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60" r:id="rId2"/>
    <p:sldId id="261" r:id="rId3"/>
    <p:sldId id="266" r:id="rId4"/>
    <p:sldId id="265" r:id="rId5"/>
    <p:sldId id="264" r:id="rId6"/>
    <p:sldId id="263" r:id="rId7"/>
    <p:sldId id="262" r:id="rId8"/>
    <p:sldId id="258" r:id="rId9"/>
    <p:sldId id="259" r:id="rId10"/>
    <p:sldId id="256" r:id="rId11"/>
    <p:sldId id="257" r:id="rId12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84"/>
    <p:restoredTop sz="93133"/>
  </p:normalViewPr>
  <p:slideViewPr>
    <p:cSldViewPr snapToGrid="0" snapToObjects="1" showGuides="1">
      <p:cViewPr>
        <p:scale>
          <a:sx n="169" d="100"/>
          <a:sy n="169" d="100"/>
        </p:scale>
        <p:origin x="-2424" y="-3592"/>
      </p:cViewPr>
      <p:guideLst>
        <p:guide orient="horz" pos="4032"/>
        <p:guide pos="3024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3D004-6BE5-884A-ACE3-95F4AE1578F7}" type="datetimeFigureOut">
              <a:rPr kumimoji="1" lang="ja-JP" altLang="en-US" smtClean="0"/>
              <a:t>2022/5/29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C6C190-585D-C749-88DB-DB6120A5E8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4246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6C190-585D-C749-88DB-DB6120A5E8A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8040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6C190-585D-C749-88DB-DB6120A5E8A1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2568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6C190-585D-C749-88DB-DB6120A5E8A1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4338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6C190-585D-C749-88DB-DB6120A5E8A1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5762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6C190-585D-C749-88DB-DB6120A5E8A1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1282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6C190-585D-C749-88DB-DB6120A5E8A1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4031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6C190-585D-C749-88DB-DB6120A5E8A1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0777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6C190-585D-C749-88DB-DB6120A5E8A1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2617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C6ABF-4E2F-F944-9102-0E20D72D1304}" type="datetimeFigureOut">
              <a:rPr kumimoji="1" lang="ja-JP" altLang="en-US" smtClean="0"/>
              <a:t>2022/5/29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5A376-1E85-6046-A7B8-FC4799C3D6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67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C6ABF-4E2F-F944-9102-0E20D72D1304}" type="datetimeFigureOut">
              <a:rPr kumimoji="1" lang="ja-JP" altLang="en-US" smtClean="0"/>
              <a:t>2022/5/29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5A376-1E85-6046-A7B8-FC4799C3D6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3750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C6ABF-4E2F-F944-9102-0E20D72D1304}" type="datetimeFigureOut">
              <a:rPr kumimoji="1" lang="ja-JP" altLang="en-US" smtClean="0"/>
              <a:t>2022/5/29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5A376-1E85-6046-A7B8-FC4799C3D6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1502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C6ABF-4E2F-F944-9102-0E20D72D1304}" type="datetimeFigureOut">
              <a:rPr kumimoji="1" lang="ja-JP" altLang="en-US" smtClean="0"/>
              <a:t>2022/5/29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5A376-1E85-6046-A7B8-FC4799C3D6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7739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C6ABF-4E2F-F944-9102-0E20D72D1304}" type="datetimeFigureOut">
              <a:rPr kumimoji="1" lang="ja-JP" altLang="en-US" smtClean="0"/>
              <a:t>2022/5/29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5A376-1E85-6046-A7B8-FC4799C3D6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8712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C6ABF-4E2F-F944-9102-0E20D72D1304}" type="datetimeFigureOut">
              <a:rPr kumimoji="1" lang="ja-JP" altLang="en-US" smtClean="0"/>
              <a:t>2022/5/29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5A376-1E85-6046-A7B8-FC4799C3D6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3429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C6ABF-4E2F-F944-9102-0E20D72D1304}" type="datetimeFigureOut">
              <a:rPr kumimoji="1" lang="ja-JP" altLang="en-US" smtClean="0"/>
              <a:t>2022/5/29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5A376-1E85-6046-A7B8-FC4799C3D6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3056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C6ABF-4E2F-F944-9102-0E20D72D1304}" type="datetimeFigureOut">
              <a:rPr kumimoji="1" lang="ja-JP" altLang="en-US" smtClean="0"/>
              <a:t>2022/5/29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5A376-1E85-6046-A7B8-FC4799C3D6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996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C6ABF-4E2F-F944-9102-0E20D72D1304}" type="datetimeFigureOut">
              <a:rPr kumimoji="1" lang="ja-JP" altLang="en-US" smtClean="0"/>
              <a:t>2022/5/29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5A376-1E85-6046-A7B8-FC4799C3D6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3201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C6ABF-4E2F-F944-9102-0E20D72D1304}" type="datetimeFigureOut">
              <a:rPr kumimoji="1" lang="ja-JP" altLang="en-US" smtClean="0"/>
              <a:t>2022/5/29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5A376-1E85-6046-A7B8-FC4799C3D6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5983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C6ABF-4E2F-F944-9102-0E20D72D1304}" type="datetimeFigureOut">
              <a:rPr kumimoji="1" lang="ja-JP" altLang="en-US" smtClean="0"/>
              <a:t>2022/5/29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5A376-1E85-6046-A7B8-FC4799C3D6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32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C6ABF-4E2F-F944-9102-0E20D72D1304}" type="datetimeFigureOut">
              <a:rPr kumimoji="1" lang="ja-JP" altLang="en-US" smtClean="0"/>
              <a:t>2022/5/29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5A376-1E85-6046-A7B8-FC4799C3D6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2855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田中みな実が熱弁 男性が「皆に優しいんでしょ？」と聞かれた際の正答は… – Sirabee" hidden="1">
            <a:extLst>
              <a:ext uri="{FF2B5EF4-FFF2-40B4-BE49-F238E27FC236}">
                <a16:creationId xmlns:a16="http://schemas.microsoft.com/office/drawing/2014/main" id="{0D7E1701-4352-155C-FDDE-696BA4A98A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1" r="13784"/>
          <a:stretch/>
        </p:blipFill>
        <p:spPr bwMode="auto">
          <a:xfrm>
            <a:off x="144379" y="1927407"/>
            <a:ext cx="9336506" cy="8946786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</p:pic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4BD26C57-138A-D987-3D3A-1AD8A156CEA8}"/>
              </a:ext>
            </a:extLst>
          </p:cNvPr>
          <p:cNvSpPr/>
          <p:nvPr/>
        </p:nvSpPr>
        <p:spPr>
          <a:xfrm>
            <a:off x="5133847" y="4646170"/>
            <a:ext cx="283804" cy="224811"/>
          </a:xfrm>
          <a:custGeom>
            <a:avLst/>
            <a:gdLst>
              <a:gd name="connsiteX0" fmla="*/ 16003 w 283804"/>
              <a:gd name="connsiteY0" fmla="*/ 224280 h 224811"/>
              <a:gd name="connsiteX1" fmla="*/ 168403 w 283804"/>
              <a:gd name="connsiteY1" fmla="*/ 129030 h 224811"/>
              <a:gd name="connsiteX2" fmla="*/ 282703 w 283804"/>
              <a:gd name="connsiteY2" fmla="*/ 113155 h 224811"/>
              <a:gd name="connsiteX3" fmla="*/ 225553 w 283804"/>
              <a:gd name="connsiteY3" fmla="*/ 43305 h 224811"/>
              <a:gd name="connsiteX4" fmla="*/ 212853 w 283804"/>
              <a:gd name="connsiteY4" fmla="*/ 2030 h 224811"/>
              <a:gd name="connsiteX5" fmla="*/ 257303 w 283804"/>
              <a:gd name="connsiteY5" fmla="*/ 106805 h 224811"/>
              <a:gd name="connsiteX6" fmla="*/ 190628 w 283804"/>
              <a:gd name="connsiteY6" fmla="*/ 106805 h 224811"/>
              <a:gd name="connsiteX7" fmla="*/ 190628 w 283804"/>
              <a:gd name="connsiteY7" fmla="*/ 84580 h 224811"/>
              <a:gd name="connsiteX8" fmla="*/ 193803 w 283804"/>
              <a:gd name="connsiteY8" fmla="*/ 49655 h 224811"/>
              <a:gd name="connsiteX9" fmla="*/ 181103 w 283804"/>
              <a:gd name="connsiteY9" fmla="*/ 75055 h 224811"/>
              <a:gd name="connsiteX10" fmla="*/ 171578 w 283804"/>
              <a:gd name="connsiteY10" fmla="*/ 113155 h 224811"/>
              <a:gd name="connsiteX11" fmla="*/ 158878 w 283804"/>
              <a:gd name="connsiteY11" fmla="*/ 116330 h 224811"/>
              <a:gd name="connsiteX12" fmla="*/ 146178 w 283804"/>
              <a:gd name="connsiteY12" fmla="*/ 78230 h 224811"/>
              <a:gd name="connsiteX13" fmla="*/ 139828 w 283804"/>
              <a:gd name="connsiteY13" fmla="*/ 122680 h 224811"/>
              <a:gd name="connsiteX14" fmla="*/ 127128 w 283804"/>
              <a:gd name="connsiteY14" fmla="*/ 125855 h 224811"/>
              <a:gd name="connsiteX15" fmla="*/ 98553 w 283804"/>
              <a:gd name="connsiteY15" fmla="*/ 97280 h 224811"/>
              <a:gd name="connsiteX16" fmla="*/ 108078 w 283804"/>
              <a:gd name="connsiteY16" fmla="*/ 125855 h 224811"/>
              <a:gd name="connsiteX17" fmla="*/ 98553 w 283804"/>
              <a:gd name="connsiteY17" fmla="*/ 138555 h 224811"/>
              <a:gd name="connsiteX18" fmla="*/ 69978 w 283804"/>
              <a:gd name="connsiteY18" fmla="*/ 163955 h 224811"/>
              <a:gd name="connsiteX19" fmla="*/ 54103 w 283804"/>
              <a:gd name="connsiteY19" fmla="*/ 163955 h 224811"/>
              <a:gd name="connsiteX20" fmla="*/ 128 w 283804"/>
              <a:gd name="connsiteY20" fmla="*/ 141730 h 224811"/>
              <a:gd name="connsiteX21" fmla="*/ 38228 w 283804"/>
              <a:gd name="connsiteY21" fmla="*/ 167130 h 224811"/>
              <a:gd name="connsiteX22" fmla="*/ 16003 w 283804"/>
              <a:gd name="connsiteY22" fmla="*/ 224280 h 224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83804" h="224811">
                <a:moveTo>
                  <a:pt x="16003" y="224280"/>
                </a:moveTo>
                <a:cubicBezTo>
                  <a:pt x="37699" y="217930"/>
                  <a:pt x="123953" y="147551"/>
                  <a:pt x="168403" y="129030"/>
                </a:cubicBezTo>
                <a:cubicBezTo>
                  <a:pt x="212853" y="110509"/>
                  <a:pt x="273178" y="127442"/>
                  <a:pt x="282703" y="113155"/>
                </a:cubicBezTo>
                <a:cubicBezTo>
                  <a:pt x="292228" y="98868"/>
                  <a:pt x="237195" y="61826"/>
                  <a:pt x="225553" y="43305"/>
                </a:cubicBezTo>
                <a:cubicBezTo>
                  <a:pt x="213911" y="24784"/>
                  <a:pt x="207561" y="-8553"/>
                  <a:pt x="212853" y="2030"/>
                </a:cubicBezTo>
                <a:cubicBezTo>
                  <a:pt x="218145" y="12613"/>
                  <a:pt x="261007" y="89343"/>
                  <a:pt x="257303" y="106805"/>
                </a:cubicBezTo>
                <a:cubicBezTo>
                  <a:pt x="253599" y="124267"/>
                  <a:pt x="201740" y="110509"/>
                  <a:pt x="190628" y="106805"/>
                </a:cubicBezTo>
                <a:cubicBezTo>
                  <a:pt x="179516" y="103101"/>
                  <a:pt x="190099" y="94105"/>
                  <a:pt x="190628" y="84580"/>
                </a:cubicBezTo>
                <a:cubicBezTo>
                  <a:pt x="191157" y="75055"/>
                  <a:pt x="195390" y="51242"/>
                  <a:pt x="193803" y="49655"/>
                </a:cubicBezTo>
                <a:cubicBezTo>
                  <a:pt x="192216" y="48068"/>
                  <a:pt x="184807" y="64472"/>
                  <a:pt x="181103" y="75055"/>
                </a:cubicBezTo>
                <a:cubicBezTo>
                  <a:pt x="177399" y="85638"/>
                  <a:pt x="171578" y="113155"/>
                  <a:pt x="171578" y="113155"/>
                </a:cubicBezTo>
                <a:cubicBezTo>
                  <a:pt x="167874" y="120034"/>
                  <a:pt x="163111" y="122151"/>
                  <a:pt x="158878" y="116330"/>
                </a:cubicBezTo>
                <a:cubicBezTo>
                  <a:pt x="154645" y="110509"/>
                  <a:pt x="149353" y="77172"/>
                  <a:pt x="146178" y="78230"/>
                </a:cubicBezTo>
                <a:cubicBezTo>
                  <a:pt x="143003" y="79288"/>
                  <a:pt x="139828" y="122680"/>
                  <a:pt x="139828" y="122680"/>
                </a:cubicBezTo>
                <a:cubicBezTo>
                  <a:pt x="136653" y="130618"/>
                  <a:pt x="134007" y="130088"/>
                  <a:pt x="127128" y="125855"/>
                </a:cubicBezTo>
                <a:cubicBezTo>
                  <a:pt x="120249" y="121622"/>
                  <a:pt x="101728" y="97280"/>
                  <a:pt x="98553" y="97280"/>
                </a:cubicBezTo>
                <a:cubicBezTo>
                  <a:pt x="95378" y="97280"/>
                  <a:pt x="108078" y="125855"/>
                  <a:pt x="108078" y="125855"/>
                </a:cubicBezTo>
                <a:cubicBezTo>
                  <a:pt x="108078" y="132734"/>
                  <a:pt x="104903" y="132205"/>
                  <a:pt x="98553" y="138555"/>
                </a:cubicBezTo>
                <a:cubicBezTo>
                  <a:pt x="92203" y="144905"/>
                  <a:pt x="69978" y="163955"/>
                  <a:pt x="69978" y="163955"/>
                </a:cubicBezTo>
                <a:cubicBezTo>
                  <a:pt x="62570" y="168188"/>
                  <a:pt x="65745" y="167659"/>
                  <a:pt x="54103" y="163955"/>
                </a:cubicBezTo>
                <a:cubicBezTo>
                  <a:pt x="42461" y="160251"/>
                  <a:pt x="2774" y="141201"/>
                  <a:pt x="128" y="141730"/>
                </a:cubicBezTo>
                <a:cubicBezTo>
                  <a:pt x="-2518" y="142259"/>
                  <a:pt x="36641" y="156018"/>
                  <a:pt x="38228" y="167130"/>
                </a:cubicBezTo>
                <a:cubicBezTo>
                  <a:pt x="39815" y="178242"/>
                  <a:pt x="-5693" y="230630"/>
                  <a:pt x="16003" y="2242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706B6958-8B8C-CA86-7426-59E7B6C03E5A}"/>
              </a:ext>
            </a:extLst>
          </p:cNvPr>
          <p:cNvSpPr/>
          <p:nvPr/>
        </p:nvSpPr>
        <p:spPr>
          <a:xfrm>
            <a:off x="5403342" y="4654261"/>
            <a:ext cx="194183" cy="154175"/>
          </a:xfrm>
          <a:custGeom>
            <a:avLst/>
            <a:gdLst>
              <a:gd name="connsiteX0" fmla="*/ 508 w 194183"/>
              <a:gd name="connsiteY0" fmla="*/ 111414 h 154175"/>
              <a:gd name="connsiteX1" fmla="*/ 73533 w 194183"/>
              <a:gd name="connsiteY1" fmla="*/ 124114 h 154175"/>
              <a:gd name="connsiteX2" fmla="*/ 130683 w 194183"/>
              <a:gd name="connsiteY2" fmla="*/ 152689 h 154175"/>
              <a:gd name="connsiteX3" fmla="*/ 194183 w 194183"/>
              <a:gd name="connsiteY3" fmla="*/ 73314 h 154175"/>
              <a:gd name="connsiteX4" fmla="*/ 130683 w 194183"/>
              <a:gd name="connsiteY4" fmla="*/ 117764 h 154175"/>
              <a:gd name="connsiteX5" fmla="*/ 171958 w 194183"/>
              <a:gd name="connsiteY5" fmla="*/ 63789 h 154175"/>
              <a:gd name="connsiteX6" fmla="*/ 89408 w 194183"/>
              <a:gd name="connsiteY6" fmla="*/ 108239 h 154175"/>
              <a:gd name="connsiteX7" fmla="*/ 83058 w 194183"/>
              <a:gd name="connsiteY7" fmla="*/ 86014 h 154175"/>
              <a:gd name="connsiteX8" fmla="*/ 95758 w 194183"/>
              <a:gd name="connsiteY8" fmla="*/ 28864 h 154175"/>
              <a:gd name="connsiteX9" fmla="*/ 51308 w 194183"/>
              <a:gd name="connsiteY9" fmla="*/ 86014 h 154175"/>
              <a:gd name="connsiteX10" fmla="*/ 51308 w 194183"/>
              <a:gd name="connsiteY10" fmla="*/ 66964 h 154175"/>
              <a:gd name="connsiteX11" fmla="*/ 73533 w 194183"/>
              <a:gd name="connsiteY11" fmla="*/ 289 h 154175"/>
              <a:gd name="connsiteX12" fmla="*/ 41783 w 194183"/>
              <a:gd name="connsiteY12" fmla="*/ 44739 h 154175"/>
              <a:gd name="connsiteX13" fmla="*/ 508 w 194183"/>
              <a:gd name="connsiteY13" fmla="*/ 111414 h 15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183" h="154175">
                <a:moveTo>
                  <a:pt x="508" y="111414"/>
                </a:moveTo>
                <a:cubicBezTo>
                  <a:pt x="5800" y="124643"/>
                  <a:pt x="51837" y="117235"/>
                  <a:pt x="73533" y="124114"/>
                </a:cubicBezTo>
                <a:cubicBezTo>
                  <a:pt x="95229" y="130993"/>
                  <a:pt x="110575" y="161156"/>
                  <a:pt x="130683" y="152689"/>
                </a:cubicBezTo>
                <a:cubicBezTo>
                  <a:pt x="150791" y="144222"/>
                  <a:pt x="194183" y="79135"/>
                  <a:pt x="194183" y="73314"/>
                </a:cubicBezTo>
                <a:cubicBezTo>
                  <a:pt x="194183" y="67493"/>
                  <a:pt x="134387" y="119351"/>
                  <a:pt x="130683" y="117764"/>
                </a:cubicBezTo>
                <a:cubicBezTo>
                  <a:pt x="126979" y="116177"/>
                  <a:pt x="178837" y="65376"/>
                  <a:pt x="171958" y="63789"/>
                </a:cubicBezTo>
                <a:cubicBezTo>
                  <a:pt x="165079" y="62202"/>
                  <a:pt x="104225" y="104535"/>
                  <a:pt x="89408" y="108239"/>
                </a:cubicBezTo>
                <a:cubicBezTo>
                  <a:pt x="74591" y="111943"/>
                  <a:pt x="82000" y="99243"/>
                  <a:pt x="83058" y="86014"/>
                </a:cubicBezTo>
                <a:cubicBezTo>
                  <a:pt x="84116" y="72785"/>
                  <a:pt x="101050" y="28864"/>
                  <a:pt x="95758" y="28864"/>
                </a:cubicBezTo>
                <a:cubicBezTo>
                  <a:pt x="90466" y="28864"/>
                  <a:pt x="51308" y="86014"/>
                  <a:pt x="51308" y="86014"/>
                </a:cubicBezTo>
                <a:cubicBezTo>
                  <a:pt x="43900" y="92364"/>
                  <a:pt x="47604" y="81251"/>
                  <a:pt x="51308" y="66964"/>
                </a:cubicBezTo>
                <a:cubicBezTo>
                  <a:pt x="55012" y="52677"/>
                  <a:pt x="75120" y="3993"/>
                  <a:pt x="73533" y="289"/>
                </a:cubicBezTo>
                <a:cubicBezTo>
                  <a:pt x="71946" y="-3415"/>
                  <a:pt x="50779" y="29393"/>
                  <a:pt x="41783" y="44739"/>
                </a:cubicBezTo>
                <a:cubicBezTo>
                  <a:pt x="32787" y="60085"/>
                  <a:pt x="-4784" y="98185"/>
                  <a:pt x="508" y="1114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8C675026-F094-8C09-9A16-054A570A8733}"/>
              </a:ext>
            </a:extLst>
          </p:cNvPr>
          <p:cNvSpPr/>
          <p:nvPr/>
        </p:nvSpPr>
        <p:spPr>
          <a:xfrm>
            <a:off x="5549449" y="4743424"/>
            <a:ext cx="352884" cy="188527"/>
          </a:xfrm>
          <a:custGeom>
            <a:avLst/>
            <a:gdLst>
              <a:gd name="connsiteX0" fmla="*/ 451 w 352884"/>
              <a:gd name="connsiteY0" fmla="*/ 44476 h 188527"/>
              <a:gd name="connsiteX1" fmla="*/ 92526 w 352884"/>
              <a:gd name="connsiteY1" fmla="*/ 79401 h 188527"/>
              <a:gd name="connsiteX2" fmla="*/ 152851 w 352884"/>
              <a:gd name="connsiteY2" fmla="*/ 136551 h 188527"/>
              <a:gd name="connsiteX3" fmla="*/ 244926 w 352884"/>
              <a:gd name="connsiteY3" fmla="*/ 181001 h 188527"/>
              <a:gd name="connsiteX4" fmla="*/ 352876 w 352884"/>
              <a:gd name="connsiteY4" fmla="*/ 187351 h 188527"/>
              <a:gd name="connsiteX5" fmla="*/ 251276 w 352884"/>
              <a:gd name="connsiteY5" fmla="*/ 168301 h 188527"/>
              <a:gd name="connsiteX6" fmla="*/ 251276 w 352884"/>
              <a:gd name="connsiteY6" fmla="*/ 158776 h 188527"/>
              <a:gd name="connsiteX7" fmla="*/ 168726 w 352884"/>
              <a:gd name="connsiteY7" fmla="*/ 120676 h 188527"/>
              <a:gd name="connsiteX8" fmla="*/ 219526 w 352884"/>
              <a:gd name="connsiteY8" fmla="*/ 117501 h 188527"/>
              <a:gd name="connsiteX9" fmla="*/ 314776 w 352884"/>
              <a:gd name="connsiteY9" fmla="*/ 60351 h 188527"/>
              <a:gd name="connsiteX10" fmla="*/ 152851 w 352884"/>
              <a:gd name="connsiteY10" fmla="*/ 104801 h 188527"/>
              <a:gd name="connsiteX11" fmla="*/ 248101 w 352884"/>
              <a:gd name="connsiteY11" fmla="*/ 50826 h 188527"/>
              <a:gd name="connsiteX12" fmla="*/ 121101 w 352884"/>
              <a:gd name="connsiteY12" fmla="*/ 79401 h 188527"/>
              <a:gd name="connsiteX13" fmla="*/ 184601 w 352884"/>
              <a:gd name="connsiteY13" fmla="*/ 9551 h 188527"/>
              <a:gd name="connsiteX14" fmla="*/ 79826 w 352884"/>
              <a:gd name="connsiteY14" fmla="*/ 31776 h 188527"/>
              <a:gd name="connsiteX15" fmla="*/ 133801 w 352884"/>
              <a:gd name="connsiteY15" fmla="*/ 26 h 188527"/>
              <a:gd name="connsiteX16" fmla="*/ 451 w 352884"/>
              <a:gd name="connsiteY16" fmla="*/ 44476 h 188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2884" h="188527">
                <a:moveTo>
                  <a:pt x="451" y="44476"/>
                </a:moveTo>
                <a:cubicBezTo>
                  <a:pt x="-6428" y="57705"/>
                  <a:pt x="67126" y="64055"/>
                  <a:pt x="92526" y="79401"/>
                </a:cubicBezTo>
                <a:cubicBezTo>
                  <a:pt x="117926" y="94747"/>
                  <a:pt x="127451" y="119618"/>
                  <a:pt x="152851" y="136551"/>
                </a:cubicBezTo>
                <a:cubicBezTo>
                  <a:pt x="178251" y="153484"/>
                  <a:pt x="211589" y="172534"/>
                  <a:pt x="244926" y="181001"/>
                </a:cubicBezTo>
                <a:cubicBezTo>
                  <a:pt x="278263" y="189468"/>
                  <a:pt x="351818" y="189468"/>
                  <a:pt x="352876" y="187351"/>
                </a:cubicBezTo>
                <a:cubicBezTo>
                  <a:pt x="353934" y="185234"/>
                  <a:pt x="251276" y="168301"/>
                  <a:pt x="251276" y="168301"/>
                </a:cubicBezTo>
                <a:cubicBezTo>
                  <a:pt x="234343" y="163539"/>
                  <a:pt x="265034" y="166714"/>
                  <a:pt x="251276" y="158776"/>
                </a:cubicBezTo>
                <a:cubicBezTo>
                  <a:pt x="237518" y="150839"/>
                  <a:pt x="174018" y="127555"/>
                  <a:pt x="168726" y="120676"/>
                </a:cubicBezTo>
                <a:cubicBezTo>
                  <a:pt x="163434" y="113797"/>
                  <a:pt x="195184" y="127555"/>
                  <a:pt x="219526" y="117501"/>
                </a:cubicBezTo>
                <a:cubicBezTo>
                  <a:pt x="243868" y="107447"/>
                  <a:pt x="325888" y="62468"/>
                  <a:pt x="314776" y="60351"/>
                </a:cubicBezTo>
                <a:cubicBezTo>
                  <a:pt x="303664" y="58234"/>
                  <a:pt x="163963" y="106388"/>
                  <a:pt x="152851" y="104801"/>
                </a:cubicBezTo>
                <a:cubicBezTo>
                  <a:pt x="141739" y="103214"/>
                  <a:pt x="253393" y="55059"/>
                  <a:pt x="248101" y="50826"/>
                </a:cubicBezTo>
                <a:cubicBezTo>
                  <a:pt x="242809" y="46593"/>
                  <a:pt x="131684" y="86280"/>
                  <a:pt x="121101" y="79401"/>
                </a:cubicBezTo>
                <a:cubicBezTo>
                  <a:pt x="110518" y="72522"/>
                  <a:pt x="191480" y="17489"/>
                  <a:pt x="184601" y="9551"/>
                </a:cubicBezTo>
                <a:cubicBezTo>
                  <a:pt x="177722" y="1613"/>
                  <a:pt x="88293" y="33363"/>
                  <a:pt x="79826" y="31776"/>
                </a:cubicBezTo>
                <a:cubicBezTo>
                  <a:pt x="71359" y="30189"/>
                  <a:pt x="141738" y="-1032"/>
                  <a:pt x="133801" y="26"/>
                </a:cubicBezTo>
                <a:cubicBezTo>
                  <a:pt x="125864" y="1084"/>
                  <a:pt x="7330" y="31247"/>
                  <a:pt x="451" y="444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1A1AD7E1-1564-350D-27EB-5EDD8139CC5B}"/>
              </a:ext>
            </a:extLst>
          </p:cNvPr>
          <p:cNvSpPr/>
          <p:nvPr/>
        </p:nvSpPr>
        <p:spPr>
          <a:xfrm>
            <a:off x="5330653" y="4727227"/>
            <a:ext cx="312309" cy="29536"/>
          </a:xfrm>
          <a:custGeom>
            <a:avLst/>
            <a:gdLst>
              <a:gd name="connsiteX0" fmla="*/ 172 w 312309"/>
              <a:gd name="connsiteY0" fmla="*/ 13048 h 29536"/>
              <a:gd name="connsiteX1" fmla="*/ 149397 w 312309"/>
              <a:gd name="connsiteY1" fmla="*/ 348 h 29536"/>
              <a:gd name="connsiteX2" fmla="*/ 311322 w 312309"/>
              <a:gd name="connsiteY2" fmla="*/ 28923 h 29536"/>
              <a:gd name="connsiteX3" fmla="*/ 212897 w 312309"/>
              <a:gd name="connsiteY3" fmla="*/ 19398 h 29536"/>
              <a:gd name="connsiteX4" fmla="*/ 120822 w 312309"/>
              <a:gd name="connsiteY4" fmla="*/ 13048 h 29536"/>
              <a:gd name="connsiteX5" fmla="*/ 172 w 312309"/>
              <a:gd name="connsiteY5" fmla="*/ 13048 h 2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309" h="29536">
                <a:moveTo>
                  <a:pt x="172" y="13048"/>
                </a:moveTo>
                <a:cubicBezTo>
                  <a:pt x="4934" y="10931"/>
                  <a:pt x="97539" y="-2298"/>
                  <a:pt x="149397" y="348"/>
                </a:cubicBezTo>
                <a:cubicBezTo>
                  <a:pt x="201255" y="2994"/>
                  <a:pt x="300739" y="25748"/>
                  <a:pt x="311322" y="28923"/>
                </a:cubicBezTo>
                <a:cubicBezTo>
                  <a:pt x="321905" y="32098"/>
                  <a:pt x="244647" y="22044"/>
                  <a:pt x="212897" y="19398"/>
                </a:cubicBezTo>
                <a:cubicBezTo>
                  <a:pt x="181147" y="16752"/>
                  <a:pt x="150984" y="13048"/>
                  <a:pt x="120822" y="13048"/>
                </a:cubicBezTo>
                <a:cubicBezTo>
                  <a:pt x="90660" y="13048"/>
                  <a:pt x="-4590" y="15165"/>
                  <a:pt x="172" y="130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9FF7F807-9BDF-34DE-8860-D09B95D5CF54}"/>
              </a:ext>
            </a:extLst>
          </p:cNvPr>
          <p:cNvSpPr/>
          <p:nvPr/>
        </p:nvSpPr>
        <p:spPr>
          <a:xfrm>
            <a:off x="5120813" y="4641728"/>
            <a:ext cx="369293" cy="174786"/>
          </a:xfrm>
          <a:custGeom>
            <a:avLst/>
            <a:gdLst>
              <a:gd name="connsiteX0" fmla="*/ 462 w 369293"/>
              <a:gd name="connsiteY0" fmla="*/ 174747 h 174786"/>
              <a:gd name="connsiteX1" fmla="*/ 124287 w 369293"/>
              <a:gd name="connsiteY1" fmla="*/ 66797 h 174786"/>
              <a:gd name="connsiteX2" fmla="*/ 213187 w 369293"/>
              <a:gd name="connsiteY2" fmla="*/ 15997 h 174786"/>
              <a:gd name="connsiteX3" fmla="*/ 368762 w 369293"/>
              <a:gd name="connsiteY3" fmla="*/ 122 h 174786"/>
              <a:gd name="connsiteX4" fmla="*/ 260812 w 369293"/>
              <a:gd name="connsiteY4" fmla="*/ 22347 h 174786"/>
              <a:gd name="connsiteX5" fmla="*/ 171912 w 369293"/>
              <a:gd name="connsiteY5" fmla="*/ 54097 h 174786"/>
              <a:gd name="connsiteX6" fmla="*/ 462 w 369293"/>
              <a:gd name="connsiteY6" fmla="*/ 174747 h 174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9293" h="174786">
                <a:moveTo>
                  <a:pt x="462" y="174747"/>
                </a:moveTo>
                <a:cubicBezTo>
                  <a:pt x="-7475" y="176864"/>
                  <a:pt x="88833" y="93255"/>
                  <a:pt x="124287" y="66797"/>
                </a:cubicBezTo>
                <a:cubicBezTo>
                  <a:pt x="159741" y="40339"/>
                  <a:pt x="172441" y="27109"/>
                  <a:pt x="213187" y="15997"/>
                </a:cubicBezTo>
                <a:cubicBezTo>
                  <a:pt x="253933" y="4884"/>
                  <a:pt x="360825" y="-936"/>
                  <a:pt x="368762" y="122"/>
                </a:cubicBezTo>
                <a:cubicBezTo>
                  <a:pt x="376699" y="1180"/>
                  <a:pt x="293620" y="13351"/>
                  <a:pt x="260812" y="22347"/>
                </a:cubicBezTo>
                <a:cubicBezTo>
                  <a:pt x="228004" y="31343"/>
                  <a:pt x="209483" y="30285"/>
                  <a:pt x="171912" y="54097"/>
                </a:cubicBezTo>
                <a:cubicBezTo>
                  <a:pt x="134341" y="77909"/>
                  <a:pt x="8399" y="172630"/>
                  <a:pt x="462" y="1747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00D005BC-AF36-80C5-74CB-BF352F329540}"/>
              </a:ext>
            </a:extLst>
          </p:cNvPr>
          <p:cNvSpPr/>
          <p:nvPr/>
        </p:nvSpPr>
        <p:spPr>
          <a:xfrm>
            <a:off x="5476761" y="4651356"/>
            <a:ext cx="225689" cy="73864"/>
          </a:xfrm>
          <a:custGeom>
            <a:avLst/>
            <a:gdLst>
              <a:gd name="connsiteX0" fmla="*/ 114 w 225689"/>
              <a:gd name="connsiteY0" fmla="*/ 19 h 73864"/>
              <a:gd name="connsiteX1" fmla="*/ 120764 w 225689"/>
              <a:gd name="connsiteY1" fmla="*/ 15894 h 73864"/>
              <a:gd name="connsiteX2" fmla="*/ 222364 w 225689"/>
              <a:gd name="connsiteY2" fmla="*/ 73044 h 73864"/>
              <a:gd name="connsiteX3" fmla="*/ 196964 w 225689"/>
              <a:gd name="connsiteY3" fmla="*/ 47644 h 73864"/>
              <a:gd name="connsiteX4" fmla="*/ 155689 w 225689"/>
              <a:gd name="connsiteY4" fmla="*/ 19069 h 73864"/>
              <a:gd name="connsiteX5" fmla="*/ 142989 w 225689"/>
              <a:gd name="connsiteY5" fmla="*/ 12719 h 73864"/>
              <a:gd name="connsiteX6" fmla="*/ 114 w 225689"/>
              <a:gd name="connsiteY6" fmla="*/ 19 h 73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689" h="73864">
                <a:moveTo>
                  <a:pt x="114" y="19"/>
                </a:moveTo>
                <a:cubicBezTo>
                  <a:pt x="-3590" y="548"/>
                  <a:pt x="83723" y="3723"/>
                  <a:pt x="120764" y="15894"/>
                </a:cubicBezTo>
                <a:cubicBezTo>
                  <a:pt x="157805" y="28065"/>
                  <a:pt x="209664" y="67752"/>
                  <a:pt x="222364" y="73044"/>
                </a:cubicBezTo>
                <a:cubicBezTo>
                  <a:pt x="235064" y="78336"/>
                  <a:pt x="208076" y="56640"/>
                  <a:pt x="196964" y="47644"/>
                </a:cubicBezTo>
                <a:cubicBezTo>
                  <a:pt x="185852" y="38648"/>
                  <a:pt x="155689" y="19069"/>
                  <a:pt x="155689" y="19069"/>
                </a:cubicBezTo>
                <a:cubicBezTo>
                  <a:pt x="146693" y="13248"/>
                  <a:pt x="166801" y="15365"/>
                  <a:pt x="142989" y="12719"/>
                </a:cubicBezTo>
                <a:cubicBezTo>
                  <a:pt x="119177" y="10073"/>
                  <a:pt x="3818" y="-510"/>
                  <a:pt x="114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20E854D0-727E-E8E0-6AFD-6982C0CAF481}"/>
              </a:ext>
            </a:extLst>
          </p:cNvPr>
          <p:cNvSpPr/>
          <p:nvPr/>
        </p:nvSpPr>
        <p:spPr>
          <a:xfrm>
            <a:off x="5426061" y="4654933"/>
            <a:ext cx="186998" cy="26433"/>
          </a:xfrm>
          <a:custGeom>
            <a:avLst/>
            <a:gdLst>
              <a:gd name="connsiteX0" fmla="*/ 14 w 186998"/>
              <a:gd name="connsiteY0" fmla="*/ 2792 h 26433"/>
              <a:gd name="connsiteX1" fmla="*/ 165114 w 186998"/>
              <a:gd name="connsiteY1" fmla="*/ 21842 h 26433"/>
              <a:gd name="connsiteX2" fmla="*/ 184164 w 186998"/>
              <a:gd name="connsiteY2" fmla="*/ 25017 h 26433"/>
              <a:gd name="connsiteX3" fmla="*/ 155589 w 186998"/>
              <a:gd name="connsiteY3" fmla="*/ 2792 h 26433"/>
              <a:gd name="connsiteX4" fmla="*/ 14 w 186998"/>
              <a:gd name="connsiteY4" fmla="*/ 2792 h 26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998" h="26433">
                <a:moveTo>
                  <a:pt x="14" y="2792"/>
                </a:moveTo>
                <a:cubicBezTo>
                  <a:pt x="1601" y="5967"/>
                  <a:pt x="165114" y="21842"/>
                  <a:pt x="165114" y="21842"/>
                </a:cubicBezTo>
                <a:cubicBezTo>
                  <a:pt x="195806" y="25546"/>
                  <a:pt x="185751" y="28192"/>
                  <a:pt x="184164" y="25017"/>
                </a:cubicBezTo>
                <a:cubicBezTo>
                  <a:pt x="182577" y="21842"/>
                  <a:pt x="179931" y="7025"/>
                  <a:pt x="155589" y="2792"/>
                </a:cubicBezTo>
                <a:cubicBezTo>
                  <a:pt x="131247" y="-1441"/>
                  <a:pt x="-1573" y="-383"/>
                  <a:pt x="14" y="27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C2E79D03-4380-C08A-9288-556EAA419D2B}"/>
              </a:ext>
            </a:extLst>
          </p:cNvPr>
          <p:cNvSpPr/>
          <p:nvPr/>
        </p:nvSpPr>
        <p:spPr>
          <a:xfrm>
            <a:off x="5054414" y="4691679"/>
            <a:ext cx="381929" cy="322106"/>
          </a:xfrm>
          <a:custGeom>
            <a:avLst/>
            <a:gdLst>
              <a:gd name="connsiteX0" fmla="*/ 186 w 381929"/>
              <a:gd name="connsiteY0" fmla="*/ 321646 h 322106"/>
              <a:gd name="connsiteX1" fmla="*/ 73211 w 381929"/>
              <a:gd name="connsiteY1" fmla="*/ 181946 h 322106"/>
              <a:gd name="connsiteX2" fmla="*/ 146236 w 381929"/>
              <a:gd name="connsiteY2" fmla="*/ 96221 h 322106"/>
              <a:gd name="connsiteX3" fmla="*/ 235136 w 381929"/>
              <a:gd name="connsiteY3" fmla="*/ 29546 h 322106"/>
              <a:gd name="connsiteX4" fmla="*/ 381186 w 381929"/>
              <a:gd name="connsiteY4" fmla="*/ 971 h 322106"/>
              <a:gd name="connsiteX5" fmla="*/ 289111 w 381929"/>
              <a:gd name="connsiteY5" fmla="*/ 7321 h 322106"/>
              <a:gd name="connsiteX6" fmla="*/ 225611 w 381929"/>
              <a:gd name="connsiteY6" fmla="*/ 13671 h 322106"/>
              <a:gd name="connsiteX7" fmla="*/ 95436 w 381929"/>
              <a:gd name="connsiteY7" fmla="*/ 131146 h 322106"/>
              <a:gd name="connsiteX8" fmla="*/ 186 w 381929"/>
              <a:gd name="connsiteY8" fmla="*/ 321646 h 322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1929" h="322106">
                <a:moveTo>
                  <a:pt x="186" y="321646"/>
                </a:moveTo>
                <a:cubicBezTo>
                  <a:pt x="-3518" y="330113"/>
                  <a:pt x="48869" y="219517"/>
                  <a:pt x="73211" y="181946"/>
                </a:cubicBezTo>
                <a:cubicBezTo>
                  <a:pt x="97553" y="144375"/>
                  <a:pt x="119249" y="121621"/>
                  <a:pt x="146236" y="96221"/>
                </a:cubicBezTo>
                <a:cubicBezTo>
                  <a:pt x="173224" y="70821"/>
                  <a:pt x="195978" y="45421"/>
                  <a:pt x="235136" y="29546"/>
                </a:cubicBezTo>
                <a:cubicBezTo>
                  <a:pt x="274294" y="13671"/>
                  <a:pt x="372190" y="4675"/>
                  <a:pt x="381186" y="971"/>
                </a:cubicBezTo>
                <a:cubicBezTo>
                  <a:pt x="390182" y="-2733"/>
                  <a:pt x="315040" y="5204"/>
                  <a:pt x="289111" y="7321"/>
                </a:cubicBezTo>
                <a:cubicBezTo>
                  <a:pt x="263182" y="9438"/>
                  <a:pt x="257890" y="-6967"/>
                  <a:pt x="225611" y="13671"/>
                </a:cubicBezTo>
                <a:cubicBezTo>
                  <a:pt x="193332" y="34308"/>
                  <a:pt x="129832" y="84579"/>
                  <a:pt x="95436" y="131146"/>
                </a:cubicBezTo>
                <a:cubicBezTo>
                  <a:pt x="61040" y="177713"/>
                  <a:pt x="3890" y="313179"/>
                  <a:pt x="186" y="3216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D84A45A0-BDAE-0F51-1420-1E87C9C775FE}"/>
              </a:ext>
            </a:extLst>
          </p:cNvPr>
          <p:cNvSpPr/>
          <p:nvPr/>
        </p:nvSpPr>
        <p:spPr>
          <a:xfrm>
            <a:off x="5197268" y="4695763"/>
            <a:ext cx="261156" cy="88965"/>
          </a:xfrm>
          <a:custGeom>
            <a:avLst/>
            <a:gdLst>
              <a:gd name="connsiteX0" fmla="*/ 207 w 261156"/>
              <a:gd name="connsiteY0" fmla="*/ 88962 h 88965"/>
              <a:gd name="connsiteX1" fmla="*/ 155782 w 261156"/>
              <a:gd name="connsiteY1" fmla="*/ 19112 h 88965"/>
              <a:gd name="connsiteX2" fmla="*/ 260557 w 261156"/>
              <a:gd name="connsiteY2" fmla="*/ 62 h 88965"/>
              <a:gd name="connsiteX3" fmla="*/ 190707 w 261156"/>
              <a:gd name="connsiteY3" fmla="*/ 15937 h 88965"/>
              <a:gd name="connsiteX4" fmla="*/ 207 w 261156"/>
              <a:gd name="connsiteY4" fmla="*/ 88962 h 8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156" h="88965">
                <a:moveTo>
                  <a:pt x="207" y="88962"/>
                </a:moveTo>
                <a:cubicBezTo>
                  <a:pt x="-5614" y="89491"/>
                  <a:pt x="112390" y="33929"/>
                  <a:pt x="155782" y="19112"/>
                </a:cubicBezTo>
                <a:cubicBezTo>
                  <a:pt x="199174" y="4295"/>
                  <a:pt x="254736" y="591"/>
                  <a:pt x="260557" y="62"/>
                </a:cubicBezTo>
                <a:cubicBezTo>
                  <a:pt x="266378" y="-467"/>
                  <a:pt x="228807" y="2179"/>
                  <a:pt x="190707" y="15937"/>
                </a:cubicBezTo>
                <a:cubicBezTo>
                  <a:pt x="152607" y="29695"/>
                  <a:pt x="6028" y="88433"/>
                  <a:pt x="207" y="889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2F991B0C-E18B-F0EC-0C02-DA48E95ED393}"/>
              </a:ext>
            </a:extLst>
          </p:cNvPr>
          <p:cNvSpPr/>
          <p:nvPr/>
        </p:nvSpPr>
        <p:spPr>
          <a:xfrm>
            <a:off x="5410075" y="4683732"/>
            <a:ext cx="439617" cy="183639"/>
          </a:xfrm>
          <a:custGeom>
            <a:avLst/>
            <a:gdLst>
              <a:gd name="connsiteX0" fmla="*/ 125 w 439617"/>
              <a:gd name="connsiteY0" fmla="*/ 5743 h 183639"/>
              <a:gd name="connsiteX1" fmla="*/ 143000 w 439617"/>
              <a:gd name="connsiteY1" fmla="*/ 2568 h 183639"/>
              <a:gd name="connsiteX2" fmla="*/ 257300 w 439617"/>
              <a:gd name="connsiteY2" fmla="*/ 47018 h 183639"/>
              <a:gd name="connsiteX3" fmla="*/ 387475 w 439617"/>
              <a:gd name="connsiteY3" fmla="*/ 129568 h 183639"/>
              <a:gd name="connsiteX4" fmla="*/ 438275 w 439617"/>
              <a:gd name="connsiteY4" fmla="*/ 183543 h 183639"/>
              <a:gd name="connsiteX5" fmla="*/ 339850 w 439617"/>
              <a:gd name="connsiteY5" fmla="*/ 116868 h 183639"/>
              <a:gd name="connsiteX6" fmla="*/ 225550 w 439617"/>
              <a:gd name="connsiteY6" fmla="*/ 31143 h 183639"/>
              <a:gd name="connsiteX7" fmla="*/ 168400 w 439617"/>
              <a:gd name="connsiteY7" fmla="*/ 8918 h 183639"/>
              <a:gd name="connsiteX8" fmla="*/ 125 w 439617"/>
              <a:gd name="connsiteY8" fmla="*/ 5743 h 183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9617" h="183639">
                <a:moveTo>
                  <a:pt x="125" y="5743"/>
                </a:moveTo>
                <a:cubicBezTo>
                  <a:pt x="-4108" y="4685"/>
                  <a:pt x="100138" y="-4311"/>
                  <a:pt x="143000" y="2568"/>
                </a:cubicBezTo>
                <a:cubicBezTo>
                  <a:pt x="185863" y="9447"/>
                  <a:pt x="216554" y="25851"/>
                  <a:pt x="257300" y="47018"/>
                </a:cubicBezTo>
                <a:cubicBezTo>
                  <a:pt x="298046" y="68185"/>
                  <a:pt x="357313" y="106814"/>
                  <a:pt x="387475" y="129568"/>
                </a:cubicBezTo>
                <a:cubicBezTo>
                  <a:pt x="417637" y="152322"/>
                  <a:pt x="446212" y="185660"/>
                  <a:pt x="438275" y="183543"/>
                </a:cubicBezTo>
                <a:cubicBezTo>
                  <a:pt x="430338" y="181426"/>
                  <a:pt x="375304" y="142268"/>
                  <a:pt x="339850" y="116868"/>
                </a:cubicBezTo>
                <a:cubicBezTo>
                  <a:pt x="304396" y="91468"/>
                  <a:pt x="254125" y="49135"/>
                  <a:pt x="225550" y="31143"/>
                </a:cubicBezTo>
                <a:cubicBezTo>
                  <a:pt x="196975" y="13151"/>
                  <a:pt x="199092" y="12093"/>
                  <a:pt x="168400" y="8918"/>
                </a:cubicBezTo>
                <a:cubicBezTo>
                  <a:pt x="137708" y="5743"/>
                  <a:pt x="4358" y="6801"/>
                  <a:pt x="125" y="57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4C4ABCB4-74ED-DE3B-A065-711681070247}"/>
              </a:ext>
            </a:extLst>
          </p:cNvPr>
          <p:cNvSpPr/>
          <p:nvPr/>
        </p:nvSpPr>
        <p:spPr>
          <a:xfrm>
            <a:off x="5058537" y="4888319"/>
            <a:ext cx="671997" cy="153763"/>
          </a:xfrm>
          <a:custGeom>
            <a:avLst/>
            <a:gdLst>
              <a:gd name="connsiteX0" fmla="*/ 8763 w 671997"/>
              <a:gd name="connsiteY0" fmla="*/ 128181 h 153763"/>
              <a:gd name="connsiteX1" fmla="*/ 231013 w 671997"/>
              <a:gd name="connsiteY1" fmla="*/ 153581 h 153763"/>
              <a:gd name="connsiteX2" fmla="*/ 497713 w 671997"/>
              <a:gd name="connsiteY2" fmla="*/ 112306 h 153763"/>
              <a:gd name="connsiteX3" fmla="*/ 669163 w 671997"/>
              <a:gd name="connsiteY3" fmla="*/ 1181 h 153763"/>
              <a:gd name="connsiteX4" fmla="*/ 599313 w 671997"/>
              <a:gd name="connsiteY4" fmla="*/ 55156 h 153763"/>
              <a:gd name="connsiteX5" fmla="*/ 529463 w 671997"/>
              <a:gd name="connsiteY5" fmla="*/ 77381 h 153763"/>
              <a:gd name="connsiteX6" fmla="*/ 364363 w 671997"/>
              <a:gd name="connsiteY6" fmla="*/ 134531 h 153763"/>
              <a:gd name="connsiteX7" fmla="*/ 291338 w 671997"/>
              <a:gd name="connsiteY7" fmla="*/ 137706 h 153763"/>
              <a:gd name="connsiteX8" fmla="*/ 65913 w 671997"/>
              <a:gd name="connsiteY8" fmla="*/ 147231 h 153763"/>
              <a:gd name="connsiteX9" fmla="*/ 8763 w 671997"/>
              <a:gd name="connsiteY9" fmla="*/ 128181 h 15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1997" h="153763">
                <a:moveTo>
                  <a:pt x="8763" y="128181"/>
                </a:moveTo>
                <a:cubicBezTo>
                  <a:pt x="36280" y="129239"/>
                  <a:pt x="149521" y="156227"/>
                  <a:pt x="231013" y="153581"/>
                </a:cubicBezTo>
                <a:cubicBezTo>
                  <a:pt x="312505" y="150935"/>
                  <a:pt x="424688" y="137706"/>
                  <a:pt x="497713" y="112306"/>
                </a:cubicBezTo>
                <a:cubicBezTo>
                  <a:pt x="570738" y="86906"/>
                  <a:pt x="652230" y="10706"/>
                  <a:pt x="669163" y="1181"/>
                </a:cubicBezTo>
                <a:cubicBezTo>
                  <a:pt x="686096" y="-8344"/>
                  <a:pt x="622596" y="42456"/>
                  <a:pt x="599313" y="55156"/>
                </a:cubicBezTo>
                <a:cubicBezTo>
                  <a:pt x="576030" y="67856"/>
                  <a:pt x="529463" y="77381"/>
                  <a:pt x="529463" y="77381"/>
                </a:cubicBezTo>
                <a:cubicBezTo>
                  <a:pt x="490305" y="90610"/>
                  <a:pt x="404050" y="124477"/>
                  <a:pt x="364363" y="134531"/>
                </a:cubicBezTo>
                <a:cubicBezTo>
                  <a:pt x="324676" y="144585"/>
                  <a:pt x="291338" y="137706"/>
                  <a:pt x="291338" y="137706"/>
                </a:cubicBezTo>
                <a:cubicBezTo>
                  <a:pt x="241596" y="139823"/>
                  <a:pt x="108246" y="147760"/>
                  <a:pt x="65913" y="147231"/>
                </a:cubicBezTo>
                <a:cubicBezTo>
                  <a:pt x="23580" y="146702"/>
                  <a:pt x="-18754" y="127123"/>
                  <a:pt x="8763" y="128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9FB5225B-D9D9-519B-8DAB-FDF4F5088749}"/>
              </a:ext>
            </a:extLst>
          </p:cNvPr>
          <p:cNvSpPr/>
          <p:nvPr/>
        </p:nvSpPr>
        <p:spPr>
          <a:xfrm>
            <a:off x="5279996" y="4905339"/>
            <a:ext cx="521898" cy="158924"/>
          </a:xfrm>
          <a:custGeom>
            <a:avLst/>
            <a:gdLst>
              <a:gd name="connsiteX0" fmla="*/ 29 w 521898"/>
              <a:gd name="connsiteY0" fmla="*/ 149261 h 158924"/>
              <a:gd name="connsiteX1" fmla="*/ 222279 w 521898"/>
              <a:gd name="connsiteY1" fmla="*/ 136561 h 158924"/>
              <a:gd name="connsiteX2" fmla="*/ 276254 w 521898"/>
              <a:gd name="connsiteY2" fmla="*/ 158786 h 158924"/>
              <a:gd name="connsiteX3" fmla="*/ 250854 w 521898"/>
              <a:gd name="connsiteY3" fmla="*/ 123861 h 158924"/>
              <a:gd name="connsiteX4" fmla="*/ 298479 w 521898"/>
              <a:gd name="connsiteY4" fmla="*/ 111161 h 158924"/>
              <a:gd name="connsiteX5" fmla="*/ 390554 w 521898"/>
              <a:gd name="connsiteY5" fmla="*/ 123861 h 158924"/>
              <a:gd name="connsiteX6" fmla="*/ 339754 w 521898"/>
              <a:gd name="connsiteY6" fmla="*/ 95286 h 158924"/>
              <a:gd name="connsiteX7" fmla="*/ 384204 w 521898"/>
              <a:gd name="connsiteY7" fmla="*/ 85761 h 158924"/>
              <a:gd name="connsiteX8" fmla="*/ 444529 w 521898"/>
              <a:gd name="connsiteY8" fmla="*/ 104811 h 158924"/>
              <a:gd name="connsiteX9" fmla="*/ 412779 w 521898"/>
              <a:gd name="connsiteY9" fmla="*/ 66711 h 158924"/>
              <a:gd name="connsiteX10" fmla="*/ 501679 w 521898"/>
              <a:gd name="connsiteY10" fmla="*/ 15911 h 158924"/>
              <a:gd name="connsiteX11" fmla="*/ 520729 w 521898"/>
              <a:gd name="connsiteY11" fmla="*/ 36 h 158924"/>
              <a:gd name="connsiteX12" fmla="*/ 479454 w 521898"/>
              <a:gd name="connsiteY12" fmla="*/ 19086 h 158924"/>
              <a:gd name="connsiteX13" fmla="*/ 336579 w 521898"/>
              <a:gd name="connsiteY13" fmla="*/ 79411 h 158924"/>
              <a:gd name="connsiteX14" fmla="*/ 238154 w 521898"/>
              <a:gd name="connsiteY14" fmla="*/ 107986 h 158924"/>
              <a:gd name="connsiteX15" fmla="*/ 29 w 521898"/>
              <a:gd name="connsiteY15" fmla="*/ 149261 h 158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21898" h="158924">
                <a:moveTo>
                  <a:pt x="29" y="149261"/>
                </a:moveTo>
                <a:cubicBezTo>
                  <a:pt x="-2617" y="154023"/>
                  <a:pt x="176242" y="134974"/>
                  <a:pt x="222279" y="136561"/>
                </a:cubicBezTo>
                <a:cubicBezTo>
                  <a:pt x="268316" y="138148"/>
                  <a:pt x="271492" y="160903"/>
                  <a:pt x="276254" y="158786"/>
                </a:cubicBezTo>
                <a:cubicBezTo>
                  <a:pt x="281016" y="156669"/>
                  <a:pt x="247150" y="131798"/>
                  <a:pt x="250854" y="123861"/>
                </a:cubicBezTo>
                <a:cubicBezTo>
                  <a:pt x="254558" y="115924"/>
                  <a:pt x="275196" y="111161"/>
                  <a:pt x="298479" y="111161"/>
                </a:cubicBezTo>
                <a:cubicBezTo>
                  <a:pt x="321762" y="111161"/>
                  <a:pt x="383675" y="126507"/>
                  <a:pt x="390554" y="123861"/>
                </a:cubicBezTo>
                <a:cubicBezTo>
                  <a:pt x="397433" y="121215"/>
                  <a:pt x="340812" y="101636"/>
                  <a:pt x="339754" y="95286"/>
                </a:cubicBezTo>
                <a:cubicBezTo>
                  <a:pt x="338696" y="88936"/>
                  <a:pt x="366742" y="84174"/>
                  <a:pt x="384204" y="85761"/>
                </a:cubicBezTo>
                <a:cubicBezTo>
                  <a:pt x="401666" y="87348"/>
                  <a:pt x="439767" y="107986"/>
                  <a:pt x="444529" y="104811"/>
                </a:cubicBezTo>
                <a:cubicBezTo>
                  <a:pt x="449291" y="101636"/>
                  <a:pt x="403254" y="81528"/>
                  <a:pt x="412779" y="66711"/>
                </a:cubicBezTo>
                <a:cubicBezTo>
                  <a:pt x="422304" y="51894"/>
                  <a:pt x="483688" y="27023"/>
                  <a:pt x="501679" y="15911"/>
                </a:cubicBezTo>
                <a:cubicBezTo>
                  <a:pt x="519670" y="4799"/>
                  <a:pt x="524433" y="-493"/>
                  <a:pt x="520729" y="36"/>
                </a:cubicBezTo>
                <a:cubicBezTo>
                  <a:pt x="517025" y="565"/>
                  <a:pt x="479454" y="19086"/>
                  <a:pt x="479454" y="19086"/>
                </a:cubicBezTo>
                <a:cubicBezTo>
                  <a:pt x="448762" y="32315"/>
                  <a:pt x="376796" y="64594"/>
                  <a:pt x="336579" y="79411"/>
                </a:cubicBezTo>
                <a:cubicBezTo>
                  <a:pt x="296362" y="94228"/>
                  <a:pt x="294246" y="96344"/>
                  <a:pt x="238154" y="107986"/>
                </a:cubicBezTo>
                <a:cubicBezTo>
                  <a:pt x="182062" y="119628"/>
                  <a:pt x="2675" y="144499"/>
                  <a:pt x="29" y="149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4478634B-C64C-A3DA-F850-C6410B37C31B}"/>
              </a:ext>
            </a:extLst>
          </p:cNvPr>
          <p:cNvSpPr/>
          <p:nvPr/>
        </p:nvSpPr>
        <p:spPr>
          <a:xfrm>
            <a:off x="5087716" y="5025145"/>
            <a:ext cx="583531" cy="45984"/>
          </a:xfrm>
          <a:custGeom>
            <a:avLst/>
            <a:gdLst>
              <a:gd name="connsiteX0" fmla="*/ 1809 w 583531"/>
              <a:gd name="connsiteY0" fmla="*/ 880 h 45984"/>
              <a:gd name="connsiteX1" fmla="*/ 284384 w 583531"/>
              <a:gd name="connsiteY1" fmla="*/ 45330 h 45984"/>
              <a:gd name="connsiteX2" fmla="*/ 487584 w 583531"/>
              <a:gd name="connsiteY2" fmla="*/ 26280 h 45984"/>
              <a:gd name="connsiteX3" fmla="*/ 582834 w 583531"/>
              <a:gd name="connsiteY3" fmla="*/ 10405 h 45984"/>
              <a:gd name="connsiteX4" fmla="*/ 443134 w 583531"/>
              <a:gd name="connsiteY4" fmla="*/ 26280 h 45984"/>
              <a:gd name="connsiteX5" fmla="*/ 351059 w 583531"/>
              <a:gd name="connsiteY5" fmla="*/ 35805 h 45984"/>
              <a:gd name="connsiteX6" fmla="*/ 214534 w 583531"/>
              <a:gd name="connsiteY6" fmla="*/ 32630 h 45984"/>
              <a:gd name="connsiteX7" fmla="*/ 163734 w 583531"/>
              <a:gd name="connsiteY7" fmla="*/ 16755 h 45984"/>
              <a:gd name="connsiteX8" fmla="*/ 1809 w 583531"/>
              <a:gd name="connsiteY8" fmla="*/ 880 h 4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3531" h="45984">
                <a:moveTo>
                  <a:pt x="1809" y="880"/>
                </a:moveTo>
                <a:cubicBezTo>
                  <a:pt x="21917" y="5642"/>
                  <a:pt x="203422" y="41097"/>
                  <a:pt x="284384" y="45330"/>
                </a:cubicBezTo>
                <a:cubicBezTo>
                  <a:pt x="365346" y="49563"/>
                  <a:pt x="437842" y="32101"/>
                  <a:pt x="487584" y="26280"/>
                </a:cubicBezTo>
                <a:cubicBezTo>
                  <a:pt x="537326" y="20459"/>
                  <a:pt x="590242" y="10405"/>
                  <a:pt x="582834" y="10405"/>
                </a:cubicBezTo>
                <a:cubicBezTo>
                  <a:pt x="575426" y="10405"/>
                  <a:pt x="443134" y="26280"/>
                  <a:pt x="443134" y="26280"/>
                </a:cubicBezTo>
                <a:cubicBezTo>
                  <a:pt x="404505" y="30513"/>
                  <a:pt x="389159" y="34747"/>
                  <a:pt x="351059" y="35805"/>
                </a:cubicBezTo>
                <a:cubicBezTo>
                  <a:pt x="312959" y="36863"/>
                  <a:pt x="245755" y="35805"/>
                  <a:pt x="214534" y="32630"/>
                </a:cubicBezTo>
                <a:cubicBezTo>
                  <a:pt x="183313" y="29455"/>
                  <a:pt x="192309" y="21517"/>
                  <a:pt x="163734" y="16755"/>
                </a:cubicBezTo>
                <a:cubicBezTo>
                  <a:pt x="135159" y="11993"/>
                  <a:pt x="-18299" y="-3882"/>
                  <a:pt x="1809" y="8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BE2FAEF7-0C8D-EA95-3F30-05F43FA01580}"/>
              </a:ext>
            </a:extLst>
          </p:cNvPr>
          <p:cNvSpPr/>
          <p:nvPr/>
        </p:nvSpPr>
        <p:spPr>
          <a:xfrm>
            <a:off x="5092172" y="4968871"/>
            <a:ext cx="175153" cy="73055"/>
          </a:xfrm>
          <a:custGeom>
            <a:avLst/>
            <a:gdLst>
              <a:gd name="connsiteX0" fmla="*/ 528 w 175153"/>
              <a:gd name="connsiteY0" fmla="*/ 4 h 73055"/>
              <a:gd name="connsiteX1" fmla="*/ 86253 w 175153"/>
              <a:gd name="connsiteY1" fmla="*/ 60329 h 73055"/>
              <a:gd name="connsiteX2" fmla="*/ 175153 w 175153"/>
              <a:gd name="connsiteY2" fmla="*/ 73029 h 73055"/>
              <a:gd name="connsiteX3" fmla="*/ 86253 w 175153"/>
              <a:gd name="connsiteY3" fmla="*/ 63504 h 73055"/>
              <a:gd name="connsiteX4" fmla="*/ 51328 w 175153"/>
              <a:gd name="connsiteY4" fmla="*/ 57154 h 73055"/>
              <a:gd name="connsiteX5" fmla="*/ 528 w 175153"/>
              <a:gd name="connsiteY5" fmla="*/ 4 h 7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153" h="73055">
                <a:moveTo>
                  <a:pt x="528" y="4"/>
                </a:moveTo>
                <a:cubicBezTo>
                  <a:pt x="6349" y="533"/>
                  <a:pt x="57149" y="48158"/>
                  <a:pt x="86253" y="60329"/>
                </a:cubicBezTo>
                <a:cubicBezTo>
                  <a:pt x="115357" y="72500"/>
                  <a:pt x="175153" y="72500"/>
                  <a:pt x="175153" y="73029"/>
                </a:cubicBezTo>
                <a:cubicBezTo>
                  <a:pt x="175153" y="73558"/>
                  <a:pt x="106890" y="66150"/>
                  <a:pt x="86253" y="63504"/>
                </a:cubicBezTo>
                <a:cubicBezTo>
                  <a:pt x="65616" y="60858"/>
                  <a:pt x="64028" y="64033"/>
                  <a:pt x="51328" y="57154"/>
                </a:cubicBezTo>
                <a:cubicBezTo>
                  <a:pt x="38628" y="50275"/>
                  <a:pt x="-5293" y="-525"/>
                  <a:pt x="528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4B1477DF-825D-F524-B6F2-0D91A3BB9B93}"/>
              </a:ext>
            </a:extLst>
          </p:cNvPr>
          <p:cNvSpPr/>
          <p:nvPr/>
        </p:nvSpPr>
        <p:spPr>
          <a:xfrm>
            <a:off x="5060341" y="4835478"/>
            <a:ext cx="108707" cy="187867"/>
          </a:xfrm>
          <a:custGeom>
            <a:avLst/>
            <a:gdLst>
              <a:gd name="connsiteX0" fmla="*/ 108559 w 108707"/>
              <a:gd name="connsiteY0" fmla="*/ 47 h 187867"/>
              <a:gd name="connsiteX1" fmla="*/ 45059 w 108707"/>
              <a:gd name="connsiteY1" fmla="*/ 98472 h 187867"/>
              <a:gd name="connsiteX2" fmla="*/ 609 w 108707"/>
              <a:gd name="connsiteY2" fmla="*/ 187372 h 187867"/>
              <a:gd name="connsiteX3" fmla="*/ 19659 w 108707"/>
              <a:gd name="connsiteY3" fmla="*/ 133397 h 187867"/>
              <a:gd name="connsiteX4" fmla="*/ 26009 w 108707"/>
              <a:gd name="connsiteY4" fmla="*/ 111172 h 187867"/>
              <a:gd name="connsiteX5" fmla="*/ 108559 w 108707"/>
              <a:gd name="connsiteY5" fmla="*/ 47 h 187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707" h="187867">
                <a:moveTo>
                  <a:pt x="108559" y="47"/>
                </a:moveTo>
                <a:cubicBezTo>
                  <a:pt x="111734" y="-2070"/>
                  <a:pt x="63051" y="67251"/>
                  <a:pt x="45059" y="98472"/>
                </a:cubicBezTo>
                <a:cubicBezTo>
                  <a:pt x="27067" y="129693"/>
                  <a:pt x="4842" y="181551"/>
                  <a:pt x="609" y="187372"/>
                </a:cubicBezTo>
                <a:cubicBezTo>
                  <a:pt x="-3624" y="193193"/>
                  <a:pt x="15426" y="146097"/>
                  <a:pt x="19659" y="133397"/>
                </a:cubicBezTo>
                <a:cubicBezTo>
                  <a:pt x="23892" y="120697"/>
                  <a:pt x="12251" y="130751"/>
                  <a:pt x="26009" y="111172"/>
                </a:cubicBezTo>
                <a:cubicBezTo>
                  <a:pt x="39767" y="91593"/>
                  <a:pt x="105384" y="2164"/>
                  <a:pt x="108559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9C3FB1FB-3B30-46DC-65B6-CA30FCCB7CCD}"/>
              </a:ext>
            </a:extLst>
          </p:cNvPr>
          <p:cNvSpPr/>
          <p:nvPr/>
        </p:nvSpPr>
        <p:spPr>
          <a:xfrm>
            <a:off x="5160014" y="4758504"/>
            <a:ext cx="349027" cy="296515"/>
          </a:xfrm>
          <a:custGeom>
            <a:avLst/>
            <a:gdLst>
              <a:gd name="connsiteX0" fmla="*/ 348611 w 349027"/>
              <a:gd name="connsiteY0" fmla="*/ 38921 h 296515"/>
              <a:gd name="connsiteX1" fmla="*/ 259711 w 349027"/>
              <a:gd name="connsiteY1" fmla="*/ 23046 h 296515"/>
              <a:gd name="connsiteX2" fmla="*/ 256536 w 349027"/>
              <a:gd name="connsiteY2" fmla="*/ 57971 h 296515"/>
              <a:gd name="connsiteX3" fmla="*/ 285111 w 349027"/>
              <a:gd name="connsiteY3" fmla="*/ 121471 h 296515"/>
              <a:gd name="connsiteX4" fmla="*/ 262886 w 349027"/>
              <a:gd name="connsiteY4" fmla="*/ 213546 h 296515"/>
              <a:gd name="connsiteX5" fmla="*/ 231136 w 349027"/>
              <a:gd name="connsiteY5" fmla="*/ 254821 h 296515"/>
              <a:gd name="connsiteX6" fmla="*/ 97786 w 349027"/>
              <a:gd name="connsiteY6" fmla="*/ 296096 h 296515"/>
              <a:gd name="connsiteX7" fmla="*/ 46986 w 349027"/>
              <a:gd name="connsiteY7" fmla="*/ 270696 h 296515"/>
              <a:gd name="connsiteX8" fmla="*/ 2536 w 349027"/>
              <a:gd name="connsiteY8" fmla="*/ 188146 h 296515"/>
              <a:gd name="connsiteX9" fmla="*/ 8886 w 349027"/>
              <a:gd name="connsiteY9" fmla="*/ 99246 h 296515"/>
              <a:gd name="connsiteX10" fmla="*/ 37461 w 349027"/>
              <a:gd name="connsiteY10" fmla="*/ 73846 h 296515"/>
              <a:gd name="connsiteX11" fmla="*/ 154936 w 349027"/>
              <a:gd name="connsiteY11" fmla="*/ 7171 h 296515"/>
              <a:gd name="connsiteX12" fmla="*/ 218436 w 349027"/>
              <a:gd name="connsiteY12" fmla="*/ 3996 h 296515"/>
              <a:gd name="connsiteX13" fmla="*/ 348611 w 349027"/>
              <a:gd name="connsiteY13" fmla="*/ 38921 h 296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9027" h="296515">
                <a:moveTo>
                  <a:pt x="348611" y="38921"/>
                </a:moveTo>
                <a:cubicBezTo>
                  <a:pt x="355490" y="42096"/>
                  <a:pt x="275057" y="19871"/>
                  <a:pt x="259711" y="23046"/>
                </a:cubicBezTo>
                <a:cubicBezTo>
                  <a:pt x="244365" y="26221"/>
                  <a:pt x="252303" y="41567"/>
                  <a:pt x="256536" y="57971"/>
                </a:cubicBezTo>
                <a:cubicBezTo>
                  <a:pt x="260769" y="74375"/>
                  <a:pt x="284053" y="95542"/>
                  <a:pt x="285111" y="121471"/>
                </a:cubicBezTo>
                <a:cubicBezTo>
                  <a:pt x="286169" y="147400"/>
                  <a:pt x="271882" y="191321"/>
                  <a:pt x="262886" y="213546"/>
                </a:cubicBezTo>
                <a:cubicBezTo>
                  <a:pt x="253890" y="235771"/>
                  <a:pt x="258653" y="241063"/>
                  <a:pt x="231136" y="254821"/>
                </a:cubicBezTo>
                <a:cubicBezTo>
                  <a:pt x="203619" y="268579"/>
                  <a:pt x="128478" y="293450"/>
                  <a:pt x="97786" y="296096"/>
                </a:cubicBezTo>
                <a:cubicBezTo>
                  <a:pt x="67094" y="298742"/>
                  <a:pt x="62861" y="288688"/>
                  <a:pt x="46986" y="270696"/>
                </a:cubicBezTo>
                <a:cubicBezTo>
                  <a:pt x="31111" y="252704"/>
                  <a:pt x="8886" y="216721"/>
                  <a:pt x="2536" y="188146"/>
                </a:cubicBezTo>
                <a:cubicBezTo>
                  <a:pt x="-3814" y="159571"/>
                  <a:pt x="3065" y="118296"/>
                  <a:pt x="8886" y="99246"/>
                </a:cubicBezTo>
                <a:cubicBezTo>
                  <a:pt x="14707" y="80196"/>
                  <a:pt x="13119" y="89192"/>
                  <a:pt x="37461" y="73846"/>
                </a:cubicBezTo>
                <a:cubicBezTo>
                  <a:pt x="61803" y="58500"/>
                  <a:pt x="124774" y="18813"/>
                  <a:pt x="154936" y="7171"/>
                </a:cubicBezTo>
                <a:cubicBezTo>
                  <a:pt x="185098" y="-4471"/>
                  <a:pt x="194094" y="821"/>
                  <a:pt x="218436" y="3996"/>
                </a:cubicBezTo>
                <a:cubicBezTo>
                  <a:pt x="242778" y="7171"/>
                  <a:pt x="341732" y="35746"/>
                  <a:pt x="348611" y="389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>
            <a:extLst>
              <a:ext uri="{FF2B5EF4-FFF2-40B4-BE49-F238E27FC236}">
                <a16:creationId xmlns:a16="http://schemas.microsoft.com/office/drawing/2014/main" id="{B99A7CDA-CE3D-D023-D0BC-9EF46A6EC5B9}"/>
              </a:ext>
            </a:extLst>
          </p:cNvPr>
          <p:cNvSpPr/>
          <p:nvPr/>
        </p:nvSpPr>
        <p:spPr>
          <a:xfrm>
            <a:off x="5285366" y="4852384"/>
            <a:ext cx="83936" cy="839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3E416289-965E-24D7-ECA3-6FFFA4659BA7}"/>
              </a:ext>
            </a:extLst>
          </p:cNvPr>
          <p:cNvSpPr/>
          <p:nvPr/>
        </p:nvSpPr>
        <p:spPr>
          <a:xfrm>
            <a:off x="4949762" y="4273162"/>
            <a:ext cx="41355" cy="156288"/>
          </a:xfrm>
          <a:custGeom>
            <a:avLst/>
            <a:gdLst>
              <a:gd name="connsiteX0" fmla="*/ 63 w 41355"/>
              <a:gd name="connsiteY0" fmla="*/ 388 h 156288"/>
              <a:gd name="connsiteX1" fmla="*/ 31813 w 41355"/>
              <a:gd name="connsiteY1" fmla="*/ 86113 h 156288"/>
              <a:gd name="connsiteX2" fmla="*/ 28638 w 41355"/>
              <a:gd name="connsiteY2" fmla="*/ 155963 h 156288"/>
              <a:gd name="connsiteX3" fmla="*/ 41338 w 41355"/>
              <a:gd name="connsiteY3" fmla="*/ 57538 h 156288"/>
              <a:gd name="connsiteX4" fmla="*/ 63 w 41355"/>
              <a:gd name="connsiteY4" fmla="*/ 388 h 156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55" h="156288">
                <a:moveTo>
                  <a:pt x="63" y="388"/>
                </a:moveTo>
                <a:cubicBezTo>
                  <a:pt x="-1524" y="5150"/>
                  <a:pt x="27051" y="60184"/>
                  <a:pt x="31813" y="86113"/>
                </a:cubicBezTo>
                <a:cubicBezTo>
                  <a:pt x="36575" y="112042"/>
                  <a:pt x="27051" y="160725"/>
                  <a:pt x="28638" y="155963"/>
                </a:cubicBezTo>
                <a:cubicBezTo>
                  <a:pt x="30225" y="151201"/>
                  <a:pt x="41867" y="79234"/>
                  <a:pt x="41338" y="57538"/>
                </a:cubicBezTo>
                <a:cubicBezTo>
                  <a:pt x="40809" y="35842"/>
                  <a:pt x="1650" y="-4374"/>
                  <a:pt x="63" y="3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77937706-5197-B129-7FF9-E8F9589B19D8}"/>
              </a:ext>
            </a:extLst>
          </p:cNvPr>
          <p:cNvSpPr/>
          <p:nvPr/>
        </p:nvSpPr>
        <p:spPr>
          <a:xfrm>
            <a:off x="4996863" y="4229100"/>
            <a:ext cx="89584" cy="206856"/>
          </a:xfrm>
          <a:custGeom>
            <a:avLst/>
            <a:gdLst>
              <a:gd name="connsiteX0" fmla="*/ 89487 w 89584"/>
              <a:gd name="connsiteY0" fmla="*/ 0 h 206856"/>
              <a:gd name="connsiteX1" fmla="*/ 25987 w 89584"/>
              <a:gd name="connsiteY1" fmla="*/ 98425 h 206856"/>
              <a:gd name="connsiteX2" fmla="*/ 3762 w 89584"/>
              <a:gd name="connsiteY2" fmla="*/ 206375 h 206856"/>
              <a:gd name="connsiteX3" fmla="*/ 587 w 89584"/>
              <a:gd name="connsiteY3" fmla="*/ 136525 h 206856"/>
              <a:gd name="connsiteX4" fmla="*/ 10112 w 89584"/>
              <a:gd name="connsiteY4" fmla="*/ 98425 h 206856"/>
              <a:gd name="connsiteX5" fmla="*/ 89487 w 89584"/>
              <a:gd name="connsiteY5" fmla="*/ 0 h 206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584" h="206856">
                <a:moveTo>
                  <a:pt x="89487" y="0"/>
                </a:moveTo>
                <a:cubicBezTo>
                  <a:pt x="92133" y="0"/>
                  <a:pt x="40274" y="64029"/>
                  <a:pt x="25987" y="98425"/>
                </a:cubicBezTo>
                <a:cubicBezTo>
                  <a:pt x="11699" y="132821"/>
                  <a:pt x="7995" y="200025"/>
                  <a:pt x="3762" y="206375"/>
                </a:cubicBezTo>
                <a:cubicBezTo>
                  <a:pt x="-471" y="212725"/>
                  <a:pt x="-471" y="154516"/>
                  <a:pt x="587" y="136525"/>
                </a:cubicBezTo>
                <a:cubicBezTo>
                  <a:pt x="1645" y="118534"/>
                  <a:pt x="-471" y="117475"/>
                  <a:pt x="10112" y="98425"/>
                </a:cubicBezTo>
                <a:cubicBezTo>
                  <a:pt x="20695" y="79375"/>
                  <a:pt x="86841" y="0"/>
                  <a:pt x="8948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2691C8B3-6E74-7CB6-9E6C-4A30190235E0}"/>
              </a:ext>
            </a:extLst>
          </p:cNvPr>
          <p:cNvSpPr/>
          <p:nvPr/>
        </p:nvSpPr>
        <p:spPr>
          <a:xfrm>
            <a:off x="5045036" y="4219506"/>
            <a:ext cx="391484" cy="89023"/>
          </a:xfrm>
          <a:custGeom>
            <a:avLst/>
            <a:gdLst>
              <a:gd name="connsiteX0" fmla="*/ 39 w 391484"/>
              <a:gd name="connsiteY0" fmla="*/ 88969 h 89023"/>
              <a:gd name="connsiteX1" fmla="*/ 117514 w 391484"/>
              <a:gd name="connsiteY1" fmla="*/ 19119 h 89023"/>
              <a:gd name="connsiteX2" fmla="*/ 374689 w 391484"/>
              <a:gd name="connsiteY2" fmla="*/ 19119 h 89023"/>
              <a:gd name="connsiteX3" fmla="*/ 355639 w 391484"/>
              <a:gd name="connsiteY3" fmla="*/ 6419 h 89023"/>
              <a:gd name="connsiteX4" fmla="*/ 266739 w 391484"/>
              <a:gd name="connsiteY4" fmla="*/ 69 h 89023"/>
              <a:gd name="connsiteX5" fmla="*/ 177839 w 391484"/>
              <a:gd name="connsiteY5" fmla="*/ 3244 h 89023"/>
              <a:gd name="connsiteX6" fmla="*/ 133389 w 391484"/>
              <a:gd name="connsiteY6" fmla="*/ 6419 h 89023"/>
              <a:gd name="connsiteX7" fmla="*/ 104814 w 391484"/>
              <a:gd name="connsiteY7" fmla="*/ 6419 h 89023"/>
              <a:gd name="connsiteX8" fmla="*/ 39 w 391484"/>
              <a:gd name="connsiteY8" fmla="*/ 88969 h 89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1484" h="89023">
                <a:moveTo>
                  <a:pt x="39" y="88969"/>
                </a:moveTo>
                <a:cubicBezTo>
                  <a:pt x="2156" y="91086"/>
                  <a:pt x="55072" y="30761"/>
                  <a:pt x="117514" y="19119"/>
                </a:cubicBezTo>
                <a:cubicBezTo>
                  <a:pt x="179956" y="7477"/>
                  <a:pt x="374689" y="19119"/>
                  <a:pt x="374689" y="19119"/>
                </a:cubicBezTo>
                <a:cubicBezTo>
                  <a:pt x="414376" y="17002"/>
                  <a:pt x="373631" y="9594"/>
                  <a:pt x="355639" y="6419"/>
                </a:cubicBezTo>
                <a:cubicBezTo>
                  <a:pt x="337647" y="3244"/>
                  <a:pt x="296372" y="598"/>
                  <a:pt x="266739" y="69"/>
                </a:cubicBezTo>
                <a:cubicBezTo>
                  <a:pt x="237106" y="-460"/>
                  <a:pt x="200064" y="2186"/>
                  <a:pt x="177839" y="3244"/>
                </a:cubicBezTo>
                <a:cubicBezTo>
                  <a:pt x="155614" y="4302"/>
                  <a:pt x="145560" y="5890"/>
                  <a:pt x="133389" y="6419"/>
                </a:cubicBezTo>
                <a:cubicBezTo>
                  <a:pt x="121218" y="6948"/>
                  <a:pt x="127039" y="-989"/>
                  <a:pt x="104814" y="6419"/>
                </a:cubicBezTo>
                <a:cubicBezTo>
                  <a:pt x="82589" y="13827"/>
                  <a:pt x="-2078" y="86852"/>
                  <a:pt x="39" y="889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985EBEC3-4555-0EEA-5606-F22B04B150AC}"/>
              </a:ext>
            </a:extLst>
          </p:cNvPr>
          <p:cNvSpPr/>
          <p:nvPr/>
        </p:nvSpPr>
        <p:spPr>
          <a:xfrm>
            <a:off x="5416136" y="4200424"/>
            <a:ext cx="379525" cy="44815"/>
          </a:xfrm>
          <a:custGeom>
            <a:avLst/>
            <a:gdLst>
              <a:gd name="connsiteX0" fmla="*/ 414 w 379525"/>
              <a:gd name="connsiteY0" fmla="*/ 44551 h 44815"/>
              <a:gd name="connsiteX1" fmla="*/ 197264 w 379525"/>
              <a:gd name="connsiteY1" fmla="*/ 101 h 44815"/>
              <a:gd name="connsiteX2" fmla="*/ 378239 w 379525"/>
              <a:gd name="connsiteY2" fmla="*/ 31851 h 44815"/>
              <a:gd name="connsiteX3" fmla="*/ 276639 w 379525"/>
              <a:gd name="connsiteY3" fmla="*/ 12801 h 44815"/>
              <a:gd name="connsiteX4" fmla="*/ 244889 w 379525"/>
              <a:gd name="connsiteY4" fmla="*/ 12801 h 44815"/>
              <a:gd name="connsiteX5" fmla="*/ 213139 w 379525"/>
              <a:gd name="connsiteY5" fmla="*/ 19151 h 44815"/>
              <a:gd name="connsiteX6" fmla="*/ 146464 w 379525"/>
              <a:gd name="connsiteY6" fmla="*/ 19151 h 44815"/>
              <a:gd name="connsiteX7" fmla="*/ 414 w 379525"/>
              <a:gd name="connsiteY7" fmla="*/ 44551 h 4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9525" h="44815">
                <a:moveTo>
                  <a:pt x="414" y="44551"/>
                </a:moveTo>
                <a:cubicBezTo>
                  <a:pt x="8881" y="41376"/>
                  <a:pt x="134293" y="2218"/>
                  <a:pt x="197264" y="101"/>
                </a:cubicBezTo>
                <a:cubicBezTo>
                  <a:pt x="260235" y="-2016"/>
                  <a:pt x="365010" y="29734"/>
                  <a:pt x="378239" y="31851"/>
                </a:cubicBezTo>
                <a:cubicBezTo>
                  <a:pt x="391468" y="33968"/>
                  <a:pt x="298864" y="15976"/>
                  <a:pt x="276639" y="12801"/>
                </a:cubicBezTo>
                <a:cubicBezTo>
                  <a:pt x="254414" y="9626"/>
                  <a:pt x="255472" y="11743"/>
                  <a:pt x="244889" y="12801"/>
                </a:cubicBezTo>
                <a:cubicBezTo>
                  <a:pt x="234306" y="13859"/>
                  <a:pt x="229543" y="18093"/>
                  <a:pt x="213139" y="19151"/>
                </a:cubicBezTo>
                <a:cubicBezTo>
                  <a:pt x="196735" y="20209"/>
                  <a:pt x="177156" y="17034"/>
                  <a:pt x="146464" y="19151"/>
                </a:cubicBezTo>
                <a:cubicBezTo>
                  <a:pt x="115772" y="21268"/>
                  <a:pt x="-8053" y="47726"/>
                  <a:pt x="414" y="445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9A2180E1-29CE-311F-68AC-245D80E0B6C2}"/>
              </a:ext>
            </a:extLst>
          </p:cNvPr>
          <p:cNvSpPr/>
          <p:nvPr/>
        </p:nvSpPr>
        <p:spPr>
          <a:xfrm>
            <a:off x="5771851" y="4240536"/>
            <a:ext cx="298863" cy="223705"/>
          </a:xfrm>
          <a:custGeom>
            <a:avLst/>
            <a:gdLst>
              <a:gd name="connsiteX0" fmla="*/ 299 w 298863"/>
              <a:gd name="connsiteY0" fmla="*/ 1264 h 223705"/>
              <a:gd name="connsiteX1" fmla="*/ 165399 w 298863"/>
              <a:gd name="connsiteY1" fmla="*/ 106039 h 223705"/>
              <a:gd name="connsiteX2" fmla="*/ 298749 w 298863"/>
              <a:gd name="connsiteY2" fmla="*/ 223514 h 223705"/>
              <a:gd name="connsiteX3" fmla="*/ 143174 w 298863"/>
              <a:gd name="connsiteY3" fmla="*/ 77464 h 223705"/>
              <a:gd name="connsiteX4" fmla="*/ 124124 w 298863"/>
              <a:gd name="connsiteY4" fmla="*/ 48889 h 223705"/>
              <a:gd name="connsiteX5" fmla="*/ 299 w 298863"/>
              <a:gd name="connsiteY5" fmla="*/ 1264 h 223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863" h="223705">
                <a:moveTo>
                  <a:pt x="299" y="1264"/>
                </a:moveTo>
                <a:cubicBezTo>
                  <a:pt x="7178" y="10789"/>
                  <a:pt x="115657" y="68997"/>
                  <a:pt x="165399" y="106039"/>
                </a:cubicBezTo>
                <a:cubicBezTo>
                  <a:pt x="215141" y="143081"/>
                  <a:pt x="302453" y="228276"/>
                  <a:pt x="298749" y="223514"/>
                </a:cubicBezTo>
                <a:cubicBezTo>
                  <a:pt x="295045" y="218752"/>
                  <a:pt x="172278" y="106568"/>
                  <a:pt x="143174" y="77464"/>
                </a:cubicBezTo>
                <a:cubicBezTo>
                  <a:pt x="114070" y="48360"/>
                  <a:pt x="141057" y="58943"/>
                  <a:pt x="124124" y="48889"/>
                </a:cubicBezTo>
                <a:cubicBezTo>
                  <a:pt x="107191" y="38835"/>
                  <a:pt x="-6580" y="-8261"/>
                  <a:pt x="299" y="1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DDE712E2-2317-E708-E4F6-21B6154F5F1A}"/>
              </a:ext>
            </a:extLst>
          </p:cNvPr>
          <p:cNvSpPr/>
          <p:nvPr/>
        </p:nvSpPr>
        <p:spPr>
          <a:xfrm>
            <a:off x="5111627" y="4350286"/>
            <a:ext cx="292559" cy="75885"/>
          </a:xfrm>
          <a:custGeom>
            <a:avLst/>
            <a:gdLst>
              <a:gd name="connsiteX0" fmla="*/ 123 w 292559"/>
              <a:gd name="connsiteY0" fmla="*/ 75664 h 75885"/>
              <a:gd name="connsiteX1" fmla="*/ 177923 w 292559"/>
              <a:gd name="connsiteY1" fmla="*/ 24864 h 75885"/>
              <a:gd name="connsiteX2" fmla="*/ 292223 w 292559"/>
              <a:gd name="connsiteY2" fmla="*/ 12164 h 75885"/>
              <a:gd name="connsiteX3" fmla="*/ 206498 w 292559"/>
              <a:gd name="connsiteY3" fmla="*/ 2639 h 75885"/>
              <a:gd name="connsiteX4" fmla="*/ 123 w 292559"/>
              <a:gd name="connsiteY4" fmla="*/ 75664 h 75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559" h="75885">
                <a:moveTo>
                  <a:pt x="123" y="75664"/>
                </a:moveTo>
                <a:cubicBezTo>
                  <a:pt x="-4639" y="79368"/>
                  <a:pt x="129240" y="35447"/>
                  <a:pt x="177923" y="24864"/>
                </a:cubicBezTo>
                <a:cubicBezTo>
                  <a:pt x="226606" y="14281"/>
                  <a:pt x="287461" y="15868"/>
                  <a:pt x="292223" y="12164"/>
                </a:cubicBezTo>
                <a:cubicBezTo>
                  <a:pt x="296985" y="8460"/>
                  <a:pt x="250419" y="-5828"/>
                  <a:pt x="206498" y="2639"/>
                </a:cubicBezTo>
                <a:cubicBezTo>
                  <a:pt x="162577" y="11106"/>
                  <a:pt x="4885" y="71960"/>
                  <a:pt x="123" y="756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D73FE4EF-7550-93B6-902C-422A9988B972}"/>
              </a:ext>
            </a:extLst>
          </p:cNvPr>
          <p:cNvSpPr/>
          <p:nvPr/>
        </p:nvSpPr>
        <p:spPr>
          <a:xfrm>
            <a:off x="5334884" y="4349750"/>
            <a:ext cx="450243" cy="47633"/>
          </a:xfrm>
          <a:custGeom>
            <a:avLst/>
            <a:gdLst>
              <a:gd name="connsiteX0" fmla="*/ 2291 w 450243"/>
              <a:gd name="connsiteY0" fmla="*/ 47625 h 47633"/>
              <a:gd name="connsiteX1" fmla="*/ 284866 w 450243"/>
              <a:gd name="connsiteY1" fmla="*/ 19050 h 47633"/>
              <a:gd name="connsiteX2" fmla="*/ 449966 w 450243"/>
              <a:gd name="connsiteY2" fmla="*/ 15875 h 47633"/>
              <a:gd name="connsiteX3" fmla="*/ 319791 w 450243"/>
              <a:gd name="connsiteY3" fmla="*/ 0 h 47633"/>
              <a:gd name="connsiteX4" fmla="*/ 157866 w 450243"/>
              <a:gd name="connsiteY4" fmla="*/ 15875 h 47633"/>
              <a:gd name="connsiteX5" fmla="*/ 2291 w 450243"/>
              <a:gd name="connsiteY5" fmla="*/ 47625 h 47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243" h="47633">
                <a:moveTo>
                  <a:pt x="2291" y="47625"/>
                </a:moveTo>
                <a:cubicBezTo>
                  <a:pt x="23458" y="48154"/>
                  <a:pt x="210254" y="24342"/>
                  <a:pt x="284866" y="19050"/>
                </a:cubicBezTo>
                <a:cubicBezTo>
                  <a:pt x="359478" y="13758"/>
                  <a:pt x="444145" y="19050"/>
                  <a:pt x="449966" y="15875"/>
                </a:cubicBezTo>
                <a:cubicBezTo>
                  <a:pt x="455787" y="12700"/>
                  <a:pt x="368474" y="0"/>
                  <a:pt x="319791" y="0"/>
                </a:cubicBezTo>
                <a:cubicBezTo>
                  <a:pt x="271108" y="0"/>
                  <a:pt x="203374" y="9525"/>
                  <a:pt x="157866" y="15875"/>
                </a:cubicBezTo>
                <a:cubicBezTo>
                  <a:pt x="112358" y="22225"/>
                  <a:pt x="-18876" y="47096"/>
                  <a:pt x="2291" y="476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5F7323BD-D377-FF49-DB30-88917832E342}"/>
              </a:ext>
            </a:extLst>
          </p:cNvPr>
          <p:cNvSpPr/>
          <p:nvPr/>
        </p:nvSpPr>
        <p:spPr>
          <a:xfrm>
            <a:off x="5765793" y="4383952"/>
            <a:ext cx="298703" cy="106211"/>
          </a:xfrm>
          <a:custGeom>
            <a:avLst/>
            <a:gdLst>
              <a:gd name="connsiteX0" fmla="*/ 7 w 298703"/>
              <a:gd name="connsiteY0" fmla="*/ 723 h 106211"/>
              <a:gd name="connsiteX1" fmla="*/ 158757 w 298703"/>
              <a:gd name="connsiteY1" fmla="*/ 19773 h 106211"/>
              <a:gd name="connsiteX2" fmla="*/ 298457 w 298703"/>
              <a:gd name="connsiteY2" fmla="*/ 105498 h 106211"/>
              <a:gd name="connsiteX3" fmla="*/ 193682 w 298703"/>
              <a:gd name="connsiteY3" fmla="*/ 61048 h 106211"/>
              <a:gd name="connsiteX4" fmla="*/ 228607 w 298703"/>
              <a:gd name="connsiteY4" fmla="*/ 67398 h 106211"/>
              <a:gd name="connsiteX5" fmla="*/ 152407 w 298703"/>
              <a:gd name="connsiteY5" fmla="*/ 35648 h 106211"/>
              <a:gd name="connsiteX6" fmla="*/ 7 w 298703"/>
              <a:gd name="connsiteY6" fmla="*/ 723 h 106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8703" h="106211">
                <a:moveTo>
                  <a:pt x="7" y="723"/>
                </a:moveTo>
                <a:cubicBezTo>
                  <a:pt x="1065" y="-1923"/>
                  <a:pt x="109015" y="2311"/>
                  <a:pt x="158757" y="19773"/>
                </a:cubicBezTo>
                <a:cubicBezTo>
                  <a:pt x="208499" y="37236"/>
                  <a:pt x="292636" y="98619"/>
                  <a:pt x="298457" y="105498"/>
                </a:cubicBezTo>
                <a:cubicBezTo>
                  <a:pt x="304278" y="112377"/>
                  <a:pt x="205324" y="67398"/>
                  <a:pt x="193682" y="61048"/>
                </a:cubicBezTo>
                <a:cubicBezTo>
                  <a:pt x="182040" y="54698"/>
                  <a:pt x="235486" y="71631"/>
                  <a:pt x="228607" y="67398"/>
                </a:cubicBezTo>
                <a:cubicBezTo>
                  <a:pt x="221728" y="63165"/>
                  <a:pt x="192624" y="44644"/>
                  <a:pt x="152407" y="35648"/>
                </a:cubicBezTo>
                <a:cubicBezTo>
                  <a:pt x="112190" y="26652"/>
                  <a:pt x="-1051" y="3369"/>
                  <a:pt x="7" y="7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7E461A66-8BF8-8369-E426-8D118D528210}"/>
              </a:ext>
            </a:extLst>
          </p:cNvPr>
          <p:cNvSpPr/>
          <p:nvPr/>
        </p:nvSpPr>
        <p:spPr>
          <a:xfrm>
            <a:off x="3387270" y="4835477"/>
            <a:ext cx="270760" cy="264049"/>
          </a:xfrm>
          <a:custGeom>
            <a:avLst/>
            <a:gdLst>
              <a:gd name="connsiteX0" fmla="*/ 270330 w 270760"/>
              <a:gd name="connsiteY0" fmla="*/ 44498 h 264049"/>
              <a:gd name="connsiteX1" fmla="*/ 190955 w 270760"/>
              <a:gd name="connsiteY1" fmla="*/ 152448 h 264049"/>
              <a:gd name="connsiteX2" fmla="*/ 149680 w 270760"/>
              <a:gd name="connsiteY2" fmla="*/ 200073 h 264049"/>
              <a:gd name="connsiteX3" fmla="*/ 121105 w 270760"/>
              <a:gd name="connsiteY3" fmla="*/ 225473 h 264049"/>
              <a:gd name="connsiteX4" fmla="*/ 9980 w 270760"/>
              <a:gd name="connsiteY4" fmla="*/ 263573 h 264049"/>
              <a:gd name="connsiteX5" fmla="*/ 136980 w 270760"/>
              <a:gd name="connsiteY5" fmla="*/ 196898 h 264049"/>
              <a:gd name="connsiteX6" fmla="*/ 89355 w 270760"/>
              <a:gd name="connsiteY6" fmla="*/ 203248 h 264049"/>
              <a:gd name="connsiteX7" fmla="*/ 455 w 270760"/>
              <a:gd name="connsiteY7" fmla="*/ 196898 h 264049"/>
              <a:gd name="connsiteX8" fmla="*/ 130630 w 270760"/>
              <a:gd name="connsiteY8" fmla="*/ 193723 h 264049"/>
              <a:gd name="connsiteX9" fmla="*/ 67130 w 270760"/>
              <a:gd name="connsiteY9" fmla="*/ 168323 h 264049"/>
              <a:gd name="connsiteX10" fmla="*/ 143330 w 270760"/>
              <a:gd name="connsiteY10" fmla="*/ 161973 h 264049"/>
              <a:gd name="connsiteX11" fmla="*/ 200480 w 270760"/>
              <a:gd name="connsiteY11" fmla="*/ 123873 h 264049"/>
              <a:gd name="connsiteX12" fmla="*/ 156030 w 270760"/>
              <a:gd name="connsiteY12" fmla="*/ 139748 h 264049"/>
              <a:gd name="connsiteX13" fmla="*/ 48080 w 270760"/>
              <a:gd name="connsiteY13" fmla="*/ 107998 h 264049"/>
              <a:gd name="connsiteX14" fmla="*/ 159205 w 270760"/>
              <a:gd name="connsiteY14" fmla="*/ 120698 h 264049"/>
              <a:gd name="connsiteX15" fmla="*/ 210005 w 270760"/>
              <a:gd name="connsiteY15" fmla="*/ 95298 h 264049"/>
              <a:gd name="connsiteX16" fmla="*/ 187780 w 270760"/>
              <a:gd name="connsiteY16" fmla="*/ 79423 h 264049"/>
              <a:gd name="connsiteX17" fmla="*/ 111580 w 270760"/>
              <a:gd name="connsiteY17" fmla="*/ 31798 h 264049"/>
              <a:gd name="connsiteX18" fmla="*/ 210005 w 270760"/>
              <a:gd name="connsiteY18" fmla="*/ 60373 h 264049"/>
              <a:gd name="connsiteX19" fmla="*/ 181430 w 270760"/>
              <a:gd name="connsiteY19" fmla="*/ 44498 h 264049"/>
              <a:gd name="connsiteX20" fmla="*/ 92530 w 270760"/>
              <a:gd name="connsiteY20" fmla="*/ 9573 h 264049"/>
              <a:gd name="connsiteX21" fmla="*/ 190955 w 270760"/>
              <a:gd name="connsiteY21" fmla="*/ 38148 h 264049"/>
              <a:gd name="connsiteX22" fmla="*/ 152855 w 270760"/>
              <a:gd name="connsiteY22" fmla="*/ 48 h 264049"/>
              <a:gd name="connsiteX23" fmla="*/ 270330 w 270760"/>
              <a:gd name="connsiteY23" fmla="*/ 44498 h 264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70760" h="264049">
                <a:moveTo>
                  <a:pt x="270330" y="44498"/>
                </a:moveTo>
                <a:cubicBezTo>
                  <a:pt x="276680" y="69898"/>
                  <a:pt x="211063" y="126519"/>
                  <a:pt x="190955" y="152448"/>
                </a:cubicBezTo>
                <a:cubicBezTo>
                  <a:pt x="170847" y="178377"/>
                  <a:pt x="161322" y="187902"/>
                  <a:pt x="149680" y="200073"/>
                </a:cubicBezTo>
                <a:cubicBezTo>
                  <a:pt x="138038" y="212244"/>
                  <a:pt x="144388" y="214890"/>
                  <a:pt x="121105" y="225473"/>
                </a:cubicBezTo>
                <a:cubicBezTo>
                  <a:pt x="97822" y="236056"/>
                  <a:pt x="7334" y="268335"/>
                  <a:pt x="9980" y="263573"/>
                </a:cubicBezTo>
                <a:cubicBezTo>
                  <a:pt x="12626" y="258811"/>
                  <a:pt x="123751" y="206952"/>
                  <a:pt x="136980" y="196898"/>
                </a:cubicBezTo>
                <a:cubicBezTo>
                  <a:pt x="150209" y="186844"/>
                  <a:pt x="112109" y="203248"/>
                  <a:pt x="89355" y="203248"/>
                </a:cubicBezTo>
                <a:cubicBezTo>
                  <a:pt x="66601" y="203248"/>
                  <a:pt x="-6424" y="198485"/>
                  <a:pt x="455" y="196898"/>
                </a:cubicBezTo>
                <a:cubicBezTo>
                  <a:pt x="7334" y="195311"/>
                  <a:pt x="119518" y="198485"/>
                  <a:pt x="130630" y="193723"/>
                </a:cubicBezTo>
                <a:cubicBezTo>
                  <a:pt x="141742" y="188961"/>
                  <a:pt x="65013" y="173615"/>
                  <a:pt x="67130" y="168323"/>
                </a:cubicBezTo>
                <a:cubicBezTo>
                  <a:pt x="69247" y="163031"/>
                  <a:pt x="121105" y="169381"/>
                  <a:pt x="143330" y="161973"/>
                </a:cubicBezTo>
                <a:cubicBezTo>
                  <a:pt x="165555" y="154565"/>
                  <a:pt x="198363" y="127577"/>
                  <a:pt x="200480" y="123873"/>
                </a:cubicBezTo>
                <a:cubicBezTo>
                  <a:pt x="202597" y="120169"/>
                  <a:pt x="181430" y="142394"/>
                  <a:pt x="156030" y="139748"/>
                </a:cubicBezTo>
                <a:cubicBezTo>
                  <a:pt x="130630" y="137102"/>
                  <a:pt x="47551" y="111173"/>
                  <a:pt x="48080" y="107998"/>
                </a:cubicBezTo>
                <a:cubicBezTo>
                  <a:pt x="48609" y="104823"/>
                  <a:pt x="132217" y="122815"/>
                  <a:pt x="159205" y="120698"/>
                </a:cubicBezTo>
                <a:cubicBezTo>
                  <a:pt x="186192" y="118581"/>
                  <a:pt x="205243" y="102177"/>
                  <a:pt x="210005" y="95298"/>
                </a:cubicBezTo>
                <a:cubicBezTo>
                  <a:pt x="214767" y="88419"/>
                  <a:pt x="204184" y="90006"/>
                  <a:pt x="187780" y="79423"/>
                </a:cubicBezTo>
                <a:cubicBezTo>
                  <a:pt x="171376" y="68840"/>
                  <a:pt x="107876" y="34973"/>
                  <a:pt x="111580" y="31798"/>
                </a:cubicBezTo>
                <a:cubicBezTo>
                  <a:pt x="115284" y="28623"/>
                  <a:pt x="198363" y="58256"/>
                  <a:pt x="210005" y="60373"/>
                </a:cubicBezTo>
                <a:cubicBezTo>
                  <a:pt x="221647" y="62490"/>
                  <a:pt x="201009" y="52965"/>
                  <a:pt x="181430" y="44498"/>
                </a:cubicBezTo>
                <a:cubicBezTo>
                  <a:pt x="161851" y="36031"/>
                  <a:pt x="90942" y="10631"/>
                  <a:pt x="92530" y="9573"/>
                </a:cubicBezTo>
                <a:cubicBezTo>
                  <a:pt x="94118" y="8515"/>
                  <a:pt x="180901" y="39735"/>
                  <a:pt x="190955" y="38148"/>
                </a:cubicBezTo>
                <a:cubicBezTo>
                  <a:pt x="201009" y="36561"/>
                  <a:pt x="140684" y="-1539"/>
                  <a:pt x="152855" y="48"/>
                </a:cubicBezTo>
                <a:cubicBezTo>
                  <a:pt x="165026" y="1635"/>
                  <a:pt x="263980" y="19098"/>
                  <a:pt x="270330" y="444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CE8A9A74-EF99-A026-432F-1DB791D2E009}"/>
              </a:ext>
            </a:extLst>
          </p:cNvPr>
          <p:cNvSpPr/>
          <p:nvPr/>
        </p:nvSpPr>
        <p:spPr>
          <a:xfrm>
            <a:off x="3622675" y="4760586"/>
            <a:ext cx="200922" cy="113039"/>
          </a:xfrm>
          <a:custGeom>
            <a:avLst/>
            <a:gdLst>
              <a:gd name="connsiteX0" fmla="*/ 25400 w 200922"/>
              <a:gd name="connsiteY0" fmla="*/ 113039 h 113039"/>
              <a:gd name="connsiteX1" fmla="*/ 0 w 200922"/>
              <a:gd name="connsiteY1" fmla="*/ 1914 h 113039"/>
              <a:gd name="connsiteX2" fmla="*/ 25400 w 200922"/>
              <a:gd name="connsiteY2" fmla="*/ 46364 h 113039"/>
              <a:gd name="connsiteX3" fmla="*/ 73025 w 200922"/>
              <a:gd name="connsiteY3" fmla="*/ 93989 h 113039"/>
              <a:gd name="connsiteX4" fmla="*/ 114300 w 200922"/>
              <a:gd name="connsiteY4" fmla="*/ 93989 h 113039"/>
              <a:gd name="connsiteX5" fmla="*/ 79375 w 200922"/>
              <a:gd name="connsiteY5" fmla="*/ 1914 h 113039"/>
              <a:gd name="connsiteX6" fmla="*/ 139700 w 200922"/>
              <a:gd name="connsiteY6" fmla="*/ 74939 h 113039"/>
              <a:gd name="connsiteX7" fmla="*/ 174625 w 200922"/>
              <a:gd name="connsiteY7" fmla="*/ 100339 h 113039"/>
              <a:gd name="connsiteX8" fmla="*/ 149225 w 200922"/>
              <a:gd name="connsiteY8" fmla="*/ 46364 h 113039"/>
              <a:gd name="connsiteX9" fmla="*/ 180975 w 200922"/>
              <a:gd name="connsiteY9" fmla="*/ 87639 h 113039"/>
              <a:gd name="connsiteX10" fmla="*/ 200025 w 200922"/>
              <a:gd name="connsiteY10" fmla="*/ 90814 h 113039"/>
              <a:gd name="connsiteX11" fmla="*/ 152400 w 200922"/>
              <a:gd name="connsiteY11" fmla="*/ 100339 h 113039"/>
              <a:gd name="connsiteX12" fmla="*/ 79375 w 200922"/>
              <a:gd name="connsiteY12" fmla="*/ 113039 h 113039"/>
              <a:gd name="connsiteX13" fmla="*/ 25400 w 200922"/>
              <a:gd name="connsiteY13" fmla="*/ 113039 h 113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0922" h="113039">
                <a:moveTo>
                  <a:pt x="25400" y="113039"/>
                </a:moveTo>
                <a:cubicBezTo>
                  <a:pt x="12700" y="63032"/>
                  <a:pt x="0" y="13026"/>
                  <a:pt x="0" y="1914"/>
                </a:cubicBezTo>
                <a:cubicBezTo>
                  <a:pt x="0" y="-9198"/>
                  <a:pt x="13229" y="31018"/>
                  <a:pt x="25400" y="46364"/>
                </a:cubicBezTo>
                <a:cubicBezTo>
                  <a:pt x="37571" y="61710"/>
                  <a:pt x="58208" y="86051"/>
                  <a:pt x="73025" y="93989"/>
                </a:cubicBezTo>
                <a:cubicBezTo>
                  <a:pt x="87842" y="101926"/>
                  <a:pt x="113242" y="109335"/>
                  <a:pt x="114300" y="93989"/>
                </a:cubicBezTo>
                <a:cubicBezTo>
                  <a:pt x="115358" y="78643"/>
                  <a:pt x="75142" y="5089"/>
                  <a:pt x="79375" y="1914"/>
                </a:cubicBezTo>
                <a:cubicBezTo>
                  <a:pt x="83608" y="-1261"/>
                  <a:pt x="123825" y="58535"/>
                  <a:pt x="139700" y="74939"/>
                </a:cubicBezTo>
                <a:cubicBezTo>
                  <a:pt x="155575" y="91343"/>
                  <a:pt x="173038" y="105101"/>
                  <a:pt x="174625" y="100339"/>
                </a:cubicBezTo>
                <a:cubicBezTo>
                  <a:pt x="176212" y="95577"/>
                  <a:pt x="148167" y="48481"/>
                  <a:pt x="149225" y="46364"/>
                </a:cubicBezTo>
                <a:cubicBezTo>
                  <a:pt x="150283" y="44247"/>
                  <a:pt x="180975" y="87639"/>
                  <a:pt x="180975" y="87639"/>
                </a:cubicBezTo>
                <a:cubicBezTo>
                  <a:pt x="189442" y="95047"/>
                  <a:pt x="204787" y="88697"/>
                  <a:pt x="200025" y="90814"/>
                </a:cubicBezTo>
                <a:cubicBezTo>
                  <a:pt x="195263" y="92931"/>
                  <a:pt x="172508" y="96635"/>
                  <a:pt x="152400" y="100339"/>
                </a:cubicBezTo>
                <a:cubicBezTo>
                  <a:pt x="132292" y="104043"/>
                  <a:pt x="79375" y="113039"/>
                  <a:pt x="79375" y="113039"/>
                </a:cubicBezTo>
                <a:lnTo>
                  <a:pt x="25400" y="11303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24817F49-94F1-5BA4-74F3-D5DF58061D21}"/>
              </a:ext>
            </a:extLst>
          </p:cNvPr>
          <p:cNvSpPr/>
          <p:nvPr/>
        </p:nvSpPr>
        <p:spPr>
          <a:xfrm>
            <a:off x="3821670" y="4806950"/>
            <a:ext cx="177537" cy="92291"/>
          </a:xfrm>
          <a:custGeom>
            <a:avLst/>
            <a:gdLst>
              <a:gd name="connsiteX0" fmla="*/ 1030 w 177537"/>
              <a:gd name="connsiteY0" fmla="*/ 0 h 92291"/>
              <a:gd name="connsiteX1" fmla="*/ 29605 w 177537"/>
              <a:gd name="connsiteY1" fmla="*/ 57150 h 92291"/>
              <a:gd name="connsiteX2" fmla="*/ 86755 w 177537"/>
              <a:gd name="connsiteY2" fmla="*/ 92075 h 92291"/>
              <a:gd name="connsiteX3" fmla="*/ 175655 w 177537"/>
              <a:gd name="connsiteY3" fmla="*/ 41275 h 92291"/>
              <a:gd name="connsiteX4" fmla="*/ 143905 w 177537"/>
              <a:gd name="connsiteY4" fmla="*/ 79375 h 92291"/>
              <a:gd name="connsiteX5" fmla="*/ 102630 w 177537"/>
              <a:gd name="connsiteY5" fmla="*/ 66675 h 92291"/>
              <a:gd name="connsiteX6" fmla="*/ 64530 w 177537"/>
              <a:gd name="connsiteY6" fmla="*/ 57150 h 92291"/>
              <a:gd name="connsiteX7" fmla="*/ 1030 w 177537"/>
              <a:gd name="connsiteY7" fmla="*/ 0 h 92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537" h="92291">
                <a:moveTo>
                  <a:pt x="1030" y="0"/>
                </a:moveTo>
                <a:cubicBezTo>
                  <a:pt x="-4791" y="0"/>
                  <a:pt x="15318" y="41804"/>
                  <a:pt x="29605" y="57150"/>
                </a:cubicBezTo>
                <a:cubicBezTo>
                  <a:pt x="43893" y="72496"/>
                  <a:pt x="62413" y="94721"/>
                  <a:pt x="86755" y="92075"/>
                </a:cubicBezTo>
                <a:cubicBezTo>
                  <a:pt x="111097" y="89429"/>
                  <a:pt x="166130" y="43392"/>
                  <a:pt x="175655" y="41275"/>
                </a:cubicBezTo>
                <a:cubicBezTo>
                  <a:pt x="185180" y="39158"/>
                  <a:pt x="156076" y="75142"/>
                  <a:pt x="143905" y="79375"/>
                </a:cubicBezTo>
                <a:cubicBezTo>
                  <a:pt x="131734" y="83608"/>
                  <a:pt x="115859" y="70379"/>
                  <a:pt x="102630" y="66675"/>
                </a:cubicBezTo>
                <a:cubicBezTo>
                  <a:pt x="89401" y="62971"/>
                  <a:pt x="77230" y="65617"/>
                  <a:pt x="64530" y="57150"/>
                </a:cubicBezTo>
                <a:cubicBezTo>
                  <a:pt x="51830" y="48683"/>
                  <a:pt x="6851" y="0"/>
                  <a:pt x="103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5E431B57-3283-6E30-B14E-0B365CF42882}"/>
              </a:ext>
            </a:extLst>
          </p:cNvPr>
          <p:cNvSpPr/>
          <p:nvPr/>
        </p:nvSpPr>
        <p:spPr>
          <a:xfrm>
            <a:off x="3771801" y="4841838"/>
            <a:ext cx="212867" cy="70023"/>
          </a:xfrm>
          <a:custGeom>
            <a:avLst/>
            <a:gdLst>
              <a:gd name="connsiteX0" fmla="*/ 99 w 212867"/>
              <a:gd name="connsiteY0" fmla="*/ 25437 h 70023"/>
              <a:gd name="connsiteX1" fmla="*/ 104874 w 212867"/>
              <a:gd name="connsiteY1" fmla="*/ 28612 h 70023"/>
              <a:gd name="connsiteX2" fmla="*/ 206474 w 212867"/>
              <a:gd name="connsiteY2" fmla="*/ 69887 h 70023"/>
              <a:gd name="connsiteX3" fmla="*/ 193774 w 212867"/>
              <a:gd name="connsiteY3" fmla="*/ 12737 h 70023"/>
              <a:gd name="connsiteX4" fmla="*/ 123924 w 212867"/>
              <a:gd name="connsiteY4" fmla="*/ 37 h 70023"/>
              <a:gd name="connsiteX5" fmla="*/ 99 w 212867"/>
              <a:gd name="connsiteY5" fmla="*/ 25437 h 70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867" h="70023">
                <a:moveTo>
                  <a:pt x="99" y="25437"/>
                </a:moveTo>
                <a:cubicBezTo>
                  <a:pt x="-3076" y="30199"/>
                  <a:pt x="70478" y="21204"/>
                  <a:pt x="104874" y="28612"/>
                </a:cubicBezTo>
                <a:cubicBezTo>
                  <a:pt x="139270" y="36020"/>
                  <a:pt x="191657" y="72533"/>
                  <a:pt x="206474" y="69887"/>
                </a:cubicBezTo>
                <a:cubicBezTo>
                  <a:pt x="221291" y="67241"/>
                  <a:pt x="207532" y="24379"/>
                  <a:pt x="193774" y="12737"/>
                </a:cubicBezTo>
                <a:cubicBezTo>
                  <a:pt x="180016" y="1095"/>
                  <a:pt x="151441" y="1095"/>
                  <a:pt x="123924" y="37"/>
                </a:cubicBezTo>
                <a:cubicBezTo>
                  <a:pt x="96407" y="-1021"/>
                  <a:pt x="3274" y="20675"/>
                  <a:pt x="99" y="254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049EE949-F5F9-EDC5-403D-F36FAE3EFBAD}"/>
              </a:ext>
            </a:extLst>
          </p:cNvPr>
          <p:cNvSpPr/>
          <p:nvPr/>
        </p:nvSpPr>
        <p:spPr>
          <a:xfrm>
            <a:off x="3946505" y="4860675"/>
            <a:ext cx="271392" cy="173218"/>
          </a:xfrm>
          <a:custGeom>
            <a:avLst/>
            <a:gdLst>
              <a:gd name="connsiteX0" fmla="*/ 20 w 271392"/>
              <a:gd name="connsiteY0" fmla="*/ 250 h 173218"/>
              <a:gd name="connsiteX1" fmla="*/ 127020 w 271392"/>
              <a:gd name="connsiteY1" fmla="*/ 44700 h 173218"/>
              <a:gd name="connsiteX2" fmla="*/ 269895 w 271392"/>
              <a:gd name="connsiteY2" fmla="*/ 171700 h 173218"/>
              <a:gd name="connsiteX3" fmla="*/ 196870 w 271392"/>
              <a:gd name="connsiteY3" fmla="*/ 111375 h 173218"/>
              <a:gd name="connsiteX4" fmla="*/ 117495 w 271392"/>
              <a:gd name="connsiteY4" fmla="*/ 60575 h 173218"/>
              <a:gd name="connsiteX5" fmla="*/ 20 w 271392"/>
              <a:gd name="connsiteY5" fmla="*/ 250 h 173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392" h="173218">
                <a:moveTo>
                  <a:pt x="20" y="250"/>
                </a:moveTo>
                <a:cubicBezTo>
                  <a:pt x="1608" y="-2396"/>
                  <a:pt x="82041" y="16125"/>
                  <a:pt x="127020" y="44700"/>
                </a:cubicBezTo>
                <a:cubicBezTo>
                  <a:pt x="171999" y="73275"/>
                  <a:pt x="258253" y="160588"/>
                  <a:pt x="269895" y="171700"/>
                </a:cubicBezTo>
                <a:cubicBezTo>
                  <a:pt x="281537" y="182813"/>
                  <a:pt x="222270" y="129896"/>
                  <a:pt x="196870" y="111375"/>
                </a:cubicBezTo>
                <a:cubicBezTo>
                  <a:pt x="171470" y="92854"/>
                  <a:pt x="146070" y="80683"/>
                  <a:pt x="117495" y="60575"/>
                </a:cubicBezTo>
                <a:cubicBezTo>
                  <a:pt x="88920" y="40467"/>
                  <a:pt x="-1568" y="2896"/>
                  <a:pt x="20" y="2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BAA9C552-7EA7-B0CB-C6A2-1CF5DDBC113A}"/>
              </a:ext>
            </a:extLst>
          </p:cNvPr>
          <p:cNvSpPr/>
          <p:nvPr/>
        </p:nvSpPr>
        <p:spPr>
          <a:xfrm>
            <a:off x="4016234" y="4927383"/>
            <a:ext cx="116822" cy="174895"/>
          </a:xfrm>
          <a:custGeom>
            <a:avLst/>
            <a:gdLst>
              <a:gd name="connsiteX0" fmla="*/ 54116 w 116822"/>
              <a:gd name="connsiteY0" fmla="*/ 217 h 174895"/>
              <a:gd name="connsiteX1" fmla="*/ 98566 w 116822"/>
              <a:gd name="connsiteY1" fmla="*/ 92292 h 174895"/>
              <a:gd name="connsiteX2" fmla="*/ 82691 w 116822"/>
              <a:gd name="connsiteY2" fmla="*/ 120867 h 174895"/>
              <a:gd name="connsiteX3" fmla="*/ 141 w 116822"/>
              <a:gd name="connsiteY3" fmla="*/ 174842 h 174895"/>
              <a:gd name="connsiteX4" fmla="*/ 104916 w 116822"/>
              <a:gd name="connsiteY4" fmla="*/ 130392 h 174895"/>
              <a:gd name="connsiteX5" fmla="*/ 114441 w 116822"/>
              <a:gd name="connsiteY5" fmla="*/ 104992 h 174895"/>
              <a:gd name="connsiteX6" fmla="*/ 104916 w 116822"/>
              <a:gd name="connsiteY6" fmla="*/ 66892 h 174895"/>
              <a:gd name="connsiteX7" fmla="*/ 54116 w 116822"/>
              <a:gd name="connsiteY7" fmla="*/ 217 h 174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822" h="174895">
                <a:moveTo>
                  <a:pt x="54116" y="217"/>
                </a:moveTo>
                <a:cubicBezTo>
                  <a:pt x="53058" y="4450"/>
                  <a:pt x="93804" y="72184"/>
                  <a:pt x="98566" y="92292"/>
                </a:cubicBezTo>
                <a:cubicBezTo>
                  <a:pt x="103328" y="112400"/>
                  <a:pt x="99095" y="107109"/>
                  <a:pt x="82691" y="120867"/>
                </a:cubicBezTo>
                <a:cubicBezTo>
                  <a:pt x="66287" y="134625"/>
                  <a:pt x="-3563" y="173255"/>
                  <a:pt x="141" y="174842"/>
                </a:cubicBezTo>
                <a:cubicBezTo>
                  <a:pt x="3845" y="176429"/>
                  <a:pt x="85866" y="142034"/>
                  <a:pt x="104916" y="130392"/>
                </a:cubicBezTo>
                <a:cubicBezTo>
                  <a:pt x="123966" y="118750"/>
                  <a:pt x="114441" y="115575"/>
                  <a:pt x="114441" y="104992"/>
                </a:cubicBezTo>
                <a:cubicBezTo>
                  <a:pt x="114441" y="94409"/>
                  <a:pt x="110737" y="79063"/>
                  <a:pt x="104916" y="66892"/>
                </a:cubicBezTo>
                <a:cubicBezTo>
                  <a:pt x="99095" y="54721"/>
                  <a:pt x="55174" y="-4016"/>
                  <a:pt x="54116" y="2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9447D429-1128-E2C0-0F0D-54A874AB25A4}"/>
              </a:ext>
            </a:extLst>
          </p:cNvPr>
          <p:cNvSpPr/>
          <p:nvPr/>
        </p:nvSpPr>
        <p:spPr>
          <a:xfrm>
            <a:off x="4060605" y="5053197"/>
            <a:ext cx="152749" cy="97435"/>
          </a:xfrm>
          <a:custGeom>
            <a:avLst/>
            <a:gdLst>
              <a:gd name="connsiteX0" fmla="*/ 152620 w 152749"/>
              <a:gd name="connsiteY0" fmla="*/ 1403 h 97435"/>
              <a:gd name="connsiteX1" fmla="*/ 54195 w 152749"/>
              <a:gd name="connsiteY1" fmla="*/ 58553 h 97435"/>
              <a:gd name="connsiteX2" fmla="*/ 220 w 152749"/>
              <a:gd name="connsiteY2" fmla="*/ 96653 h 97435"/>
              <a:gd name="connsiteX3" fmla="*/ 73245 w 152749"/>
              <a:gd name="connsiteY3" fmla="*/ 23628 h 97435"/>
              <a:gd name="connsiteX4" fmla="*/ 152620 w 152749"/>
              <a:gd name="connsiteY4" fmla="*/ 1403 h 9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749" h="97435">
                <a:moveTo>
                  <a:pt x="152620" y="1403"/>
                </a:moveTo>
                <a:cubicBezTo>
                  <a:pt x="149445" y="7224"/>
                  <a:pt x="79595" y="42678"/>
                  <a:pt x="54195" y="58553"/>
                </a:cubicBezTo>
                <a:cubicBezTo>
                  <a:pt x="28795" y="74428"/>
                  <a:pt x="-2955" y="102474"/>
                  <a:pt x="220" y="96653"/>
                </a:cubicBezTo>
                <a:cubicBezTo>
                  <a:pt x="3395" y="90832"/>
                  <a:pt x="46787" y="38445"/>
                  <a:pt x="73245" y="23628"/>
                </a:cubicBezTo>
                <a:cubicBezTo>
                  <a:pt x="99703" y="8811"/>
                  <a:pt x="155795" y="-4418"/>
                  <a:pt x="152620" y="14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835B66C3-4066-FFB2-4D6D-A53944034BF5}"/>
              </a:ext>
            </a:extLst>
          </p:cNvPr>
          <p:cNvSpPr/>
          <p:nvPr/>
        </p:nvSpPr>
        <p:spPr>
          <a:xfrm>
            <a:off x="3809658" y="5092356"/>
            <a:ext cx="334332" cy="64091"/>
          </a:xfrm>
          <a:custGeom>
            <a:avLst/>
            <a:gdLst>
              <a:gd name="connsiteX0" fmla="*/ 3517 w 334332"/>
              <a:gd name="connsiteY0" fmla="*/ 60669 h 64091"/>
              <a:gd name="connsiteX1" fmla="*/ 165442 w 334332"/>
              <a:gd name="connsiteY1" fmla="*/ 16219 h 64091"/>
              <a:gd name="connsiteX2" fmla="*/ 333717 w 334332"/>
              <a:gd name="connsiteY2" fmla="*/ 344 h 64091"/>
              <a:gd name="connsiteX3" fmla="*/ 216242 w 334332"/>
              <a:gd name="connsiteY3" fmla="*/ 28919 h 64091"/>
              <a:gd name="connsiteX4" fmla="*/ 63842 w 334332"/>
              <a:gd name="connsiteY4" fmla="*/ 57494 h 64091"/>
              <a:gd name="connsiteX5" fmla="*/ 3517 w 334332"/>
              <a:gd name="connsiteY5" fmla="*/ 60669 h 64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332" h="64091">
                <a:moveTo>
                  <a:pt x="3517" y="60669"/>
                </a:moveTo>
                <a:cubicBezTo>
                  <a:pt x="20450" y="53790"/>
                  <a:pt x="110409" y="26273"/>
                  <a:pt x="165442" y="16219"/>
                </a:cubicBezTo>
                <a:cubicBezTo>
                  <a:pt x="220475" y="6165"/>
                  <a:pt x="325250" y="-1773"/>
                  <a:pt x="333717" y="344"/>
                </a:cubicBezTo>
                <a:cubicBezTo>
                  <a:pt x="342184" y="2461"/>
                  <a:pt x="261221" y="19394"/>
                  <a:pt x="216242" y="28919"/>
                </a:cubicBezTo>
                <a:cubicBezTo>
                  <a:pt x="171263" y="38444"/>
                  <a:pt x="92946" y="52202"/>
                  <a:pt x="63842" y="57494"/>
                </a:cubicBezTo>
                <a:cubicBezTo>
                  <a:pt x="34738" y="62786"/>
                  <a:pt x="-13416" y="67548"/>
                  <a:pt x="3517" y="606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108B47BC-3471-8135-909C-4281EF099BBD}"/>
              </a:ext>
            </a:extLst>
          </p:cNvPr>
          <p:cNvSpPr/>
          <p:nvPr/>
        </p:nvSpPr>
        <p:spPr>
          <a:xfrm>
            <a:off x="3692036" y="5149832"/>
            <a:ext cx="168598" cy="82628"/>
          </a:xfrm>
          <a:custGeom>
            <a:avLst/>
            <a:gdLst>
              <a:gd name="connsiteX0" fmla="*/ 165589 w 168598"/>
              <a:gd name="connsiteY0" fmla="*/ 18 h 82628"/>
              <a:gd name="connsiteX1" fmla="*/ 111614 w 168598"/>
              <a:gd name="connsiteY1" fmla="*/ 12718 h 82628"/>
              <a:gd name="connsiteX2" fmla="*/ 13189 w 168598"/>
              <a:gd name="connsiteY2" fmla="*/ 82568 h 82628"/>
              <a:gd name="connsiteX3" fmla="*/ 32239 w 168598"/>
              <a:gd name="connsiteY3" fmla="*/ 25418 h 82628"/>
              <a:gd name="connsiteX4" fmla="*/ 489 w 168598"/>
              <a:gd name="connsiteY4" fmla="*/ 50818 h 82628"/>
              <a:gd name="connsiteX5" fmla="*/ 22714 w 168598"/>
              <a:gd name="connsiteY5" fmla="*/ 12718 h 82628"/>
              <a:gd name="connsiteX6" fmla="*/ 165589 w 168598"/>
              <a:gd name="connsiteY6" fmla="*/ 18 h 8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598" h="82628">
                <a:moveTo>
                  <a:pt x="165589" y="18"/>
                </a:moveTo>
                <a:cubicBezTo>
                  <a:pt x="180406" y="18"/>
                  <a:pt x="137014" y="-1040"/>
                  <a:pt x="111614" y="12718"/>
                </a:cubicBezTo>
                <a:cubicBezTo>
                  <a:pt x="86214" y="26476"/>
                  <a:pt x="26418" y="80451"/>
                  <a:pt x="13189" y="82568"/>
                </a:cubicBezTo>
                <a:cubicBezTo>
                  <a:pt x="-40" y="84685"/>
                  <a:pt x="34356" y="30710"/>
                  <a:pt x="32239" y="25418"/>
                </a:cubicBezTo>
                <a:cubicBezTo>
                  <a:pt x="30122" y="20126"/>
                  <a:pt x="2077" y="52935"/>
                  <a:pt x="489" y="50818"/>
                </a:cubicBezTo>
                <a:cubicBezTo>
                  <a:pt x="-1099" y="48701"/>
                  <a:pt x="-40" y="19597"/>
                  <a:pt x="22714" y="12718"/>
                </a:cubicBezTo>
                <a:cubicBezTo>
                  <a:pt x="45468" y="5839"/>
                  <a:pt x="150772" y="18"/>
                  <a:pt x="165589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87A7A47F-BB85-DCAE-FB39-1AEA1D3D2469}"/>
              </a:ext>
            </a:extLst>
          </p:cNvPr>
          <p:cNvSpPr/>
          <p:nvPr/>
        </p:nvSpPr>
        <p:spPr>
          <a:xfrm>
            <a:off x="3505189" y="5137134"/>
            <a:ext cx="207178" cy="41291"/>
          </a:xfrm>
          <a:custGeom>
            <a:avLst/>
            <a:gdLst>
              <a:gd name="connsiteX0" fmla="*/ 11 w 207178"/>
              <a:gd name="connsiteY0" fmla="*/ 19066 h 41291"/>
              <a:gd name="connsiteX1" fmla="*/ 107961 w 207178"/>
              <a:gd name="connsiteY1" fmla="*/ 16 h 41291"/>
              <a:gd name="connsiteX2" fmla="*/ 206386 w 207178"/>
              <a:gd name="connsiteY2" fmla="*/ 15891 h 41291"/>
              <a:gd name="connsiteX3" fmla="*/ 152411 w 207178"/>
              <a:gd name="connsiteY3" fmla="*/ 22241 h 41291"/>
              <a:gd name="connsiteX4" fmla="*/ 117486 w 207178"/>
              <a:gd name="connsiteY4" fmla="*/ 41291 h 41291"/>
              <a:gd name="connsiteX5" fmla="*/ 114311 w 207178"/>
              <a:gd name="connsiteY5" fmla="*/ 22241 h 41291"/>
              <a:gd name="connsiteX6" fmla="*/ 11 w 207178"/>
              <a:gd name="connsiteY6" fmla="*/ 19066 h 41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178" h="41291">
                <a:moveTo>
                  <a:pt x="11" y="19066"/>
                </a:moveTo>
                <a:cubicBezTo>
                  <a:pt x="-1047" y="15362"/>
                  <a:pt x="73565" y="545"/>
                  <a:pt x="107961" y="16"/>
                </a:cubicBezTo>
                <a:cubicBezTo>
                  <a:pt x="142357" y="-513"/>
                  <a:pt x="198978" y="12187"/>
                  <a:pt x="206386" y="15891"/>
                </a:cubicBezTo>
                <a:cubicBezTo>
                  <a:pt x="213794" y="19595"/>
                  <a:pt x="167228" y="18008"/>
                  <a:pt x="152411" y="22241"/>
                </a:cubicBezTo>
                <a:cubicBezTo>
                  <a:pt x="137594" y="26474"/>
                  <a:pt x="117486" y="41291"/>
                  <a:pt x="117486" y="41291"/>
                </a:cubicBezTo>
                <a:cubicBezTo>
                  <a:pt x="111136" y="41291"/>
                  <a:pt x="126482" y="25416"/>
                  <a:pt x="114311" y="22241"/>
                </a:cubicBezTo>
                <a:cubicBezTo>
                  <a:pt x="102140" y="19066"/>
                  <a:pt x="1069" y="22770"/>
                  <a:pt x="11" y="190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927348ED-9370-A4DA-C428-528284D959B4}"/>
              </a:ext>
            </a:extLst>
          </p:cNvPr>
          <p:cNvSpPr/>
          <p:nvPr/>
        </p:nvSpPr>
        <p:spPr>
          <a:xfrm>
            <a:off x="3517747" y="5060946"/>
            <a:ext cx="310450" cy="98429"/>
          </a:xfrm>
          <a:custGeom>
            <a:avLst/>
            <a:gdLst>
              <a:gd name="connsiteX0" fmla="*/ 153 w 310450"/>
              <a:gd name="connsiteY0" fmla="*/ 4 h 98429"/>
              <a:gd name="connsiteX1" fmla="*/ 130328 w 310450"/>
              <a:gd name="connsiteY1" fmla="*/ 60329 h 98429"/>
              <a:gd name="connsiteX2" fmla="*/ 308128 w 310450"/>
              <a:gd name="connsiteY2" fmla="*/ 82554 h 98429"/>
              <a:gd name="connsiteX3" fmla="*/ 228753 w 310450"/>
              <a:gd name="connsiteY3" fmla="*/ 98429 h 98429"/>
              <a:gd name="connsiteX4" fmla="*/ 184303 w 310450"/>
              <a:gd name="connsiteY4" fmla="*/ 82554 h 98429"/>
              <a:gd name="connsiteX5" fmla="*/ 104928 w 310450"/>
              <a:gd name="connsiteY5" fmla="*/ 63504 h 98429"/>
              <a:gd name="connsiteX6" fmla="*/ 153 w 310450"/>
              <a:gd name="connsiteY6" fmla="*/ 4 h 98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0450" h="98429">
                <a:moveTo>
                  <a:pt x="153" y="4"/>
                </a:moveTo>
                <a:cubicBezTo>
                  <a:pt x="4386" y="-525"/>
                  <a:pt x="78999" y="46571"/>
                  <a:pt x="130328" y="60329"/>
                </a:cubicBezTo>
                <a:cubicBezTo>
                  <a:pt x="181657" y="74087"/>
                  <a:pt x="291724" y="76204"/>
                  <a:pt x="308128" y="82554"/>
                </a:cubicBezTo>
                <a:cubicBezTo>
                  <a:pt x="324532" y="88904"/>
                  <a:pt x="249390" y="98429"/>
                  <a:pt x="228753" y="98429"/>
                </a:cubicBezTo>
                <a:cubicBezTo>
                  <a:pt x="208116" y="98429"/>
                  <a:pt x="204940" y="88375"/>
                  <a:pt x="184303" y="82554"/>
                </a:cubicBezTo>
                <a:cubicBezTo>
                  <a:pt x="163666" y="76733"/>
                  <a:pt x="129270" y="75146"/>
                  <a:pt x="104928" y="63504"/>
                </a:cubicBezTo>
                <a:cubicBezTo>
                  <a:pt x="80586" y="51862"/>
                  <a:pt x="-4080" y="533"/>
                  <a:pt x="153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F2E9F089-9963-30B4-F113-DF976974F2A9}"/>
              </a:ext>
            </a:extLst>
          </p:cNvPr>
          <p:cNvSpPr/>
          <p:nvPr/>
        </p:nvSpPr>
        <p:spPr>
          <a:xfrm>
            <a:off x="3460103" y="4749419"/>
            <a:ext cx="259209" cy="178360"/>
          </a:xfrm>
          <a:custGeom>
            <a:avLst/>
            <a:gdLst>
              <a:gd name="connsiteX0" fmla="*/ 3822 w 259209"/>
              <a:gd name="connsiteY0" fmla="*/ 178181 h 178360"/>
              <a:gd name="connsiteX1" fmla="*/ 137172 w 259209"/>
              <a:gd name="connsiteY1" fmla="*/ 57531 h 178360"/>
              <a:gd name="connsiteX2" fmla="*/ 257822 w 259209"/>
              <a:gd name="connsiteY2" fmla="*/ 381 h 178360"/>
              <a:gd name="connsiteX3" fmla="*/ 54622 w 259209"/>
              <a:gd name="connsiteY3" fmla="*/ 82931 h 178360"/>
              <a:gd name="connsiteX4" fmla="*/ 3822 w 259209"/>
              <a:gd name="connsiteY4" fmla="*/ 178181 h 178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209" h="178360">
                <a:moveTo>
                  <a:pt x="3822" y="178181"/>
                </a:moveTo>
                <a:cubicBezTo>
                  <a:pt x="17580" y="173948"/>
                  <a:pt x="94839" y="87164"/>
                  <a:pt x="137172" y="57531"/>
                </a:cubicBezTo>
                <a:cubicBezTo>
                  <a:pt x="179505" y="27898"/>
                  <a:pt x="271580" y="-3852"/>
                  <a:pt x="257822" y="381"/>
                </a:cubicBezTo>
                <a:cubicBezTo>
                  <a:pt x="244064" y="4614"/>
                  <a:pt x="94310" y="55414"/>
                  <a:pt x="54622" y="82931"/>
                </a:cubicBezTo>
                <a:cubicBezTo>
                  <a:pt x="14934" y="110448"/>
                  <a:pt x="-9936" y="182414"/>
                  <a:pt x="3822" y="178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B0E7797F-97E1-863A-B772-69F88B750AAC}"/>
              </a:ext>
            </a:extLst>
          </p:cNvPr>
          <p:cNvSpPr/>
          <p:nvPr/>
        </p:nvSpPr>
        <p:spPr>
          <a:xfrm>
            <a:off x="3644045" y="4730329"/>
            <a:ext cx="427196" cy="109743"/>
          </a:xfrm>
          <a:custGeom>
            <a:avLst/>
            <a:gdLst>
              <a:gd name="connsiteX0" fmla="*/ 855 w 427196"/>
              <a:gd name="connsiteY0" fmla="*/ 44871 h 109743"/>
              <a:gd name="connsiteX1" fmla="*/ 216755 w 427196"/>
              <a:gd name="connsiteY1" fmla="*/ 9946 h 109743"/>
              <a:gd name="connsiteX2" fmla="*/ 419955 w 427196"/>
              <a:gd name="connsiteY2" fmla="*/ 108371 h 109743"/>
              <a:gd name="connsiteX3" fmla="*/ 372330 w 427196"/>
              <a:gd name="connsiteY3" fmla="*/ 63921 h 109743"/>
              <a:gd name="connsiteX4" fmla="*/ 280255 w 427196"/>
              <a:gd name="connsiteY4" fmla="*/ 13121 h 109743"/>
              <a:gd name="connsiteX5" fmla="*/ 200880 w 427196"/>
              <a:gd name="connsiteY5" fmla="*/ 421 h 109743"/>
              <a:gd name="connsiteX6" fmla="*/ 143730 w 427196"/>
              <a:gd name="connsiteY6" fmla="*/ 6771 h 109743"/>
              <a:gd name="connsiteX7" fmla="*/ 855 w 427196"/>
              <a:gd name="connsiteY7" fmla="*/ 44871 h 10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7196" h="109743">
                <a:moveTo>
                  <a:pt x="855" y="44871"/>
                </a:moveTo>
                <a:cubicBezTo>
                  <a:pt x="13026" y="45400"/>
                  <a:pt x="146905" y="-637"/>
                  <a:pt x="216755" y="9946"/>
                </a:cubicBezTo>
                <a:cubicBezTo>
                  <a:pt x="286605" y="20529"/>
                  <a:pt x="394026" y="99375"/>
                  <a:pt x="419955" y="108371"/>
                </a:cubicBezTo>
                <a:cubicBezTo>
                  <a:pt x="445884" y="117367"/>
                  <a:pt x="395613" y="79796"/>
                  <a:pt x="372330" y="63921"/>
                </a:cubicBezTo>
                <a:cubicBezTo>
                  <a:pt x="349047" y="48046"/>
                  <a:pt x="308830" y="23704"/>
                  <a:pt x="280255" y="13121"/>
                </a:cubicBezTo>
                <a:cubicBezTo>
                  <a:pt x="251680" y="2538"/>
                  <a:pt x="223634" y="1479"/>
                  <a:pt x="200880" y="421"/>
                </a:cubicBezTo>
                <a:cubicBezTo>
                  <a:pt x="178126" y="-637"/>
                  <a:pt x="177597" y="-108"/>
                  <a:pt x="143730" y="6771"/>
                </a:cubicBezTo>
                <a:cubicBezTo>
                  <a:pt x="109863" y="13650"/>
                  <a:pt x="-11316" y="44342"/>
                  <a:pt x="855" y="448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1E8E91FF-3118-3634-249A-8DA2F1CBD3CE}"/>
              </a:ext>
            </a:extLst>
          </p:cNvPr>
          <p:cNvSpPr/>
          <p:nvPr/>
        </p:nvSpPr>
        <p:spPr>
          <a:xfrm>
            <a:off x="3892533" y="4775004"/>
            <a:ext cx="328066" cy="276605"/>
          </a:xfrm>
          <a:custGeom>
            <a:avLst/>
            <a:gdLst>
              <a:gd name="connsiteX0" fmla="*/ 17 w 328066"/>
              <a:gd name="connsiteY0" fmla="*/ 196 h 276605"/>
              <a:gd name="connsiteX1" fmla="*/ 146067 w 328066"/>
              <a:gd name="connsiteY1" fmla="*/ 89096 h 276605"/>
              <a:gd name="connsiteX2" fmla="*/ 260367 w 328066"/>
              <a:gd name="connsiteY2" fmla="*/ 181171 h 276605"/>
              <a:gd name="connsiteX3" fmla="*/ 327042 w 328066"/>
              <a:gd name="connsiteY3" fmla="*/ 276421 h 276605"/>
              <a:gd name="connsiteX4" fmla="*/ 295292 w 328066"/>
              <a:gd name="connsiteY4" fmla="*/ 203396 h 276605"/>
              <a:gd name="connsiteX5" fmla="*/ 222267 w 328066"/>
              <a:gd name="connsiteY5" fmla="*/ 133546 h 276605"/>
              <a:gd name="connsiteX6" fmla="*/ 136542 w 328066"/>
              <a:gd name="connsiteY6" fmla="*/ 66871 h 276605"/>
              <a:gd name="connsiteX7" fmla="*/ 17 w 328066"/>
              <a:gd name="connsiteY7" fmla="*/ 196 h 27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8066" h="276605">
                <a:moveTo>
                  <a:pt x="17" y="196"/>
                </a:moveTo>
                <a:cubicBezTo>
                  <a:pt x="1604" y="3900"/>
                  <a:pt x="102675" y="58934"/>
                  <a:pt x="146067" y="89096"/>
                </a:cubicBezTo>
                <a:cubicBezTo>
                  <a:pt x="189459" y="119258"/>
                  <a:pt x="230205" y="149950"/>
                  <a:pt x="260367" y="181171"/>
                </a:cubicBezTo>
                <a:cubicBezTo>
                  <a:pt x="290529" y="212392"/>
                  <a:pt x="321221" y="272717"/>
                  <a:pt x="327042" y="276421"/>
                </a:cubicBezTo>
                <a:cubicBezTo>
                  <a:pt x="332863" y="280125"/>
                  <a:pt x="312754" y="227208"/>
                  <a:pt x="295292" y="203396"/>
                </a:cubicBezTo>
                <a:cubicBezTo>
                  <a:pt x="277830" y="179584"/>
                  <a:pt x="248725" y="156300"/>
                  <a:pt x="222267" y="133546"/>
                </a:cubicBezTo>
                <a:cubicBezTo>
                  <a:pt x="195809" y="110792"/>
                  <a:pt x="165646" y="87509"/>
                  <a:pt x="136542" y="66871"/>
                </a:cubicBezTo>
                <a:cubicBezTo>
                  <a:pt x="107438" y="46234"/>
                  <a:pt x="-1570" y="-3508"/>
                  <a:pt x="17" y="1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59232508-008A-53CD-13C6-F2D661DBD140}"/>
              </a:ext>
            </a:extLst>
          </p:cNvPr>
          <p:cNvSpPr/>
          <p:nvPr/>
        </p:nvSpPr>
        <p:spPr>
          <a:xfrm>
            <a:off x="4066554" y="4828921"/>
            <a:ext cx="130068" cy="124792"/>
          </a:xfrm>
          <a:custGeom>
            <a:avLst/>
            <a:gdLst>
              <a:gd name="connsiteX0" fmla="*/ 621 w 130068"/>
              <a:gd name="connsiteY0" fmla="*/ 254 h 124792"/>
              <a:gd name="connsiteX1" fmla="*/ 127621 w 130068"/>
              <a:gd name="connsiteY1" fmla="*/ 120904 h 124792"/>
              <a:gd name="connsiteX2" fmla="*/ 79996 w 130068"/>
              <a:gd name="connsiteY2" fmla="*/ 89154 h 124792"/>
              <a:gd name="connsiteX3" fmla="*/ 621 w 130068"/>
              <a:gd name="connsiteY3" fmla="*/ 254 h 124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068" h="124792">
                <a:moveTo>
                  <a:pt x="621" y="254"/>
                </a:moveTo>
                <a:cubicBezTo>
                  <a:pt x="8558" y="5546"/>
                  <a:pt x="114392" y="106087"/>
                  <a:pt x="127621" y="120904"/>
                </a:cubicBezTo>
                <a:cubicBezTo>
                  <a:pt x="140850" y="135721"/>
                  <a:pt x="96929" y="104500"/>
                  <a:pt x="79996" y="89154"/>
                </a:cubicBezTo>
                <a:cubicBezTo>
                  <a:pt x="63063" y="73808"/>
                  <a:pt x="-7316" y="-5038"/>
                  <a:pt x="621" y="2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221FDDB9-A369-4511-F91F-82DDB2291D0F}"/>
              </a:ext>
            </a:extLst>
          </p:cNvPr>
          <p:cNvSpPr/>
          <p:nvPr/>
        </p:nvSpPr>
        <p:spPr>
          <a:xfrm>
            <a:off x="4041769" y="5035472"/>
            <a:ext cx="215945" cy="143020"/>
          </a:xfrm>
          <a:custGeom>
            <a:avLst/>
            <a:gdLst>
              <a:gd name="connsiteX0" fmla="*/ 215906 w 215945"/>
              <a:gd name="connsiteY0" fmla="*/ 78 h 143020"/>
              <a:gd name="connsiteX1" fmla="*/ 158756 w 215945"/>
              <a:gd name="connsiteY1" fmla="*/ 73103 h 143020"/>
              <a:gd name="connsiteX2" fmla="*/ 6 w 215945"/>
              <a:gd name="connsiteY2" fmla="*/ 142953 h 143020"/>
              <a:gd name="connsiteX3" fmla="*/ 165106 w 215945"/>
              <a:gd name="connsiteY3" fmla="*/ 60403 h 143020"/>
              <a:gd name="connsiteX4" fmla="*/ 215906 w 215945"/>
              <a:gd name="connsiteY4" fmla="*/ 78 h 14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45" h="143020">
                <a:moveTo>
                  <a:pt x="215906" y="78"/>
                </a:moveTo>
                <a:cubicBezTo>
                  <a:pt x="214848" y="2195"/>
                  <a:pt x="194739" y="49291"/>
                  <a:pt x="158756" y="73103"/>
                </a:cubicBezTo>
                <a:cubicBezTo>
                  <a:pt x="122773" y="96915"/>
                  <a:pt x="-1052" y="145070"/>
                  <a:pt x="6" y="142953"/>
                </a:cubicBezTo>
                <a:cubicBezTo>
                  <a:pt x="1064" y="140836"/>
                  <a:pt x="133356" y="81570"/>
                  <a:pt x="165106" y="60403"/>
                </a:cubicBezTo>
                <a:cubicBezTo>
                  <a:pt x="196856" y="39236"/>
                  <a:pt x="216964" y="-2039"/>
                  <a:pt x="215906" y="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D5803545-3B8E-0B8E-6FFC-2414A4E95EDD}"/>
              </a:ext>
            </a:extLst>
          </p:cNvPr>
          <p:cNvSpPr/>
          <p:nvPr/>
        </p:nvSpPr>
        <p:spPr>
          <a:xfrm>
            <a:off x="3752850" y="5127625"/>
            <a:ext cx="342900" cy="69850"/>
          </a:xfrm>
          <a:custGeom>
            <a:avLst/>
            <a:gdLst>
              <a:gd name="connsiteX0" fmla="*/ 0 w 342900"/>
              <a:gd name="connsiteY0" fmla="*/ 69850 h 69850"/>
              <a:gd name="connsiteX1" fmla="*/ 177800 w 342900"/>
              <a:gd name="connsiteY1" fmla="*/ 34925 h 69850"/>
              <a:gd name="connsiteX2" fmla="*/ 342900 w 342900"/>
              <a:gd name="connsiteY2" fmla="*/ 0 h 69850"/>
              <a:gd name="connsiteX3" fmla="*/ 152400 w 342900"/>
              <a:gd name="connsiteY3" fmla="*/ 44450 h 69850"/>
              <a:gd name="connsiteX4" fmla="*/ 0 w 342900"/>
              <a:gd name="connsiteY4" fmla="*/ 69850 h 6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" h="69850">
                <a:moveTo>
                  <a:pt x="0" y="69850"/>
                </a:moveTo>
                <a:lnTo>
                  <a:pt x="177800" y="34925"/>
                </a:lnTo>
                <a:lnTo>
                  <a:pt x="342900" y="0"/>
                </a:lnTo>
                <a:cubicBezTo>
                  <a:pt x="338667" y="1587"/>
                  <a:pt x="152400" y="44450"/>
                  <a:pt x="152400" y="44450"/>
                </a:cubicBezTo>
                <a:lnTo>
                  <a:pt x="0" y="698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E106C36A-7656-F34B-BEE1-EE076C0E3724}"/>
              </a:ext>
            </a:extLst>
          </p:cNvPr>
          <p:cNvSpPr/>
          <p:nvPr/>
        </p:nvSpPr>
        <p:spPr>
          <a:xfrm>
            <a:off x="3498850" y="5168900"/>
            <a:ext cx="388261" cy="45592"/>
          </a:xfrm>
          <a:custGeom>
            <a:avLst/>
            <a:gdLst>
              <a:gd name="connsiteX0" fmla="*/ 0 w 388261"/>
              <a:gd name="connsiteY0" fmla="*/ 0 h 45592"/>
              <a:gd name="connsiteX1" fmla="*/ 206375 w 388261"/>
              <a:gd name="connsiteY1" fmla="*/ 28575 h 45592"/>
              <a:gd name="connsiteX2" fmla="*/ 387350 w 388261"/>
              <a:gd name="connsiteY2" fmla="*/ 3175 h 45592"/>
              <a:gd name="connsiteX3" fmla="*/ 269875 w 388261"/>
              <a:gd name="connsiteY3" fmla="*/ 44450 h 45592"/>
              <a:gd name="connsiteX4" fmla="*/ 123825 w 388261"/>
              <a:gd name="connsiteY4" fmla="*/ 34925 h 45592"/>
              <a:gd name="connsiteX5" fmla="*/ 0 w 388261"/>
              <a:gd name="connsiteY5" fmla="*/ 0 h 4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8261" h="45592">
                <a:moveTo>
                  <a:pt x="0" y="0"/>
                </a:moveTo>
                <a:cubicBezTo>
                  <a:pt x="70908" y="14023"/>
                  <a:pt x="141817" y="28046"/>
                  <a:pt x="206375" y="28575"/>
                </a:cubicBezTo>
                <a:cubicBezTo>
                  <a:pt x="270933" y="29104"/>
                  <a:pt x="376767" y="529"/>
                  <a:pt x="387350" y="3175"/>
                </a:cubicBezTo>
                <a:cubicBezTo>
                  <a:pt x="397933" y="5821"/>
                  <a:pt x="313796" y="39158"/>
                  <a:pt x="269875" y="44450"/>
                </a:cubicBezTo>
                <a:cubicBezTo>
                  <a:pt x="225954" y="49742"/>
                  <a:pt x="123825" y="34925"/>
                  <a:pt x="123825" y="349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CF4866F3-775B-AABA-7D07-D42249A7829D}"/>
              </a:ext>
            </a:extLst>
          </p:cNvPr>
          <p:cNvSpPr/>
          <p:nvPr/>
        </p:nvSpPr>
        <p:spPr>
          <a:xfrm>
            <a:off x="3760044" y="5152543"/>
            <a:ext cx="305504" cy="81314"/>
          </a:xfrm>
          <a:custGeom>
            <a:avLst/>
            <a:gdLst>
              <a:gd name="connsiteX0" fmla="*/ 2331 w 305504"/>
              <a:gd name="connsiteY0" fmla="*/ 79857 h 81314"/>
              <a:gd name="connsiteX1" fmla="*/ 300781 w 305504"/>
              <a:gd name="connsiteY1" fmla="*/ 482 h 81314"/>
              <a:gd name="connsiteX2" fmla="*/ 170606 w 305504"/>
              <a:gd name="connsiteY2" fmla="*/ 48107 h 81314"/>
              <a:gd name="connsiteX3" fmla="*/ 2331 w 305504"/>
              <a:gd name="connsiteY3" fmla="*/ 79857 h 81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504" h="81314">
                <a:moveTo>
                  <a:pt x="2331" y="79857"/>
                </a:moveTo>
                <a:cubicBezTo>
                  <a:pt x="24027" y="71920"/>
                  <a:pt x="272735" y="5774"/>
                  <a:pt x="300781" y="482"/>
                </a:cubicBezTo>
                <a:cubicBezTo>
                  <a:pt x="328827" y="-4810"/>
                  <a:pt x="225110" y="34878"/>
                  <a:pt x="170606" y="48107"/>
                </a:cubicBezTo>
                <a:cubicBezTo>
                  <a:pt x="116102" y="61336"/>
                  <a:pt x="-19365" y="87794"/>
                  <a:pt x="2331" y="798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01C51492-DA99-E00E-E470-6DA4BB0FE34E}"/>
              </a:ext>
            </a:extLst>
          </p:cNvPr>
          <p:cNvSpPr/>
          <p:nvPr/>
        </p:nvSpPr>
        <p:spPr>
          <a:xfrm>
            <a:off x="3866478" y="5167607"/>
            <a:ext cx="242356" cy="84402"/>
          </a:xfrm>
          <a:custGeom>
            <a:avLst/>
            <a:gdLst>
              <a:gd name="connsiteX0" fmla="*/ 672 w 242356"/>
              <a:gd name="connsiteY0" fmla="*/ 83843 h 84402"/>
              <a:gd name="connsiteX1" fmla="*/ 235622 w 242356"/>
              <a:gd name="connsiteY1" fmla="*/ 1293 h 84402"/>
              <a:gd name="connsiteX2" fmla="*/ 165772 w 242356"/>
              <a:gd name="connsiteY2" fmla="*/ 36218 h 84402"/>
              <a:gd name="connsiteX3" fmla="*/ 672 w 242356"/>
              <a:gd name="connsiteY3" fmla="*/ 83843 h 8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356" h="84402">
                <a:moveTo>
                  <a:pt x="672" y="83843"/>
                </a:moveTo>
                <a:cubicBezTo>
                  <a:pt x="12314" y="78022"/>
                  <a:pt x="208106" y="9230"/>
                  <a:pt x="235622" y="1293"/>
                </a:cubicBezTo>
                <a:cubicBezTo>
                  <a:pt x="263138" y="-6644"/>
                  <a:pt x="199639" y="24047"/>
                  <a:pt x="165772" y="36218"/>
                </a:cubicBezTo>
                <a:cubicBezTo>
                  <a:pt x="131905" y="48389"/>
                  <a:pt x="-10970" y="89664"/>
                  <a:pt x="672" y="838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8A30EDF4-A013-ADFE-2E21-6FDA8B57E3BE}"/>
              </a:ext>
            </a:extLst>
          </p:cNvPr>
          <p:cNvSpPr/>
          <p:nvPr/>
        </p:nvSpPr>
        <p:spPr>
          <a:xfrm>
            <a:off x="3383558" y="4882212"/>
            <a:ext cx="115461" cy="123249"/>
          </a:xfrm>
          <a:custGeom>
            <a:avLst/>
            <a:gdLst>
              <a:gd name="connsiteX0" fmla="*/ 115292 w 115461"/>
              <a:gd name="connsiteY0" fmla="*/ 938 h 123249"/>
              <a:gd name="connsiteX1" fmla="*/ 4167 w 115461"/>
              <a:gd name="connsiteY1" fmla="*/ 121588 h 123249"/>
              <a:gd name="connsiteX2" fmla="*/ 29567 w 115461"/>
              <a:gd name="connsiteY2" fmla="*/ 67613 h 123249"/>
              <a:gd name="connsiteX3" fmla="*/ 115292 w 115461"/>
              <a:gd name="connsiteY3" fmla="*/ 938 h 123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461" h="123249">
                <a:moveTo>
                  <a:pt x="115292" y="938"/>
                </a:moveTo>
                <a:cubicBezTo>
                  <a:pt x="111059" y="9934"/>
                  <a:pt x="18454" y="110476"/>
                  <a:pt x="4167" y="121588"/>
                </a:cubicBezTo>
                <a:cubicBezTo>
                  <a:pt x="-10121" y="132701"/>
                  <a:pt x="15809" y="85075"/>
                  <a:pt x="29567" y="67613"/>
                </a:cubicBezTo>
                <a:cubicBezTo>
                  <a:pt x="43325" y="50151"/>
                  <a:pt x="119525" y="-8058"/>
                  <a:pt x="115292" y="9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5158682C-0442-A8BB-E540-6F8BD57BA7AD}"/>
              </a:ext>
            </a:extLst>
          </p:cNvPr>
          <p:cNvSpPr/>
          <p:nvPr/>
        </p:nvSpPr>
        <p:spPr>
          <a:xfrm>
            <a:off x="3301980" y="4790989"/>
            <a:ext cx="413221" cy="339934"/>
          </a:xfrm>
          <a:custGeom>
            <a:avLst/>
            <a:gdLst>
              <a:gd name="connsiteX0" fmla="*/ 412770 w 413221"/>
              <a:gd name="connsiteY0" fmla="*/ 86 h 339934"/>
              <a:gd name="connsiteX1" fmla="*/ 317520 w 413221"/>
              <a:gd name="connsiteY1" fmla="*/ 54061 h 339934"/>
              <a:gd name="connsiteX2" fmla="*/ 241320 w 413221"/>
              <a:gd name="connsiteY2" fmla="*/ 114386 h 339934"/>
              <a:gd name="connsiteX3" fmla="*/ 177820 w 413221"/>
              <a:gd name="connsiteY3" fmla="*/ 193761 h 339934"/>
              <a:gd name="connsiteX4" fmla="*/ 117495 w 413221"/>
              <a:gd name="connsiteY4" fmla="*/ 238211 h 339934"/>
              <a:gd name="connsiteX5" fmla="*/ 20 w 413221"/>
              <a:gd name="connsiteY5" fmla="*/ 339811 h 339934"/>
              <a:gd name="connsiteX6" fmla="*/ 127020 w 413221"/>
              <a:gd name="connsiteY6" fmla="*/ 215986 h 339934"/>
              <a:gd name="connsiteX7" fmla="*/ 193695 w 413221"/>
              <a:gd name="connsiteY7" fmla="*/ 146136 h 339934"/>
              <a:gd name="connsiteX8" fmla="*/ 276245 w 413221"/>
              <a:gd name="connsiteY8" fmla="*/ 66761 h 339934"/>
              <a:gd name="connsiteX9" fmla="*/ 412770 w 413221"/>
              <a:gd name="connsiteY9" fmla="*/ 86 h 339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3221" h="339934">
                <a:moveTo>
                  <a:pt x="412770" y="86"/>
                </a:moveTo>
                <a:cubicBezTo>
                  <a:pt x="419649" y="-2031"/>
                  <a:pt x="346095" y="35011"/>
                  <a:pt x="317520" y="54061"/>
                </a:cubicBezTo>
                <a:cubicBezTo>
                  <a:pt x="288945" y="73111"/>
                  <a:pt x="264603" y="91103"/>
                  <a:pt x="241320" y="114386"/>
                </a:cubicBezTo>
                <a:cubicBezTo>
                  <a:pt x="218037" y="137669"/>
                  <a:pt x="198457" y="173124"/>
                  <a:pt x="177820" y="193761"/>
                </a:cubicBezTo>
                <a:cubicBezTo>
                  <a:pt x="157183" y="214398"/>
                  <a:pt x="147128" y="213869"/>
                  <a:pt x="117495" y="238211"/>
                </a:cubicBezTo>
                <a:cubicBezTo>
                  <a:pt x="87862" y="262553"/>
                  <a:pt x="-1567" y="343515"/>
                  <a:pt x="20" y="339811"/>
                </a:cubicBezTo>
                <a:cubicBezTo>
                  <a:pt x="1607" y="336107"/>
                  <a:pt x="94741" y="248265"/>
                  <a:pt x="127020" y="215986"/>
                </a:cubicBezTo>
                <a:cubicBezTo>
                  <a:pt x="159299" y="183707"/>
                  <a:pt x="168824" y="171007"/>
                  <a:pt x="193695" y="146136"/>
                </a:cubicBezTo>
                <a:cubicBezTo>
                  <a:pt x="218566" y="121265"/>
                  <a:pt x="242908" y="92690"/>
                  <a:pt x="276245" y="66761"/>
                </a:cubicBezTo>
                <a:cubicBezTo>
                  <a:pt x="309582" y="40832"/>
                  <a:pt x="405891" y="2203"/>
                  <a:pt x="412770" y="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0DF4A731-33EC-4C50-C56D-EED5F8AE1D56}"/>
              </a:ext>
            </a:extLst>
          </p:cNvPr>
          <p:cNvSpPr/>
          <p:nvPr/>
        </p:nvSpPr>
        <p:spPr>
          <a:xfrm>
            <a:off x="3559175" y="4816315"/>
            <a:ext cx="228600" cy="63950"/>
          </a:xfrm>
          <a:custGeom>
            <a:avLst/>
            <a:gdLst>
              <a:gd name="connsiteX0" fmla="*/ 0 w 228600"/>
              <a:gd name="connsiteY0" fmla="*/ 63660 h 63950"/>
              <a:gd name="connsiteX1" fmla="*/ 120650 w 228600"/>
              <a:gd name="connsiteY1" fmla="*/ 25560 h 63950"/>
              <a:gd name="connsiteX2" fmla="*/ 228600 w 228600"/>
              <a:gd name="connsiteY2" fmla="*/ 9685 h 63950"/>
              <a:gd name="connsiteX3" fmla="*/ 120650 w 228600"/>
              <a:gd name="connsiteY3" fmla="*/ 3335 h 63950"/>
              <a:gd name="connsiteX4" fmla="*/ 0 w 228600"/>
              <a:gd name="connsiteY4" fmla="*/ 63660 h 6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" h="63950">
                <a:moveTo>
                  <a:pt x="0" y="63660"/>
                </a:moveTo>
                <a:cubicBezTo>
                  <a:pt x="0" y="67364"/>
                  <a:pt x="82550" y="34556"/>
                  <a:pt x="120650" y="25560"/>
                </a:cubicBezTo>
                <a:cubicBezTo>
                  <a:pt x="158750" y="16564"/>
                  <a:pt x="228600" y="13389"/>
                  <a:pt x="228600" y="9685"/>
                </a:cubicBezTo>
                <a:cubicBezTo>
                  <a:pt x="228600" y="5981"/>
                  <a:pt x="153987" y="-5661"/>
                  <a:pt x="120650" y="3335"/>
                </a:cubicBezTo>
                <a:cubicBezTo>
                  <a:pt x="87313" y="12331"/>
                  <a:pt x="0" y="59956"/>
                  <a:pt x="0" y="636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43239F95-3DF1-F851-C6DE-36CD1E5C89D1}"/>
              </a:ext>
            </a:extLst>
          </p:cNvPr>
          <p:cNvSpPr/>
          <p:nvPr/>
        </p:nvSpPr>
        <p:spPr>
          <a:xfrm>
            <a:off x="3622627" y="4838612"/>
            <a:ext cx="292161" cy="310180"/>
          </a:xfrm>
          <a:custGeom>
            <a:avLst/>
            <a:gdLst>
              <a:gd name="connsiteX0" fmla="*/ 155623 w 292161"/>
              <a:gd name="connsiteY0" fmla="*/ 3263 h 310180"/>
              <a:gd name="connsiteX1" fmla="*/ 260398 w 292161"/>
              <a:gd name="connsiteY1" fmla="*/ 111213 h 310180"/>
              <a:gd name="connsiteX2" fmla="*/ 292148 w 292161"/>
              <a:gd name="connsiteY2" fmla="*/ 177888 h 310180"/>
              <a:gd name="connsiteX3" fmla="*/ 263573 w 292161"/>
              <a:gd name="connsiteY3" fmla="*/ 263613 h 310180"/>
              <a:gd name="connsiteX4" fmla="*/ 206423 w 292161"/>
              <a:gd name="connsiteY4" fmla="*/ 292188 h 310180"/>
              <a:gd name="connsiteX5" fmla="*/ 92123 w 292161"/>
              <a:gd name="connsiteY5" fmla="*/ 308063 h 310180"/>
              <a:gd name="connsiteX6" fmla="*/ 25448 w 292161"/>
              <a:gd name="connsiteY6" fmla="*/ 244563 h 310180"/>
              <a:gd name="connsiteX7" fmla="*/ 48 w 292161"/>
              <a:gd name="connsiteY7" fmla="*/ 174713 h 310180"/>
              <a:gd name="connsiteX8" fmla="*/ 19098 w 292161"/>
              <a:gd name="connsiteY8" fmla="*/ 76288 h 310180"/>
              <a:gd name="connsiteX9" fmla="*/ 22273 w 292161"/>
              <a:gd name="connsiteY9" fmla="*/ 50888 h 310180"/>
              <a:gd name="connsiteX10" fmla="*/ 60373 w 292161"/>
              <a:gd name="connsiteY10" fmla="*/ 28663 h 310180"/>
              <a:gd name="connsiteX11" fmla="*/ 155623 w 292161"/>
              <a:gd name="connsiteY11" fmla="*/ 3263 h 310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2161" h="310180">
                <a:moveTo>
                  <a:pt x="155623" y="3263"/>
                </a:moveTo>
                <a:cubicBezTo>
                  <a:pt x="188960" y="17021"/>
                  <a:pt x="237644" y="82109"/>
                  <a:pt x="260398" y="111213"/>
                </a:cubicBezTo>
                <a:cubicBezTo>
                  <a:pt x="283152" y="140317"/>
                  <a:pt x="291619" y="152488"/>
                  <a:pt x="292148" y="177888"/>
                </a:cubicBezTo>
                <a:cubicBezTo>
                  <a:pt x="292677" y="203288"/>
                  <a:pt x="277861" y="244563"/>
                  <a:pt x="263573" y="263613"/>
                </a:cubicBezTo>
                <a:cubicBezTo>
                  <a:pt x="249286" y="282663"/>
                  <a:pt x="234998" y="284780"/>
                  <a:pt x="206423" y="292188"/>
                </a:cubicBezTo>
                <a:cubicBezTo>
                  <a:pt x="177848" y="299596"/>
                  <a:pt x="122286" y="316001"/>
                  <a:pt x="92123" y="308063"/>
                </a:cubicBezTo>
                <a:cubicBezTo>
                  <a:pt x="61960" y="300125"/>
                  <a:pt x="40794" y="266788"/>
                  <a:pt x="25448" y="244563"/>
                </a:cubicBezTo>
                <a:cubicBezTo>
                  <a:pt x="10102" y="222338"/>
                  <a:pt x="1106" y="202759"/>
                  <a:pt x="48" y="174713"/>
                </a:cubicBezTo>
                <a:cubicBezTo>
                  <a:pt x="-1010" y="146667"/>
                  <a:pt x="15394" y="96926"/>
                  <a:pt x="19098" y="76288"/>
                </a:cubicBezTo>
                <a:cubicBezTo>
                  <a:pt x="22802" y="55650"/>
                  <a:pt x="15394" y="58826"/>
                  <a:pt x="22273" y="50888"/>
                </a:cubicBezTo>
                <a:cubicBezTo>
                  <a:pt x="29152" y="42950"/>
                  <a:pt x="40265" y="33955"/>
                  <a:pt x="60373" y="28663"/>
                </a:cubicBezTo>
                <a:cubicBezTo>
                  <a:pt x="80481" y="23371"/>
                  <a:pt x="122286" y="-10495"/>
                  <a:pt x="155623" y="32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>
            <a:extLst>
              <a:ext uri="{FF2B5EF4-FFF2-40B4-BE49-F238E27FC236}">
                <a16:creationId xmlns:a16="http://schemas.microsoft.com/office/drawing/2014/main" id="{D8D08175-E2D0-892D-310F-6283BB63DEDC}"/>
              </a:ext>
            </a:extLst>
          </p:cNvPr>
          <p:cNvSpPr/>
          <p:nvPr/>
        </p:nvSpPr>
        <p:spPr>
          <a:xfrm>
            <a:off x="3788122" y="4969565"/>
            <a:ext cx="71008" cy="71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EA1ACEA4-E928-E18B-4569-38EC70C289AF}"/>
              </a:ext>
            </a:extLst>
          </p:cNvPr>
          <p:cNvSpPr/>
          <p:nvPr/>
        </p:nvSpPr>
        <p:spPr>
          <a:xfrm>
            <a:off x="4121150" y="4222540"/>
            <a:ext cx="95324" cy="165852"/>
          </a:xfrm>
          <a:custGeom>
            <a:avLst/>
            <a:gdLst>
              <a:gd name="connsiteX0" fmla="*/ 0 w 95324"/>
              <a:gd name="connsiteY0" fmla="*/ 210 h 165852"/>
              <a:gd name="connsiteX1" fmla="*/ 79375 w 95324"/>
              <a:gd name="connsiteY1" fmla="*/ 70060 h 165852"/>
              <a:gd name="connsiteX2" fmla="*/ 95250 w 95324"/>
              <a:gd name="connsiteY2" fmla="*/ 165310 h 165852"/>
              <a:gd name="connsiteX3" fmla="*/ 85725 w 95324"/>
              <a:gd name="connsiteY3" fmla="*/ 111335 h 165852"/>
              <a:gd name="connsiteX4" fmla="*/ 79375 w 95324"/>
              <a:gd name="connsiteY4" fmla="*/ 92285 h 165852"/>
              <a:gd name="connsiteX5" fmla="*/ 0 w 95324"/>
              <a:gd name="connsiteY5" fmla="*/ 210 h 165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324" h="165852">
                <a:moveTo>
                  <a:pt x="0" y="210"/>
                </a:moveTo>
                <a:cubicBezTo>
                  <a:pt x="0" y="-3494"/>
                  <a:pt x="63500" y="42543"/>
                  <a:pt x="79375" y="70060"/>
                </a:cubicBezTo>
                <a:cubicBezTo>
                  <a:pt x="95250" y="97577"/>
                  <a:pt x="94192" y="158431"/>
                  <a:pt x="95250" y="165310"/>
                </a:cubicBezTo>
                <a:cubicBezTo>
                  <a:pt x="96308" y="172189"/>
                  <a:pt x="85725" y="111335"/>
                  <a:pt x="85725" y="111335"/>
                </a:cubicBezTo>
                <a:cubicBezTo>
                  <a:pt x="83079" y="99164"/>
                  <a:pt x="89429" y="107631"/>
                  <a:pt x="79375" y="92285"/>
                </a:cubicBezTo>
                <a:cubicBezTo>
                  <a:pt x="69321" y="76939"/>
                  <a:pt x="0" y="3914"/>
                  <a:pt x="0" y="2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BDB9B668-828B-0F24-43A5-94514190795C}"/>
              </a:ext>
            </a:extLst>
          </p:cNvPr>
          <p:cNvSpPr/>
          <p:nvPr/>
        </p:nvSpPr>
        <p:spPr>
          <a:xfrm>
            <a:off x="3806390" y="4345547"/>
            <a:ext cx="348091" cy="67932"/>
          </a:xfrm>
          <a:custGeom>
            <a:avLst/>
            <a:gdLst>
              <a:gd name="connsiteX0" fmla="*/ 435 w 348091"/>
              <a:gd name="connsiteY0" fmla="*/ 1028 h 67932"/>
              <a:gd name="connsiteX1" fmla="*/ 181410 w 348091"/>
              <a:gd name="connsiteY1" fmla="*/ 10553 h 67932"/>
              <a:gd name="connsiteX2" fmla="*/ 343335 w 348091"/>
              <a:gd name="connsiteY2" fmla="*/ 67703 h 67932"/>
              <a:gd name="connsiteX3" fmla="*/ 298885 w 348091"/>
              <a:gd name="connsiteY3" fmla="*/ 29603 h 67932"/>
              <a:gd name="connsiteX4" fmla="*/ 235385 w 348091"/>
              <a:gd name="connsiteY4" fmla="*/ 4203 h 67932"/>
              <a:gd name="connsiteX5" fmla="*/ 435 w 348091"/>
              <a:gd name="connsiteY5" fmla="*/ 1028 h 67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8091" h="67932">
                <a:moveTo>
                  <a:pt x="435" y="1028"/>
                </a:moveTo>
                <a:cubicBezTo>
                  <a:pt x="-8561" y="2086"/>
                  <a:pt x="124260" y="-560"/>
                  <a:pt x="181410" y="10553"/>
                </a:cubicBezTo>
                <a:cubicBezTo>
                  <a:pt x="238560" y="21666"/>
                  <a:pt x="323756" y="64528"/>
                  <a:pt x="343335" y="67703"/>
                </a:cubicBezTo>
                <a:cubicBezTo>
                  <a:pt x="362914" y="70878"/>
                  <a:pt x="316877" y="40186"/>
                  <a:pt x="298885" y="29603"/>
                </a:cubicBezTo>
                <a:cubicBezTo>
                  <a:pt x="280893" y="19020"/>
                  <a:pt x="279306" y="10024"/>
                  <a:pt x="235385" y="4203"/>
                </a:cubicBezTo>
                <a:cubicBezTo>
                  <a:pt x="191464" y="-1618"/>
                  <a:pt x="9431" y="-30"/>
                  <a:pt x="435" y="10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A2E1C36C-00B5-552F-6FB0-5E1F678A6679}"/>
              </a:ext>
            </a:extLst>
          </p:cNvPr>
          <p:cNvSpPr/>
          <p:nvPr/>
        </p:nvSpPr>
        <p:spPr>
          <a:xfrm>
            <a:off x="3755718" y="4221236"/>
            <a:ext cx="378539" cy="30288"/>
          </a:xfrm>
          <a:custGeom>
            <a:avLst/>
            <a:gdLst>
              <a:gd name="connsiteX0" fmla="*/ 307 w 378539"/>
              <a:gd name="connsiteY0" fmla="*/ 30089 h 30288"/>
              <a:gd name="connsiteX1" fmla="*/ 228907 w 378539"/>
              <a:gd name="connsiteY1" fmla="*/ 1514 h 30288"/>
              <a:gd name="connsiteX2" fmla="*/ 378132 w 378539"/>
              <a:gd name="connsiteY2" fmla="*/ 4689 h 30288"/>
              <a:gd name="connsiteX3" fmla="*/ 270182 w 378539"/>
              <a:gd name="connsiteY3" fmla="*/ 11039 h 30288"/>
              <a:gd name="connsiteX4" fmla="*/ 181282 w 378539"/>
              <a:gd name="connsiteY4" fmla="*/ 14214 h 30288"/>
              <a:gd name="connsiteX5" fmla="*/ 307 w 378539"/>
              <a:gd name="connsiteY5" fmla="*/ 30089 h 30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8539" h="30288">
                <a:moveTo>
                  <a:pt x="307" y="30089"/>
                </a:moveTo>
                <a:cubicBezTo>
                  <a:pt x="8244" y="27972"/>
                  <a:pt x="165936" y="5747"/>
                  <a:pt x="228907" y="1514"/>
                </a:cubicBezTo>
                <a:cubicBezTo>
                  <a:pt x="291878" y="-2719"/>
                  <a:pt x="371253" y="3102"/>
                  <a:pt x="378132" y="4689"/>
                </a:cubicBezTo>
                <a:cubicBezTo>
                  <a:pt x="385011" y="6276"/>
                  <a:pt x="302990" y="9451"/>
                  <a:pt x="270182" y="11039"/>
                </a:cubicBezTo>
                <a:cubicBezTo>
                  <a:pt x="237374" y="12626"/>
                  <a:pt x="222028" y="11568"/>
                  <a:pt x="181282" y="14214"/>
                </a:cubicBezTo>
                <a:cubicBezTo>
                  <a:pt x="140536" y="16860"/>
                  <a:pt x="-7630" y="32206"/>
                  <a:pt x="307" y="300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5FBEB453-6099-45D7-6BA5-A2FE1FE46A97}"/>
              </a:ext>
            </a:extLst>
          </p:cNvPr>
          <p:cNvSpPr/>
          <p:nvPr/>
        </p:nvSpPr>
        <p:spPr>
          <a:xfrm>
            <a:off x="3178016" y="4244567"/>
            <a:ext cx="346380" cy="293027"/>
          </a:xfrm>
          <a:custGeom>
            <a:avLst/>
            <a:gdLst>
              <a:gd name="connsiteX0" fmla="*/ 346234 w 346380"/>
              <a:gd name="connsiteY0" fmla="*/ 408 h 293027"/>
              <a:gd name="connsiteX1" fmla="*/ 181134 w 346380"/>
              <a:gd name="connsiteY1" fmla="*/ 136933 h 293027"/>
              <a:gd name="connsiteX2" fmla="*/ 159 w 346380"/>
              <a:gd name="connsiteY2" fmla="*/ 292508 h 293027"/>
              <a:gd name="connsiteX3" fmla="*/ 152559 w 346380"/>
              <a:gd name="connsiteY3" fmla="*/ 181383 h 293027"/>
              <a:gd name="connsiteX4" fmla="*/ 346234 w 346380"/>
              <a:gd name="connsiteY4" fmla="*/ 408 h 293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380" h="293027">
                <a:moveTo>
                  <a:pt x="346234" y="408"/>
                </a:moveTo>
                <a:cubicBezTo>
                  <a:pt x="350997" y="-7000"/>
                  <a:pt x="238813" y="88250"/>
                  <a:pt x="181134" y="136933"/>
                </a:cubicBezTo>
                <a:cubicBezTo>
                  <a:pt x="123455" y="185616"/>
                  <a:pt x="4921" y="285100"/>
                  <a:pt x="159" y="292508"/>
                </a:cubicBezTo>
                <a:cubicBezTo>
                  <a:pt x="-4604" y="299916"/>
                  <a:pt x="98584" y="226362"/>
                  <a:pt x="152559" y="181383"/>
                </a:cubicBezTo>
                <a:cubicBezTo>
                  <a:pt x="206534" y="136404"/>
                  <a:pt x="341471" y="7816"/>
                  <a:pt x="346234" y="4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59926DA1-2361-9E17-BFC7-D88F27E53A82}"/>
              </a:ext>
            </a:extLst>
          </p:cNvPr>
          <p:cNvSpPr/>
          <p:nvPr/>
        </p:nvSpPr>
        <p:spPr>
          <a:xfrm>
            <a:off x="3437422" y="4342746"/>
            <a:ext cx="450681" cy="80073"/>
          </a:xfrm>
          <a:custGeom>
            <a:avLst/>
            <a:gdLst>
              <a:gd name="connsiteX0" fmla="*/ 1103 w 450681"/>
              <a:gd name="connsiteY0" fmla="*/ 80029 h 80073"/>
              <a:gd name="connsiteX1" fmla="*/ 290028 w 450681"/>
              <a:gd name="connsiteY1" fmla="*/ 16529 h 80073"/>
              <a:gd name="connsiteX2" fmla="*/ 445603 w 450681"/>
              <a:gd name="connsiteY2" fmla="*/ 38754 h 80073"/>
              <a:gd name="connsiteX3" fmla="*/ 404328 w 450681"/>
              <a:gd name="connsiteY3" fmla="*/ 10179 h 80073"/>
              <a:gd name="connsiteX4" fmla="*/ 318603 w 450681"/>
              <a:gd name="connsiteY4" fmla="*/ 654 h 80073"/>
              <a:gd name="connsiteX5" fmla="*/ 194778 w 450681"/>
              <a:gd name="connsiteY5" fmla="*/ 26054 h 80073"/>
              <a:gd name="connsiteX6" fmla="*/ 1103 w 450681"/>
              <a:gd name="connsiteY6" fmla="*/ 80029 h 8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681" h="80073">
                <a:moveTo>
                  <a:pt x="1103" y="80029"/>
                </a:moveTo>
                <a:cubicBezTo>
                  <a:pt x="16978" y="78441"/>
                  <a:pt x="215945" y="23408"/>
                  <a:pt x="290028" y="16529"/>
                </a:cubicBezTo>
                <a:cubicBezTo>
                  <a:pt x="364111" y="9650"/>
                  <a:pt x="426553" y="39812"/>
                  <a:pt x="445603" y="38754"/>
                </a:cubicBezTo>
                <a:cubicBezTo>
                  <a:pt x="464653" y="37696"/>
                  <a:pt x="425495" y="16529"/>
                  <a:pt x="404328" y="10179"/>
                </a:cubicBezTo>
                <a:cubicBezTo>
                  <a:pt x="383161" y="3829"/>
                  <a:pt x="353528" y="-1992"/>
                  <a:pt x="318603" y="654"/>
                </a:cubicBezTo>
                <a:cubicBezTo>
                  <a:pt x="283678" y="3300"/>
                  <a:pt x="244520" y="12296"/>
                  <a:pt x="194778" y="26054"/>
                </a:cubicBezTo>
                <a:cubicBezTo>
                  <a:pt x="145036" y="39812"/>
                  <a:pt x="-14772" y="81617"/>
                  <a:pt x="1103" y="800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E8C2FD19-8C82-B2C2-0EFE-6932BCFF799B}"/>
              </a:ext>
            </a:extLst>
          </p:cNvPr>
          <p:cNvSpPr/>
          <p:nvPr/>
        </p:nvSpPr>
        <p:spPr>
          <a:xfrm>
            <a:off x="3177633" y="4402172"/>
            <a:ext cx="281016" cy="167408"/>
          </a:xfrm>
          <a:custGeom>
            <a:avLst/>
            <a:gdLst>
              <a:gd name="connsiteX0" fmla="*/ 542 w 281016"/>
              <a:gd name="connsiteY0" fmla="*/ 166653 h 167408"/>
              <a:gd name="connsiteX1" fmla="*/ 143417 w 281016"/>
              <a:gd name="connsiteY1" fmla="*/ 90453 h 167408"/>
              <a:gd name="connsiteX2" fmla="*/ 279942 w 281016"/>
              <a:gd name="connsiteY2" fmla="*/ 1553 h 167408"/>
              <a:gd name="connsiteX3" fmla="*/ 197392 w 281016"/>
              <a:gd name="connsiteY3" fmla="*/ 42828 h 167408"/>
              <a:gd name="connsiteX4" fmla="*/ 542 w 281016"/>
              <a:gd name="connsiteY4" fmla="*/ 166653 h 167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016" h="167408">
                <a:moveTo>
                  <a:pt x="542" y="166653"/>
                </a:moveTo>
                <a:cubicBezTo>
                  <a:pt x="-8454" y="174591"/>
                  <a:pt x="96850" y="117970"/>
                  <a:pt x="143417" y="90453"/>
                </a:cubicBezTo>
                <a:cubicBezTo>
                  <a:pt x="189984" y="62936"/>
                  <a:pt x="270946" y="9490"/>
                  <a:pt x="279942" y="1553"/>
                </a:cubicBezTo>
                <a:cubicBezTo>
                  <a:pt x="288938" y="-6385"/>
                  <a:pt x="239725" y="17428"/>
                  <a:pt x="197392" y="42828"/>
                </a:cubicBezTo>
                <a:cubicBezTo>
                  <a:pt x="155059" y="68228"/>
                  <a:pt x="9538" y="158715"/>
                  <a:pt x="542" y="1666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2CFC4DBB-7F06-6848-5525-821115B51847}"/>
              </a:ext>
            </a:extLst>
          </p:cNvPr>
          <p:cNvSpPr/>
          <p:nvPr/>
        </p:nvSpPr>
        <p:spPr>
          <a:xfrm>
            <a:off x="3492464" y="4219302"/>
            <a:ext cx="225525" cy="80944"/>
          </a:xfrm>
          <a:custGeom>
            <a:avLst/>
            <a:gdLst>
              <a:gd name="connsiteX0" fmla="*/ 225461 w 225525"/>
              <a:gd name="connsiteY0" fmla="*/ 273 h 80944"/>
              <a:gd name="connsiteX1" fmla="*/ 139736 w 225525"/>
              <a:gd name="connsiteY1" fmla="*/ 44723 h 80944"/>
              <a:gd name="connsiteX2" fmla="*/ 36 w 225525"/>
              <a:gd name="connsiteY2" fmla="*/ 79648 h 80944"/>
              <a:gd name="connsiteX3" fmla="*/ 127036 w 225525"/>
              <a:gd name="connsiteY3" fmla="*/ 66948 h 80944"/>
              <a:gd name="connsiteX4" fmla="*/ 225461 w 225525"/>
              <a:gd name="connsiteY4" fmla="*/ 273 h 80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525" h="80944">
                <a:moveTo>
                  <a:pt x="225461" y="273"/>
                </a:moveTo>
                <a:cubicBezTo>
                  <a:pt x="227578" y="-3431"/>
                  <a:pt x="177307" y="31494"/>
                  <a:pt x="139736" y="44723"/>
                </a:cubicBezTo>
                <a:cubicBezTo>
                  <a:pt x="102165" y="57952"/>
                  <a:pt x="2153" y="75944"/>
                  <a:pt x="36" y="79648"/>
                </a:cubicBezTo>
                <a:cubicBezTo>
                  <a:pt x="-2081" y="83352"/>
                  <a:pt x="87878" y="79119"/>
                  <a:pt x="127036" y="66948"/>
                </a:cubicBezTo>
                <a:cubicBezTo>
                  <a:pt x="166194" y="54777"/>
                  <a:pt x="223344" y="3977"/>
                  <a:pt x="225461" y="2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193C8D0B-B0DD-BA4F-C0BC-365EE57BB339}"/>
              </a:ext>
            </a:extLst>
          </p:cNvPr>
          <p:cNvSpPr/>
          <p:nvPr/>
        </p:nvSpPr>
        <p:spPr>
          <a:xfrm>
            <a:off x="4639509" y="4233905"/>
            <a:ext cx="209609" cy="368457"/>
          </a:xfrm>
          <a:custGeom>
            <a:avLst/>
            <a:gdLst>
              <a:gd name="connsiteX0" fmla="*/ 209467 w 209609"/>
              <a:gd name="connsiteY0" fmla="*/ 412 h 368457"/>
              <a:gd name="connsiteX1" fmla="*/ 19757 w 209609"/>
              <a:gd name="connsiteY1" fmla="*/ 186327 h 368457"/>
              <a:gd name="connsiteX2" fmla="*/ 19757 w 209609"/>
              <a:gd name="connsiteY2" fmla="*/ 368449 h 368457"/>
              <a:gd name="connsiteX3" fmla="*/ 786 w 209609"/>
              <a:gd name="connsiteY3" fmla="*/ 193916 h 368457"/>
              <a:gd name="connsiteX4" fmla="*/ 50111 w 209609"/>
              <a:gd name="connsiteY4" fmla="*/ 137003 h 368457"/>
              <a:gd name="connsiteX5" fmla="*/ 209467 w 209609"/>
              <a:gd name="connsiteY5" fmla="*/ 412 h 36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609" h="368457">
                <a:moveTo>
                  <a:pt x="209467" y="412"/>
                </a:moveTo>
                <a:cubicBezTo>
                  <a:pt x="204408" y="8633"/>
                  <a:pt x="51375" y="124988"/>
                  <a:pt x="19757" y="186327"/>
                </a:cubicBezTo>
                <a:cubicBezTo>
                  <a:pt x="-11861" y="247667"/>
                  <a:pt x="22919" y="367184"/>
                  <a:pt x="19757" y="368449"/>
                </a:cubicBezTo>
                <a:cubicBezTo>
                  <a:pt x="16595" y="369714"/>
                  <a:pt x="-4273" y="232490"/>
                  <a:pt x="786" y="193916"/>
                </a:cubicBezTo>
                <a:cubicBezTo>
                  <a:pt x="5845" y="155342"/>
                  <a:pt x="17228" y="164827"/>
                  <a:pt x="50111" y="137003"/>
                </a:cubicBezTo>
                <a:cubicBezTo>
                  <a:pt x="82994" y="109179"/>
                  <a:pt x="214526" y="-7809"/>
                  <a:pt x="209467" y="41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A49F76B4-2F46-80F1-7440-DD20683E8994}"/>
              </a:ext>
            </a:extLst>
          </p:cNvPr>
          <p:cNvSpPr/>
          <p:nvPr/>
        </p:nvSpPr>
        <p:spPr>
          <a:xfrm>
            <a:off x="4324839" y="4297790"/>
            <a:ext cx="217925" cy="308529"/>
          </a:xfrm>
          <a:custGeom>
            <a:avLst/>
            <a:gdLst>
              <a:gd name="connsiteX0" fmla="*/ 539 w 217925"/>
              <a:gd name="connsiteY0" fmla="*/ 1028 h 308529"/>
              <a:gd name="connsiteX1" fmla="*/ 182660 w 217925"/>
              <a:gd name="connsiteY1" fmla="*/ 179355 h 308529"/>
              <a:gd name="connsiteX2" fmla="*/ 205425 w 217925"/>
              <a:gd name="connsiteY2" fmla="*/ 308358 h 308529"/>
              <a:gd name="connsiteX3" fmla="*/ 213013 w 217925"/>
              <a:gd name="connsiteY3" fmla="*/ 152796 h 308529"/>
              <a:gd name="connsiteX4" fmla="*/ 129541 w 217925"/>
              <a:gd name="connsiteY4" fmla="*/ 107266 h 308529"/>
              <a:gd name="connsiteX5" fmla="*/ 539 w 217925"/>
              <a:gd name="connsiteY5" fmla="*/ 1028 h 30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925" h="308529">
                <a:moveTo>
                  <a:pt x="539" y="1028"/>
                </a:moveTo>
                <a:cubicBezTo>
                  <a:pt x="9392" y="13043"/>
                  <a:pt x="148512" y="128133"/>
                  <a:pt x="182660" y="179355"/>
                </a:cubicBezTo>
                <a:cubicBezTo>
                  <a:pt x="216808" y="230577"/>
                  <a:pt x="200366" y="312784"/>
                  <a:pt x="205425" y="308358"/>
                </a:cubicBezTo>
                <a:cubicBezTo>
                  <a:pt x="210484" y="303932"/>
                  <a:pt x="225660" y="186311"/>
                  <a:pt x="213013" y="152796"/>
                </a:cubicBezTo>
                <a:cubicBezTo>
                  <a:pt x="200366" y="119281"/>
                  <a:pt x="164953" y="128766"/>
                  <a:pt x="129541" y="107266"/>
                </a:cubicBezTo>
                <a:cubicBezTo>
                  <a:pt x="94129" y="85766"/>
                  <a:pt x="-8314" y="-10987"/>
                  <a:pt x="539" y="102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1C98D325-B313-BAF1-00BD-699D70590B38}"/>
              </a:ext>
            </a:extLst>
          </p:cNvPr>
          <p:cNvSpPr/>
          <p:nvPr/>
        </p:nvSpPr>
        <p:spPr>
          <a:xfrm>
            <a:off x="4661365" y="4696742"/>
            <a:ext cx="112186" cy="371613"/>
          </a:xfrm>
          <a:custGeom>
            <a:avLst/>
            <a:gdLst>
              <a:gd name="connsiteX0" fmla="*/ 1696 w 112186"/>
              <a:gd name="connsiteY0" fmla="*/ 466 h 371613"/>
              <a:gd name="connsiteX1" fmla="*/ 16872 w 112186"/>
              <a:gd name="connsiteY1" fmla="*/ 156028 h 371613"/>
              <a:gd name="connsiteX2" fmla="*/ 111727 w 112186"/>
              <a:gd name="connsiteY2" fmla="*/ 368503 h 371613"/>
              <a:gd name="connsiteX3" fmla="*/ 51020 w 112186"/>
              <a:gd name="connsiteY3" fmla="*/ 277442 h 371613"/>
              <a:gd name="connsiteX4" fmla="*/ 5490 w 112186"/>
              <a:gd name="connsiteY4" fmla="*/ 205353 h 371613"/>
              <a:gd name="connsiteX5" fmla="*/ 1696 w 112186"/>
              <a:gd name="connsiteY5" fmla="*/ 466 h 37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186" h="371613">
                <a:moveTo>
                  <a:pt x="1696" y="466"/>
                </a:moveTo>
                <a:cubicBezTo>
                  <a:pt x="3593" y="-7755"/>
                  <a:pt x="-1467" y="94688"/>
                  <a:pt x="16872" y="156028"/>
                </a:cubicBezTo>
                <a:cubicBezTo>
                  <a:pt x="35211" y="217368"/>
                  <a:pt x="106036" y="348267"/>
                  <a:pt x="111727" y="368503"/>
                </a:cubicBezTo>
                <a:cubicBezTo>
                  <a:pt x="117418" y="388739"/>
                  <a:pt x="68726" y="304634"/>
                  <a:pt x="51020" y="277442"/>
                </a:cubicBezTo>
                <a:cubicBezTo>
                  <a:pt x="33314" y="250250"/>
                  <a:pt x="13078" y="248354"/>
                  <a:pt x="5490" y="205353"/>
                </a:cubicBezTo>
                <a:cubicBezTo>
                  <a:pt x="-2098" y="162352"/>
                  <a:pt x="-201" y="8687"/>
                  <a:pt x="1696" y="46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B0A42EE7-242D-1269-2630-D32B793E21E3}"/>
              </a:ext>
            </a:extLst>
          </p:cNvPr>
          <p:cNvSpPr/>
          <p:nvPr/>
        </p:nvSpPr>
        <p:spPr>
          <a:xfrm>
            <a:off x="4564239" y="5087986"/>
            <a:ext cx="61002" cy="341524"/>
          </a:xfrm>
          <a:custGeom>
            <a:avLst/>
            <a:gdLst>
              <a:gd name="connsiteX0" fmla="*/ 22938 w 61002"/>
              <a:gd name="connsiteY0" fmla="*/ 24 h 341524"/>
              <a:gd name="connsiteX1" fmla="*/ 41909 w 61002"/>
              <a:gd name="connsiteY1" fmla="*/ 174557 h 341524"/>
              <a:gd name="connsiteX2" fmla="*/ 173 w 61002"/>
              <a:gd name="connsiteY2" fmla="*/ 341501 h 341524"/>
              <a:gd name="connsiteX3" fmla="*/ 60880 w 61002"/>
              <a:gd name="connsiteY3" fmla="*/ 163174 h 341524"/>
              <a:gd name="connsiteX4" fmla="*/ 22938 w 61002"/>
              <a:gd name="connsiteY4" fmla="*/ 24 h 341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02" h="341524">
                <a:moveTo>
                  <a:pt x="22938" y="24"/>
                </a:moveTo>
                <a:cubicBezTo>
                  <a:pt x="19776" y="1921"/>
                  <a:pt x="45703" y="117644"/>
                  <a:pt x="41909" y="174557"/>
                </a:cubicBezTo>
                <a:cubicBezTo>
                  <a:pt x="38115" y="231470"/>
                  <a:pt x="-2989" y="343398"/>
                  <a:pt x="173" y="341501"/>
                </a:cubicBezTo>
                <a:cubicBezTo>
                  <a:pt x="3335" y="339604"/>
                  <a:pt x="58351" y="218189"/>
                  <a:pt x="60880" y="163174"/>
                </a:cubicBezTo>
                <a:cubicBezTo>
                  <a:pt x="63409" y="108159"/>
                  <a:pt x="26100" y="-1873"/>
                  <a:pt x="22938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6D50A02A-95B2-D782-2F28-E9C0970C1DE0}"/>
              </a:ext>
            </a:extLst>
          </p:cNvPr>
          <p:cNvSpPr/>
          <p:nvPr/>
        </p:nvSpPr>
        <p:spPr>
          <a:xfrm>
            <a:off x="4803362" y="5141129"/>
            <a:ext cx="75973" cy="379581"/>
          </a:xfrm>
          <a:custGeom>
            <a:avLst/>
            <a:gdLst>
              <a:gd name="connsiteX0" fmla="*/ 15260 w 75973"/>
              <a:gd name="connsiteY0" fmla="*/ 0 h 379581"/>
              <a:gd name="connsiteX1" fmla="*/ 19055 w 75973"/>
              <a:gd name="connsiteY1" fmla="*/ 125208 h 379581"/>
              <a:gd name="connsiteX2" fmla="*/ 75967 w 75973"/>
              <a:gd name="connsiteY2" fmla="*/ 379419 h 379581"/>
              <a:gd name="connsiteX3" fmla="*/ 15260 w 75973"/>
              <a:gd name="connsiteY3" fmla="*/ 163150 h 379581"/>
              <a:gd name="connsiteX4" fmla="*/ 84 w 75973"/>
              <a:gd name="connsiteY4" fmla="*/ 125208 h 379581"/>
              <a:gd name="connsiteX5" fmla="*/ 15260 w 75973"/>
              <a:gd name="connsiteY5" fmla="*/ 0 h 379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973" h="379581">
                <a:moveTo>
                  <a:pt x="15260" y="0"/>
                </a:moveTo>
                <a:cubicBezTo>
                  <a:pt x="18422" y="0"/>
                  <a:pt x="8937" y="61972"/>
                  <a:pt x="19055" y="125208"/>
                </a:cubicBezTo>
                <a:cubicBezTo>
                  <a:pt x="29173" y="188444"/>
                  <a:pt x="76600" y="373095"/>
                  <a:pt x="75967" y="379419"/>
                </a:cubicBezTo>
                <a:cubicBezTo>
                  <a:pt x="75334" y="385743"/>
                  <a:pt x="27907" y="205518"/>
                  <a:pt x="15260" y="163150"/>
                </a:cubicBezTo>
                <a:cubicBezTo>
                  <a:pt x="2613" y="120782"/>
                  <a:pt x="1349" y="147341"/>
                  <a:pt x="84" y="125208"/>
                </a:cubicBezTo>
                <a:cubicBezTo>
                  <a:pt x="-1181" y="103075"/>
                  <a:pt x="12098" y="0"/>
                  <a:pt x="1526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FE88A445-02EF-CE34-D188-86410E00150B}"/>
              </a:ext>
            </a:extLst>
          </p:cNvPr>
          <p:cNvSpPr/>
          <p:nvPr/>
        </p:nvSpPr>
        <p:spPr>
          <a:xfrm>
            <a:off x="4769257" y="5580464"/>
            <a:ext cx="155794" cy="281688"/>
          </a:xfrm>
          <a:custGeom>
            <a:avLst/>
            <a:gdLst>
              <a:gd name="connsiteX0" fmla="*/ 102484 w 155794"/>
              <a:gd name="connsiteY0" fmla="*/ 791 h 281688"/>
              <a:gd name="connsiteX1" fmla="*/ 129043 w 155794"/>
              <a:gd name="connsiteY1" fmla="*/ 148764 h 281688"/>
              <a:gd name="connsiteX2" fmla="*/ 41 w 155794"/>
              <a:gd name="connsiteY2" fmla="*/ 281561 h 281688"/>
              <a:gd name="connsiteX3" fmla="*/ 144220 w 155794"/>
              <a:gd name="connsiteY3" fmla="*/ 171529 h 281688"/>
              <a:gd name="connsiteX4" fmla="*/ 144220 w 155794"/>
              <a:gd name="connsiteY4" fmla="*/ 91851 h 281688"/>
              <a:gd name="connsiteX5" fmla="*/ 102484 w 155794"/>
              <a:gd name="connsiteY5" fmla="*/ 791 h 28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794" h="281688">
                <a:moveTo>
                  <a:pt x="102484" y="791"/>
                </a:moveTo>
                <a:cubicBezTo>
                  <a:pt x="99955" y="10276"/>
                  <a:pt x="146117" y="101969"/>
                  <a:pt x="129043" y="148764"/>
                </a:cubicBezTo>
                <a:cubicBezTo>
                  <a:pt x="111969" y="195559"/>
                  <a:pt x="-2488" y="277767"/>
                  <a:pt x="41" y="281561"/>
                </a:cubicBezTo>
                <a:cubicBezTo>
                  <a:pt x="2570" y="285355"/>
                  <a:pt x="120190" y="203147"/>
                  <a:pt x="144220" y="171529"/>
                </a:cubicBezTo>
                <a:cubicBezTo>
                  <a:pt x="168250" y="139911"/>
                  <a:pt x="148014" y="113984"/>
                  <a:pt x="144220" y="91851"/>
                </a:cubicBezTo>
                <a:cubicBezTo>
                  <a:pt x="140426" y="69718"/>
                  <a:pt x="105013" y="-8694"/>
                  <a:pt x="102484" y="7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F5B48371-EC8B-D6B9-3E72-D47F3B47D10E}"/>
              </a:ext>
            </a:extLst>
          </p:cNvPr>
          <p:cNvSpPr/>
          <p:nvPr/>
        </p:nvSpPr>
        <p:spPr>
          <a:xfrm>
            <a:off x="4310019" y="5674578"/>
            <a:ext cx="148509" cy="331845"/>
          </a:xfrm>
          <a:custGeom>
            <a:avLst/>
            <a:gdLst>
              <a:gd name="connsiteX0" fmla="*/ 148155 w 148509"/>
              <a:gd name="connsiteY0" fmla="*/ 1532 h 331845"/>
              <a:gd name="connsiteX1" fmla="*/ 68477 w 148509"/>
              <a:gd name="connsiteY1" fmla="*/ 96386 h 331845"/>
              <a:gd name="connsiteX2" fmla="*/ 22947 w 148509"/>
              <a:gd name="connsiteY2" fmla="*/ 145711 h 331845"/>
              <a:gd name="connsiteX3" fmla="*/ 182 w 148509"/>
              <a:gd name="connsiteY3" fmla="*/ 331626 h 331845"/>
              <a:gd name="connsiteX4" fmla="*/ 34330 w 148509"/>
              <a:gd name="connsiteY4" fmla="*/ 179859 h 331845"/>
              <a:gd name="connsiteX5" fmla="*/ 148155 w 148509"/>
              <a:gd name="connsiteY5" fmla="*/ 1532 h 331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509" h="331845">
                <a:moveTo>
                  <a:pt x="148155" y="1532"/>
                </a:moveTo>
                <a:cubicBezTo>
                  <a:pt x="153846" y="-12380"/>
                  <a:pt x="89345" y="72356"/>
                  <a:pt x="68477" y="96386"/>
                </a:cubicBezTo>
                <a:cubicBezTo>
                  <a:pt x="47609" y="120416"/>
                  <a:pt x="34330" y="106504"/>
                  <a:pt x="22947" y="145711"/>
                </a:cubicBezTo>
                <a:cubicBezTo>
                  <a:pt x="11564" y="184918"/>
                  <a:pt x="-1715" y="325935"/>
                  <a:pt x="182" y="331626"/>
                </a:cubicBezTo>
                <a:cubicBezTo>
                  <a:pt x="2079" y="337317"/>
                  <a:pt x="10300" y="231081"/>
                  <a:pt x="34330" y="179859"/>
                </a:cubicBezTo>
                <a:cubicBezTo>
                  <a:pt x="58360" y="128638"/>
                  <a:pt x="142464" y="15444"/>
                  <a:pt x="148155" y="15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608B2A2D-5333-0E0F-B402-DE406F996EB5}"/>
              </a:ext>
            </a:extLst>
          </p:cNvPr>
          <p:cNvSpPr/>
          <p:nvPr/>
        </p:nvSpPr>
        <p:spPr>
          <a:xfrm>
            <a:off x="4897963" y="5114822"/>
            <a:ext cx="115560" cy="378920"/>
          </a:xfrm>
          <a:custGeom>
            <a:avLst/>
            <a:gdLst>
              <a:gd name="connsiteX0" fmla="*/ 10587 w 115560"/>
              <a:gd name="connsiteY0" fmla="*/ 103 h 378920"/>
              <a:gd name="connsiteX1" fmla="*/ 10587 w 115560"/>
              <a:gd name="connsiteY1" fmla="*/ 155678 h 378920"/>
              <a:gd name="connsiteX2" fmla="*/ 115362 w 115560"/>
              <a:gd name="connsiteY2" fmla="*/ 377928 h 378920"/>
              <a:gd name="connsiteX3" fmla="*/ 35987 w 115560"/>
              <a:gd name="connsiteY3" fmla="*/ 235053 h 378920"/>
              <a:gd name="connsiteX4" fmla="*/ 1062 w 115560"/>
              <a:gd name="connsiteY4" fmla="*/ 177903 h 378920"/>
              <a:gd name="connsiteX5" fmla="*/ 10587 w 115560"/>
              <a:gd name="connsiteY5" fmla="*/ 103 h 378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560" h="378920">
                <a:moveTo>
                  <a:pt x="10587" y="103"/>
                </a:moveTo>
                <a:cubicBezTo>
                  <a:pt x="12174" y="-3601"/>
                  <a:pt x="-6876" y="92707"/>
                  <a:pt x="10587" y="155678"/>
                </a:cubicBezTo>
                <a:cubicBezTo>
                  <a:pt x="28050" y="218649"/>
                  <a:pt x="111129" y="364699"/>
                  <a:pt x="115362" y="377928"/>
                </a:cubicBezTo>
                <a:cubicBezTo>
                  <a:pt x="119595" y="391157"/>
                  <a:pt x="55037" y="268391"/>
                  <a:pt x="35987" y="235053"/>
                </a:cubicBezTo>
                <a:cubicBezTo>
                  <a:pt x="16937" y="201716"/>
                  <a:pt x="5824" y="215474"/>
                  <a:pt x="1062" y="177903"/>
                </a:cubicBezTo>
                <a:cubicBezTo>
                  <a:pt x="-3700" y="140332"/>
                  <a:pt x="9000" y="3807"/>
                  <a:pt x="10587" y="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86EE0556-8D99-C001-F035-26E65C155F4A}"/>
              </a:ext>
            </a:extLst>
          </p:cNvPr>
          <p:cNvSpPr/>
          <p:nvPr/>
        </p:nvSpPr>
        <p:spPr>
          <a:xfrm>
            <a:off x="5040063" y="5562465"/>
            <a:ext cx="84420" cy="194027"/>
          </a:xfrm>
          <a:custGeom>
            <a:avLst/>
            <a:gdLst>
              <a:gd name="connsiteX0" fmla="*/ 1837 w 84420"/>
              <a:gd name="connsiteY0" fmla="*/ 135 h 194027"/>
              <a:gd name="connsiteX1" fmla="*/ 17712 w 84420"/>
              <a:gd name="connsiteY1" fmla="*/ 101735 h 194027"/>
              <a:gd name="connsiteX2" fmla="*/ 84387 w 84420"/>
              <a:gd name="connsiteY2" fmla="*/ 193810 h 194027"/>
              <a:gd name="connsiteX3" fmla="*/ 8187 w 84420"/>
              <a:gd name="connsiteY3" fmla="*/ 123960 h 194027"/>
              <a:gd name="connsiteX4" fmla="*/ 1837 w 84420"/>
              <a:gd name="connsiteY4" fmla="*/ 135 h 19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420" h="194027">
                <a:moveTo>
                  <a:pt x="1837" y="135"/>
                </a:moveTo>
                <a:cubicBezTo>
                  <a:pt x="3424" y="-3569"/>
                  <a:pt x="3954" y="69456"/>
                  <a:pt x="17712" y="101735"/>
                </a:cubicBezTo>
                <a:cubicBezTo>
                  <a:pt x="31470" y="134014"/>
                  <a:pt x="85974" y="190106"/>
                  <a:pt x="84387" y="193810"/>
                </a:cubicBezTo>
                <a:cubicBezTo>
                  <a:pt x="82800" y="197514"/>
                  <a:pt x="19829" y="153064"/>
                  <a:pt x="8187" y="123960"/>
                </a:cubicBezTo>
                <a:cubicBezTo>
                  <a:pt x="-3455" y="94856"/>
                  <a:pt x="250" y="3839"/>
                  <a:pt x="1837" y="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63D6FE13-C0E8-4F0C-5A4C-FC5356180ED7}"/>
              </a:ext>
            </a:extLst>
          </p:cNvPr>
          <p:cNvSpPr/>
          <p:nvPr/>
        </p:nvSpPr>
        <p:spPr>
          <a:xfrm>
            <a:off x="4564005" y="5492749"/>
            <a:ext cx="74868" cy="307978"/>
          </a:xfrm>
          <a:custGeom>
            <a:avLst/>
            <a:gdLst>
              <a:gd name="connsiteX0" fmla="*/ 74670 w 74868"/>
              <a:gd name="connsiteY0" fmla="*/ 1 h 307978"/>
              <a:gd name="connsiteX1" fmla="*/ 23870 w 74868"/>
              <a:gd name="connsiteY1" fmla="*/ 168276 h 307978"/>
              <a:gd name="connsiteX2" fmla="*/ 42920 w 74868"/>
              <a:gd name="connsiteY2" fmla="*/ 307976 h 307978"/>
              <a:gd name="connsiteX3" fmla="*/ 1645 w 74868"/>
              <a:gd name="connsiteY3" fmla="*/ 165101 h 307978"/>
              <a:gd name="connsiteX4" fmla="*/ 74670 w 74868"/>
              <a:gd name="connsiteY4" fmla="*/ 1 h 30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868" h="307978">
                <a:moveTo>
                  <a:pt x="74670" y="1"/>
                </a:moveTo>
                <a:cubicBezTo>
                  <a:pt x="78374" y="530"/>
                  <a:pt x="29162" y="116947"/>
                  <a:pt x="23870" y="168276"/>
                </a:cubicBezTo>
                <a:cubicBezTo>
                  <a:pt x="18578" y="219605"/>
                  <a:pt x="46624" y="308505"/>
                  <a:pt x="42920" y="307976"/>
                </a:cubicBezTo>
                <a:cubicBezTo>
                  <a:pt x="39216" y="307447"/>
                  <a:pt x="-9467" y="215372"/>
                  <a:pt x="1645" y="165101"/>
                </a:cubicBezTo>
                <a:cubicBezTo>
                  <a:pt x="12757" y="114830"/>
                  <a:pt x="70966" y="-528"/>
                  <a:pt x="74670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5723A4D0-EAC0-2049-A9AD-708996A06939}"/>
              </a:ext>
            </a:extLst>
          </p:cNvPr>
          <p:cNvSpPr/>
          <p:nvPr/>
        </p:nvSpPr>
        <p:spPr>
          <a:xfrm>
            <a:off x="5038723" y="5774874"/>
            <a:ext cx="134398" cy="321129"/>
          </a:xfrm>
          <a:custGeom>
            <a:avLst/>
            <a:gdLst>
              <a:gd name="connsiteX0" fmla="*/ 101602 w 134398"/>
              <a:gd name="connsiteY0" fmla="*/ 451 h 321129"/>
              <a:gd name="connsiteX1" fmla="*/ 133352 w 134398"/>
              <a:gd name="connsiteY1" fmla="*/ 117926 h 321129"/>
              <a:gd name="connsiteX2" fmla="*/ 114302 w 134398"/>
              <a:gd name="connsiteY2" fmla="*/ 235401 h 321129"/>
              <a:gd name="connsiteX3" fmla="*/ 2 w 134398"/>
              <a:gd name="connsiteY3" fmla="*/ 321126 h 321129"/>
              <a:gd name="connsiteX4" fmla="*/ 111127 w 134398"/>
              <a:gd name="connsiteY4" fmla="*/ 232226 h 321129"/>
              <a:gd name="connsiteX5" fmla="*/ 117477 w 134398"/>
              <a:gd name="connsiteY5" fmla="*/ 162376 h 321129"/>
              <a:gd name="connsiteX6" fmla="*/ 101602 w 134398"/>
              <a:gd name="connsiteY6" fmla="*/ 451 h 321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98" h="321129">
                <a:moveTo>
                  <a:pt x="101602" y="451"/>
                </a:moveTo>
                <a:cubicBezTo>
                  <a:pt x="104248" y="-6957"/>
                  <a:pt x="131235" y="78768"/>
                  <a:pt x="133352" y="117926"/>
                </a:cubicBezTo>
                <a:cubicBezTo>
                  <a:pt x="135469" y="157084"/>
                  <a:pt x="136527" y="201534"/>
                  <a:pt x="114302" y="235401"/>
                </a:cubicBezTo>
                <a:cubicBezTo>
                  <a:pt x="92077" y="269268"/>
                  <a:pt x="531" y="321655"/>
                  <a:pt x="2" y="321126"/>
                </a:cubicBezTo>
                <a:cubicBezTo>
                  <a:pt x="-527" y="320597"/>
                  <a:pt x="91548" y="258684"/>
                  <a:pt x="111127" y="232226"/>
                </a:cubicBezTo>
                <a:cubicBezTo>
                  <a:pt x="130706" y="205768"/>
                  <a:pt x="116419" y="197830"/>
                  <a:pt x="117477" y="162376"/>
                </a:cubicBezTo>
                <a:cubicBezTo>
                  <a:pt x="118535" y="126922"/>
                  <a:pt x="98956" y="7859"/>
                  <a:pt x="101602" y="4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9EFA201D-AE38-FAF7-D64C-B90A84548B8F}"/>
              </a:ext>
            </a:extLst>
          </p:cNvPr>
          <p:cNvSpPr/>
          <p:nvPr/>
        </p:nvSpPr>
        <p:spPr>
          <a:xfrm>
            <a:off x="4349540" y="6061053"/>
            <a:ext cx="127308" cy="92131"/>
          </a:xfrm>
          <a:custGeom>
            <a:avLst/>
            <a:gdLst>
              <a:gd name="connsiteX0" fmla="*/ 210 w 127308"/>
              <a:gd name="connsiteY0" fmla="*/ 22 h 92131"/>
              <a:gd name="connsiteX1" fmla="*/ 41485 w 127308"/>
              <a:gd name="connsiteY1" fmla="*/ 53997 h 92131"/>
              <a:gd name="connsiteX2" fmla="*/ 127210 w 127308"/>
              <a:gd name="connsiteY2" fmla="*/ 92097 h 92131"/>
              <a:gd name="connsiteX3" fmla="*/ 57360 w 127308"/>
              <a:gd name="connsiteY3" fmla="*/ 47647 h 92131"/>
              <a:gd name="connsiteX4" fmla="*/ 210 w 127308"/>
              <a:gd name="connsiteY4" fmla="*/ 22 h 92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308" h="92131">
                <a:moveTo>
                  <a:pt x="210" y="22"/>
                </a:moveTo>
                <a:cubicBezTo>
                  <a:pt x="-2436" y="1080"/>
                  <a:pt x="20318" y="38651"/>
                  <a:pt x="41485" y="53997"/>
                </a:cubicBezTo>
                <a:cubicBezTo>
                  <a:pt x="62652" y="69343"/>
                  <a:pt x="124564" y="93155"/>
                  <a:pt x="127210" y="92097"/>
                </a:cubicBezTo>
                <a:cubicBezTo>
                  <a:pt x="129856" y="91039"/>
                  <a:pt x="78527" y="60347"/>
                  <a:pt x="57360" y="47647"/>
                </a:cubicBezTo>
                <a:cubicBezTo>
                  <a:pt x="36193" y="34947"/>
                  <a:pt x="2856" y="-1036"/>
                  <a:pt x="210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FC604403-2FA9-3C07-8365-BA4276C2932D}"/>
              </a:ext>
            </a:extLst>
          </p:cNvPr>
          <p:cNvSpPr/>
          <p:nvPr/>
        </p:nvSpPr>
        <p:spPr>
          <a:xfrm>
            <a:off x="4828619" y="5855362"/>
            <a:ext cx="149840" cy="104837"/>
          </a:xfrm>
          <a:custGeom>
            <a:avLst/>
            <a:gdLst>
              <a:gd name="connsiteX0" fmla="*/ 149781 w 149840"/>
              <a:gd name="connsiteY0" fmla="*/ 2513 h 104837"/>
              <a:gd name="connsiteX1" fmla="*/ 29131 w 149840"/>
              <a:gd name="connsiteY1" fmla="*/ 56488 h 104837"/>
              <a:gd name="connsiteX2" fmla="*/ 556 w 149840"/>
              <a:gd name="connsiteY2" fmla="*/ 104113 h 104837"/>
              <a:gd name="connsiteX3" fmla="*/ 45006 w 149840"/>
              <a:gd name="connsiteY3" fmla="*/ 18388 h 104837"/>
              <a:gd name="connsiteX4" fmla="*/ 149781 w 149840"/>
              <a:gd name="connsiteY4" fmla="*/ 2513 h 104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840" h="104837">
                <a:moveTo>
                  <a:pt x="149781" y="2513"/>
                </a:moveTo>
                <a:cubicBezTo>
                  <a:pt x="147135" y="8863"/>
                  <a:pt x="54002" y="39555"/>
                  <a:pt x="29131" y="56488"/>
                </a:cubicBezTo>
                <a:cubicBezTo>
                  <a:pt x="4260" y="73421"/>
                  <a:pt x="-2090" y="110463"/>
                  <a:pt x="556" y="104113"/>
                </a:cubicBezTo>
                <a:cubicBezTo>
                  <a:pt x="3202" y="97763"/>
                  <a:pt x="23310" y="34792"/>
                  <a:pt x="45006" y="18388"/>
                </a:cubicBezTo>
                <a:cubicBezTo>
                  <a:pt x="66702" y="1984"/>
                  <a:pt x="152427" y="-3837"/>
                  <a:pt x="149781" y="25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9C89C00F-E05F-4F87-3421-2723003D58E3}"/>
              </a:ext>
            </a:extLst>
          </p:cNvPr>
          <p:cNvSpPr/>
          <p:nvPr/>
        </p:nvSpPr>
        <p:spPr>
          <a:xfrm>
            <a:off x="4406400" y="5807032"/>
            <a:ext cx="239118" cy="66937"/>
          </a:xfrm>
          <a:custGeom>
            <a:avLst/>
            <a:gdLst>
              <a:gd name="connsiteX0" fmla="*/ 500 w 239118"/>
              <a:gd name="connsiteY0" fmla="*/ 66718 h 66937"/>
              <a:gd name="connsiteX1" fmla="*/ 98925 w 239118"/>
              <a:gd name="connsiteY1" fmla="*/ 22268 h 66937"/>
              <a:gd name="connsiteX2" fmla="*/ 238625 w 239118"/>
              <a:gd name="connsiteY2" fmla="*/ 44493 h 66937"/>
              <a:gd name="connsiteX3" fmla="*/ 140200 w 239118"/>
              <a:gd name="connsiteY3" fmla="*/ 43 h 66937"/>
              <a:gd name="connsiteX4" fmla="*/ 500 w 239118"/>
              <a:gd name="connsiteY4" fmla="*/ 66718 h 66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118" h="66937">
                <a:moveTo>
                  <a:pt x="500" y="66718"/>
                </a:moveTo>
                <a:cubicBezTo>
                  <a:pt x="-6379" y="70422"/>
                  <a:pt x="59238" y="25972"/>
                  <a:pt x="98925" y="22268"/>
                </a:cubicBezTo>
                <a:cubicBezTo>
                  <a:pt x="138612" y="18564"/>
                  <a:pt x="231746" y="48197"/>
                  <a:pt x="238625" y="44493"/>
                </a:cubicBezTo>
                <a:cubicBezTo>
                  <a:pt x="245504" y="40789"/>
                  <a:pt x="178829" y="-1544"/>
                  <a:pt x="140200" y="43"/>
                </a:cubicBezTo>
                <a:cubicBezTo>
                  <a:pt x="101571" y="1630"/>
                  <a:pt x="7379" y="63014"/>
                  <a:pt x="500" y="66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5BF4AA5E-E08A-34C4-B53E-BE1F6B912DD7}"/>
              </a:ext>
            </a:extLst>
          </p:cNvPr>
          <p:cNvSpPr/>
          <p:nvPr/>
        </p:nvSpPr>
        <p:spPr>
          <a:xfrm>
            <a:off x="4666852" y="5987790"/>
            <a:ext cx="209383" cy="115835"/>
          </a:xfrm>
          <a:custGeom>
            <a:avLst/>
            <a:gdLst>
              <a:gd name="connsiteX0" fmla="*/ 206773 w 209383"/>
              <a:gd name="connsiteY0" fmla="*/ 260 h 115835"/>
              <a:gd name="connsiteX1" fmla="*/ 136923 w 209383"/>
              <a:gd name="connsiteY1" fmla="*/ 76460 h 115835"/>
              <a:gd name="connsiteX2" fmla="*/ 32148 w 209383"/>
              <a:gd name="connsiteY2" fmla="*/ 114560 h 115835"/>
              <a:gd name="connsiteX3" fmla="*/ 398 w 209383"/>
              <a:gd name="connsiteY3" fmla="*/ 32010 h 115835"/>
              <a:gd name="connsiteX4" fmla="*/ 16273 w 209383"/>
              <a:gd name="connsiteY4" fmla="*/ 63760 h 115835"/>
              <a:gd name="connsiteX5" fmla="*/ 44848 w 209383"/>
              <a:gd name="connsiteY5" fmla="*/ 105035 h 115835"/>
              <a:gd name="connsiteX6" fmla="*/ 206773 w 209383"/>
              <a:gd name="connsiteY6" fmla="*/ 260 h 115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383" h="115835">
                <a:moveTo>
                  <a:pt x="206773" y="260"/>
                </a:moveTo>
                <a:cubicBezTo>
                  <a:pt x="222119" y="-4503"/>
                  <a:pt x="166027" y="57410"/>
                  <a:pt x="136923" y="76460"/>
                </a:cubicBezTo>
                <a:cubicBezTo>
                  <a:pt x="107819" y="95510"/>
                  <a:pt x="54902" y="121968"/>
                  <a:pt x="32148" y="114560"/>
                </a:cubicBezTo>
                <a:cubicBezTo>
                  <a:pt x="9394" y="107152"/>
                  <a:pt x="3044" y="40477"/>
                  <a:pt x="398" y="32010"/>
                </a:cubicBezTo>
                <a:cubicBezTo>
                  <a:pt x="-2248" y="23543"/>
                  <a:pt x="8865" y="51589"/>
                  <a:pt x="16273" y="63760"/>
                </a:cubicBezTo>
                <a:cubicBezTo>
                  <a:pt x="23681" y="75931"/>
                  <a:pt x="17861" y="111914"/>
                  <a:pt x="44848" y="105035"/>
                </a:cubicBezTo>
                <a:cubicBezTo>
                  <a:pt x="71835" y="98156"/>
                  <a:pt x="191427" y="5023"/>
                  <a:pt x="206773" y="2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69EBCFD2-069A-1838-F4F5-452C9D90C9AB}"/>
              </a:ext>
            </a:extLst>
          </p:cNvPr>
          <p:cNvSpPr/>
          <p:nvPr/>
        </p:nvSpPr>
        <p:spPr>
          <a:xfrm>
            <a:off x="4454355" y="5924381"/>
            <a:ext cx="171842" cy="63735"/>
          </a:xfrm>
          <a:custGeom>
            <a:avLst/>
            <a:gdLst>
              <a:gd name="connsiteX0" fmla="*/ 170 w 171842"/>
              <a:gd name="connsiteY0" fmla="*/ 41444 h 63735"/>
              <a:gd name="connsiteX1" fmla="*/ 82720 w 171842"/>
              <a:gd name="connsiteY1" fmla="*/ 12869 h 63735"/>
              <a:gd name="connsiteX2" fmla="*/ 171620 w 171842"/>
              <a:gd name="connsiteY2" fmla="*/ 63669 h 63735"/>
              <a:gd name="connsiteX3" fmla="*/ 104945 w 171842"/>
              <a:gd name="connsiteY3" fmla="*/ 169 h 63735"/>
              <a:gd name="connsiteX4" fmla="*/ 170 w 171842"/>
              <a:gd name="connsiteY4" fmla="*/ 41444 h 63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842" h="63735">
                <a:moveTo>
                  <a:pt x="170" y="41444"/>
                </a:moveTo>
                <a:cubicBezTo>
                  <a:pt x="-3534" y="43561"/>
                  <a:pt x="54145" y="9165"/>
                  <a:pt x="82720" y="12869"/>
                </a:cubicBezTo>
                <a:cubicBezTo>
                  <a:pt x="111295" y="16573"/>
                  <a:pt x="167916" y="65786"/>
                  <a:pt x="171620" y="63669"/>
                </a:cubicBezTo>
                <a:cubicBezTo>
                  <a:pt x="175324" y="61552"/>
                  <a:pt x="131933" y="3344"/>
                  <a:pt x="104945" y="169"/>
                </a:cubicBezTo>
                <a:cubicBezTo>
                  <a:pt x="77957" y="-3006"/>
                  <a:pt x="3874" y="39327"/>
                  <a:pt x="170" y="414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F7C96BA9-8D56-36C2-5ECD-F605C41990A9}"/>
              </a:ext>
            </a:extLst>
          </p:cNvPr>
          <p:cNvSpPr/>
          <p:nvPr/>
        </p:nvSpPr>
        <p:spPr>
          <a:xfrm>
            <a:off x="4899025" y="5933277"/>
            <a:ext cx="152400" cy="45444"/>
          </a:xfrm>
          <a:custGeom>
            <a:avLst/>
            <a:gdLst>
              <a:gd name="connsiteX0" fmla="*/ 0 w 152400"/>
              <a:gd name="connsiteY0" fmla="*/ 16673 h 45444"/>
              <a:gd name="connsiteX1" fmla="*/ 104775 w 152400"/>
              <a:gd name="connsiteY1" fmla="*/ 798 h 45444"/>
              <a:gd name="connsiteX2" fmla="*/ 152400 w 152400"/>
              <a:gd name="connsiteY2" fmla="*/ 45248 h 45444"/>
              <a:gd name="connsiteX3" fmla="*/ 104775 w 152400"/>
              <a:gd name="connsiteY3" fmla="*/ 16673 h 45444"/>
              <a:gd name="connsiteX4" fmla="*/ 0 w 152400"/>
              <a:gd name="connsiteY4" fmla="*/ 16673 h 4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45444">
                <a:moveTo>
                  <a:pt x="0" y="16673"/>
                </a:moveTo>
                <a:cubicBezTo>
                  <a:pt x="0" y="14027"/>
                  <a:pt x="79375" y="-3964"/>
                  <a:pt x="104775" y="798"/>
                </a:cubicBezTo>
                <a:cubicBezTo>
                  <a:pt x="130175" y="5560"/>
                  <a:pt x="152400" y="42602"/>
                  <a:pt x="152400" y="45248"/>
                </a:cubicBezTo>
                <a:cubicBezTo>
                  <a:pt x="152400" y="47894"/>
                  <a:pt x="123825" y="23023"/>
                  <a:pt x="104775" y="16673"/>
                </a:cubicBezTo>
                <a:cubicBezTo>
                  <a:pt x="85725" y="10323"/>
                  <a:pt x="0" y="19319"/>
                  <a:pt x="0" y="166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E1B5557C-7254-FE91-9331-077C911AC8A9}"/>
              </a:ext>
            </a:extLst>
          </p:cNvPr>
          <p:cNvSpPr/>
          <p:nvPr/>
        </p:nvSpPr>
        <p:spPr>
          <a:xfrm>
            <a:off x="4494868" y="4679174"/>
            <a:ext cx="89741" cy="278725"/>
          </a:xfrm>
          <a:custGeom>
            <a:avLst/>
            <a:gdLst>
              <a:gd name="connsiteX0" fmla="*/ 19982 w 89741"/>
              <a:gd name="connsiteY0" fmla="*/ 776 h 278725"/>
              <a:gd name="connsiteX1" fmla="*/ 10457 w 89741"/>
              <a:gd name="connsiteY1" fmla="*/ 92851 h 278725"/>
              <a:gd name="connsiteX2" fmla="*/ 86657 w 89741"/>
              <a:gd name="connsiteY2" fmla="*/ 273826 h 278725"/>
              <a:gd name="connsiteX3" fmla="*/ 67607 w 89741"/>
              <a:gd name="connsiteY3" fmla="*/ 219851 h 278725"/>
              <a:gd name="connsiteX4" fmla="*/ 932 w 89741"/>
              <a:gd name="connsiteY4" fmla="*/ 140476 h 278725"/>
              <a:gd name="connsiteX5" fmla="*/ 19982 w 89741"/>
              <a:gd name="connsiteY5" fmla="*/ 776 h 27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741" h="278725">
                <a:moveTo>
                  <a:pt x="19982" y="776"/>
                </a:moveTo>
                <a:cubicBezTo>
                  <a:pt x="21570" y="-7162"/>
                  <a:pt x="-656" y="47343"/>
                  <a:pt x="10457" y="92851"/>
                </a:cubicBezTo>
                <a:cubicBezTo>
                  <a:pt x="21570" y="138359"/>
                  <a:pt x="77132" y="252659"/>
                  <a:pt x="86657" y="273826"/>
                </a:cubicBezTo>
                <a:cubicBezTo>
                  <a:pt x="96182" y="294993"/>
                  <a:pt x="81895" y="242076"/>
                  <a:pt x="67607" y="219851"/>
                </a:cubicBezTo>
                <a:cubicBezTo>
                  <a:pt x="53319" y="197626"/>
                  <a:pt x="6753" y="174872"/>
                  <a:pt x="932" y="140476"/>
                </a:cubicBezTo>
                <a:cubicBezTo>
                  <a:pt x="-4889" y="106080"/>
                  <a:pt x="18394" y="8714"/>
                  <a:pt x="19982" y="7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E1057CC7-ABF9-16A6-77E5-E36827330774}"/>
              </a:ext>
            </a:extLst>
          </p:cNvPr>
          <p:cNvSpPr/>
          <p:nvPr/>
        </p:nvSpPr>
        <p:spPr>
          <a:xfrm>
            <a:off x="4419537" y="5073525"/>
            <a:ext cx="117174" cy="273281"/>
          </a:xfrm>
          <a:custGeom>
            <a:avLst/>
            <a:gdLst>
              <a:gd name="connsiteX0" fmla="*/ 98488 w 117174"/>
              <a:gd name="connsiteY0" fmla="*/ 125 h 273281"/>
              <a:gd name="connsiteX1" fmla="*/ 95313 w 117174"/>
              <a:gd name="connsiteY1" fmla="*/ 120775 h 273281"/>
              <a:gd name="connsiteX2" fmla="*/ 63 w 117174"/>
              <a:gd name="connsiteY2" fmla="*/ 273175 h 273281"/>
              <a:gd name="connsiteX3" fmla="*/ 111188 w 117174"/>
              <a:gd name="connsiteY3" fmla="*/ 143000 h 273281"/>
              <a:gd name="connsiteX4" fmla="*/ 98488 w 117174"/>
              <a:gd name="connsiteY4" fmla="*/ 125 h 273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174" h="273281">
                <a:moveTo>
                  <a:pt x="98488" y="125"/>
                </a:moveTo>
                <a:cubicBezTo>
                  <a:pt x="95842" y="-3579"/>
                  <a:pt x="111717" y="75267"/>
                  <a:pt x="95313" y="120775"/>
                </a:cubicBezTo>
                <a:cubicBezTo>
                  <a:pt x="78909" y="166283"/>
                  <a:pt x="-2583" y="269471"/>
                  <a:pt x="63" y="273175"/>
                </a:cubicBezTo>
                <a:cubicBezTo>
                  <a:pt x="2709" y="276879"/>
                  <a:pt x="93196" y="182688"/>
                  <a:pt x="111188" y="143000"/>
                </a:cubicBezTo>
                <a:cubicBezTo>
                  <a:pt x="129180" y="103312"/>
                  <a:pt x="101134" y="3829"/>
                  <a:pt x="98488" y="12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69E2296A-B5ED-6133-B740-2E5540B19DA8}"/>
              </a:ext>
            </a:extLst>
          </p:cNvPr>
          <p:cNvSpPr/>
          <p:nvPr/>
        </p:nvSpPr>
        <p:spPr>
          <a:xfrm>
            <a:off x="4473336" y="5427264"/>
            <a:ext cx="35257" cy="164114"/>
          </a:xfrm>
          <a:custGeom>
            <a:avLst/>
            <a:gdLst>
              <a:gd name="connsiteX0" fmla="*/ 239 w 35257"/>
              <a:gd name="connsiteY0" fmla="*/ 1986 h 164114"/>
              <a:gd name="connsiteX1" fmla="*/ 19289 w 35257"/>
              <a:gd name="connsiteY1" fmla="*/ 125811 h 164114"/>
              <a:gd name="connsiteX2" fmla="*/ 9764 w 35257"/>
              <a:gd name="connsiteY2" fmla="*/ 160736 h 164114"/>
              <a:gd name="connsiteX3" fmla="*/ 35164 w 35257"/>
              <a:gd name="connsiteY3" fmla="*/ 55961 h 164114"/>
              <a:gd name="connsiteX4" fmla="*/ 239 w 35257"/>
              <a:gd name="connsiteY4" fmla="*/ 1986 h 16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57" h="164114">
                <a:moveTo>
                  <a:pt x="239" y="1986"/>
                </a:moveTo>
                <a:cubicBezTo>
                  <a:pt x="-2407" y="13628"/>
                  <a:pt x="17702" y="99353"/>
                  <a:pt x="19289" y="125811"/>
                </a:cubicBezTo>
                <a:cubicBezTo>
                  <a:pt x="20877" y="152269"/>
                  <a:pt x="7118" y="172378"/>
                  <a:pt x="9764" y="160736"/>
                </a:cubicBezTo>
                <a:cubicBezTo>
                  <a:pt x="12410" y="149094"/>
                  <a:pt x="33047" y="79244"/>
                  <a:pt x="35164" y="55961"/>
                </a:cubicBezTo>
                <a:cubicBezTo>
                  <a:pt x="37281" y="32678"/>
                  <a:pt x="2885" y="-9656"/>
                  <a:pt x="239" y="19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DB8F478F-D4E0-6EDF-40B3-C5490358CF0B}"/>
              </a:ext>
            </a:extLst>
          </p:cNvPr>
          <p:cNvSpPr/>
          <p:nvPr/>
        </p:nvSpPr>
        <p:spPr>
          <a:xfrm>
            <a:off x="4276419" y="5483222"/>
            <a:ext cx="121119" cy="171665"/>
          </a:xfrm>
          <a:custGeom>
            <a:avLst/>
            <a:gdLst>
              <a:gd name="connsiteX0" fmla="*/ 120956 w 121119"/>
              <a:gd name="connsiteY0" fmla="*/ 3 h 171665"/>
              <a:gd name="connsiteX1" fmla="*/ 28881 w 121119"/>
              <a:gd name="connsiteY1" fmla="*/ 73028 h 171665"/>
              <a:gd name="connsiteX2" fmla="*/ 19356 w 121119"/>
              <a:gd name="connsiteY2" fmla="*/ 171453 h 171665"/>
              <a:gd name="connsiteX3" fmla="*/ 19356 w 121119"/>
              <a:gd name="connsiteY3" fmla="*/ 98428 h 171665"/>
              <a:gd name="connsiteX4" fmla="*/ 3481 w 121119"/>
              <a:gd name="connsiteY4" fmla="*/ 69853 h 171665"/>
              <a:gd name="connsiteX5" fmla="*/ 120956 w 121119"/>
              <a:gd name="connsiteY5" fmla="*/ 3 h 17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119" h="171665">
                <a:moveTo>
                  <a:pt x="120956" y="3"/>
                </a:moveTo>
                <a:cubicBezTo>
                  <a:pt x="125189" y="532"/>
                  <a:pt x="45814" y="44453"/>
                  <a:pt x="28881" y="73028"/>
                </a:cubicBezTo>
                <a:cubicBezTo>
                  <a:pt x="11948" y="101603"/>
                  <a:pt x="20943" y="167220"/>
                  <a:pt x="19356" y="171453"/>
                </a:cubicBezTo>
                <a:cubicBezTo>
                  <a:pt x="17769" y="175686"/>
                  <a:pt x="22002" y="115361"/>
                  <a:pt x="19356" y="98428"/>
                </a:cubicBezTo>
                <a:cubicBezTo>
                  <a:pt x="16710" y="81495"/>
                  <a:pt x="-9219" y="82024"/>
                  <a:pt x="3481" y="69853"/>
                </a:cubicBezTo>
                <a:cubicBezTo>
                  <a:pt x="16181" y="57682"/>
                  <a:pt x="116723" y="-526"/>
                  <a:pt x="120956" y="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2C1471BE-7720-B817-0C10-F6FD0C95CE17}"/>
              </a:ext>
            </a:extLst>
          </p:cNvPr>
          <p:cNvSpPr/>
          <p:nvPr/>
        </p:nvSpPr>
        <p:spPr>
          <a:xfrm>
            <a:off x="4774986" y="6254709"/>
            <a:ext cx="105014" cy="181106"/>
          </a:xfrm>
          <a:custGeom>
            <a:avLst/>
            <a:gdLst>
              <a:gd name="connsiteX0" fmla="*/ 214 w 105014"/>
              <a:gd name="connsiteY0" fmla="*/ 41 h 181106"/>
              <a:gd name="connsiteX1" fmla="*/ 76414 w 105014"/>
              <a:gd name="connsiteY1" fmla="*/ 107991 h 181106"/>
              <a:gd name="connsiteX2" fmla="*/ 28789 w 105014"/>
              <a:gd name="connsiteY2" fmla="*/ 181016 h 181106"/>
              <a:gd name="connsiteX3" fmla="*/ 104989 w 105014"/>
              <a:gd name="connsiteY3" fmla="*/ 120691 h 181106"/>
              <a:gd name="connsiteX4" fmla="*/ 214 w 105014"/>
              <a:gd name="connsiteY4" fmla="*/ 41 h 18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14" h="181106">
                <a:moveTo>
                  <a:pt x="214" y="41"/>
                </a:moveTo>
                <a:cubicBezTo>
                  <a:pt x="-4548" y="-2076"/>
                  <a:pt x="71652" y="77829"/>
                  <a:pt x="76414" y="107991"/>
                </a:cubicBezTo>
                <a:cubicBezTo>
                  <a:pt x="81177" y="138154"/>
                  <a:pt x="24027" y="178899"/>
                  <a:pt x="28789" y="181016"/>
                </a:cubicBezTo>
                <a:cubicBezTo>
                  <a:pt x="33551" y="183133"/>
                  <a:pt x="106576" y="147678"/>
                  <a:pt x="104989" y="120691"/>
                </a:cubicBezTo>
                <a:cubicBezTo>
                  <a:pt x="103402" y="93704"/>
                  <a:pt x="4976" y="2158"/>
                  <a:pt x="214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72829053-D3CF-F01A-14CD-053A8F89251D}"/>
              </a:ext>
            </a:extLst>
          </p:cNvPr>
          <p:cNvSpPr/>
          <p:nvPr/>
        </p:nvSpPr>
        <p:spPr>
          <a:xfrm>
            <a:off x="4678735" y="6191248"/>
            <a:ext cx="58548" cy="245672"/>
          </a:xfrm>
          <a:custGeom>
            <a:avLst/>
            <a:gdLst>
              <a:gd name="connsiteX0" fmla="*/ 58365 w 58548"/>
              <a:gd name="connsiteY0" fmla="*/ 2 h 245672"/>
              <a:gd name="connsiteX1" fmla="*/ 20265 w 58548"/>
              <a:gd name="connsiteY1" fmla="*/ 117477 h 245672"/>
              <a:gd name="connsiteX2" fmla="*/ 45665 w 58548"/>
              <a:gd name="connsiteY2" fmla="*/ 244477 h 245672"/>
              <a:gd name="connsiteX3" fmla="*/ 29790 w 58548"/>
              <a:gd name="connsiteY3" fmla="*/ 177802 h 245672"/>
              <a:gd name="connsiteX4" fmla="*/ 1215 w 58548"/>
              <a:gd name="connsiteY4" fmla="*/ 120652 h 245672"/>
              <a:gd name="connsiteX5" fmla="*/ 58365 w 58548"/>
              <a:gd name="connsiteY5" fmla="*/ 2 h 245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548" h="245672">
                <a:moveTo>
                  <a:pt x="58365" y="2"/>
                </a:moveTo>
                <a:cubicBezTo>
                  <a:pt x="61540" y="-527"/>
                  <a:pt x="22382" y="76731"/>
                  <a:pt x="20265" y="117477"/>
                </a:cubicBezTo>
                <a:cubicBezTo>
                  <a:pt x="18148" y="158223"/>
                  <a:pt x="44078" y="234423"/>
                  <a:pt x="45665" y="244477"/>
                </a:cubicBezTo>
                <a:cubicBezTo>
                  <a:pt x="47252" y="254531"/>
                  <a:pt x="37198" y="198439"/>
                  <a:pt x="29790" y="177802"/>
                </a:cubicBezTo>
                <a:cubicBezTo>
                  <a:pt x="22382" y="157165"/>
                  <a:pt x="-6193" y="148698"/>
                  <a:pt x="1215" y="120652"/>
                </a:cubicBezTo>
                <a:cubicBezTo>
                  <a:pt x="8623" y="92606"/>
                  <a:pt x="55190" y="531"/>
                  <a:pt x="58365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CF6E8875-031E-73C2-1D2E-72E2C5A22FEB}"/>
              </a:ext>
            </a:extLst>
          </p:cNvPr>
          <p:cNvSpPr/>
          <p:nvPr/>
        </p:nvSpPr>
        <p:spPr>
          <a:xfrm>
            <a:off x="4124304" y="6492314"/>
            <a:ext cx="437610" cy="241970"/>
          </a:xfrm>
          <a:custGeom>
            <a:avLst/>
            <a:gdLst>
              <a:gd name="connsiteX0" fmla="*/ 431821 w 437610"/>
              <a:gd name="connsiteY0" fmla="*/ 561 h 241970"/>
              <a:gd name="connsiteX1" fmla="*/ 409596 w 437610"/>
              <a:gd name="connsiteY1" fmla="*/ 64061 h 241970"/>
              <a:gd name="connsiteX2" fmla="*/ 304821 w 437610"/>
              <a:gd name="connsiteY2" fmla="*/ 124386 h 241970"/>
              <a:gd name="connsiteX3" fmla="*/ 21 w 437610"/>
              <a:gd name="connsiteY3" fmla="*/ 241861 h 241970"/>
              <a:gd name="connsiteX4" fmla="*/ 320696 w 437610"/>
              <a:gd name="connsiteY4" fmla="*/ 102161 h 241970"/>
              <a:gd name="connsiteX5" fmla="*/ 431821 w 437610"/>
              <a:gd name="connsiteY5" fmla="*/ 561 h 241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7610" h="241970">
                <a:moveTo>
                  <a:pt x="431821" y="561"/>
                </a:moveTo>
                <a:cubicBezTo>
                  <a:pt x="446638" y="-5789"/>
                  <a:pt x="430763" y="43424"/>
                  <a:pt x="409596" y="64061"/>
                </a:cubicBezTo>
                <a:cubicBezTo>
                  <a:pt x="388429" y="84699"/>
                  <a:pt x="373083" y="94753"/>
                  <a:pt x="304821" y="124386"/>
                </a:cubicBezTo>
                <a:cubicBezTo>
                  <a:pt x="236559" y="154019"/>
                  <a:pt x="-2625" y="245565"/>
                  <a:pt x="21" y="241861"/>
                </a:cubicBezTo>
                <a:cubicBezTo>
                  <a:pt x="2667" y="238157"/>
                  <a:pt x="248729" y="137086"/>
                  <a:pt x="320696" y="102161"/>
                </a:cubicBezTo>
                <a:cubicBezTo>
                  <a:pt x="392663" y="67236"/>
                  <a:pt x="417004" y="6911"/>
                  <a:pt x="431821" y="5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12A05E87-26C3-994B-54B8-A76169FB61A1}"/>
              </a:ext>
            </a:extLst>
          </p:cNvPr>
          <p:cNvSpPr/>
          <p:nvPr/>
        </p:nvSpPr>
        <p:spPr>
          <a:xfrm>
            <a:off x="4578135" y="6470570"/>
            <a:ext cx="304422" cy="109249"/>
          </a:xfrm>
          <a:custGeom>
            <a:avLst/>
            <a:gdLst>
              <a:gd name="connsiteX0" fmla="*/ 215 w 304422"/>
              <a:gd name="connsiteY0" fmla="*/ 80 h 109249"/>
              <a:gd name="connsiteX1" fmla="*/ 120865 w 304422"/>
              <a:gd name="connsiteY1" fmla="*/ 88980 h 109249"/>
              <a:gd name="connsiteX2" fmla="*/ 301840 w 304422"/>
              <a:gd name="connsiteY2" fmla="*/ 3255 h 109249"/>
              <a:gd name="connsiteX3" fmla="*/ 222465 w 304422"/>
              <a:gd name="connsiteY3" fmla="*/ 69930 h 109249"/>
              <a:gd name="connsiteX4" fmla="*/ 149440 w 304422"/>
              <a:gd name="connsiteY4" fmla="*/ 108030 h 109249"/>
              <a:gd name="connsiteX5" fmla="*/ 215 w 304422"/>
              <a:gd name="connsiteY5" fmla="*/ 80 h 109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422" h="109249">
                <a:moveTo>
                  <a:pt x="215" y="80"/>
                </a:moveTo>
                <a:cubicBezTo>
                  <a:pt x="-4547" y="-3095"/>
                  <a:pt x="70594" y="88451"/>
                  <a:pt x="120865" y="88980"/>
                </a:cubicBezTo>
                <a:cubicBezTo>
                  <a:pt x="171136" y="89509"/>
                  <a:pt x="284907" y="6430"/>
                  <a:pt x="301840" y="3255"/>
                </a:cubicBezTo>
                <a:cubicBezTo>
                  <a:pt x="318773" y="80"/>
                  <a:pt x="247865" y="52467"/>
                  <a:pt x="222465" y="69930"/>
                </a:cubicBezTo>
                <a:cubicBezTo>
                  <a:pt x="197065" y="87393"/>
                  <a:pt x="182248" y="115438"/>
                  <a:pt x="149440" y="108030"/>
                </a:cubicBezTo>
                <a:cubicBezTo>
                  <a:pt x="116632" y="100622"/>
                  <a:pt x="4977" y="3255"/>
                  <a:pt x="215" y="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A4CA95DF-EB58-F0B4-039D-4E6826C58AA5}"/>
              </a:ext>
            </a:extLst>
          </p:cNvPr>
          <p:cNvSpPr/>
          <p:nvPr/>
        </p:nvSpPr>
        <p:spPr>
          <a:xfrm>
            <a:off x="4898090" y="6489653"/>
            <a:ext cx="515292" cy="152535"/>
          </a:xfrm>
          <a:custGeom>
            <a:avLst/>
            <a:gdLst>
              <a:gd name="connsiteX0" fmla="*/ 935 w 515292"/>
              <a:gd name="connsiteY0" fmla="*/ 47 h 152535"/>
              <a:gd name="connsiteX1" fmla="*/ 127935 w 515292"/>
              <a:gd name="connsiteY1" fmla="*/ 54022 h 152535"/>
              <a:gd name="connsiteX2" fmla="*/ 337485 w 515292"/>
              <a:gd name="connsiteY2" fmla="*/ 101647 h 152535"/>
              <a:gd name="connsiteX3" fmla="*/ 515285 w 515292"/>
              <a:gd name="connsiteY3" fmla="*/ 152447 h 152535"/>
              <a:gd name="connsiteX4" fmla="*/ 343835 w 515292"/>
              <a:gd name="connsiteY4" fmla="*/ 88947 h 152535"/>
              <a:gd name="connsiteX5" fmla="*/ 191435 w 515292"/>
              <a:gd name="connsiteY5" fmla="*/ 63547 h 152535"/>
              <a:gd name="connsiteX6" fmla="*/ 935 w 515292"/>
              <a:gd name="connsiteY6" fmla="*/ 47 h 15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292" h="152535">
                <a:moveTo>
                  <a:pt x="935" y="47"/>
                </a:moveTo>
                <a:cubicBezTo>
                  <a:pt x="-9648" y="-1541"/>
                  <a:pt x="71843" y="37089"/>
                  <a:pt x="127935" y="54022"/>
                </a:cubicBezTo>
                <a:cubicBezTo>
                  <a:pt x="184027" y="70955"/>
                  <a:pt x="272927" y="85243"/>
                  <a:pt x="337485" y="101647"/>
                </a:cubicBezTo>
                <a:cubicBezTo>
                  <a:pt x="402043" y="118051"/>
                  <a:pt x="514227" y="154564"/>
                  <a:pt x="515285" y="152447"/>
                </a:cubicBezTo>
                <a:cubicBezTo>
                  <a:pt x="516343" y="150330"/>
                  <a:pt x="397810" y="103764"/>
                  <a:pt x="343835" y="88947"/>
                </a:cubicBezTo>
                <a:cubicBezTo>
                  <a:pt x="289860" y="74130"/>
                  <a:pt x="244881" y="79951"/>
                  <a:pt x="191435" y="63547"/>
                </a:cubicBezTo>
                <a:cubicBezTo>
                  <a:pt x="137989" y="47143"/>
                  <a:pt x="11518" y="1635"/>
                  <a:pt x="935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5A7BF62E-72CD-F786-8224-EF49EB076E07}"/>
              </a:ext>
            </a:extLst>
          </p:cNvPr>
          <p:cNvSpPr/>
          <p:nvPr/>
        </p:nvSpPr>
        <p:spPr>
          <a:xfrm>
            <a:off x="4180524" y="6670475"/>
            <a:ext cx="578894" cy="51178"/>
          </a:xfrm>
          <a:custGeom>
            <a:avLst/>
            <a:gdLst>
              <a:gd name="connsiteX0" fmla="*/ 951 w 578894"/>
              <a:gd name="connsiteY0" fmla="*/ 51000 h 51178"/>
              <a:gd name="connsiteX1" fmla="*/ 442276 w 578894"/>
              <a:gd name="connsiteY1" fmla="*/ 22425 h 51178"/>
              <a:gd name="connsiteX2" fmla="*/ 578801 w 578894"/>
              <a:gd name="connsiteY2" fmla="*/ 28775 h 51178"/>
              <a:gd name="connsiteX3" fmla="*/ 461326 w 578894"/>
              <a:gd name="connsiteY3" fmla="*/ 3375 h 51178"/>
              <a:gd name="connsiteX4" fmla="*/ 327976 w 578894"/>
              <a:gd name="connsiteY4" fmla="*/ 6550 h 51178"/>
              <a:gd name="connsiteX5" fmla="*/ 951 w 578894"/>
              <a:gd name="connsiteY5" fmla="*/ 51000 h 51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8894" h="51178">
                <a:moveTo>
                  <a:pt x="951" y="51000"/>
                </a:moveTo>
                <a:cubicBezTo>
                  <a:pt x="20001" y="53646"/>
                  <a:pt x="345968" y="26129"/>
                  <a:pt x="442276" y="22425"/>
                </a:cubicBezTo>
                <a:cubicBezTo>
                  <a:pt x="538584" y="18721"/>
                  <a:pt x="575626" y="31950"/>
                  <a:pt x="578801" y="28775"/>
                </a:cubicBezTo>
                <a:cubicBezTo>
                  <a:pt x="581976" y="25600"/>
                  <a:pt x="503130" y="7079"/>
                  <a:pt x="461326" y="3375"/>
                </a:cubicBezTo>
                <a:cubicBezTo>
                  <a:pt x="419522" y="-329"/>
                  <a:pt x="401530" y="-2975"/>
                  <a:pt x="327976" y="6550"/>
                </a:cubicBezTo>
                <a:cubicBezTo>
                  <a:pt x="254422" y="16075"/>
                  <a:pt x="-18099" y="48354"/>
                  <a:pt x="951" y="510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DEECB44A-8EE4-5AFC-53A0-6340C704A5AF}"/>
              </a:ext>
            </a:extLst>
          </p:cNvPr>
          <p:cNvSpPr/>
          <p:nvPr/>
        </p:nvSpPr>
        <p:spPr>
          <a:xfrm>
            <a:off x="4756115" y="6646543"/>
            <a:ext cx="647762" cy="43226"/>
          </a:xfrm>
          <a:custGeom>
            <a:avLst/>
            <a:gdLst>
              <a:gd name="connsiteX0" fmla="*/ 35 w 647762"/>
              <a:gd name="connsiteY0" fmla="*/ 43182 h 43226"/>
              <a:gd name="connsiteX1" fmla="*/ 117510 w 647762"/>
              <a:gd name="connsiteY1" fmla="*/ 30482 h 43226"/>
              <a:gd name="connsiteX2" fmla="*/ 158785 w 647762"/>
              <a:gd name="connsiteY2" fmla="*/ 14607 h 43226"/>
              <a:gd name="connsiteX3" fmla="*/ 298485 w 647762"/>
              <a:gd name="connsiteY3" fmla="*/ 17782 h 43226"/>
              <a:gd name="connsiteX4" fmla="*/ 447710 w 647762"/>
              <a:gd name="connsiteY4" fmla="*/ 24132 h 43226"/>
              <a:gd name="connsiteX5" fmla="*/ 647735 w 647762"/>
              <a:gd name="connsiteY5" fmla="*/ 1907 h 43226"/>
              <a:gd name="connsiteX6" fmla="*/ 460410 w 647762"/>
              <a:gd name="connsiteY6" fmla="*/ 1907 h 43226"/>
              <a:gd name="connsiteX7" fmla="*/ 228635 w 647762"/>
              <a:gd name="connsiteY7" fmla="*/ 8257 h 43226"/>
              <a:gd name="connsiteX8" fmla="*/ 130210 w 647762"/>
              <a:gd name="connsiteY8" fmla="*/ 33657 h 43226"/>
              <a:gd name="connsiteX9" fmla="*/ 35 w 647762"/>
              <a:gd name="connsiteY9" fmla="*/ 43182 h 43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7762" h="43226">
                <a:moveTo>
                  <a:pt x="35" y="43182"/>
                </a:moveTo>
                <a:cubicBezTo>
                  <a:pt x="-2082" y="42653"/>
                  <a:pt x="91052" y="35244"/>
                  <a:pt x="117510" y="30482"/>
                </a:cubicBezTo>
                <a:cubicBezTo>
                  <a:pt x="143968" y="25720"/>
                  <a:pt x="128623" y="16724"/>
                  <a:pt x="158785" y="14607"/>
                </a:cubicBezTo>
                <a:cubicBezTo>
                  <a:pt x="188947" y="12490"/>
                  <a:pt x="298485" y="17782"/>
                  <a:pt x="298485" y="17782"/>
                </a:cubicBezTo>
                <a:cubicBezTo>
                  <a:pt x="346639" y="19369"/>
                  <a:pt x="389502" y="26778"/>
                  <a:pt x="447710" y="24132"/>
                </a:cubicBezTo>
                <a:cubicBezTo>
                  <a:pt x="505918" y="21486"/>
                  <a:pt x="645618" y="5611"/>
                  <a:pt x="647735" y="1907"/>
                </a:cubicBezTo>
                <a:cubicBezTo>
                  <a:pt x="649852" y="-1797"/>
                  <a:pt x="530260" y="849"/>
                  <a:pt x="460410" y="1907"/>
                </a:cubicBezTo>
                <a:cubicBezTo>
                  <a:pt x="390560" y="2965"/>
                  <a:pt x="283668" y="2965"/>
                  <a:pt x="228635" y="8257"/>
                </a:cubicBezTo>
                <a:cubicBezTo>
                  <a:pt x="173602" y="13549"/>
                  <a:pt x="168839" y="27836"/>
                  <a:pt x="130210" y="33657"/>
                </a:cubicBezTo>
                <a:cubicBezTo>
                  <a:pt x="91581" y="39478"/>
                  <a:pt x="2152" y="43711"/>
                  <a:pt x="35" y="43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1B4CC0FE-B1F2-7D41-AF9D-1F6CDE840352}"/>
              </a:ext>
            </a:extLst>
          </p:cNvPr>
          <p:cNvSpPr/>
          <p:nvPr/>
        </p:nvSpPr>
        <p:spPr>
          <a:xfrm>
            <a:off x="4828648" y="6644165"/>
            <a:ext cx="541061" cy="222157"/>
          </a:xfrm>
          <a:custGeom>
            <a:avLst/>
            <a:gdLst>
              <a:gd name="connsiteX0" fmla="*/ 537102 w 541061"/>
              <a:gd name="connsiteY0" fmla="*/ 1110 h 222157"/>
              <a:gd name="connsiteX1" fmla="*/ 324377 w 541061"/>
              <a:gd name="connsiteY1" fmla="*/ 83660 h 222157"/>
              <a:gd name="connsiteX2" fmla="*/ 3702 w 541061"/>
              <a:gd name="connsiteY2" fmla="*/ 220185 h 222157"/>
              <a:gd name="connsiteX3" fmla="*/ 156102 w 541061"/>
              <a:gd name="connsiteY3" fmla="*/ 163035 h 222157"/>
              <a:gd name="connsiteX4" fmla="*/ 251352 w 541061"/>
              <a:gd name="connsiteY4" fmla="*/ 140810 h 222157"/>
              <a:gd name="connsiteX5" fmla="*/ 448202 w 541061"/>
              <a:gd name="connsiteY5" fmla="*/ 42385 h 222157"/>
              <a:gd name="connsiteX6" fmla="*/ 537102 w 541061"/>
              <a:gd name="connsiteY6" fmla="*/ 1110 h 222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1061" h="222157">
                <a:moveTo>
                  <a:pt x="537102" y="1110"/>
                </a:moveTo>
                <a:cubicBezTo>
                  <a:pt x="516465" y="7989"/>
                  <a:pt x="413277" y="47148"/>
                  <a:pt x="324377" y="83660"/>
                </a:cubicBezTo>
                <a:cubicBezTo>
                  <a:pt x="235477" y="120172"/>
                  <a:pt x="31748" y="206956"/>
                  <a:pt x="3702" y="220185"/>
                </a:cubicBezTo>
                <a:cubicBezTo>
                  <a:pt x="-24344" y="233414"/>
                  <a:pt x="114827" y="176264"/>
                  <a:pt x="156102" y="163035"/>
                </a:cubicBezTo>
                <a:cubicBezTo>
                  <a:pt x="197377" y="149806"/>
                  <a:pt x="202669" y="160918"/>
                  <a:pt x="251352" y="140810"/>
                </a:cubicBezTo>
                <a:cubicBezTo>
                  <a:pt x="300035" y="120702"/>
                  <a:pt x="403223" y="64081"/>
                  <a:pt x="448202" y="42385"/>
                </a:cubicBezTo>
                <a:cubicBezTo>
                  <a:pt x="493181" y="20689"/>
                  <a:pt x="557739" y="-5769"/>
                  <a:pt x="537102" y="11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98314C3E-75ED-B8BC-FCEA-7F06189AE53A}"/>
              </a:ext>
            </a:extLst>
          </p:cNvPr>
          <p:cNvSpPr/>
          <p:nvPr/>
        </p:nvSpPr>
        <p:spPr>
          <a:xfrm>
            <a:off x="4172531" y="6750050"/>
            <a:ext cx="666204" cy="136569"/>
          </a:xfrm>
          <a:custGeom>
            <a:avLst/>
            <a:gdLst>
              <a:gd name="connsiteX0" fmla="*/ 2594 w 666204"/>
              <a:gd name="connsiteY0" fmla="*/ 0 h 136569"/>
              <a:gd name="connsiteX1" fmla="*/ 126419 w 666204"/>
              <a:gd name="connsiteY1" fmla="*/ 82550 h 136569"/>
              <a:gd name="connsiteX2" fmla="*/ 434394 w 666204"/>
              <a:gd name="connsiteY2" fmla="*/ 123825 h 136569"/>
              <a:gd name="connsiteX3" fmla="*/ 666169 w 666204"/>
              <a:gd name="connsiteY3" fmla="*/ 136525 h 136569"/>
              <a:gd name="connsiteX4" fmla="*/ 418519 w 666204"/>
              <a:gd name="connsiteY4" fmla="*/ 120650 h 136569"/>
              <a:gd name="connsiteX5" fmla="*/ 329619 w 666204"/>
              <a:gd name="connsiteY5" fmla="*/ 104775 h 136569"/>
              <a:gd name="connsiteX6" fmla="*/ 228019 w 666204"/>
              <a:gd name="connsiteY6" fmla="*/ 82550 h 136569"/>
              <a:gd name="connsiteX7" fmla="*/ 2594 w 666204"/>
              <a:gd name="connsiteY7" fmla="*/ 0 h 136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6204" h="136569">
                <a:moveTo>
                  <a:pt x="2594" y="0"/>
                </a:moveTo>
                <a:cubicBezTo>
                  <a:pt x="-14339" y="0"/>
                  <a:pt x="54452" y="61913"/>
                  <a:pt x="126419" y="82550"/>
                </a:cubicBezTo>
                <a:cubicBezTo>
                  <a:pt x="198386" y="103187"/>
                  <a:pt x="344436" y="114829"/>
                  <a:pt x="434394" y="123825"/>
                </a:cubicBezTo>
                <a:cubicBezTo>
                  <a:pt x="524352" y="132821"/>
                  <a:pt x="668815" y="137054"/>
                  <a:pt x="666169" y="136525"/>
                </a:cubicBezTo>
                <a:cubicBezTo>
                  <a:pt x="663523" y="135996"/>
                  <a:pt x="474611" y="125942"/>
                  <a:pt x="418519" y="120650"/>
                </a:cubicBezTo>
                <a:cubicBezTo>
                  <a:pt x="362427" y="115358"/>
                  <a:pt x="361369" y="111125"/>
                  <a:pt x="329619" y="104775"/>
                </a:cubicBezTo>
                <a:cubicBezTo>
                  <a:pt x="297869" y="98425"/>
                  <a:pt x="279348" y="98425"/>
                  <a:pt x="228019" y="82550"/>
                </a:cubicBezTo>
                <a:cubicBezTo>
                  <a:pt x="176690" y="66675"/>
                  <a:pt x="19527" y="0"/>
                  <a:pt x="259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76DF91CE-8F2D-DAC9-7D3A-255F40D37258}"/>
              </a:ext>
            </a:extLst>
          </p:cNvPr>
          <p:cNvSpPr/>
          <p:nvPr/>
        </p:nvSpPr>
        <p:spPr>
          <a:xfrm>
            <a:off x="3007309" y="5446782"/>
            <a:ext cx="219373" cy="912376"/>
          </a:xfrm>
          <a:custGeom>
            <a:avLst/>
            <a:gdLst>
              <a:gd name="connsiteX0" fmla="*/ 219217 w 219373"/>
              <a:gd name="connsiteY0" fmla="*/ 429 h 912376"/>
              <a:gd name="connsiteX1" fmla="*/ 49400 w 219373"/>
              <a:gd name="connsiteY1" fmla="*/ 297609 h 912376"/>
              <a:gd name="connsiteX2" fmla="*/ 170231 w 219373"/>
              <a:gd name="connsiteY2" fmla="*/ 885438 h 912376"/>
              <a:gd name="connsiteX3" fmla="*/ 140840 w 219373"/>
              <a:gd name="connsiteY3" fmla="*/ 774404 h 912376"/>
              <a:gd name="connsiteX4" fmla="*/ 36337 w 219373"/>
              <a:gd name="connsiteY4" fmla="*/ 428238 h 912376"/>
              <a:gd name="connsiteX5" fmla="*/ 13477 w 219373"/>
              <a:gd name="connsiteY5" fmla="*/ 356392 h 912376"/>
              <a:gd name="connsiteX6" fmla="*/ 219217 w 219373"/>
              <a:gd name="connsiteY6" fmla="*/ 429 h 912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373" h="912376">
                <a:moveTo>
                  <a:pt x="219217" y="429"/>
                </a:moveTo>
                <a:cubicBezTo>
                  <a:pt x="225204" y="-9368"/>
                  <a:pt x="57564" y="150108"/>
                  <a:pt x="49400" y="297609"/>
                </a:cubicBezTo>
                <a:cubicBezTo>
                  <a:pt x="41236" y="445110"/>
                  <a:pt x="154991" y="805972"/>
                  <a:pt x="170231" y="885438"/>
                </a:cubicBezTo>
                <a:cubicBezTo>
                  <a:pt x="185471" y="964904"/>
                  <a:pt x="163156" y="850604"/>
                  <a:pt x="140840" y="774404"/>
                </a:cubicBezTo>
                <a:cubicBezTo>
                  <a:pt x="118524" y="698204"/>
                  <a:pt x="57564" y="497907"/>
                  <a:pt x="36337" y="428238"/>
                </a:cubicBezTo>
                <a:cubicBezTo>
                  <a:pt x="15110" y="358569"/>
                  <a:pt x="-19180" y="426061"/>
                  <a:pt x="13477" y="356392"/>
                </a:cubicBezTo>
                <a:cubicBezTo>
                  <a:pt x="46134" y="286724"/>
                  <a:pt x="213230" y="10226"/>
                  <a:pt x="219217" y="42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6820ED94-7DA1-4D56-FA06-49E64946A9A0}"/>
              </a:ext>
            </a:extLst>
          </p:cNvPr>
          <p:cNvSpPr/>
          <p:nvPr/>
        </p:nvSpPr>
        <p:spPr>
          <a:xfrm>
            <a:off x="6232042" y="5271569"/>
            <a:ext cx="52615" cy="814377"/>
          </a:xfrm>
          <a:custGeom>
            <a:avLst/>
            <a:gdLst>
              <a:gd name="connsiteX0" fmla="*/ 119 w 52615"/>
              <a:gd name="connsiteY0" fmla="*/ 1221 h 814377"/>
              <a:gd name="connsiteX1" fmla="*/ 37594 w 52615"/>
              <a:gd name="connsiteY1" fmla="*/ 600828 h 814377"/>
              <a:gd name="connsiteX2" fmla="*/ 15109 w 52615"/>
              <a:gd name="connsiteY2" fmla="*/ 810690 h 814377"/>
              <a:gd name="connsiteX3" fmla="*/ 52584 w 52615"/>
              <a:gd name="connsiteY3" fmla="*/ 454674 h 814377"/>
              <a:gd name="connsiteX4" fmla="*/ 119 w 52615"/>
              <a:gd name="connsiteY4" fmla="*/ 1221 h 814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15" h="814377">
                <a:moveTo>
                  <a:pt x="119" y="1221"/>
                </a:moveTo>
                <a:cubicBezTo>
                  <a:pt x="-2379" y="25580"/>
                  <a:pt x="35096" y="465917"/>
                  <a:pt x="37594" y="600828"/>
                </a:cubicBezTo>
                <a:cubicBezTo>
                  <a:pt x="40092" y="735740"/>
                  <a:pt x="12611" y="835049"/>
                  <a:pt x="15109" y="810690"/>
                </a:cubicBezTo>
                <a:cubicBezTo>
                  <a:pt x="17607" y="786331"/>
                  <a:pt x="53833" y="585838"/>
                  <a:pt x="52584" y="454674"/>
                </a:cubicBezTo>
                <a:cubicBezTo>
                  <a:pt x="51335" y="323510"/>
                  <a:pt x="2617" y="-23138"/>
                  <a:pt x="119" y="122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021C028C-6442-298F-5592-90279D282725}"/>
              </a:ext>
            </a:extLst>
          </p:cNvPr>
          <p:cNvSpPr/>
          <p:nvPr/>
        </p:nvSpPr>
        <p:spPr>
          <a:xfrm>
            <a:off x="5951049" y="5767462"/>
            <a:ext cx="180370" cy="558398"/>
          </a:xfrm>
          <a:custGeom>
            <a:avLst/>
            <a:gdLst>
              <a:gd name="connsiteX0" fmla="*/ 179928 w 180370"/>
              <a:gd name="connsiteY0" fmla="*/ 4 h 558398"/>
              <a:gd name="connsiteX1" fmla="*/ 127462 w 180370"/>
              <a:gd name="connsiteY1" fmla="*/ 363515 h 558398"/>
              <a:gd name="connsiteX2" fmla="*/ 46 w 180370"/>
              <a:gd name="connsiteY2" fmla="*/ 558387 h 558398"/>
              <a:gd name="connsiteX3" fmla="*/ 142453 w 180370"/>
              <a:gd name="connsiteY3" fmla="*/ 371010 h 558398"/>
              <a:gd name="connsiteX4" fmla="*/ 179928 w 180370"/>
              <a:gd name="connsiteY4" fmla="*/ 4 h 558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370" h="558398">
                <a:moveTo>
                  <a:pt x="179928" y="4"/>
                </a:moveTo>
                <a:cubicBezTo>
                  <a:pt x="177430" y="-1245"/>
                  <a:pt x="157442" y="270451"/>
                  <a:pt x="127462" y="363515"/>
                </a:cubicBezTo>
                <a:cubicBezTo>
                  <a:pt x="97482" y="456579"/>
                  <a:pt x="-2452" y="557138"/>
                  <a:pt x="46" y="558387"/>
                </a:cubicBezTo>
                <a:cubicBezTo>
                  <a:pt x="2544" y="559636"/>
                  <a:pt x="109974" y="457828"/>
                  <a:pt x="142453" y="371010"/>
                </a:cubicBezTo>
                <a:cubicBezTo>
                  <a:pt x="174932" y="284192"/>
                  <a:pt x="182426" y="1253"/>
                  <a:pt x="179928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CF8B3258-913D-41FF-29C2-744C673EA239}"/>
              </a:ext>
            </a:extLst>
          </p:cNvPr>
          <p:cNvSpPr/>
          <p:nvPr/>
        </p:nvSpPr>
        <p:spPr>
          <a:xfrm>
            <a:off x="6012303" y="6421863"/>
            <a:ext cx="161037" cy="444256"/>
          </a:xfrm>
          <a:custGeom>
            <a:avLst/>
            <a:gdLst>
              <a:gd name="connsiteX0" fmla="*/ 159897 w 161037"/>
              <a:gd name="connsiteY0" fmla="*/ 1422 h 444256"/>
              <a:gd name="connsiteX1" fmla="*/ 2500 w 161037"/>
              <a:gd name="connsiteY1" fmla="*/ 432389 h 444256"/>
              <a:gd name="connsiteX2" fmla="*/ 69956 w 161037"/>
              <a:gd name="connsiteY2" fmla="*/ 297478 h 444256"/>
              <a:gd name="connsiteX3" fmla="*/ 159897 w 161037"/>
              <a:gd name="connsiteY3" fmla="*/ 1422 h 44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037" h="444256">
                <a:moveTo>
                  <a:pt x="159897" y="1422"/>
                </a:moveTo>
                <a:cubicBezTo>
                  <a:pt x="148654" y="23907"/>
                  <a:pt x="17490" y="383046"/>
                  <a:pt x="2500" y="432389"/>
                </a:cubicBezTo>
                <a:cubicBezTo>
                  <a:pt x="-12490" y="481732"/>
                  <a:pt x="43723" y="365558"/>
                  <a:pt x="69956" y="297478"/>
                </a:cubicBezTo>
                <a:cubicBezTo>
                  <a:pt x="96189" y="229398"/>
                  <a:pt x="171140" y="-21063"/>
                  <a:pt x="159897" y="14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9DE2C816-C04D-A108-BC86-B32004DB6416}"/>
              </a:ext>
            </a:extLst>
          </p:cNvPr>
          <p:cNvSpPr/>
          <p:nvPr/>
        </p:nvSpPr>
        <p:spPr>
          <a:xfrm>
            <a:off x="5722122" y="7052640"/>
            <a:ext cx="270199" cy="395084"/>
          </a:xfrm>
          <a:custGeom>
            <a:avLst/>
            <a:gdLst>
              <a:gd name="connsiteX0" fmla="*/ 270196 w 270199"/>
              <a:gd name="connsiteY0" fmla="*/ 232 h 395084"/>
              <a:gd name="connsiteX1" fmla="*/ 150275 w 270199"/>
              <a:gd name="connsiteY1" fmla="*/ 206347 h 395084"/>
              <a:gd name="connsiteX2" fmla="*/ 373 w 270199"/>
              <a:gd name="connsiteY2" fmla="*/ 393724 h 395084"/>
              <a:gd name="connsiteX3" fmla="*/ 109052 w 270199"/>
              <a:gd name="connsiteY3" fmla="*/ 288793 h 395084"/>
              <a:gd name="connsiteX4" fmla="*/ 154022 w 270199"/>
              <a:gd name="connsiteY4" fmla="*/ 247570 h 395084"/>
              <a:gd name="connsiteX5" fmla="*/ 270196 w 270199"/>
              <a:gd name="connsiteY5" fmla="*/ 232 h 395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199" h="395084">
                <a:moveTo>
                  <a:pt x="270196" y="232"/>
                </a:moveTo>
                <a:cubicBezTo>
                  <a:pt x="269572" y="-6638"/>
                  <a:pt x="195245" y="140765"/>
                  <a:pt x="150275" y="206347"/>
                </a:cubicBezTo>
                <a:cubicBezTo>
                  <a:pt x="105305" y="271929"/>
                  <a:pt x="7243" y="379983"/>
                  <a:pt x="373" y="393724"/>
                </a:cubicBezTo>
                <a:cubicBezTo>
                  <a:pt x="-6497" y="407465"/>
                  <a:pt x="83444" y="313152"/>
                  <a:pt x="109052" y="288793"/>
                </a:cubicBezTo>
                <a:cubicBezTo>
                  <a:pt x="134660" y="264434"/>
                  <a:pt x="127789" y="290667"/>
                  <a:pt x="154022" y="247570"/>
                </a:cubicBezTo>
                <a:cubicBezTo>
                  <a:pt x="180255" y="204473"/>
                  <a:pt x="270820" y="7102"/>
                  <a:pt x="270196" y="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DC8B4222-BD06-18A0-73D7-1CE2CEF46576}"/>
              </a:ext>
            </a:extLst>
          </p:cNvPr>
          <p:cNvSpPr/>
          <p:nvPr/>
        </p:nvSpPr>
        <p:spPr>
          <a:xfrm>
            <a:off x="3627620" y="7367666"/>
            <a:ext cx="848968" cy="399388"/>
          </a:xfrm>
          <a:custGeom>
            <a:avLst/>
            <a:gdLst>
              <a:gd name="connsiteX0" fmla="*/ 0 w 848968"/>
              <a:gd name="connsiteY0" fmla="*/ 0 h 399388"/>
              <a:gd name="connsiteX1" fmla="*/ 543393 w 848968"/>
              <a:gd name="connsiteY1" fmla="*/ 266075 h 399388"/>
              <a:gd name="connsiteX2" fmla="*/ 846944 w 848968"/>
              <a:gd name="connsiteY2" fmla="*/ 397239 h 399388"/>
              <a:gd name="connsiteX3" fmla="*/ 670810 w 848968"/>
              <a:gd name="connsiteY3" fmla="*/ 344773 h 399388"/>
              <a:gd name="connsiteX4" fmla="*/ 573373 w 848968"/>
              <a:gd name="connsiteY4" fmla="*/ 307298 h 399388"/>
              <a:gd name="connsiteX5" fmla="*/ 326036 w 848968"/>
              <a:gd name="connsiteY5" fmla="*/ 168639 h 399388"/>
              <a:gd name="connsiteX6" fmla="*/ 0 w 848968"/>
              <a:gd name="connsiteY6" fmla="*/ 0 h 39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8968" h="399388">
                <a:moveTo>
                  <a:pt x="0" y="0"/>
                </a:moveTo>
                <a:cubicBezTo>
                  <a:pt x="36226" y="16239"/>
                  <a:pt x="402236" y="199869"/>
                  <a:pt x="543393" y="266075"/>
                </a:cubicBezTo>
                <a:cubicBezTo>
                  <a:pt x="684550" y="332281"/>
                  <a:pt x="825708" y="384123"/>
                  <a:pt x="846944" y="397239"/>
                </a:cubicBezTo>
                <a:cubicBezTo>
                  <a:pt x="868180" y="410355"/>
                  <a:pt x="716405" y="359763"/>
                  <a:pt x="670810" y="344773"/>
                </a:cubicBezTo>
                <a:cubicBezTo>
                  <a:pt x="625215" y="329783"/>
                  <a:pt x="630835" y="336654"/>
                  <a:pt x="573373" y="307298"/>
                </a:cubicBezTo>
                <a:cubicBezTo>
                  <a:pt x="515911" y="277942"/>
                  <a:pt x="416601" y="215483"/>
                  <a:pt x="326036" y="168639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0652742B-1BA7-C309-A54E-5AC10FE1B25D}"/>
              </a:ext>
            </a:extLst>
          </p:cNvPr>
          <p:cNvSpPr/>
          <p:nvPr/>
        </p:nvSpPr>
        <p:spPr>
          <a:xfrm>
            <a:off x="3244835" y="6528718"/>
            <a:ext cx="279895" cy="612302"/>
          </a:xfrm>
          <a:custGeom>
            <a:avLst/>
            <a:gdLst>
              <a:gd name="connsiteX0" fmla="*/ 535 w 279895"/>
              <a:gd name="connsiteY0" fmla="*/ 10741 h 612302"/>
              <a:gd name="connsiteX1" fmla="*/ 41758 w 279895"/>
              <a:gd name="connsiteY1" fmla="*/ 63207 h 612302"/>
              <a:gd name="connsiteX2" fmla="*/ 90476 w 279895"/>
              <a:gd name="connsiteY2" fmla="*/ 231846 h 612302"/>
              <a:gd name="connsiteX3" fmla="*/ 274106 w 279895"/>
              <a:gd name="connsiteY3" fmla="*/ 599105 h 612302"/>
              <a:gd name="connsiteX4" fmla="*/ 225388 w 279895"/>
              <a:gd name="connsiteY4" fmla="*/ 516659 h 612302"/>
              <a:gd name="connsiteX5" fmla="*/ 139195 w 279895"/>
              <a:gd name="connsiteY5" fmla="*/ 378000 h 612302"/>
              <a:gd name="connsiteX6" fmla="*/ 71739 w 279895"/>
              <a:gd name="connsiteY6" fmla="*/ 258079 h 612302"/>
              <a:gd name="connsiteX7" fmla="*/ 535 w 279895"/>
              <a:gd name="connsiteY7" fmla="*/ 10741 h 612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9895" h="612302">
                <a:moveTo>
                  <a:pt x="535" y="10741"/>
                </a:moveTo>
                <a:cubicBezTo>
                  <a:pt x="-4462" y="-21738"/>
                  <a:pt x="26768" y="26356"/>
                  <a:pt x="41758" y="63207"/>
                </a:cubicBezTo>
                <a:cubicBezTo>
                  <a:pt x="56748" y="100058"/>
                  <a:pt x="51751" y="142530"/>
                  <a:pt x="90476" y="231846"/>
                </a:cubicBezTo>
                <a:cubicBezTo>
                  <a:pt x="129201" y="321162"/>
                  <a:pt x="251621" y="551636"/>
                  <a:pt x="274106" y="599105"/>
                </a:cubicBezTo>
                <a:cubicBezTo>
                  <a:pt x="296591" y="646574"/>
                  <a:pt x="247873" y="553510"/>
                  <a:pt x="225388" y="516659"/>
                </a:cubicBezTo>
                <a:cubicBezTo>
                  <a:pt x="202903" y="479808"/>
                  <a:pt x="164803" y="421097"/>
                  <a:pt x="139195" y="378000"/>
                </a:cubicBezTo>
                <a:cubicBezTo>
                  <a:pt x="113587" y="334903"/>
                  <a:pt x="89228" y="313668"/>
                  <a:pt x="71739" y="258079"/>
                </a:cubicBezTo>
                <a:cubicBezTo>
                  <a:pt x="54250" y="202491"/>
                  <a:pt x="5532" y="43220"/>
                  <a:pt x="535" y="107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EDBEBF91-062F-3279-3D57-B658FE8FC7A8}"/>
              </a:ext>
            </a:extLst>
          </p:cNvPr>
          <p:cNvSpPr/>
          <p:nvPr/>
        </p:nvSpPr>
        <p:spPr>
          <a:xfrm>
            <a:off x="4773213" y="7119592"/>
            <a:ext cx="612231" cy="341573"/>
          </a:xfrm>
          <a:custGeom>
            <a:avLst/>
            <a:gdLst>
              <a:gd name="connsiteX0" fmla="*/ 611587 w 612231"/>
              <a:gd name="connsiteY0" fmla="*/ 536 h 341573"/>
              <a:gd name="connsiteX1" fmla="*/ 436835 w 612231"/>
              <a:gd name="connsiteY1" fmla="*/ 183416 h 341573"/>
              <a:gd name="connsiteX2" fmla="*/ 6051 w 612231"/>
              <a:gd name="connsiteY2" fmla="*/ 337848 h 341573"/>
              <a:gd name="connsiteX3" fmla="*/ 172675 w 612231"/>
              <a:gd name="connsiteY3" fmla="*/ 297208 h 341573"/>
              <a:gd name="connsiteX4" fmla="*/ 384003 w 612231"/>
              <a:gd name="connsiteY4" fmla="*/ 244376 h 341573"/>
              <a:gd name="connsiteX5" fmla="*/ 611587 w 612231"/>
              <a:gd name="connsiteY5" fmla="*/ 536 h 341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2231" h="341573">
                <a:moveTo>
                  <a:pt x="611587" y="536"/>
                </a:moveTo>
                <a:cubicBezTo>
                  <a:pt x="620392" y="-9624"/>
                  <a:pt x="537758" y="127197"/>
                  <a:pt x="436835" y="183416"/>
                </a:cubicBezTo>
                <a:cubicBezTo>
                  <a:pt x="335912" y="239635"/>
                  <a:pt x="50078" y="318883"/>
                  <a:pt x="6051" y="337848"/>
                </a:cubicBezTo>
                <a:cubicBezTo>
                  <a:pt x="-37976" y="356813"/>
                  <a:pt x="172675" y="297208"/>
                  <a:pt x="172675" y="297208"/>
                </a:cubicBezTo>
                <a:cubicBezTo>
                  <a:pt x="235667" y="281629"/>
                  <a:pt x="310851" y="291112"/>
                  <a:pt x="384003" y="244376"/>
                </a:cubicBezTo>
                <a:cubicBezTo>
                  <a:pt x="457155" y="197640"/>
                  <a:pt x="602782" y="10696"/>
                  <a:pt x="611587" y="5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7136AEAD-7B51-6E76-FF18-333396AB5FDF}"/>
              </a:ext>
            </a:extLst>
          </p:cNvPr>
          <p:cNvSpPr/>
          <p:nvPr/>
        </p:nvSpPr>
        <p:spPr>
          <a:xfrm>
            <a:off x="5398107" y="7190084"/>
            <a:ext cx="307245" cy="469307"/>
          </a:xfrm>
          <a:custGeom>
            <a:avLst/>
            <a:gdLst>
              <a:gd name="connsiteX0" fmla="*/ 304050 w 307245"/>
              <a:gd name="connsiteY0" fmla="*/ 1826 h 469307"/>
              <a:gd name="connsiteX1" fmla="*/ 165349 w 307245"/>
              <a:gd name="connsiteY1" fmla="*/ 186761 h 469307"/>
              <a:gd name="connsiteX2" fmla="*/ 31785 w 307245"/>
              <a:gd name="connsiteY2" fmla="*/ 361422 h 469307"/>
              <a:gd name="connsiteX3" fmla="*/ 36922 w 307245"/>
              <a:gd name="connsiteY3" fmla="*/ 469300 h 469307"/>
              <a:gd name="connsiteX4" fmla="*/ 21511 w 307245"/>
              <a:gd name="connsiteY4" fmla="*/ 366559 h 469307"/>
              <a:gd name="connsiteX5" fmla="*/ 21511 w 307245"/>
              <a:gd name="connsiteY5" fmla="*/ 304914 h 469307"/>
              <a:gd name="connsiteX6" fmla="*/ 304050 w 307245"/>
              <a:gd name="connsiteY6" fmla="*/ 1826 h 469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7245" h="469307">
                <a:moveTo>
                  <a:pt x="304050" y="1826"/>
                </a:moveTo>
                <a:cubicBezTo>
                  <a:pt x="328023" y="-17866"/>
                  <a:pt x="210726" y="126828"/>
                  <a:pt x="165349" y="186761"/>
                </a:cubicBezTo>
                <a:cubicBezTo>
                  <a:pt x="119972" y="246694"/>
                  <a:pt x="53189" y="314332"/>
                  <a:pt x="31785" y="361422"/>
                </a:cubicBezTo>
                <a:cubicBezTo>
                  <a:pt x="10381" y="408512"/>
                  <a:pt x="38634" y="468444"/>
                  <a:pt x="36922" y="469300"/>
                </a:cubicBezTo>
                <a:cubicBezTo>
                  <a:pt x="35210" y="470156"/>
                  <a:pt x="24079" y="393957"/>
                  <a:pt x="21511" y="366559"/>
                </a:cubicBezTo>
                <a:cubicBezTo>
                  <a:pt x="18942" y="339161"/>
                  <a:pt x="-25579" y="359709"/>
                  <a:pt x="21511" y="304914"/>
                </a:cubicBezTo>
                <a:cubicBezTo>
                  <a:pt x="68601" y="250119"/>
                  <a:pt x="280077" y="21518"/>
                  <a:pt x="304050" y="18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A7A46456-556C-B281-28FD-9F14838E3B8C}"/>
              </a:ext>
            </a:extLst>
          </p:cNvPr>
          <p:cNvSpPr/>
          <p:nvPr/>
        </p:nvSpPr>
        <p:spPr>
          <a:xfrm>
            <a:off x="4774743" y="7421483"/>
            <a:ext cx="635821" cy="234041"/>
          </a:xfrm>
          <a:custGeom>
            <a:avLst/>
            <a:gdLst>
              <a:gd name="connsiteX0" fmla="*/ 634601 w 635821"/>
              <a:gd name="connsiteY0" fmla="*/ 1596 h 234041"/>
              <a:gd name="connsiteX1" fmla="*/ 475351 w 635821"/>
              <a:gd name="connsiteY1" fmla="*/ 104337 h 234041"/>
              <a:gd name="connsiteX2" fmla="*/ 7877 w 635821"/>
              <a:gd name="connsiteY2" fmla="*/ 232764 h 234041"/>
              <a:gd name="connsiteX3" fmla="*/ 197949 w 635821"/>
              <a:gd name="connsiteY3" fmla="*/ 171119 h 234041"/>
              <a:gd name="connsiteX4" fmla="*/ 408569 w 635821"/>
              <a:gd name="connsiteY4" fmla="*/ 186530 h 234041"/>
              <a:gd name="connsiteX5" fmla="*/ 634601 w 635821"/>
              <a:gd name="connsiteY5" fmla="*/ 1596 h 234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5821" h="234041">
                <a:moveTo>
                  <a:pt x="634601" y="1596"/>
                </a:moveTo>
                <a:cubicBezTo>
                  <a:pt x="645731" y="-12103"/>
                  <a:pt x="579805" y="65809"/>
                  <a:pt x="475351" y="104337"/>
                </a:cubicBezTo>
                <a:cubicBezTo>
                  <a:pt x="370897" y="142865"/>
                  <a:pt x="54111" y="221634"/>
                  <a:pt x="7877" y="232764"/>
                </a:cubicBezTo>
                <a:cubicBezTo>
                  <a:pt x="-38357" y="243894"/>
                  <a:pt x="131167" y="178825"/>
                  <a:pt x="197949" y="171119"/>
                </a:cubicBezTo>
                <a:cubicBezTo>
                  <a:pt x="264731" y="163413"/>
                  <a:pt x="334937" y="212215"/>
                  <a:pt x="408569" y="186530"/>
                </a:cubicBezTo>
                <a:cubicBezTo>
                  <a:pt x="482201" y="160845"/>
                  <a:pt x="623471" y="15295"/>
                  <a:pt x="634601" y="15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99AEDF10-C8D1-0F79-5BD9-32108E6CAE65}"/>
              </a:ext>
            </a:extLst>
          </p:cNvPr>
          <p:cNvSpPr/>
          <p:nvPr/>
        </p:nvSpPr>
        <p:spPr>
          <a:xfrm>
            <a:off x="3899040" y="7088995"/>
            <a:ext cx="427900" cy="341780"/>
          </a:xfrm>
          <a:custGeom>
            <a:avLst/>
            <a:gdLst>
              <a:gd name="connsiteX0" fmla="*/ 3 w 427900"/>
              <a:gd name="connsiteY0" fmla="*/ 174 h 341780"/>
              <a:gd name="connsiteX1" fmla="*/ 231171 w 427900"/>
              <a:gd name="connsiteY1" fmla="*/ 246753 h 341780"/>
              <a:gd name="connsiteX2" fmla="*/ 421243 w 427900"/>
              <a:gd name="connsiteY2" fmla="*/ 339221 h 341780"/>
              <a:gd name="connsiteX3" fmla="*/ 369872 w 427900"/>
              <a:gd name="connsiteY3" fmla="*/ 313535 h 341780"/>
              <a:gd name="connsiteX4" fmla="*/ 226034 w 427900"/>
              <a:gd name="connsiteY4" fmla="*/ 287850 h 341780"/>
              <a:gd name="connsiteX5" fmla="*/ 3 w 427900"/>
              <a:gd name="connsiteY5" fmla="*/ 174 h 341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7900" h="341780">
                <a:moveTo>
                  <a:pt x="3" y="174"/>
                </a:moveTo>
                <a:cubicBezTo>
                  <a:pt x="859" y="-6675"/>
                  <a:pt x="160964" y="190245"/>
                  <a:pt x="231171" y="246753"/>
                </a:cubicBezTo>
                <a:cubicBezTo>
                  <a:pt x="301378" y="303261"/>
                  <a:pt x="398126" y="328091"/>
                  <a:pt x="421243" y="339221"/>
                </a:cubicBezTo>
                <a:cubicBezTo>
                  <a:pt x="444360" y="350351"/>
                  <a:pt x="402407" y="322097"/>
                  <a:pt x="369872" y="313535"/>
                </a:cubicBezTo>
                <a:cubicBezTo>
                  <a:pt x="337337" y="304973"/>
                  <a:pt x="285110" y="334084"/>
                  <a:pt x="226034" y="287850"/>
                </a:cubicBezTo>
                <a:cubicBezTo>
                  <a:pt x="166958" y="241616"/>
                  <a:pt x="-853" y="7023"/>
                  <a:pt x="3" y="1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1D10C5F8-6D9A-14A1-290F-A032C743F36F}"/>
              </a:ext>
            </a:extLst>
          </p:cNvPr>
          <p:cNvSpPr/>
          <p:nvPr/>
        </p:nvSpPr>
        <p:spPr>
          <a:xfrm>
            <a:off x="3930650" y="6003286"/>
            <a:ext cx="356483" cy="470562"/>
          </a:xfrm>
          <a:custGeom>
            <a:avLst/>
            <a:gdLst>
              <a:gd name="connsiteX0" fmla="*/ 355600 w 356483"/>
              <a:gd name="connsiteY0" fmla="*/ 639 h 470562"/>
              <a:gd name="connsiteX1" fmla="*/ 209550 w 356483"/>
              <a:gd name="connsiteY1" fmla="*/ 143514 h 470562"/>
              <a:gd name="connsiteX2" fmla="*/ 47625 w 356483"/>
              <a:gd name="connsiteY2" fmla="*/ 384814 h 470562"/>
              <a:gd name="connsiteX3" fmla="*/ 0 w 356483"/>
              <a:gd name="connsiteY3" fmla="*/ 470539 h 470562"/>
              <a:gd name="connsiteX4" fmla="*/ 47625 w 356483"/>
              <a:gd name="connsiteY4" fmla="*/ 391164 h 470562"/>
              <a:gd name="connsiteX5" fmla="*/ 139700 w 356483"/>
              <a:gd name="connsiteY5" fmla="*/ 197489 h 470562"/>
              <a:gd name="connsiteX6" fmla="*/ 355600 w 356483"/>
              <a:gd name="connsiteY6" fmla="*/ 639 h 470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483" h="470562">
                <a:moveTo>
                  <a:pt x="355600" y="639"/>
                </a:moveTo>
                <a:cubicBezTo>
                  <a:pt x="367242" y="-8357"/>
                  <a:pt x="260879" y="79485"/>
                  <a:pt x="209550" y="143514"/>
                </a:cubicBezTo>
                <a:cubicBezTo>
                  <a:pt x="158221" y="207543"/>
                  <a:pt x="82550" y="330310"/>
                  <a:pt x="47625" y="384814"/>
                </a:cubicBezTo>
                <a:cubicBezTo>
                  <a:pt x="12700" y="439318"/>
                  <a:pt x="0" y="469481"/>
                  <a:pt x="0" y="470539"/>
                </a:cubicBezTo>
                <a:cubicBezTo>
                  <a:pt x="0" y="471597"/>
                  <a:pt x="24342" y="436672"/>
                  <a:pt x="47625" y="391164"/>
                </a:cubicBezTo>
                <a:cubicBezTo>
                  <a:pt x="70908" y="345656"/>
                  <a:pt x="89429" y="259931"/>
                  <a:pt x="139700" y="197489"/>
                </a:cubicBezTo>
                <a:cubicBezTo>
                  <a:pt x="189971" y="135047"/>
                  <a:pt x="343958" y="9635"/>
                  <a:pt x="355600" y="63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2D909E54-6F33-1834-EE02-B2135B47AA8D}"/>
              </a:ext>
            </a:extLst>
          </p:cNvPr>
          <p:cNvSpPr/>
          <p:nvPr/>
        </p:nvSpPr>
        <p:spPr>
          <a:xfrm>
            <a:off x="5365632" y="6117763"/>
            <a:ext cx="352724" cy="480812"/>
          </a:xfrm>
          <a:custGeom>
            <a:avLst/>
            <a:gdLst>
              <a:gd name="connsiteX0" fmla="*/ 118 w 352724"/>
              <a:gd name="connsiteY0" fmla="*/ 462 h 480812"/>
              <a:gd name="connsiteX1" fmla="*/ 136643 w 352724"/>
              <a:gd name="connsiteY1" fmla="*/ 146512 h 480812"/>
              <a:gd name="connsiteX2" fmla="*/ 295393 w 352724"/>
              <a:gd name="connsiteY2" fmla="*/ 349712 h 480812"/>
              <a:gd name="connsiteX3" fmla="*/ 257293 w 352724"/>
              <a:gd name="connsiteY3" fmla="*/ 305262 h 480812"/>
              <a:gd name="connsiteX4" fmla="*/ 352543 w 352724"/>
              <a:gd name="connsiteY4" fmla="*/ 479887 h 480812"/>
              <a:gd name="connsiteX5" fmla="*/ 228718 w 352724"/>
              <a:gd name="connsiteY5" fmla="*/ 216362 h 480812"/>
              <a:gd name="connsiteX6" fmla="*/ 222368 w 352724"/>
              <a:gd name="connsiteY6" fmla="*/ 248112 h 480812"/>
              <a:gd name="connsiteX7" fmla="*/ 114418 w 352724"/>
              <a:gd name="connsiteY7" fmla="*/ 105237 h 480812"/>
              <a:gd name="connsiteX8" fmla="*/ 118 w 352724"/>
              <a:gd name="connsiteY8" fmla="*/ 462 h 48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2724" h="480812">
                <a:moveTo>
                  <a:pt x="118" y="462"/>
                </a:moveTo>
                <a:cubicBezTo>
                  <a:pt x="3822" y="7341"/>
                  <a:pt x="87431" y="88304"/>
                  <a:pt x="136643" y="146512"/>
                </a:cubicBezTo>
                <a:cubicBezTo>
                  <a:pt x="185856" y="204720"/>
                  <a:pt x="275285" y="323254"/>
                  <a:pt x="295393" y="349712"/>
                </a:cubicBezTo>
                <a:cubicBezTo>
                  <a:pt x="315501" y="376170"/>
                  <a:pt x="247768" y="283566"/>
                  <a:pt x="257293" y="305262"/>
                </a:cubicBezTo>
                <a:cubicBezTo>
                  <a:pt x="266818" y="326958"/>
                  <a:pt x="357306" y="494704"/>
                  <a:pt x="352543" y="479887"/>
                </a:cubicBezTo>
                <a:cubicBezTo>
                  <a:pt x="347780" y="465070"/>
                  <a:pt x="250414" y="254991"/>
                  <a:pt x="228718" y="216362"/>
                </a:cubicBezTo>
                <a:cubicBezTo>
                  <a:pt x="207022" y="177733"/>
                  <a:pt x="241418" y="266633"/>
                  <a:pt x="222368" y="248112"/>
                </a:cubicBezTo>
                <a:cubicBezTo>
                  <a:pt x="203318" y="229591"/>
                  <a:pt x="148285" y="145454"/>
                  <a:pt x="114418" y="105237"/>
                </a:cubicBezTo>
                <a:cubicBezTo>
                  <a:pt x="80551" y="65020"/>
                  <a:pt x="-3586" y="-6417"/>
                  <a:pt x="118" y="46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492200A7-8FD1-06F6-0F23-F7FBAFB81C62}"/>
              </a:ext>
            </a:extLst>
          </p:cNvPr>
          <p:cNvSpPr/>
          <p:nvPr/>
        </p:nvSpPr>
        <p:spPr>
          <a:xfrm>
            <a:off x="2811432" y="5607733"/>
            <a:ext cx="290517" cy="1097915"/>
          </a:xfrm>
          <a:custGeom>
            <a:avLst/>
            <a:gdLst>
              <a:gd name="connsiteX0" fmla="*/ 17493 w 290517"/>
              <a:gd name="connsiteY0" fmla="*/ 2492 h 1097915"/>
              <a:gd name="connsiteX1" fmla="*/ 4793 w 290517"/>
              <a:gd name="connsiteY1" fmla="*/ 256492 h 1097915"/>
              <a:gd name="connsiteX2" fmla="*/ 103218 w 290517"/>
              <a:gd name="connsiteY2" fmla="*/ 631142 h 1097915"/>
              <a:gd name="connsiteX3" fmla="*/ 284193 w 290517"/>
              <a:gd name="connsiteY3" fmla="*/ 1085167 h 1097915"/>
              <a:gd name="connsiteX4" fmla="*/ 236568 w 290517"/>
              <a:gd name="connsiteY4" fmla="*/ 939117 h 1097915"/>
              <a:gd name="connsiteX5" fmla="*/ 112743 w 290517"/>
              <a:gd name="connsiteY5" fmla="*/ 589867 h 1097915"/>
              <a:gd name="connsiteX6" fmla="*/ 36543 w 290517"/>
              <a:gd name="connsiteY6" fmla="*/ 408892 h 1097915"/>
              <a:gd name="connsiteX7" fmla="*/ 17493 w 290517"/>
              <a:gd name="connsiteY7" fmla="*/ 2492 h 1097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0517" h="1097915">
                <a:moveTo>
                  <a:pt x="17493" y="2492"/>
                </a:moveTo>
                <a:cubicBezTo>
                  <a:pt x="12201" y="-22908"/>
                  <a:pt x="-9494" y="151717"/>
                  <a:pt x="4793" y="256492"/>
                </a:cubicBezTo>
                <a:cubicBezTo>
                  <a:pt x="19080" y="361267"/>
                  <a:pt x="56651" y="493030"/>
                  <a:pt x="103218" y="631142"/>
                </a:cubicBezTo>
                <a:cubicBezTo>
                  <a:pt x="149785" y="769254"/>
                  <a:pt x="261968" y="1033838"/>
                  <a:pt x="284193" y="1085167"/>
                </a:cubicBezTo>
                <a:cubicBezTo>
                  <a:pt x="306418" y="1136496"/>
                  <a:pt x="265143" y="1021667"/>
                  <a:pt x="236568" y="939117"/>
                </a:cubicBezTo>
                <a:cubicBezTo>
                  <a:pt x="207993" y="856567"/>
                  <a:pt x="146080" y="678238"/>
                  <a:pt x="112743" y="589867"/>
                </a:cubicBezTo>
                <a:cubicBezTo>
                  <a:pt x="79406" y="501496"/>
                  <a:pt x="53476" y="505200"/>
                  <a:pt x="36543" y="408892"/>
                </a:cubicBezTo>
                <a:cubicBezTo>
                  <a:pt x="19610" y="312584"/>
                  <a:pt x="22785" y="27892"/>
                  <a:pt x="17493" y="24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D78350B1-453B-8ACA-DA12-5CC45FD5894B}"/>
              </a:ext>
            </a:extLst>
          </p:cNvPr>
          <p:cNvSpPr/>
          <p:nvPr/>
        </p:nvSpPr>
        <p:spPr>
          <a:xfrm>
            <a:off x="2242143" y="5312735"/>
            <a:ext cx="313834" cy="809396"/>
          </a:xfrm>
          <a:custGeom>
            <a:avLst/>
            <a:gdLst>
              <a:gd name="connsiteX0" fmla="*/ 313732 w 313834"/>
              <a:gd name="connsiteY0" fmla="*/ 68890 h 809396"/>
              <a:gd name="connsiteX1" fmla="*/ 243882 w 313834"/>
              <a:gd name="connsiteY1" fmla="*/ 5390 h 809396"/>
              <a:gd name="connsiteX2" fmla="*/ 132757 w 313834"/>
              <a:gd name="connsiteY2" fmla="*/ 11740 h 809396"/>
              <a:gd name="connsiteX3" fmla="*/ 56557 w 313834"/>
              <a:gd name="connsiteY3" fmla="*/ 78415 h 809396"/>
              <a:gd name="connsiteX4" fmla="*/ 5757 w 313834"/>
              <a:gd name="connsiteY4" fmla="*/ 208590 h 809396"/>
              <a:gd name="connsiteX5" fmla="*/ 2582 w 313834"/>
              <a:gd name="connsiteY5" fmla="*/ 310190 h 809396"/>
              <a:gd name="connsiteX6" fmla="*/ 18457 w 313834"/>
              <a:gd name="connsiteY6" fmla="*/ 380040 h 809396"/>
              <a:gd name="connsiteX7" fmla="*/ 69257 w 313834"/>
              <a:gd name="connsiteY7" fmla="*/ 503865 h 809396"/>
              <a:gd name="connsiteX8" fmla="*/ 107357 w 313834"/>
              <a:gd name="connsiteY8" fmla="*/ 595940 h 809396"/>
              <a:gd name="connsiteX9" fmla="*/ 180382 w 313834"/>
              <a:gd name="connsiteY9" fmla="*/ 646740 h 809396"/>
              <a:gd name="connsiteX10" fmla="*/ 256582 w 313834"/>
              <a:gd name="connsiteY10" fmla="*/ 808665 h 809396"/>
              <a:gd name="connsiteX11" fmla="*/ 218482 w 313834"/>
              <a:gd name="connsiteY11" fmla="*/ 700715 h 809396"/>
              <a:gd name="connsiteX12" fmla="*/ 129582 w 313834"/>
              <a:gd name="connsiteY12" fmla="*/ 564190 h 809396"/>
              <a:gd name="connsiteX13" fmla="*/ 12107 w 313834"/>
              <a:gd name="connsiteY13" fmla="*/ 322890 h 809396"/>
              <a:gd name="connsiteX14" fmla="*/ 47032 w 313834"/>
              <a:gd name="connsiteY14" fmla="*/ 68890 h 809396"/>
              <a:gd name="connsiteX15" fmla="*/ 123232 w 313834"/>
              <a:gd name="connsiteY15" fmla="*/ 21265 h 809396"/>
              <a:gd name="connsiteX16" fmla="*/ 256582 w 313834"/>
              <a:gd name="connsiteY16" fmla="*/ 27615 h 809396"/>
              <a:gd name="connsiteX17" fmla="*/ 313732 w 313834"/>
              <a:gd name="connsiteY17" fmla="*/ 68890 h 809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3834" h="809396">
                <a:moveTo>
                  <a:pt x="313732" y="68890"/>
                </a:moveTo>
                <a:cubicBezTo>
                  <a:pt x="311615" y="65186"/>
                  <a:pt x="274044" y="14915"/>
                  <a:pt x="243882" y="5390"/>
                </a:cubicBezTo>
                <a:cubicBezTo>
                  <a:pt x="213720" y="-4135"/>
                  <a:pt x="163978" y="-431"/>
                  <a:pt x="132757" y="11740"/>
                </a:cubicBezTo>
                <a:cubicBezTo>
                  <a:pt x="101536" y="23911"/>
                  <a:pt x="77724" y="45607"/>
                  <a:pt x="56557" y="78415"/>
                </a:cubicBezTo>
                <a:cubicBezTo>
                  <a:pt x="35390" y="111223"/>
                  <a:pt x="14753" y="169961"/>
                  <a:pt x="5757" y="208590"/>
                </a:cubicBezTo>
                <a:cubicBezTo>
                  <a:pt x="-3239" y="247219"/>
                  <a:pt x="465" y="281615"/>
                  <a:pt x="2582" y="310190"/>
                </a:cubicBezTo>
                <a:cubicBezTo>
                  <a:pt x="4699" y="338765"/>
                  <a:pt x="7344" y="347761"/>
                  <a:pt x="18457" y="380040"/>
                </a:cubicBezTo>
                <a:cubicBezTo>
                  <a:pt x="29569" y="412319"/>
                  <a:pt x="54440" y="467882"/>
                  <a:pt x="69257" y="503865"/>
                </a:cubicBezTo>
                <a:cubicBezTo>
                  <a:pt x="84074" y="539848"/>
                  <a:pt x="88836" y="572128"/>
                  <a:pt x="107357" y="595940"/>
                </a:cubicBezTo>
                <a:cubicBezTo>
                  <a:pt x="125878" y="619752"/>
                  <a:pt x="155511" y="611286"/>
                  <a:pt x="180382" y="646740"/>
                </a:cubicBezTo>
                <a:cubicBezTo>
                  <a:pt x="205253" y="682194"/>
                  <a:pt x="250232" y="799669"/>
                  <a:pt x="256582" y="808665"/>
                </a:cubicBezTo>
                <a:cubicBezTo>
                  <a:pt x="262932" y="817661"/>
                  <a:pt x="239649" y="741461"/>
                  <a:pt x="218482" y="700715"/>
                </a:cubicBezTo>
                <a:cubicBezTo>
                  <a:pt x="197315" y="659969"/>
                  <a:pt x="163978" y="627161"/>
                  <a:pt x="129582" y="564190"/>
                </a:cubicBezTo>
                <a:cubicBezTo>
                  <a:pt x="95186" y="501219"/>
                  <a:pt x="25865" y="405440"/>
                  <a:pt x="12107" y="322890"/>
                </a:cubicBezTo>
                <a:cubicBezTo>
                  <a:pt x="-1651" y="240340"/>
                  <a:pt x="28511" y="119161"/>
                  <a:pt x="47032" y="68890"/>
                </a:cubicBezTo>
                <a:cubicBezTo>
                  <a:pt x="65553" y="18619"/>
                  <a:pt x="88307" y="28144"/>
                  <a:pt x="123232" y="21265"/>
                </a:cubicBezTo>
                <a:cubicBezTo>
                  <a:pt x="158157" y="14386"/>
                  <a:pt x="228536" y="20207"/>
                  <a:pt x="256582" y="27615"/>
                </a:cubicBezTo>
                <a:cubicBezTo>
                  <a:pt x="284628" y="35023"/>
                  <a:pt x="315849" y="72594"/>
                  <a:pt x="313732" y="688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6273CC56-7359-B41B-341D-DD0175BB7EA0}"/>
              </a:ext>
            </a:extLst>
          </p:cNvPr>
          <p:cNvSpPr/>
          <p:nvPr/>
        </p:nvSpPr>
        <p:spPr>
          <a:xfrm>
            <a:off x="2292124" y="5452892"/>
            <a:ext cx="218729" cy="450056"/>
          </a:xfrm>
          <a:custGeom>
            <a:avLst/>
            <a:gdLst>
              <a:gd name="connsiteX0" fmla="*/ 216126 w 218729"/>
              <a:gd name="connsiteY0" fmla="*/ 52558 h 450056"/>
              <a:gd name="connsiteX1" fmla="*/ 158976 w 218729"/>
              <a:gd name="connsiteY1" fmla="*/ 8108 h 450056"/>
              <a:gd name="connsiteX2" fmla="*/ 98651 w 218729"/>
              <a:gd name="connsiteY2" fmla="*/ 8108 h 450056"/>
              <a:gd name="connsiteX3" fmla="*/ 19276 w 218729"/>
              <a:gd name="connsiteY3" fmla="*/ 90658 h 450056"/>
              <a:gd name="connsiteX4" fmla="*/ 28801 w 218729"/>
              <a:gd name="connsiteY4" fmla="*/ 131933 h 450056"/>
              <a:gd name="connsiteX5" fmla="*/ 38326 w 218729"/>
              <a:gd name="connsiteY5" fmla="*/ 192258 h 450056"/>
              <a:gd name="connsiteX6" fmla="*/ 47851 w 218729"/>
              <a:gd name="connsiteY6" fmla="*/ 262108 h 450056"/>
              <a:gd name="connsiteX7" fmla="*/ 158976 w 218729"/>
              <a:gd name="connsiteY7" fmla="*/ 449433 h 450056"/>
              <a:gd name="connsiteX8" fmla="*/ 73251 w 218729"/>
              <a:gd name="connsiteY8" fmla="*/ 316083 h 450056"/>
              <a:gd name="connsiteX9" fmla="*/ 226 w 218729"/>
              <a:gd name="connsiteY9" fmla="*/ 138283 h 450056"/>
              <a:gd name="connsiteX10" fmla="*/ 51026 w 218729"/>
              <a:gd name="connsiteY10" fmla="*/ 39858 h 450056"/>
              <a:gd name="connsiteX11" fmla="*/ 70076 w 218729"/>
              <a:gd name="connsiteY11" fmla="*/ 8108 h 450056"/>
              <a:gd name="connsiteX12" fmla="*/ 216126 w 218729"/>
              <a:gd name="connsiteY12" fmla="*/ 52558 h 45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8729" h="450056">
                <a:moveTo>
                  <a:pt x="216126" y="52558"/>
                </a:moveTo>
                <a:cubicBezTo>
                  <a:pt x="230943" y="52558"/>
                  <a:pt x="178555" y="15516"/>
                  <a:pt x="158976" y="8108"/>
                </a:cubicBezTo>
                <a:cubicBezTo>
                  <a:pt x="139397" y="700"/>
                  <a:pt x="121934" y="-5650"/>
                  <a:pt x="98651" y="8108"/>
                </a:cubicBezTo>
                <a:cubicBezTo>
                  <a:pt x="75368" y="21866"/>
                  <a:pt x="30918" y="70021"/>
                  <a:pt x="19276" y="90658"/>
                </a:cubicBezTo>
                <a:cubicBezTo>
                  <a:pt x="7634" y="111295"/>
                  <a:pt x="25626" y="115000"/>
                  <a:pt x="28801" y="131933"/>
                </a:cubicBezTo>
                <a:cubicBezTo>
                  <a:pt x="31976" y="148866"/>
                  <a:pt x="35151" y="170562"/>
                  <a:pt x="38326" y="192258"/>
                </a:cubicBezTo>
                <a:cubicBezTo>
                  <a:pt x="41501" y="213954"/>
                  <a:pt x="27743" y="219246"/>
                  <a:pt x="47851" y="262108"/>
                </a:cubicBezTo>
                <a:cubicBezTo>
                  <a:pt x="67959" y="304970"/>
                  <a:pt x="154743" y="440437"/>
                  <a:pt x="158976" y="449433"/>
                </a:cubicBezTo>
                <a:cubicBezTo>
                  <a:pt x="163209" y="458429"/>
                  <a:pt x="99709" y="367941"/>
                  <a:pt x="73251" y="316083"/>
                </a:cubicBezTo>
                <a:cubicBezTo>
                  <a:pt x="46793" y="264225"/>
                  <a:pt x="3930" y="184320"/>
                  <a:pt x="226" y="138283"/>
                </a:cubicBezTo>
                <a:cubicBezTo>
                  <a:pt x="-3478" y="92246"/>
                  <a:pt x="39384" y="61554"/>
                  <a:pt x="51026" y="39858"/>
                </a:cubicBezTo>
                <a:cubicBezTo>
                  <a:pt x="62668" y="18162"/>
                  <a:pt x="38855" y="8637"/>
                  <a:pt x="70076" y="8108"/>
                </a:cubicBezTo>
                <a:cubicBezTo>
                  <a:pt x="101297" y="7579"/>
                  <a:pt x="201309" y="52558"/>
                  <a:pt x="216126" y="525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42F3B308-E79C-3F9F-10E1-6CD55092AD45}"/>
              </a:ext>
            </a:extLst>
          </p:cNvPr>
          <p:cNvSpPr/>
          <p:nvPr/>
        </p:nvSpPr>
        <p:spPr>
          <a:xfrm>
            <a:off x="2374550" y="5371177"/>
            <a:ext cx="104074" cy="83611"/>
          </a:xfrm>
          <a:custGeom>
            <a:avLst/>
            <a:gdLst>
              <a:gd name="connsiteX0" fmla="*/ 350 w 104074"/>
              <a:gd name="connsiteY0" fmla="*/ 16798 h 83611"/>
              <a:gd name="connsiteX1" fmla="*/ 67025 w 104074"/>
              <a:gd name="connsiteY1" fmla="*/ 23148 h 83611"/>
              <a:gd name="connsiteX2" fmla="*/ 95600 w 104074"/>
              <a:gd name="connsiteY2" fmla="*/ 83473 h 83611"/>
              <a:gd name="connsiteX3" fmla="*/ 98775 w 104074"/>
              <a:gd name="connsiteY3" fmla="*/ 4098 h 83611"/>
              <a:gd name="connsiteX4" fmla="*/ 350 w 104074"/>
              <a:gd name="connsiteY4" fmla="*/ 16798 h 83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074" h="83611">
                <a:moveTo>
                  <a:pt x="350" y="16798"/>
                </a:moveTo>
                <a:cubicBezTo>
                  <a:pt x="-4942" y="19973"/>
                  <a:pt x="51150" y="12035"/>
                  <a:pt x="67025" y="23148"/>
                </a:cubicBezTo>
                <a:cubicBezTo>
                  <a:pt x="82900" y="34261"/>
                  <a:pt x="90308" y="86648"/>
                  <a:pt x="95600" y="83473"/>
                </a:cubicBezTo>
                <a:cubicBezTo>
                  <a:pt x="100892" y="80298"/>
                  <a:pt x="109887" y="17327"/>
                  <a:pt x="98775" y="4098"/>
                </a:cubicBezTo>
                <a:cubicBezTo>
                  <a:pt x="87663" y="-9131"/>
                  <a:pt x="5642" y="13623"/>
                  <a:pt x="350" y="167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599ABE60-1FF6-F793-88ED-99061C61B670}"/>
              </a:ext>
            </a:extLst>
          </p:cNvPr>
          <p:cNvSpPr/>
          <p:nvPr/>
        </p:nvSpPr>
        <p:spPr>
          <a:xfrm>
            <a:off x="2444750" y="5637406"/>
            <a:ext cx="69051" cy="443168"/>
          </a:xfrm>
          <a:custGeom>
            <a:avLst/>
            <a:gdLst>
              <a:gd name="connsiteX0" fmla="*/ 44450 w 69051"/>
              <a:gd name="connsiteY0" fmla="*/ 1394 h 443168"/>
              <a:gd name="connsiteX1" fmla="*/ 25400 w 69051"/>
              <a:gd name="connsiteY1" fmla="*/ 125219 h 443168"/>
              <a:gd name="connsiteX2" fmla="*/ 66675 w 69051"/>
              <a:gd name="connsiteY2" fmla="*/ 436369 h 443168"/>
              <a:gd name="connsiteX3" fmla="*/ 57150 w 69051"/>
              <a:gd name="connsiteY3" fmla="*/ 328419 h 443168"/>
              <a:gd name="connsiteX4" fmla="*/ 0 w 69051"/>
              <a:gd name="connsiteY4" fmla="*/ 195069 h 443168"/>
              <a:gd name="connsiteX5" fmla="*/ 44450 w 69051"/>
              <a:gd name="connsiteY5" fmla="*/ 1394 h 44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051" h="443168">
                <a:moveTo>
                  <a:pt x="44450" y="1394"/>
                </a:moveTo>
                <a:cubicBezTo>
                  <a:pt x="48683" y="-10248"/>
                  <a:pt x="21696" y="52723"/>
                  <a:pt x="25400" y="125219"/>
                </a:cubicBezTo>
                <a:cubicBezTo>
                  <a:pt x="29104" y="197715"/>
                  <a:pt x="61383" y="402502"/>
                  <a:pt x="66675" y="436369"/>
                </a:cubicBezTo>
                <a:cubicBezTo>
                  <a:pt x="71967" y="470236"/>
                  <a:pt x="68263" y="368636"/>
                  <a:pt x="57150" y="328419"/>
                </a:cubicBezTo>
                <a:cubicBezTo>
                  <a:pt x="46038" y="288202"/>
                  <a:pt x="0" y="247986"/>
                  <a:pt x="0" y="195069"/>
                </a:cubicBezTo>
                <a:cubicBezTo>
                  <a:pt x="0" y="142152"/>
                  <a:pt x="40217" y="13036"/>
                  <a:pt x="44450" y="13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AA05799F-CE37-6E14-F179-6F8883089430}"/>
              </a:ext>
            </a:extLst>
          </p:cNvPr>
          <p:cNvSpPr/>
          <p:nvPr/>
        </p:nvSpPr>
        <p:spPr>
          <a:xfrm>
            <a:off x="2650583" y="5867358"/>
            <a:ext cx="150024" cy="470290"/>
          </a:xfrm>
          <a:custGeom>
            <a:avLst/>
            <a:gdLst>
              <a:gd name="connsiteX0" fmla="*/ 95792 w 150024"/>
              <a:gd name="connsiteY0" fmla="*/ 42 h 470290"/>
              <a:gd name="connsiteX1" fmla="*/ 10067 w 150024"/>
              <a:gd name="connsiteY1" fmla="*/ 158792 h 470290"/>
              <a:gd name="connsiteX2" fmla="*/ 16417 w 150024"/>
              <a:gd name="connsiteY2" fmla="*/ 238167 h 470290"/>
              <a:gd name="connsiteX3" fmla="*/ 70392 w 150024"/>
              <a:gd name="connsiteY3" fmla="*/ 323892 h 470290"/>
              <a:gd name="connsiteX4" fmla="*/ 149767 w 150024"/>
              <a:gd name="connsiteY4" fmla="*/ 469942 h 470290"/>
              <a:gd name="connsiteX5" fmla="*/ 92617 w 150024"/>
              <a:gd name="connsiteY5" fmla="*/ 361992 h 470290"/>
              <a:gd name="connsiteX6" fmla="*/ 6892 w 150024"/>
              <a:gd name="connsiteY6" fmla="*/ 276267 h 470290"/>
              <a:gd name="connsiteX7" fmla="*/ 16417 w 150024"/>
              <a:gd name="connsiteY7" fmla="*/ 174667 h 470290"/>
              <a:gd name="connsiteX8" fmla="*/ 95792 w 150024"/>
              <a:gd name="connsiteY8" fmla="*/ 42 h 470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024" h="470290">
                <a:moveTo>
                  <a:pt x="95792" y="42"/>
                </a:moveTo>
                <a:cubicBezTo>
                  <a:pt x="94734" y="-2604"/>
                  <a:pt x="23296" y="119105"/>
                  <a:pt x="10067" y="158792"/>
                </a:cubicBezTo>
                <a:cubicBezTo>
                  <a:pt x="-3162" y="198479"/>
                  <a:pt x="6363" y="210650"/>
                  <a:pt x="16417" y="238167"/>
                </a:cubicBezTo>
                <a:cubicBezTo>
                  <a:pt x="26471" y="265684"/>
                  <a:pt x="48167" y="285263"/>
                  <a:pt x="70392" y="323892"/>
                </a:cubicBezTo>
                <a:cubicBezTo>
                  <a:pt x="92617" y="362521"/>
                  <a:pt x="146063" y="463592"/>
                  <a:pt x="149767" y="469942"/>
                </a:cubicBezTo>
                <a:cubicBezTo>
                  <a:pt x="153471" y="476292"/>
                  <a:pt x="116430" y="394271"/>
                  <a:pt x="92617" y="361992"/>
                </a:cubicBezTo>
                <a:cubicBezTo>
                  <a:pt x="68804" y="329713"/>
                  <a:pt x="19592" y="307488"/>
                  <a:pt x="6892" y="276267"/>
                </a:cubicBezTo>
                <a:cubicBezTo>
                  <a:pt x="-5808" y="245046"/>
                  <a:pt x="13" y="218588"/>
                  <a:pt x="16417" y="174667"/>
                </a:cubicBezTo>
                <a:cubicBezTo>
                  <a:pt x="32821" y="130746"/>
                  <a:pt x="96850" y="2688"/>
                  <a:pt x="95792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DCD3A291-7350-D4CB-C277-917A595917D1}"/>
              </a:ext>
            </a:extLst>
          </p:cNvPr>
          <p:cNvSpPr/>
          <p:nvPr/>
        </p:nvSpPr>
        <p:spPr>
          <a:xfrm>
            <a:off x="2514905" y="6076942"/>
            <a:ext cx="145746" cy="295291"/>
          </a:xfrm>
          <a:custGeom>
            <a:avLst/>
            <a:gdLst>
              <a:gd name="connsiteX0" fmla="*/ 12395 w 145746"/>
              <a:gd name="connsiteY0" fmla="*/ 8 h 295291"/>
              <a:gd name="connsiteX1" fmla="*/ 9220 w 145746"/>
              <a:gd name="connsiteY1" fmla="*/ 152408 h 295291"/>
              <a:gd name="connsiteX2" fmla="*/ 145745 w 145746"/>
              <a:gd name="connsiteY2" fmla="*/ 295283 h 295291"/>
              <a:gd name="connsiteX3" fmla="*/ 12395 w 145746"/>
              <a:gd name="connsiteY3" fmla="*/ 146058 h 295291"/>
              <a:gd name="connsiteX4" fmla="*/ 12395 w 145746"/>
              <a:gd name="connsiteY4" fmla="*/ 8 h 29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746" h="295291">
                <a:moveTo>
                  <a:pt x="12395" y="8"/>
                </a:moveTo>
                <a:cubicBezTo>
                  <a:pt x="11866" y="1066"/>
                  <a:pt x="-13005" y="103196"/>
                  <a:pt x="9220" y="152408"/>
                </a:cubicBezTo>
                <a:cubicBezTo>
                  <a:pt x="31445" y="201620"/>
                  <a:pt x="145216" y="296341"/>
                  <a:pt x="145745" y="295283"/>
                </a:cubicBezTo>
                <a:cubicBezTo>
                  <a:pt x="146274" y="294225"/>
                  <a:pt x="34620" y="189979"/>
                  <a:pt x="12395" y="146058"/>
                </a:cubicBezTo>
                <a:cubicBezTo>
                  <a:pt x="-9830" y="102137"/>
                  <a:pt x="12924" y="-1050"/>
                  <a:pt x="12395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7517C605-022D-815A-9D51-6B6212426CA1}"/>
              </a:ext>
            </a:extLst>
          </p:cNvPr>
          <p:cNvSpPr/>
          <p:nvPr/>
        </p:nvSpPr>
        <p:spPr>
          <a:xfrm>
            <a:off x="2548266" y="6297154"/>
            <a:ext cx="252424" cy="398138"/>
          </a:xfrm>
          <a:custGeom>
            <a:avLst/>
            <a:gdLst>
              <a:gd name="connsiteX0" fmla="*/ 1259 w 252424"/>
              <a:gd name="connsiteY0" fmla="*/ 2046 h 398138"/>
              <a:gd name="connsiteX1" fmla="*/ 61584 w 252424"/>
              <a:gd name="connsiteY1" fmla="*/ 154446 h 398138"/>
              <a:gd name="connsiteX2" fmla="*/ 252084 w 252424"/>
              <a:gd name="connsiteY2" fmla="*/ 395746 h 398138"/>
              <a:gd name="connsiteX3" fmla="*/ 106034 w 252424"/>
              <a:gd name="connsiteY3" fmla="*/ 262396 h 398138"/>
              <a:gd name="connsiteX4" fmla="*/ 1259 w 252424"/>
              <a:gd name="connsiteY4" fmla="*/ 2046 h 39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424" h="398138">
                <a:moveTo>
                  <a:pt x="1259" y="2046"/>
                </a:moveTo>
                <a:cubicBezTo>
                  <a:pt x="-6149" y="-15946"/>
                  <a:pt x="19780" y="88829"/>
                  <a:pt x="61584" y="154446"/>
                </a:cubicBezTo>
                <a:cubicBezTo>
                  <a:pt x="103388" y="220063"/>
                  <a:pt x="244676" y="377754"/>
                  <a:pt x="252084" y="395746"/>
                </a:cubicBezTo>
                <a:cubicBezTo>
                  <a:pt x="259492" y="413738"/>
                  <a:pt x="144134" y="326425"/>
                  <a:pt x="106034" y="262396"/>
                </a:cubicBezTo>
                <a:cubicBezTo>
                  <a:pt x="67934" y="198367"/>
                  <a:pt x="8667" y="20038"/>
                  <a:pt x="1259" y="20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83A12D99-D157-B8A9-4BC5-386A8BC5658A}"/>
              </a:ext>
            </a:extLst>
          </p:cNvPr>
          <p:cNvSpPr/>
          <p:nvPr/>
        </p:nvSpPr>
        <p:spPr>
          <a:xfrm>
            <a:off x="2825747" y="6695644"/>
            <a:ext cx="241708" cy="79834"/>
          </a:xfrm>
          <a:custGeom>
            <a:avLst/>
            <a:gdLst>
              <a:gd name="connsiteX0" fmla="*/ 3 w 241708"/>
              <a:gd name="connsiteY0" fmla="*/ 9956 h 79834"/>
              <a:gd name="connsiteX1" fmla="*/ 101603 w 241708"/>
              <a:gd name="connsiteY1" fmla="*/ 79806 h 79834"/>
              <a:gd name="connsiteX2" fmla="*/ 241303 w 241708"/>
              <a:gd name="connsiteY2" fmla="*/ 431 h 79834"/>
              <a:gd name="connsiteX3" fmla="*/ 142878 w 241708"/>
              <a:gd name="connsiteY3" fmla="*/ 48056 h 79834"/>
              <a:gd name="connsiteX4" fmla="*/ 104778 w 241708"/>
              <a:gd name="connsiteY4" fmla="*/ 48056 h 79834"/>
              <a:gd name="connsiteX5" fmla="*/ 3 w 241708"/>
              <a:gd name="connsiteY5" fmla="*/ 9956 h 79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1708" h="79834">
                <a:moveTo>
                  <a:pt x="3" y="9956"/>
                </a:moveTo>
                <a:cubicBezTo>
                  <a:pt x="-526" y="15248"/>
                  <a:pt x="61386" y="81394"/>
                  <a:pt x="101603" y="79806"/>
                </a:cubicBezTo>
                <a:cubicBezTo>
                  <a:pt x="141820" y="78218"/>
                  <a:pt x="234424" y="5723"/>
                  <a:pt x="241303" y="431"/>
                </a:cubicBezTo>
                <a:cubicBezTo>
                  <a:pt x="248182" y="-4861"/>
                  <a:pt x="165632" y="40119"/>
                  <a:pt x="142878" y="48056"/>
                </a:cubicBezTo>
                <a:cubicBezTo>
                  <a:pt x="120124" y="55994"/>
                  <a:pt x="133353" y="53348"/>
                  <a:pt x="104778" y="48056"/>
                </a:cubicBezTo>
                <a:cubicBezTo>
                  <a:pt x="76203" y="42764"/>
                  <a:pt x="532" y="4664"/>
                  <a:pt x="3" y="99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113B4BD4-6C6C-45D0-BCAF-6E9834C2EA85}"/>
              </a:ext>
            </a:extLst>
          </p:cNvPr>
          <p:cNvSpPr/>
          <p:nvPr/>
        </p:nvSpPr>
        <p:spPr>
          <a:xfrm>
            <a:off x="2904569" y="6546850"/>
            <a:ext cx="186594" cy="213212"/>
          </a:xfrm>
          <a:custGeom>
            <a:avLst/>
            <a:gdLst>
              <a:gd name="connsiteX0" fmla="*/ 556 w 186594"/>
              <a:gd name="connsiteY0" fmla="*/ 0 h 213212"/>
              <a:gd name="connsiteX1" fmla="*/ 41831 w 186594"/>
              <a:gd name="connsiteY1" fmla="*/ 139700 h 213212"/>
              <a:gd name="connsiteX2" fmla="*/ 76756 w 186594"/>
              <a:gd name="connsiteY2" fmla="*/ 165100 h 213212"/>
              <a:gd name="connsiteX3" fmla="*/ 184706 w 186594"/>
              <a:gd name="connsiteY3" fmla="*/ 206375 h 213212"/>
              <a:gd name="connsiteX4" fmla="*/ 140256 w 186594"/>
              <a:gd name="connsiteY4" fmla="*/ 206375 h 213212"/>
              <a:gd name="connsiteX5" fmla="*/ 73581 w 186594"/>
              <a:gd name="connsiteY5" fmla="*/ 139700 h 213212"/>
              <a:gd name="connsiteX6" fmla="*/ 556 w 186594"/>
              <a:gd name="connsiteY6" fmla="*/ 0 h 21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594" h="213212">
                <a:moveTo>
                  <a:pt x="556" y="0"/>
                </a:moveTo>
                <a:cubicBezTo>
                  <a:pt x="-4736" y="0"/>
                  <a:pt x="29131" y="112183"/>
                  <a:pt x="41831" y="139700"/>
                </a:cubicBezTo>
                <a:cubicBezTo>
                  <a:pt x="54531" y="167217"/>
                  <a:pt x="52944" y="153988"/>
                  <a:pt x="76756" y="165100"/>
                </a:cubicBezTo>
                <a:cubicBezTo>
                  <a:pt x="100569" y="176213"/>
                  <a:pt x="174123" y="199496"/>
                  <a:pt x="184706" y="206375"/>
                </a:cubicBezTo>
                <a:cubicBezTo>
                  <a:pt x="195289" y="213254"/>
                  <a:pt x="158777" y="217488"/>
                  <a:pt x="140256" y="206375"/>
                </a:cubicBezTo>
                <a:cubicBezTo>
                  <a:pt x="121735" y="195263"/>
                  <a:pt x="97393" y="168275"/>
                  <a:pt x="73581" y="139700"/>
                </a:cubicBezTo>
                <a:cubicBezTo>
                  <a:pt x="49769" y="111125"/>
                  <a:pt x="5848" y="0"/>
                  <a:pt x="55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DD2D8A72-74CB-BF58-4870-A94269E152C8}"/>
              </a:ext>
            </a:extLst>
          </p:cNvPr>
          <p:cNvSpPr/>
          <p:nvPr/>
        </p:nvSpPr>
        <p:spPr>
          <a:xfrm>
            <a:off x="2865186" y="6526837"/>
            <a:ext cx="246351" cy="261338"/>
          </a:xfrm>
          <a:custGeom>
            <a:avLst/>
            <a:gdLst>
              <a:gd name="connsiteX0" fmla="*/ 1839 w 246351"/>
              <a:gd name="connsiteY0" fmla="*/ 4138 h 261338"/>
              <a:gd name="connsiteX1" fmla="*/ 62164 w 246351"/>
              <a:gd name="connsiteY1" fmla="*/ 178763 h 261338"/>
              <a:gd name="connsiteX2" fmla="*/ 93914 w 246351"/>
              <a:gd name="connsiteY2" fmla="*/ 216863 h 261338"/>
              <a:gd name="connsiteX3" fmla="*/ 246314 w 246351"/>
              <a:gd name="connsiteY3" fmla="*/ 261313 h 261338"/>
              <a:gd name="connsiteX4" fmla="*/ 109789 w 246351"/>
              <a:gd name="connsiteY4" fmla="*/ 210513 h 261338"/>
              <a:gd name="connsiteX5" fmla="*/ 84389 w 246351"/>
              <a:gd name="connsiteY5" fmla="*/ 200988 h 261338"/>
              <a:gd name="connsiteX6" fmla="*/ 20889 w 246351"/>
              <a:gd name="connsiteY6" fmla="*/ 64463 h 261338"/>
              <a:gd name="connsiteX7" fmla="*/ 1839 w 246351"/>
              <a:gd name="connsiteY7" fmla="*/ 4138 h 26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6351" h="261338">
                <a:moveTo>
                  <a:pt x="1839" y="4138"/>
                </a:moveTo>
                <a:cubicBezTo>
                  <a:pt x="8718" y="23188"/>
                  <a:pt x="46818" y="143309"/>
                  <a:pt x="62164" y="178763"/>
                </a:cubicBezTo>
                <a:cubicBezTo>
                  <a:pt x="77510" y="214217"/>
                  <a:pt x="63222" y="203105"/>
                  <a:pt x="93914" y="216863"/>
                </a:cubicBezTo>
                <a:cubicBezTo>
                  <a:pt x="124606" y="230621"/>
                  <a:pt x="243668" y="262371"/>
                  <a:pt x="246314" y="261313"/>
                </a:cubicBezTo>
                <a:cubicBezTo>
                  <a:pt x="248960" y="260255"/>
                  <a:pt x="109789" y="210513"/>
                  <a:pt x="109789" y="210513"/>
                </a:cubicBezTo>
                <a:cubicBezTo>
                  <a:pt x="82802" y="200459"/>
                  <a:pt x="99206" y="225330"/>
                  <a:pt x="84389" y="200988"/>
                </a:cubicBezTo>
                <a:cubicBezTo>
                  <a:pt x="69572" y="176646"/>
                  <a:pt x="33060" y="92509"/>
                  <a:pt x="20889" y="64463"/>
                </a:cubicBezTo>
                <a:cubicBezTo>
                  <a:pt x="8718" y="36417"/>
                  <a:pt x="-5040" y="-14912"/>
                  <a:pt x="1839" y="41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38264069-7D33-3AA4-6C10-7C0E111C15AA}"/>
              </a:ext>
            </a:extLst>
          </p:cNvPr>
          <p:cNvSpPr/>
          <p:nvPr/>
        </p:nvSpPr>
        <p:spPr>
          <a:xfrm>
            <a:off x="2704024" y="6482925"/>
            <a:ext cx="156717" cy="787285"/>
          </a:xfrm>
          <a:custGeom>
            <a:avLst/>
            <a:gdLst>
              <a:gd name="connsiteX0" fmla="*/ 1076 w 156717"/>
              <a:gd name="connsiteY0" fmla="*/ 425 h 787285"/>
              <a:gd name="connsiteX1" fmla="*/ 61401 w 156717"/>
              <a:gd name="connsiteY1" fmla="*/ 67100 h 787285"/>
              <a:gd name="connsiteX2" fmla="*/ 42351 w 156717"/>
              <a:gd name="connsiteY2" fmla="*/ 102025 h 787285"/>
              <a:gd name="connsiteX3" fmla="*/ 112201 w 156717"/>
              <a:gd name="connsiteY3" fmla="*/ 102025 h 787285"/>
              <a:gd name="connsiteX4" fmla="*/ 105851 w 156717"/>
              <a:gd name="connsiteY4" fmla="*/ 184575 h 787285"/>
              <a:gd name="connsiteX5" fmla="*/ 83626 w 156717"/>
              <a:gd name="connsiteY5" fmla="*/ 457625 h 787285"/>
              <a:gd name="connsiteX6" fmla="*/ 83626 w 156717"/>
              <a:gd name="connsiteY6" fmla="*/ 514775 h 787285"/>
              <a:gd name="connsiteX7" fmla="*/ 105851 w 156717"/>
              <a:gd name="connsiteY7" fmla="*/ 600500 h 787285"/>
              <a:gd name="connsiteX8" fmla="*/ 156651 w 156717"/>
              <a:gd name="connsiteY8" fmla="*/ 784650 h 787285"/>
              <a:gd name="connsiteX9" fmla="*/ 115376 w 156717"/>
              <a:gd name="connsiteY9" fmla="*/ 698925 h 787285"/>
              <a:gd name="connsiteX10" fmla="*/ 61401 w 156717"/>
              <a:gd name="connsiteY10" fmla="*/ 556050 h 787285"/>
              <a:gd name="connsiteX11" fmla="*/ 121726 w 156717"/>
              <a:gd name="connsiteY11" fmla="*/ 102025 h 787285"/>
              <a:gd name="connsiteX12" fmla="*/ 1076 w 156717"/>
              <a:gd name="connsiteY12" fmla="*/ 425 h 787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6717" h="787285">
                <a:moveTo>
                  <a:pt x="1076" y="425"/>
                </a:moveTo>
                <a:cubicBezTo>
                  <a:pt x="-8978" y="-5396"/>
                  <a:pt x="54522" y="50167"/>
                  <a:pt x="61401" y="67100"/>
                </a:cubicBezTo>
                <a:cubicBezTo>
                  <a:pt x="68280" y="84033"/>
                  <a:pt x="33884" y="96204"/>
                  <a:pt x="42351" y="102025"/>
                </a:cubicBezTo>
                <a:cubicBezTo>
                  <a:pt x="50818" y="107846"/>
                  <a:pt x="101618" y="88267"/>
                  <a:pt x="112201" y="102025"/>
                </a:cubicBezTo>
                <a:cubicBezTo>
                  <a:pt x="122784" y="115783"/>
                  <a:pt x="110614" y="125308"/>
                  <a:pt x="105851" y="184575"/>
                </a:cubicBezTo>
                <a:cubicBezTo>
                  <a:pt x="101089" y="243842"/>
                  <a:pt x="87330" y="402592"/>
                  <a:pt x="83626" y="457625"/>
                </a:cubicBezTo>
                <a:cubicBezTo>
                  <a:pt x="79922" y="512658"/>
                  <a:pt x="79922" y="490963"/>
                  <a:pt x="83626" y="514775"/>
                </a:cubicBezTo>
                <a:cubicBezTo>
                  <a:pt x="87330" y="538588"/>
                  <a:pt x="93680" y="555521"/>
                  <a:pt x="105851" y="600500"/>
                </a:cubicBezTo>
                <a:cubicBezTo>
                  <a:pt x="118022" y="645479"/>
                  <a:pt x="155064" y="768246"/>
                  <a:pt x="156651" y="784650"/>
                </a:cubicBezTo>
                <a:cubicBezTo>
                  <a:pt x="158238" y="801054"/>
                  <a:pt x="131251" y="737025"/>
                  <a:pt x="115376" y="698925"/>
                </a:cubicBezTo>
                <a:cubicBezTo>
                  <a:pt x="99501" y="660825"/>
                  <a:pt x="60343" y="655533"/>
                  <a:pt x="61401" y="556050"/>
                </a:cubicBezTo>
                <a:cubicBezTo>
                  <a:pt x="62459" y="456567"/>
                  <a:pt x="128076" y="190396"/>
                  <a:pt x="121726" y="102025"/>
                </a:cubicBezTo>
                <a:cubicBezTo>
                  <a:pt x="115376" y="13654"/>
                  <a:pt x="11130" y="6246"/>
                  <a:pt x="1076" y="4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A0F2EFAF-D16A-8A16-5722-89D8FEC69D55}"/>
              </a:ext>
            </a:extLst>
          </p:cNvPr>
          <p:cNvSpPr/>
          <p:nvPr/>
        </p:nvSpPr>
        <p:spPr>
          <a:xfrm>
            <a:off x="2781276" y="6483051"/>
            <a:ext cx="142999" cy="92599"/>
          </a:xfrm>
          <a:custGeom>
            <a:avLst/>
            <a:gdLst>
              <a:gd name="connsiteX0" fmla="*/ 24 w 142999"/>
              <a:gd name="connsiteY0" fmla="*/ 299 h 92599"/>
              <a:gd name="connsiteX1" fmla="*/ 98449 w 142999"/>
              <a:gd name="connsiteY1" fmla="*/ 35224 h 92599"/>
              <a:gd name="connsiteX2" fmla="*/ 142899 w 142999"/>
              <a:gd name="connsiteY2" fmla="*/ 92374 h 92599"/>
              <a:gd name="connsiteX3" fmla="*/ 107974 w 142999"/>
              <a:gd name="connsiteY3" fmla="*/ 54274 h 92599"/>
              <a:gd name="connsiteX4" fmla="*/ 24 w 142999"/>
              <a:gd name="connsiteY4" fmla="*/ 299 h 9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99" h="92599">
                <a:moveTo>
                  <a:pt x="24" y="299"/>
                </a:moveTo>
                <a:cubicBezTo>
                  <a:pt x="-1563" y="-2876"/>
                  <a:pt x="74637" y="19878"/>
                  <a:pt x="98449" y="35224"/>
                </a:cubicBezTo>
                <a:cubicBezTo>
                  <a:pt x="122261" y="50570"/>
                  <a:pt x="141312" y="89199"/>
                  <a:pt x="142899" y="92374"/>
                </a:cubicBezTo>
                <a:cubicBezTo>
                  <a:pt x="144486" y="95549"/>
                  <a:pt x="127024" y="64328"/>
                  <a:pt x="107974" y="54274"/>
                </a:cubicBezTo>
                <a:cubicBezTo>
                  <a:pt x="88924" y="44220"/>
                  <a:pt x="1611" y="3474"/>
                  <a:pt x="24" y="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A2F6D653-8794-08DC-A6AB-B2A71B3AC227}"/>
              </a:ext>
            </a:extLst>
          </p:cNvPr>
          <p:cNvSpPr/>
          <p:nvPr/>
        </p:nvSpPr>
        <p:spPr>
          <a:xfrm>
            <a:off x="2832100" y="6626223"/>
            <a:ext cx="75185" cy="661452"/>
          </a:xfrm>
          <a:custGeom>
            <a:avLst/>
            <a:gdLst>
              <a:gd name="connsiteX0" fmla="*/ 12700 w 75185"/>
              <a:gd name="connsiteY0" fmla="*/ 2 h 661452"/>
              <a:gd name="connsiteX1" fmla="*/ 6350 w 75185"/>
              <a:gd name="connsiteY1" fmla="*/ 161927 h 661452"/>
              <a:gd name="connsiteX2" fmla="*/ 38100 w 75185"/>
              <a:gd name="connsiteY2" fmla="*/ 352427 h 661452"/>
              <a:gd name="connsiteX3" fmla="*/ 69850 w 75185"/>
              <a:gd name="connsiteY3" fmla="*/ 596902 h 661452"/>
              <a:gd name="connsiteX4" fmla="*/ 73025 w 75185"/>
              <a:gd name="connsiteY4" fmla="*/ 660402 h 661452"/>
              <a:gd name="connsiteX5" fmla="*/ 47625 w 75185"/>
              <a:gd name="connsiteY5" fmla="*/ 561977 h 661452"/>
              <a:gd name="connsiteX6" fmla="*/ 19050 w 75185"/>
              <a:gd name="connsiteY6" fmla="*/ 339727 h 661452"/>
              <a:gd name="connsiteX7" fmla="*/ 0 w 75185"/>
              <a:gd name="connsiteY7" fmla="*/ 158752 h 661452"/>
              <a:gd name="connsiteX8" fmla="*/ 12700 w 75185"/>
              <a:gd name="connsiteY8" fmla="*/ 2 h 661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185" h="661452">
                <a:moveTo>
                  <a:pt x="12700" y="2"/>
                </a:moveTo>
                <a:cubicBezTo>
                  <a:pt x="13758" y="531"/>
                  <a:pt x="2117" y="103190"/>
                  <a:pt x="6350" y="161927"/>
                </a:cubicBezTo>
                <a:cubicBezTo>
                  <a:pt x="10583" y="220664"/>
                  <a:pt x="27517" y="279931"/>
                  <a:pt x="38100" y="352427"/>
                </a:cubicBezTo>
                <a:cubicBezTo>
                  <a:pt x="48683" y="424923"/>
                  <a:pt x="64029" y="545573"/>
                  <a:pt x="69850" y="596902"/>
                </a:cubicBezTo>
                <a:cubicBezTo>
                  <a:pt x="75671" y="648231"/>
                  <a:pt x="76729" y="666223"/>
                  <a:pt x="73025" y="660402"/>
                </a:cubicBezTo>
                <a:cubicBezTo>
                  <a:pt x="69321" y="654581"/>
                  <a:pt x="56621" y="615423"/>
                  <a:pt x="47625" y="561977"/>
                </a:cubicBezTo>
                <a:cubicBezTo>
                  <a:pt x="38629" y="508531"/>
                  <a:pt x="26987" y="406931"/>
                  <a:pt x="19050" y="339727"/>
                </a:cubicBezTo>
                <a:cubicBezTo>
                  <a:pt x="11113" y="272523"/>
                  <a:pt x="0" y="216431"/>
                  <a:pt x="0" y="158752"/>
                </a:cubicBezTo>
                <a:cubicBezTo>
                  <a:pt x="0" y="101073"/>
                  <a:pt x="11642" y="-527"/>
                  <a:pt x="12700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5C7F6FB9-D865-644B-92C2-0798F8B79753}"/>
              </a:ext>
            </a:extLst>
          </p:cNvPr>
          <p:cNvSpPr/>
          <p:nvPr/>
        </p:nvSpPr>
        <p:spPr>
          <a:xfrm>
            <a:off x="2805732" y="6772262"/>
            <a:ext cx="39976" cy="311189"/>
          </a:xfrm>
          <a:custGeom>
            <a:avLst/>
            <a:gdLst>
              <a:gd name="connsiteX0" fmla="*/ 7318 w 39976"/>
              <a:gd name="connsiteY0" fmla="*/ 13 h 311189"/>
              <a:gd name="connsiteX1" fmla="*/ 26368 w 39976"/>
              <a:gd name="connsiteY1" fmla="*/ 184163 h 311189"/>
              <a:gd name="connsiteX2" fmla="*/ 39068 w 39976"/>
              <a:gd name="connsiteY2" fmla="*/ 311163 h 311189"/>
              <a:gd name="connsiteX3" fmla="*/ 968 w 39976"/>
              <a:gd name="connsiteY3" fmla="*/ 193688 h 311189"/>
              <a:gd name="connsiteX4" fmla="*/ 7318 w 39976"/>
              <a:gd name="connsiteY4" fmla="*/ 13 h 311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76" h="311189">
                <a:moveTo>
                  <a:pt x="7318" y="13"/>
                </a:moveTo>
                <a:cubicBezTo>
                  <a:pt x="11551" y="-1574"/>
                  <a:pt x="21076" y="132305"/>
                  <a:pt x="26368" y="184163"/>
                </a:cubicBezTo>
                <a:cubicBezTo>
                  <a:pt x="31660" y="236021"/>
                  <a:pt x="43301" y="309576"/>
                  <a:pt x="39068" y="311163"/>
                </a:cubicBezTo>
                <a:cubicBezTo>
                  <a:pt x="34835" y="312750"/>
                  <a:pt x="4143" y="242900"/>
                  <a:pt x="968" y="193688"/>
                </a:cubicBezTo>
                <a:cubicBezTo>
                  <a:pt x="-2207" y="144476"/>
                  <a:pt x="3085" y="1600"/>
                  <a:pt x="7318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8742C5C8-58D8-722C-550D-0E357D3BA380}"/>
              </a:ext>
            </a:extLst>
          </p:cNvPr>
          <p:cNvSpPr/>
          <p:nvPr/>
        </p:nvSpPr>
        <p:spPr>
          <a:xfrm>
            <a:off x="2844800" y="6546697"/>
            <a:ext cx="136830" cy="816855"/>
          </a:xfrm>
          <a:custGeom>
            <a:avLst/>
            <a:gdLst>
              <a:gd name="connsiteX0" fmla="*/ 0 w 136830"/>
              <a:gd name="connsiteY0" fmla="*/ 153 h 816855"/>
              <a:gd name="connsiteX1" fmla="*/ 57150 w 136830"/>
              <a:gd name="connsiteY1" fmla="*/ 250978 h 816855"/>
              <a:gd name="connsiteX2" fmla="*/ 123825 w 136830"/>
              <a:gd name="connsiteY2" fmla="*/ 571653 h 816855"/>
              <a:gd name="connsiteX3" fmla="*/ 136525 w 136830"/>
              <a:gd name="connsiteY3" fmla="*/ 809778 h 816855"/>
              <a:gd name="connsiteX4" fmla="*/ 130175 w 136830"/>
              <a:gd name="connsiteY4" fmla="*/ 736753 h 816855"/>
              <a:gd name="connsiteX5" fmla="*/ 101600 w 136830"/>
              <a:gd name="connsiteY5" fmla="*/ 558953 h 816855"/>
              <a:gd name="connsiteX6" fmla="*/ 57150 w 136830"/>
              <a:gd name="connsiteY6" fmla="*/ 285903 h 816855"/>
              <a:gd name="connsiteX7" fmla="*/ 0 w 136830"/>
              <a:gd name="connsiteY7" fmla="*/ 153 h 816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830" h="816855">
                <a:moveTo>
                  <a:pt x="0" y="153"/>
                </a:moveTo>
                <a:cubicBezTo>
                  <a:pt x="0" y="-5668"/>
                  <a:pt x="36513" y="155728"/>
                  <a:pt x="57150" y="250978"/>
                </a:cubicBezTo>
                <a:cubicBezTo>
                  <a:pt x="77788" y="346228"/>
                  <a:pt x="110596" y="478520"/>
                  <a:pt x="123825" y="571653"/>
                </a:cubicBezTo>
                <a:cubicBezTo>
                  <a:pt x="137054" y="664786"/>
                  <a:pt x="135467" y="782261"/>
                  <a:pt x="136525" y="809778"/>
                </a:cubicBezTo>
                <a:cubicBezTo>
                  <a:pt x="137583" y="837295"/>
                  <a:pt x="135996" y="778557"/>
                  <a:pt x="130175" y="736753"/>
                </a:cubicBezTo>
                <a:cubicBezTo>
                  <a:pt x="124354" y="694949"/>
                  <a:pt x="113771" y="634095"/>
                  <a:pt x="101600" y="558953"/>
                </a:cubicBezTo>
                <a:cubicBezTo>
                  <a:pt x="89429" y="483811"/>
                  <a:pt x="72496" y="373216"/>
                  <a:pt x="57150" y="285903"/>
                </a:cubicBezTo>
                <a:cubicBezTo>
                  <a:pt x="41804" y="198591"/>
                  <a:pt x="0" y="5974"/>
                  <a:pt x="0" y="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1B9DAC08-66ED-C193-F9AD-35D43151C4D9}"/>
              </a:ext>
            </a:extLst>
          </p:cNvPr>
          <p:cNvSpPr/>
          <p:nvPr/>
        </p:nvSpPr>
        <p:spPr>
          <a:xfrm>
            <a:off x="2840802" y="6593252"/>
            <a:ext cx="118430" cy="708307"/>
          </a:xfrm>
          <a:custGeom>
            <a:avLst/>
            <a:gdLst>
              <a:gd name="connsiteX0" fmla="*/ 823 w 118430"/>
              <a:gd name="connsiteY0" fmla="*/ 4398 h 708307"/>
              <a:gd name="connsiteX1" fmla="*/ 70673 w 118430"/>
              <a:gd name="connsiteY1" fmla="*/ 388573 h 708307"/>
              <a:gd name="connsiteX2" fmla="*/ 96073 w 118430"/>
              <a:gd name="connsiteY2" fmla="*/ 521923 h 708307"/>
              <a:gd name="connsiteX3" fmla="*/ 105598 w 118430"/>
              <a:gd name="connsiteY3" fmla="*/ 702898 h 708307"/>
              <a:gd name="connsiteX4" fmla="*/ 64323 w 118430"/>
              <a:gd name="connsiteY4" fmla="*/ 633048 h 708307"/>
              <a:gd name="connsiteX5" fmla="*/ 118298 w 118430"/>
              <a:gd name="connsiteY5" fmla="*/ 693373 h 708307"/>
              <a:gd name="connsiteX6" fmla="*/ 45273 w 118430"/>
              <a:gd name="connsiteY6" fmla="*/ 299673 h 708307"/>
              <a:gd name="connsiteX7" fmla="*/ 32573 w 118430"/>
              <a:gd name="connsiteY7" fmla="*/ 185373 h 708307"/>
              <a:gd name="connsiteX8" fmla="*/ 823 w 118430"/>
              <a:gd name="connsiteY8" fmla="*/ 4398 h 708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430" h="708307">
                <a:moveTo>
                  <a:pt x="823" y="4398"/>
                </a:moveTo>
                <a:cubicBezTo>
                  <a:pt x="7173" y="38265"/>
                  <a:pt x="54798" y="302319"/>
                  <a:pt x="70673" y="388573"/>
                </a:cubicBezTo>
                <a:cubicBezTo>
                  <a:pt x="86548" y="474827"/>
                  <a:pt x="90252" y="469536"/>
                  <a:pt x="96073" y="521923"/>
                </a:cubicBezTo>
                <a:cubicBezTo>
                  <a:pt x="101894" y="574310"/>
                  <a:pt x="110890" y="684377"/>
                  <a:pt x="105598" y="702898"/>
                </a:cubicBezTo>
                <a:cubicBezTo>
                  <a:pt x="100306" y="721419"/>
                  <a:pt x="62206" y="634636"/>
                  <a:pt x="64323" y="633048"/>
                </a:cubicBezTo>
                <a:cubicBezTo>
                  <a:pt x="66440" y="631460"/>
                  <a:pt x="121473" y="748935"/>
                  <a:pt x="118298" y="693373"/>
                </a:cubicBezTo>
                <a:cubicBezTo>
                  <a:pt x="115123" y="637811"/>
                  <a:pt x="59560" y="384340"/>
                  <a:pt x="45273" y="299673"/>
                </a:cubicBezTo>
                <a:cubicBezTo>
                  <a:pt x="30986" y="215006"/>
                  <a:pt x="38394" y="228765"/>
                  <a:pt x="32573" y="185373"/>
                </a:cubicBezTo>
                <a:cubicBezTo>
                  <a:pt x="26752" y="141981"/>
                  <a:pt x="-5527" y="-29469"/>
                  <a:pt x="823" y="43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BFE535D2-06E1-4729-5379-FEA481FE5F90}"/>
              </a:ext>
            </a:extLst>
          </p:cNvPr>
          <p:cNvSpPr/>
          <p:nvPr/>
        </p:nvSpPr>
        <p:spPr>
          <a:xfrm>
            <a:off x="2886042" y="7213521"/>
            <a:ext cx="86452" cy="155759"/>
          </a:xfrm>
          <a:custGeom>
            <a:avLst/>
            <a:gdLst>
              <a:gd name="connsiteX0" fmla="*/ 33 w 86452"/>
              <a:gd name="connsiteY0" fmla="*/ 79 h 155759"/>
              <a:gd name="connsiteX1" fmla="*/ 73058 w 86452"/>
              <a:gd name="connsiteY1" fmla="*/ 133429 h 155759"/>
              <a:gd name="connsiteX2" fmla="*/ 85758 w 86452"/>
              <a:gd name="connsiteY2" fmla="*/ 60404 h 155759"/>
              <a:gd name="connsiteX3" fmla="*/ 63533 w 86452"/>
              <a:gd name="connsiteY3" fmla="*/ 155654 h 155759"/>
              <a:gd name="connsiteX4" fmla="*/ 33 w 86452"/>
              <a:gd name="connsiteY4" fmla="*/ 79 h 15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52" h="155759">
                <a:moveTo>
                  <a:pt x="33" y="79"/>
                </a:moveTo>
                <a:cubicBezTo>
                  <a:pt x="1620" y="-3625"/>
                  <a:pt x="58771" y="123375"/>
                  <a:pt x="73058" y="133429"/>
                </a:cubicBezTo>
                <a:cubicBezTo>
                  <a:pt x="87345" y="143483"/>
                  <a:pt x="87345" y="56700"/>
                  <a:pt x="85758" y="60404"/>
                </a:cubicBezTo>
                <a:cubicBezTo>
                  <a:pt x="84171" y="64108"/>
                  <a:pt x="73587" y="159358"/>
                  <a:pt x="63533" y="155654"/>
                </a:cubicBezTo>
                <a:cubicBezTo>
                  <a:pt x="53479" y="151950"/>
                  <a:pt x="-1554" y="3783"/>
                  <a:pt x="33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3B8364BC-DA44-0449-B332-986C373A1F0F}"/>
              </a:ext>
            </a:extLst>
          </p:cNvPr>
          <p:cNvSpPr/>
          <p:nvPr/>
        </p:nvSpPr>
        <p:spPr>
          <a:xfrm>
            <a:off x="2590269" y="6243316"/>
            <a:ext cx="140985" cy="148848"/>
          </a:xfrm>
          <a:custGeom>
            <a:avLst/>
            <a:gdLst>
              <a:gd name="connsiteX0" fmla="*/ 140231 w 140985"/>
              <a:gd name="connsiteY0" fmla="*/ 1909 h 148848"/>
              <a:gd name="connsiteX1" fmla="*/ 57681 w 140985"/>
              <a:gd name="connsiteY1" fmla="*/ 11434 h 148848"/>
              <a:gd name="connsiteX2" fmla="*/ 35456 w 140985"/>
              <a:gd name="connsiteY2" fmla="*/ 68584 h 148848"/>
              <a:gd name="connsiteX3" fmla="*/ 54506 w 140985"/>
              <a:gd name="connsiteY3" fmla="*/ 147959 h 148848"/>
              <a:gd name="connsiteX4" fmla="*/ 38631 w 140985"/>
              <a:gd name="connsiteY4" fmla="*/ 106684 h 148848"/>
              <a:gd name="connsiteX5" fmla="*/ 3706 w 140985"/>
              <a:gd name="connsiteY5" fmla="*/ 36834 h 148848"/>
              <a:gd name="connsiteX6" fmla="*/ 140231 w 140985"/>
              <a:gd name="connsiteY6" fmla="*/ 1909 h 148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985" h="148848">
                <a:moveTo>
                  <a:pt x="140231" y="1909"/>
                </a:moveTo>
                <a:cubicBezTo>
                  <a:pt x="149227" y="-2324"/>
                  <a:pt x="75143" y="322"/>
                  <a:pt x="57681" y="11434"/>
                </a:cubicBezTo>
                <a:cubicBezTo>
                  <a:pt x="40219" y="22546"/>
                  <a:pt x="35985" y="45830"/>
                  <a:pt x="35456" y="68584"/>
                </a:cubicBezTo>
                <a:cubicBezTo>
                  <a:pt x="34927" y="91338"/>
                  <a:pt x="53977" y="141609"/>
                  <a:pt x="54506" y="147959"/>
                </a:cubicBezTo>
                <a:cubicBezTo>
                  <a:pt x="55035" y="154309"/>
                  <a:pt x="47098" y="125205"/>
                  <a:pt x="38631" y="106684"/>
                </a:cubicBezTo>
                <a:cubicBezTo>
                  <a:pt x="30164" y="88163"/>
                  <a:pt x="-12698" y="54297"/>
                  <a:pt x="3706" y="36834"/>
                </a:cubicBezTo>
                <a:cubicBezTo>
                  <a:pt x="20110" y="19372"/>
                  <a:pt x="131235" y="6142"/>
                  <a:pt x="140231" y="19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1716496D-1DD3-0EA1-11C5-785593BA131C}"/>
              </a:ext>
            </a:extLst>
          </p:cNvPr>
          <p:cNvSpPr/>
          <p:nvPr/>
        </p:nvSpPr>
        <p:spPr>
          <a:xfrm>
            <a:off x="2638359" y="6292549"/>
            <a:ext cx="143702" cy="206362"/>
          </a:xfrm>
          <a:custGeom>
            <a:avLst/>
            <a:gdLst>
              <a:gd name="connsiteX0" fmla="*/ 25466 w 143702"/>
              <a:gd name="connsiteY0" fmla="*/ 301 h 206362"/>
              <a:gd name="connsiteX1" fmla="*/ 12766 w 143702"/>
              <a:gd name="connsiteY1" fmla="*/ 108251 h 206362"/>
              <a:gd name="connsiteX2" fmla="*/ 139766 w 143702"/>
              <a:gd name="connsiteY2" fmla="*/ 203501 h 206362"/>
              <a:gd name="connsiteX3" fmla="*/ 101666 w 143702"/>
              <a:gd name="connsiteY3" fmla="*/ 178101 h 206362"/>
              <a:gd name="connsiteX4" fmla="*/ 3241 w 143702"/>
              <a:gd name="connsiteY4" fmla="*/ 143176 h 206362"/>
              <a:gd name="connsiteX5" fmla="*/ 25466 w 143702"/>
              <a:gd name="connsiteY5" fmla="*/ 301 h 206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702" h="206362">
                <a:moveTo>
                  <a:pt x="25466" y="301"/>
                </a:moveTo>
                <a:cubicBezTo>
                  <a:pt x="27054" y="-5520"/>
                  <a:pt x="-6284" y="74384"/>
                  <a:pt x="12766" y="108251"/>
                </a:cubicBezTo>
                <a:cubicBezTo>
                  <a:pt x="31816" y="142118"/>
                  <a:pt x="124950" y="191859"/>
                  <a:pt x="139766" y="203501"/>
                </a:cubicBezTo>
                <a:cubicBezTo>
                  <a:pt x="154582" y="215143"/>
                  <a:pt x="124420" y="188155"/>
                  <a:pt x="101666" y="178101"/>
                </a:cubicBezTo>
                <a:cubicBezTo>
                  <a:pt x="78912" y="168047"/>
                  <a:pt x="16999" y="169105"/>
                  <a:pt x="3241" y="143176"/>
                </a:cubicBezTo>
                <a:cubicBezTo>
                  <a:pt x="-10517" y="117247"/>
                  <a:pt x="23878" y="6122"/>
                  <a:pt x="25466" y="3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92940956-A72D-3733-112C-9F4649E675C5}"/>
              </a:ext>
            </a:extLst>
          </p:cNvPr>
          <p:cNvSpPr/>
          <p:nvPr/>
        </p:nvSpPr>
        <p:spPr>
          <a:xfrm>
            <a:off x="2717620" y="6232813"/>
            <a:ext cx="82770" cy="154278"/>
          </a:xfrm>
          <a:custGeom>
            <a:avLst/>
            <a:gdLst>
              <a:gd name="connsiteX0" fmla="*/ 180 w 82770"/>
              <a:gd name="connsiteY0" fmla="*/ 79087 h 154278"/>
              <a:gd name="connsiteX1" fmla="*/ 60505 w 82770"/>
              <a:gd name="connsiteY1" fmla="*/ 139412 h 154278"/>
              <a:gd name="connsiteX2" fmla="*/ 57330 w 82770"/>
              <a:gd name="connsiteY2" fmla="*/ 60037 h 154278"/>
              <a:gd name="connsiteX3" fmla="*/ 12880 w 82770"/>
              <a:gd name="connsiteY3" fmla="*/ 2887 h 154278"/>
              <a:gd name="connsiteX4" fmla="*/ 82730 w 82770"/>
              <a:gd name="connsiteY4" fmla="*/ 152112 h 154278"/>
              <a:gd name="connsiteX5" fmla="*/ 180 w 82770"/>
              <a:gd name="connsiteY5" fmla="*/ 79087 h 154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770" h="154278">
                <a:moveTo>
                  <a:pt x="180" y="79087"/>
                </a:moveTo>
                <a:cubicBezTo>
                  <a:pt x="-3524" y="76970"/>
                  <a:pt x="50980" y="142587"/>
                  <a:pt x="60505" y="139412"/>
                </a:cubicBezTo>
                <a:cubicBezTo>
                  <a:pt x="70030" y="136237"/>
                  <a:pt x="65268" y="82791"/>
                  <a:pt x="57330" y="60037"/>
                </a:cubicBezTo>
                <a:cubicBezTo>
                  <a:pt x="49393" y="37283"/>
                  <a:pt x="8647" y="-12459"/>
                  <a:pt x="12880" y="2887"/>
                </a:cubicBezTo>
                <a:cubicBezTo>
                  <a:pt x="17113" y="18233"/>
                  <a:pt x="80613" y="135179"/>
                  <a:pt x="82730" y="152112"/>
                </a:cubicBezTo>
                <a:cubicBezTo>
                  <a:pt x="84847" y="169045"/>
                  <a:pt x="3884" y="81204"/>
                  <a:pt x="180" y="790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7EC46EAF-3D86-0C62-0A00-4C62CEB6ABBA}"/>
              </a:ext>
            </a:extLst>
          </p:cNvPr>
          <p:cNvSpPr/>
          <p:nvPr/>
        </p:nvSpPr>
        <p:spPr>
          <a:xfrm>
            <a:off x="2822349" y="6384920"/>
            <a:ext cx="216132" cy="210244"/>
          </a:xfrm>
          <a:custGeom>
            <a:avLst/>
            <a:gdLst>
              <a:gd name="connsiteX0" fmla="*/ 226 w 216132"/>
              <a:gd name="connsiteY0" fmla="*/ 5 h 210244"/>
              <a:gd name="connsiteX1" fmla="*/ 130401 w 216132"/>
              <a:gd name="connsiteY1" fmla="*/ 53980 h 210244"/>
              <a:gd name="connsiteX2" fmla="*/ 168501 w 216132"/>
              <a:gd name="connsiteY2" fmla="*/ 111130 h 210244"/>
              <a:gd name="connsiteX3" fmla="*/ 216126 w 216132"/>
              <a:gd name="connsiteY3" fmla="*/ 209555 h 210244"/>
              <a:gd name="connsiteX4" fmla="*/ 165326 w 216132"/>
              <a:gd name="connsiteY4" fmla="*/ 57155 h 210244"/>
              <a:gd name="connsiteX5" fmla="*/ 226 w 216132"/>
              <a:gd name="connsiteY5" fmla="*/ 5 h 2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132" h="210244">
                <a:moveTo>
                  <a:pt x="226" y="5"/>
                </a:moveTo>
                <a:cubicBezTo>
                  <a:pt x="-5595" y="-524"/>
                  <a:pt x="102355" y="35459"/>
                  <a:pt x="130401" y="53980"/>
                </a:cubicBezTo>
                <a:cubicBezTo>
                  <a:pt x="158447" y="72501"/>
                  <a:pt x="154214" y="85201"/>
                  <a:pt x="168501" y="111130"/>
                </a:cubicBezTo>
                <a:cubicBezTo>
                  <a:pt x="182788" y="137059"/>
                  <a:pt x="216655" y="218551"/>
                  <a:pt x="216126" y="209555"/>
                </a:cubicBezTo>
                <a:cubicBezTo>
                  <a:pt x="215597" y="200559"/>
                  <a:pt x="200251" y="88905"/>
                  <a:pt x="165326" y="57155"/>
                </a:cubicBezTo>
                <a:cubicBezTo>
                  <a:pt x="130401" y="25405"/>
                  <a:pt x="6047" y="534"/>
                  <a:pt x="226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525F03E2-49E0-E99D-96E6-CF817E0218FA}"/>
              </a:ext>
            </a:extLst>
          </p:cNvPr>
          <p:cNvSpPr/>
          <p:nvPr/>
        </p:nvSpPr>
        <p:spPr>
          <a:xfrm>
            <a:off x="2508059" y="5845110"/>
            <a:ext cx="95578" cy="228698"/>
          </a:xfrm>
          <a:custGeom>
            <a:avLst/>
            <a:gdLst>
              <a:gd name="connsiteX0" fmla="*/ 191 w 95578"/>
              <a:gd name="connsiteY0" fmla="*/ 65 h 228698"/>
              <a:gd name="connsiteX1" fmla="*/ 70041 w 95578"/>
              <a:gd name="connsiteY1" fmla="*/ 95315 h 228698"/>
              <a:gd name="connsiteX2" fmla="*/ 41466 w 95578"/>
              <a:gd name="connsiteY2" fmla="*/ 228665 h 228698"/>
              <a:gd name="connsiteX3" fmla="*/ 95441 w 95578"/>
              <a:gd name="connsiteY3" fmla="*/ 82615 h 228698"/>
              <a:gd name="connsiteX4" fmla="*/ 191 w 95578"/>
              <a:gd name="connsiteY4" fmla="*/ 65 h 22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578" h="228698">
                <a:moveTo>
                  <a:pt x="191" y="65"/>
                </a:moveTo>
                <a:cubicBezTo>
                  <a:pt x="-4042" y="2182"/>
                  <a:pt x="63162" y="57215"/>
                  <a:pt x="70041" y="95315"/>
                </a:cubicBezTo>
                <a:cubicBezTo>
                  <a:pt x="76920" y="133415"/>
                  <a:pt x="37233" y="230782"/>
                  <a:pt x="41466" y="228665"/>
                </a:cubicBezTo>
                <a:cubicBezTo>
                  <a:pt x="45699" y="226548"/>
                  <a:pt x="98616" y="117540"/>
                  <a:pt x="95441" y="82615"/>
                </a:cubicBezTo>
                <a:cubicBezTo>
                  <a:pt x="92266" y="47690"/>
                  <a:pt x="4424" y="-2052"/>
                  <a:pt x="191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026B4267-D7DF-DCF0-B099-4C32EBA1D447}"/>
              </a:ext>
            </a:extLst>
          </p:cNvPr>
          <p:cNvSpPr/>
          <p:nvPr/>
        </p:nvSpPr>
        <p:spPr>
          <a:xfrm>
            <a:off x="5844283" y="5408662"/>
            <a:ext cx="104780" cy="394760"/>
          </a:xfrm>
          <a:custGeom>
            <a:avLst/>
            <a:gdLst>
              <a:gd name="connsiteX0" fmla="*/ 113 w 104780"/>
              <a:gd name="connsiteY0" fmla="*/ 100 h 394760"/>
              <a:gd name="connsiteX1" fmla="*/ 82064 w 104780"/>
              <a:gd name="connsiteY1" fmla="*/ 155376 h 394760"/>
              <a:gd name="connsiteX2" fmla="*/ 17366 w 104780"/>
              <a:gd name="connsiteY2" fmla="*/ 392602 h 394760"/>
              <a:gd name="connsiteX3" fmla="*/ 73438 w 104780"/>
              <a:gd name="connsiteY3" fmla="*/ 267519 h 394760"/>
              <a:gd name="connsiteX4" fmla="*/ 103630 w 104780"/>
              <a:gd name="connsiteY4" fmla="*/ 176942 h 394760"/>
              <a:gd name="connsiteX5" fmla="*/ 113 w 104780"/>
              <a:gd name="connsiteY5" fmla="*/ 100 h 39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780" h="394760">
                <a:moveTo>
                  <a:pt x="113" y="100"/>
                </a:moveTo>
                <a:cubicBezTo>
                  <a:pt x="-3481" y="-3494"/>
                  <a:pt x="79189" y="89959"/>
                  <a:pt x="82064" y="155376"/>
                </a:cubicBezTo>
                <a:cubicBezTo>
                  <a:pt x="84939" y="220793"/>
                  <a:pt x="18804" y="373911"/>
                  <a:pt x="17366" y="392602"/>
                </a:cubicBezTo>
                <a:cubicBezTo>
                  <a:pt x="15928" y="411293"/>
                  <a:pt x="59061" y="303462"/>
                  <a:pt x="73438" y="267519"/>
                </a:cubicBezTo>
                <a:cubicBezTo>
                  <a:pt x="87815" y="231576"/>
                  <a:pt x="110100" y="217198"/>
                  <a:pt x="103630" y="176942"/>
                </a:cubicBezTo>
                <a:cubicBezTo>
                  <a:pt x="97160" y="136686"/>
                  <a:pt x="3707" y="3694"/>
                  <a:pt x="113" y="10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CF64BD7B-5A90-A83F-ADE0-15D207EBD0CC}"/>
              </a:ext>
            </a:extLst>
          </p:cNvPr>
          <p:cNvSpPr/>
          <p:nvPr/>
        </p:nvSpPr>
        <p:spPr>
          <a:xfrm>
            <a:off x="6249805" y="5417160"/>
            <a:ext cx="160683" cy="1164464"/>
          </a:xfrm>
          <a:custGeom>
            <a:avLst/>
            <a:gdLst>
              <a:gd name="connsiteX0" fmla="*/ 147820 w 160683"/>
              <a:gd name="connsiteY0" fmla="*/ 8915 h 1164464"/>
              <a:gd name="connsiteX1" fmla="*/ 147820 w 160683"/>
              <a:gd name="connsiteY1" fmla="*/ 142265 h 1164464"/>
              <a:gd name="connsiteX2" fmla="*/ 150995 w 160683"/>
              <a:gd name="connsiteY2" fmla="*/ 291490 h 1164464"/>
              <a:gd name="connsiteX3" fmla="*/ 8120 w 160683"/>
              <a:gd name="connsiteY3" fmla="*/ 1126515 h 1164464"/>
              <a:gd name="connsiteX4" fmla="*/ 27170 w 160683"/>
              <a:gd name="connsiteY4" fmla="*/ 989990 h 1164464"/>
              <a:gd name="connsiteX5" fmla="*/ 106545 w 160683"/>
              <a:gd name="connsiteY5" fmla="*/ 701065 h 1164464"/>
              <a:gd name="connsiteX6" fmla="*/ 150995 w 160683"/>
              <a:gd name="connsiteY6" fmla="*/ 405790 h 1164464"/>
              <a:gd name="connsiteX7" fmla="*/ 147820 w 160683"/>
              <a:gd name="connsiteY7" fmla="*/ 8915 h 1164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683" h="1164464">
                <a:moveTo>
                  <a:pt x="147820" y="8915"/>
                </a:moveTo>
                <a:cubicBezTo>
                  <a:pt x="147291" y="-35006"/>
                  <a:pt x="147291" y="95169"/>
                  <a:pt x="147820" y="142265"/>
                </a:cubicBezTo>
                <a:cubicBezTo>
                  <a:pt x="148349" y="189361"/>
                  <a:pt x="174278" y="127448"/>
                  <a:pt x="150995" y="291490"/>
                </a:cubicBezTo>
                <a:cubicBezTo>
                  <a:pt x="127712" y="455532"/>
                  <a:pt x="28757" y="1010098"/>
                  <a:pt x="8120" y="1126515"/>
                </a:cubicBezTo>
                <a:cubicBezTo>
                  <a:pt x="-12517" y="1242932"/>
                  <a:pt x="10766" y="1060898"/>
                  <a:pt x="27170" y="989990"/>
                </a:cubicBezTo>
                <a:cubicBezTo>
                  <a:pt x="43574" y="919082"/>
                  <a:pt x="85908" y="798431"/>
                  <a:pt x="106545" y="701065"/>
                </a:cubicBezTo>
                <a:cubicBezTo>
                  <a:pt x="127182" y="603699"/>
                  <a:pt x="142528" y="517973"/>
                  <a:pt x="150995" y="405790"/>
                </a:cubicBezTo>
                <a:cubicBezTo>
                  <a:pt x="159462" y="293607"/>
                  <a:pt x="148349" y="52836"/>
                  <a:pt x="147820" y="89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0ECB96EB-B051-245B-612A-AFCC58E64EAD}"/>
              </a:ext>
            </a:extLst>
          </p:cNvPr>
          <p:cNvSpPr/>
          <p:nvPr/>
        </p:nvSpPr>
        <p:spPr>
          <a:xfrm>
            <a:off x="6711712" y="5036911"/>
            <a:ext cx="282085" cy="863977"/>
          </a:xfrm>
          <a:custGeom>
            <a:avLst/>
            <a:gdLst>
              <a:gd name="connsiteX0" fmla="*/ 238 w 282085"/>
              <a:gd name="connsiteY0" fmla="*/ 1814 h 863977"/>
              <a:gd name="connsiteX1" fmla="*/ 139938 w 282085"/>
              <a:gd name="connsiteY1" fmla="*/ 11339 h 863977"/>
              <a:gd name="connsiteX2" fmla="*/ 206613 w 282085"/>
              <a:gd name="connsiteY2" fmla="*/ 65314 h 863977"/>
              <a:gd name="connsiteX3" fmla="*/ 247888 w 282085"/>
              <a:gd name="connsiteY3" fmla="*/ 138339 h 863977"/>
              <a:gd name="connsiteX4" fmla="*/ 273288 w 282085"/>
              <a:gd name="connsiteY4" fmla="*/ 201839 h 863977"/>
              <a:gd name="connsiteX5" fmla="*/ 279638 w 282085"/>
              <a:gd name="connsiteY5" fmla="*/ 265339 h 863977"/>
              <a:gd name="connsiteX6" fmla="*/ 235188 w 282085"/>
              <a:gd name="connsiteY6" fmla="*/ 430439 h 863977"/>
              <a:gd name="connsiteX7" fmla="*/ 193913 w 282085"/>
              <a:gd name="connsiteY7" fmla="*/ 566964 h 863977"/>
              <a:gd name="connsiteX8" fmla="*/ 111363 w 282085"/>
              <a:gd name="connsiteY8" fmla="*/ 646339 h 863977"/>
              <a:gd name="connsiteX9" fmla="*/ 38338 w 282085"/>
              <a:gd name="connsiteY9" fmla="*/ 862239 h 863977"/>
              <a:gd name="connsiteX10" fmla="*/ 54213 w 282085"/>
              <a:gd name="connsiteY10" fmla="*/ 738414 h 863977"/>
              <a:gd name="connsiteX11" fmla="*/ 158988 w 282085"/>
              <a:gd name="connsiteY11" fmla="*/ 566964 h 863977"/>
              <a:gd name="connsiteX12" fmla="*/ 260588 w 282085"/>
              <a:gd name="connsiteY12" fmla="*/ 239939 h 863977"/>
              <a:gd name="connsiteX13" fmla="*/ 212963 w 282085"/>
              <a:gd name="connsiteY13" fmla="*/ 71664 h 863977"/>
              <a:gd name="connsiteX14" fmla="*/ 108188 w 282085"/>
              <a:gd name="connsiteY14" fmla="*/ 36739 h 863977"/>
              <a:gd name="connsiteX15" fmla="*/ 238 w 282085"/>
              <a:gd name="connsiteY15" fmla="*/ 1814 h 863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2085" h="863977">
                <a:moveTo>
                  <a:pt x="238" y="1814"/>
                </a:moveTo>
                <a:cubicBezTo>
                  <a:pt x="5530" y="-2419"/>
                  <a:pt x="105542" y="756"/>
                  <a:pt x="139938" y="11339"/>
                </a:cubicBezTo>
                <a:cubicBezTo>
                  <a:pt x="174334" y="21922"/>
                  <a:pt x="188621" y="44147"/>
                  <a:pt x="206613" y="65314"/>
                </a:cubicBezTo>
                <a:cubicBezTo>
                  <a:pt x="224605" y="86481"/>
                  <a:pt x="236776" y="115585"/>
                  <a:pt x="247888" y="138339"/>
                </a:cubicBezTo>
                <a:cubicBezTo>
                  <a:pt x="259000" y="161093"/>
                  <a:pt x="267996" y="180673"/>
                  <a:pt x="273288" y="201839"/>
                </a:cubicBezTo>
                <a:cubicBezTo>
                  <a:pt x="278580" y="223005"/>
                  <a:pt x="285988" y="227239"/>
                  <a:pt x="279638" y="265339"/>
                </a:cubicBezTo>
                <a:cubicBezTo>
                  <a:pt x="273288" y="303439"/>
                  <a:pt x="249475" y="380168"/>
                  <a:pt x="235188" y="430439"/>
                </a:cubicBezTo>
                <a:cubicBezTo>
                  <a:pt x="220901" y="480710"/>
                  <a:pt x="214550" y="530981"/>
                  <a:pt x="193913" y="566964"/>
                </a:cubicBezTo>
                <a:cubicBezTo>
                  <a:pt x="173276" y="602947"/>
                  <a:pt x="137292" y="597127"/>
                  <a:pt x="111363" y="646339"/>
                </a:cubicBezTo>
                <a:cubicBezTo>
                  <a:pt x="85434" y="695551"/>
                  <a:pt x="47863" y="846893"/>
                  <a:pt x="38338" y="862239"/>
                </a:cubicBezTo>
                <a:cubicBezTo>
                  <a:pt x="28813" y="877585"/>
                  <a:pt x="34105" y="787627"/>
                  <a:pt x="54213" y="738414"/>
                </a:cubicBezTo>
                <a:cubicBezTo>
                  <a:pt x="74321" y="689202"/>
                  <a:pt x="124592" y="650043"/>
                  <a:pt x="158988" y="566964"/>
                </a:cubicBezTo>
                <a:cubicBezTo>
                  <a:pt x="193384" y="483885"/>
                  <a:pt x="251592" y="322489"/>
                  <a:pt x="260588" y="239939"/>
                </a:cubicBezTo>
                <a:cubicBezTo>
                  <a:pt x="269584" y="157389"/>
                  <a:pt x="238363" y="105531"/>
                  <a:pt x="212963" y="71664"/>
                </a:cubicBezTo>
                <a:cubicBezTo>
                  <a:pt x="187563" y="37797"/>
                  <a:pt x="137292" y="46793"/>
                  <a:pt x="108188" y="36739"/>
                </a:cubicBezTo>
                <a:cubicBezTo>
                  <a:pt x="79084" y="26685"/>
                  <a:pt x="-5054" y="6047"/>
                  <a:pt x="238" y="18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E06819B8-24AB-B8D0-AFEE-0FF3C186AB28}"/>
              </a:ext>
            </a:extLst>
          </p:cNvPr>
          <p:cNvSpPr/>
          <p:nvPr/>
        </p:nvSpPr>
        <p:spPr>
          <a:xfrm>
            <a:off x="6762573" y="5152436"/>
            <a:ext cx="144611" cy="102304"/>
          </a:xfrm>
          <a:custGeom>
            <a:avLst/>
            <a:gdLst>
              <a:gd name="connsiteX0" fmla="*/ 177 w 144611"/>
              <a:gd name="connsiteY0" fmla="*/ 6939 h 102304"/>
              <a:gd name="connsiteX1" fmla="*/ 92252 w 144611"/>
              <a:gd name="connsiteY1" fmla="*/ 6939 h 102304"/>
              <a:gd name="connsiteX2" fmla="*/ 143052 w 144611"/>
              <a:gd name="connsiteY2" fmla="*/ 102189 h 102304"/>
              <a:gd name="connsiteX3" fmla="*/ 130352 w 144611"/>
              <a:gd name="connsiteY3" fmla="*/ 25989 h 102304"/>
              <a:gd name="connsiteX4" fmla="*/ 117652 w 144611"/>
              <a:gd name="connsiteY4" fmla="*/ 3764 h 102304"/>
              <a:gd name="connsiteX5" fmla="*/ 177 w 144611"/>
              <a:gd name="connsiteY5" fmla="*/ 6939 h 102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611" h="102304">
                <a:moveTo>
                  <a:pt x="177" y="6939"/>
                </a:moveTo>
                <a:cubicBezTo>
                  <a:pt x="-4056" y="7468"/>
                  <a:pt x="68440" y="-8936"/>
                  <a:pt x="92252" y="6939"/>
                </a:cubicBezTo>
                <a:cubicBezTo>
                  <a:pt x="116065" y="22814"/>
                  <a:pt x="136702" y="99014"/>
                  <a:pt x="143052" y="102189"/>
                </a:cubicBezTo>
                <a:cubicBezTo>
                  <a:pt x="149402" y="105364"/>
                  <a:pt x="134585" y="42393"/>
                  <a:pt x="130352" y="25989"/>
                </a:cubicBezTo>
                <a:cubicBezTo>
                  <a:pt x="126119" y="9585"/>
                  <a:pt x="134056" y="10114"/>
                  <a:pt x="117652" y="3764"/>
                </a:cubicBezTo>
                <a:cubicBezTo>
                  <a:pt x="101248" y="-2586"/>
                  <a:pt x="4410" y="6410"/>
                  <a:pt x="177" y="69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3BC5F6B6-71FA-2781-BE84-64EDF6C01D98}"/>
              </a:ext>
            </a:extLst>
          </p:cNvPr>
          <p:cNvSpPr/>
          <p:nvPr/>
        </p:nvSpPr>
        <p:spPr>
          <a:xfrm>
            <a:off x="6772198" y="5098079"/>
            <a:ext cx="127492" cy="32903"/>
          </a:xfrm>
          <a:custGeom>
            <a:avLst/>
            <a:gdLst>
              <a:gd name="connsiteX0" fmla="*/ 77 w 127492"/>
              <a:gd name="connsiteY0" fmla="*/ 7321 h 32903"/>
              <a:gd name="connsiteX1" fmla="*/ 98502 w 127492"/>
              <a:gd name="connsiteY1" fmla="*/ 13671 h 32903"/>
              <a:gd name="connsiteX2" fmla="*/ 127077 w 127492"/>
              <a:gd name="connsiteY2" fmla="*/ 32721 h 32903"/>
              <a:gd name="connsiteX3" fmla="*/ 82627 w 127492"/>
              <a:gd name="connsiteY3" fmla="*/ 971 h 32903"/>
              <a:gd name="connsiteX4" fmla="*/ 77 w 127492"/>
              <a:gd name="connsiteY4" fmla="*/ 7321 h 32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492" h="32903">
                <a:moveTo>
                  <a:pt x="77" y="7321"/>
                </a:moveTo>
                <a:cubicBezTo>
                  <a:pt x="2723" y="9438"/>
                  <a:pt x="77335" y="9438"/>
                  <a:pt x="98502" y="13671"/>
                </a:cubicBezTo>
                <a:cubicBezTo>
                  <a:pt x="119669" y="17904"/>
                  <a:pt x="129723" y="34838"/>
                  <a:pt x="127077" y="32721"/>
                </a:cubicBezTo>
                <a:cubicBezTo>
                  <a:pt x="124431" y="30604"/>
                  <a:pt x="102206" y="4675"/>
                  <a:pt x="82627" y="971"/>
                </a:cubicBezTo>
                <a:cubicBezTo>
                  <a:pt x="63048" y="-2733"/>
                  <a:pt x="-2569" y="5204"/>
                  <a:pt x="77" y="73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50EB20B8-EB50-1DB8-6D71-CF19A26C2D68}"/>
              </a:ext>
            </a:extLst>
          </p:cNvPr>
          <p:cNvSpPr/>
          <p:nvPr/>
        </p:nvSpPr>
        <p:spPr>
          <a:xfrm>
            <a:off x="6745280" y="5199563"/>
            <a:ext cx="30612" cy="701418"/>
          </a:xfrm>
          <a:custGeom>
            <a:avLst/>
            <a:gdLst>
              <a:gd name="connsiteX0" fmla="*/ 14295 w 30612"/>
              <a:gd name="connsiteY0" fmla="*/ 1087 h 701418"/>
              <a:gd name="connsiteX1" fmla="*/ 4770 w 30612"/>
              <a:gd name="connsiteY1" fmla="*/ 461462 h 701418"/>
              <a:gd name="connsiteX2" fmla="*/ 1595 w 30612"/>
              <a:gd name="connsiteY2" fmla="*/ 699587 h 701418"/>
              <a:gd name="connsiteX3" fmla="*/ 30170 w 30612"/>
              <a:gd name="connsiteY3" fmla="*/ 343987 h 701418"/>
              <a:gd name="connsiteX4" fmla="*/ 14295 w 30612"/>
              <a:gd name="connsiteY4" fmla="*/ 1087 h 70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12" h="701418">
                <a:moveTo>
                  <a:pt x="14295" y="1087"/>
                </a:moveTo>
                <a:cubicBezTo>
                  <a:pt x="10062" y="20666"/>
                  <a:pt x="6887" y="345045"/>
                  <a:pt x="4770" y="461462"/>
                </a:cubicBezTo>
                <a:cubicBezTo>
                  <a:pt x="2653" y="577879"/>
                  <a:pt x="-2638" y="719166"/>
                  <a:pt x="1595" y="699587"/>
                </a:cubicBezTo>
                <a:cubicBezTo>
                  <a:pt x="5828" y="680008"/>
                  <a:pt x="26995" y="456699"/>
                  <a:pt x="30170" y="343987"/>
                </a:cubicBezTo>
                <a:cubicBezTo>
                  <a:pt x="33345" y="231275"/>
                  <a:pt x="18528" y="-18492"/>
                  <a:pt x="14295" y="10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F76E0348-9DA2-ABE2-2CC6-42B79FC26208}"/>
              </a:ext>
            </a:extLst>
          </p:cNvPr>
          <p:cNvSpPr/>
          <p:nvPr/>
        </p:nvSpPr>
        <p:spPr>
          <a:xfrm>
            <a:off x="6760990" y="5270074"/>
            <a:ext cx="172175" cy="403506"/>
          </a:xfrm>
          <a:custGeom>
            <a:avLst/>
            <a:gdLst>
              <a:gd name="connsiteX0" fmla="*/ 166860 w 172175"/>
              <a:gd name="connsiteY0" fmla="*/ 426 h 403506"/>
              <a:gd name="connsiteX1" fmla="*/ 150985 w 172175"/>
              <a:gd name="connsiteY1" fmla="*/ 178226 h 403506"/>
              <a:gd name="connsiteX2" fmla="*/ 1760 w 172175"/>
              <a:gd name="connsiteY2" fmla="*/ 400476 h 403506"/>
              <a:gd name="connsiteX3" fmla="*/ 71610 w 172175"/>
              <a:gd name="connsiteY3" fmla="*/ 302051 h 403506"/>
              <a:gd name="connsiteX4" fmla="*/ 109710 w 172175"/>
              <a:gd name="connsiteY4" fmla="*/ 229026 h 403506"/>
              <a:gd name="connsiteX5" fmla="*/ 166860 w 172175"/>
              <a:gd name="connsiteY5" fmla="*/ 426 h 40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175" h="403506">
                <a:moveTo>
                  <a:pt x="166860" y="426"/>
                </a:moveTo>
                <a:cubicBezTo>
                  <a:pt x="173739" y="-8041"/>
                  <a:pt x="178502" y="111551"/>
                  <a:pt x="150985" y="178226"/>
                </a:cubicBezTo>
                <a:cubicBezTo>
                  <a:pt x="123468" y="244901"/>
                  <a:pt x="14989" y="379838"/>
                  <a:pt x="1760" y="400476"/>
                </a:cubicBezTo>
                <a:cubicBezTo>
                  <a:pt x="-11469" y="421114"/>
                  <a:pt x="53618" y="330626"/>
                  <a:pt x="71610" y="302051"/>
                </a:cubicBezTo>
                <a:cubicBezTo>
                  <a:pt x="89602" y="273476"/>
                  <a:pt x="93306" y="271359"/>
                  <a:pt x="109710" y="229026"/>
                </a:cubicBezTo>
                <a:cubicBezTo>
                  <a:pt x="126114" y="186693"/>
                  <a:pt x="159981" y="8893"/>
                  <a:pt x="166860" y="4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5E3022F4-C309-0D5E-FAC9-234A943C161A}"/>
              </a:ext>
            </a:extLst>
          </p:cNvPr>
          <p:cNvSpPr/>
          <p:nvPr/>
        </p:nvSpPr>
        <p:spPr>
          <a:xfrm>
            <a:off x="6778596" y="5305352"/>
            <a:ext cx="87567" cy="235180"/>
          </a:xfrm>
          <a:custGeom>
            <a:avLst/>
            <a:gdLst>
              <a:gd name="connsiteX0" fmla="*/ 73054 w 87567"/>
              <a:gd name="connsiteY0" fmla="*/ 73 h 235180"/>
              <a:gd name="connsiteX1" fmla="*/ 73054 w 87567"/>
              <a:gd name="connsiteY1" fmla="*/ 136598 h 235180"/>
              <a:gd name="connsiteX2" fmla="*/ 29 w 87567"/>
              <a:gd name="connsiteY2" fmla="*/ 235023 h 235180"/>
              <a:gd name="connsiteX3" fmla="*/ 82579 w 87567"/>
              <a:gd name="connsiteY3" fmla="*/ 155648 h 235180"/>
              <a:gd name="connsiteX4" fmla="*/ 73054 w 87567"/>
              <a:gd name="connsiteY4" fmla="*/ 73 h 235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567" h="235180">
                <a:moveTo>
                  <a:pt x="73054" y="73"/>
                </a:moveTo>
                <a:cubicBezTo>
                  <a:pt x="71467" y="-3102"/>
                  <a:pt x="85225" y="97440"/>
                  <a:pt x="73054" y="136598"/>
                </a:cubicBezTo>
                <a:cubicBezTo>
                  <a:pt x="60883" y="175756"/>
                  <a:pt x="-1558" y="231848"/>
                  <a:pt x="29" y="235023"/>
                </a:cubicBezTo>
                <a:cubicBezTo>
                  <a:pt x="1616" y="238198"/>
                  <a:pt x="67762" y="192690"/>
                  <a:pt x="82579" y="155648"/>
                </a:cubicBezTo>
                <a:cubicBezTo>
                  <a:pt x="97396" y="118606"/>
                  <a:pt x="74641" y="3248"/>
                  <a:pt x="73054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0C26C3E3-1967-40FB-F38F-245D8B61E44B}"/>
              </a:ext>
            </a:extLst>
          </p:cNvPr>
          <p:cNvSpPr/>
          <p:nvPr/>
        </p:nvSpPr>
        <p:spPr>
          <a:xfrm>
            <a:off x="6488417" y="5705474"/>
            <a:ext cx="262415" cy="594799"/>
          </a:xfrm>
          <a:custGeom>
            <a:avLst/>
            <a:gdLst>
              <a:gd name="connsiteX0" fmla="*/ 220358 w 262415"/>
              <a:gd name="connsiteY0" fmla="*/ 1 h 594799"/>
              <a:gd name="connsiteX1" fmla="*/ 255283 w 262415"/>
              <a:gd name="connsiteY1" fmla="*/ 238126 h 594799"/>
              <a:gd name="connsiteX2" fmla="*/ 207658 w 262415"/>
              <a:gd name="connsiteY2" fmla="*/ 295276 h 594799"/>
              <a:gd name="connsiteX3" fmla="*/ 26683 w 262415"/>
              <a:gd name="connsiteY3" fmla="*/ 552451 h 594799"/>
              <a:gd name="connsiteX4" fmla="*/ 4458 w 262415"/>
              <a:gd name="connsiteY4" fmla="*/ 587376 h 594799"/>
              <a:gd name="connsiteX5" fmla="*/ 61608 w 262415"/>
              <a:gd name="connsiteY5" fmla="*/ 476251 h 594799"/>
              <a:gd name="connsiteX6" fmla="*/ 179083 w 262415"/>
              <a:gd name="connsiteY6" fmla="*/ 304801 h 594799"/>
              <a:gd name="connsiteX7" fmla="*/ 261633 w 262415"/>
              <a:gd name="connsiteY7" fmla="*/ 234951 h 594799"/>
              <a:gd name="connsiteX8" fmla="*/ 220358 w 262415"/>
              <a:gd name="connsiteY8" fmla="*/ 1 h 59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2415" h="594799">
                <a:moveTo>
                  <a:pt x="220358" y="1"/>
                </a:moveTo>
                <a:cubicBezTo>
                  <a:pt x="219300" y="530"/>
                  <a:pt x="257400" y="188914"/>
                  <a:pt x="255283" y="238126"/>
                </a:cubicBezTo>
                <a:cubicBezTo>
                  <a:pt x="253166" y="287338"/>
                  <a:pt x="245758" y="242889"/>
                  <a:pt x="207658" y="295276"/>
                </a:cubicBezTo>
                <a:cubicBezTo>
                  <a:pt x="169558" y="347663"/>
                  <a:pt x="60550" y="503768"/>
                  <a:pt x="26683" y="552451"/>
                </a:cubicBezTo>
                <a:cubicBezTo>
                  <a:pt x="-7184" y="601134"/>
                  <a:pt x="-1363" y="600076"/>
                  <a:pt x="4458" y="587376"/>
                </a:cubicBezTo>
                <a:cubicBezTo>
                  <a:pt x="10279" y="574676"/>
                  <a:pt x="32504" y="523347"/>
                  <a:pt x="61608" y="476251"/>
                </a:cubicBezTo>
                <a:cubicBezTo>
                  <a:pt x="90712" y="429155"/>
                  <a:pt x="145746" y="345018"/>
                  <a:pt x="179083" y="304801"/>
                </a:cubicBezTo>
                <a:cubicBezTo>
                  <a:pt x="212420" y="264584"/>
                  <a:pt x="254225" y="280989"/>
                  <a:pt x="261633" y="234951"/>
                </a:cubicBezTo>
                <a:cubicBezTo>
                  <a:pt x="269041" y="188914"/>
                  <a:pt x="221416" y="-528"/>
                  <a:pt x="220358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325ACE04-6BC6-6292-56E4-5F38AA9DF6A4}"/>
              </a:ext>
            </a:extLst>
          </p:cNvPr>
          <p:cNvSpPr/>
          <p:nvPr/>
        </p:nvSpPr>
        <p:spPr>
          <a:xfrm>
            <a:off x="6324483" y="6009950"/>
            <a:ext cx="413644" cy="524612"/>
          </a:xfrm>
          <a:custGeom>
            <a:avLst/>
            <a:gdLst>
              <a:gd name="connsiteX0" fmla="*/ 412867 w 413644"/>
              <a:gd name="connsiteY0" fmla="*/ 325 h 524612"/>
              <a:gd name="connsiteX1" fmla="*/ 260467 w 413644"/>
              <a:gd name="connsiteY1" fmla="*/ 343225 h 524612"/>
              <a:gd name="connsiteX2" fmla="*/ 162042 w 413644"/>
              <a:gd name="connsiteY2" fmla="*/ 467050 h 524612"/>
              <a:gd name="connsiteX3" fmla="*/ 108067 w 413644"/>
              <a:gd name="connsiteY3" fmla="*/ 501975 h 524612"/>
              <a:gd name="connsiteX4" fmla="*/ 117 w 413644"/>
              <a:gd name="connsiteY4" fmla="*/ 524200 h 524612"/>
              <a:gd name="connsiteX5" fmla="*/ 130292 w 413644"/>
              <a:gd name="connsiteY5" fmla="*/ 482925 h 524612"/>
              <a:gd name="connsiteX6" fmla="*/ 190617 w 413644"/>
              <a:gd name="connsiteY6" fmla="*/ 409900 h 524612"/>
              <a:gd name="connsiteX7" fmla="*/ 412867 w 413644"/>
              <a:gd name="connsiteY7" fmla="*/ 325 h 524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3644" h="524612">
                <a:moveTo>
                  <a:pt x="412867" y="325"/>
                </a:moveTo>
                <a:cubicBezTo>
                  <a:pt x="424509" y="-10788"/>
                  <a:pt x="302271" y="265437"/>
                  <a:pt x="260467" y="343225"/>
                </a:cubicBezTo>
                <a:cubicBezTo>
                  <a:pt x="218663" y="421013"/>
                  <a:pt x="187442" y="440592"/>
                  <a:pt x="162042" y="467050"/>
                </a:cubicBezTo>
                <a:cubicBezTo>
                  <a:pt x="136642" y="493508"/>
                  <a:pt x="135054" y="492450"/>
                  <a:pt x="108067" y="501975"/>
                </a:cubicBezTo>
                <a:cubicBezTo>
                  <a:pt x="81080" y="511500"/>
                  <a:pt x="-3587" y="527375"/>
                  <a:pt x="117" y="524200"/>
                </a:cubicBezTo>
                <a:cubicBezTo>
                  <a:pt x="3821" y="521025"/>
                  <a:pt x="98542" y="501975"/>
                  <a:pt x="130292" y="482925"/>
                </a:cubicBezTo>
                <a:cubicBezTo>
                  <a:pt x="162042" y="463875"/>
                  <a:pt x="145109" y="488217"/>
                  <a:pt x="190617" y="409900"/>
                </a:cubicBezTo>
                <a:cubicBezTo>
                  <a:pt x="236125" y="331583"/>
                  <a:pt x="401225" y="11438"/>
                  <a:pt x="412867" y="3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597B2E3F-3C5C-843C-8F6F-1408C1079894}"/>
              </a:ext>
            </a:extLst>
          </p:cNvPr>
          <p:cNvSpPr/>
          <p:nvPr/>
        </p:nvSpPr>
        <p:spPr>
          <a:xfrm>
            <a:off x="6419669" y="5536726"/>
            <a:ext cx="209731" cy="450452"/>
          </a:xfrm>
          <a:custGeom>
            <a:avLst/>
            <a:gdLst>
              <a:gd name="connsiteX0" fmla="*/ 95431 w 209731"/>
              <a:gd name="connsiteY0" fmla="*/ 474 h 450452"/>
              <a:gd name="connsiteX1" fmla="*/ 152581 w 209731"/>
              <a:gd name="connsiteY1" fmla="*/ 295749 h 450452"/>
              <a:gd name="connsiteX2" fmla="*/ 92256 w 209731"/>
              <a:gd name="connsiteY2" fmla="*/ 368774 h 450452"/>
              <a:gd name="connsiteX3" fmla="*/ 181 w 209731"/>
              <a:gd name="connsiteY3" fmla="*/ 448149 h 450452"/>
              <a:gd name="connsiteX4" fmla="*/ 117656 w 209731"/>
              <a:gd name="connsiteY4" fmla="*/ 429099 h 450452"/>
              <a:gd name="connsiteX5" fmla="*/ 209731 w 209731"/>
              <a:gd name="connsiteY5" fmla="*/ 429099 h 450452"/>
              <a:gd name="connsiteX6" fmla="*/ 41456 w 209731"/>
              <a:gd name="connsiteY6" fmla="*/ 429099 h 450452"/>
              <a:gd name="connsiteX7" fmla="*/ 187506 w 209731"/>
              <a:gd name="connsiteY7" fmla="*/ 327499 h 450452"/>
              <a:gd name="connsiteX8" fmla="*/ 162106 w 209731"/>
              <a:gd name="connsiteY8" fmla="*/ 229074 h 450452"/>
              <a:gd name="connsiteX9" fmla="*/ 95431 w 209731"/>
              <a:gd name="connsiteY9" fmla="*/ 474 h 450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9731" h="450452">
                <a:moveTo>
                  <a:pt x="95431" y="474"/>
                </a:moveTo>
                <a:cubicBezTo>
                  <a:pt x="93844" y="11586"/>
                  <a:pt x="153110" y="234366"/>
                  <a:pt x="152581" y="295749"/>
                </a:cubicBezTo>
                <a:cubicBezTo>
                  <a:pt x="152052" y="357132"/>
                  <a:pt x="117656" y="343374"/>
                  <a:pt x="92256" y="368774"/>
                </a:cubicBezTo>
                <a:cubicBezTo>
                  <a:pt x="66856" y="394174"/>
                  <a:pt x="-4052" y="438095"/>
                  <a:pt x="181" y="448149"/>
                </a:cubicBezTo>
                <a:cubicBezTo>
                  <a:pt x="4414" y="458203"/>
                  <a:pt x="82731" y="432274"/>
                  <a:pt x="117656" y="429099"/>
                </a:cubicBezTo>
                <a:cubicBezTo>
                  <a:pt x="152581" y="425924"/>
                  <a:pt x="209731" y="429099"/>
                  <a:pt x="209731" y="429099"/>
                </a:cubicBezTo>
                <a:cubicBezTo>
                  <a:pt x="197031" y="429099"/>
                  <a:pt x="45160" y="446032"/>
                  <a:pt x="41456" y="429099"/>
                </a:cubicBezTo>
                <a:cubicBezTo>
                  <a:pt x="37752" y="412166"/>
                  <a:pt x="167398" y="360837"/>
                  <a:pt x="187506" y="327499"/>
                </a:cubicBezTo>
                <a:cubicBezTo>
                  <a:pt x="207614" y="294162"/>
                  <a:pt x="173218" y="281461"/>
                  <a:pt x="162106" y="229074"/>
                </a:cubicBezTo>
                <a:cubicBezTo>
                  <a:pt x="150994" y="176687"/>
                  <a:pt x="97018" y="-10638"/>
                  <a:pt x="95431" y="4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9D16EC15-42C1-463C-85F0-CFE3D72CC05E}"/>
              </a:ext>
            </a:extLst>
          </p:cNvPr>
          <p:cNvSpPr/>
          <p:nvPr/>
        </p:nvSpPr>
        <p:spPr>
          <a:xfrm>
            <a:off x="6425952" y="5933976"/>
            <a:ext cx="192297" cy="136809"/>
          </a:xfrm>
          <a:custGeom>
            <a:avLst/>
            <a:gdLst>
              <a:gd name="connsiteX0" fmla="*/ 248 w 192297"/>
              <a:gd name="connsiteY0" fmla="*/ 133449 h 136809"/>
              <a:gd name="connsiteX1" fmla="*/ 124073 w 192297"/>
              <a:gd name="connsiteY1" fmla="*/ 31849 h 136809"/>
              <a:gd name="connsiteX2" fmla="*/ 190748 w 192297"/>
              <a:gd name="connsiteY2" fmla="*/ 136624 h 136809"/>
              <a:gd name="connsiteX3" fmla="*/ 158998 w 192297"/>
              <a:gd name="connsiteY3" fmla="*/ 99 h 136809"/>
              <a:gd name="connsiteX4" fmla="*/ 248 w 192297"/>
              <a:gd name="connsiteY4" fmla="*/ 133449 h 136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297" h="136809">
                <a:moveTo>
                  <a:pt x="248" y="133449"/>
                </a:moveTo>
                <a:cubicBezTo>
                  <a:pt x="-5573" y="138741"/>
                  <a:pt x="92323" y="31320"/>
                  <a:pt x="124073" y="31849"/>
                </a:cubicBezTo>
                <a:cubicBezTo>
                  <a:pt x="155823" y="32378"/>
                  <a:pt x="184927" y="141916"/>
                  <a:pt x="190748" y="136624"/>
                </a:cubicBezTo>
                <a:cubicBezTo>
                  <a:pt x="196569" y="131332"/>
                  <a:pt x="185986" y="4332"/>
                  <a:pt x="158998" y="99"/>
                </a:cubicBezTo>
                <a:cubicBezTo>
                  <a:pt x="132011" y="-4134"/>
                  <a:pt x="6069" y="128157"/>
                  <a:pt x="248" y="1334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A099E51C-1C60-3D0A-07EA-DC16B84675F0}"/>
              </a:ext>
            </a:extLst>
          </p:cNvPr>
          <p:cNvSpPr/>
          <p:nvPr/>
        </p:nvSpPr>
        <p:spPr>
          <a:xfrm>
            <a:off x="6250444" y="4664885"/>
            <a:ext cx="113347" cy="689591"/>
          </a:xfrm>
          <a:custGeom>
            <a:avLst/>
            <a:gdLst>
              <a:gd name="connsiteX0" fmla="*/ 44 w 113347"/>
              <a:gd name="connsiteY0" fmla="*/ 3148 h 689591"/>
              <a:gd name="connsiteX1" fmla="*/ 96077 w 113347"/>
              <a:gd name="connsiteY1" fmla="*/ 520890 h 689591"/>
              <a:gd name="connsiteX2" fmla="*/ 112778 w 113347"/>
              <a:gd name="connsiteY2" fmla="*/ 687904 h 689591"/>
              <a:gd name="connsiteX3" fmla="*/ 108603 w 113347"/>
              <a:gd name="connsiteY3" fmla="*/ 596047 h 689591"/>
              <a:gd name="connsiteX4" fmla="*/ 100252 w 113347"/>
              <a:gd name="connsiteY4" fmla="*/ 420682 h 689591"/>
              <a:gd name="connsiteX5" fmla="*/ 83551 w 113347"/>
              <a:gd name="connsiteY5" fmla="*/ 307948 h 689591"/>
              <a:gd name="connsiteX6" fmla="*/ 44 w 113347"/>
              <a:gd name="connsiteY6" fmla="*/ 3148 h 689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347" h="689591">
                <a:moveTo>
                  <a:pt x="44" y="3148"/>
                </a:moveTo>
                <a:cubicBezTo>
                  <a:pt x="2132" y="38638"/>
                  <a:pt x="77288" y="406764"/>
                  <a:pt x="96077" y="520890"/>
                </a:cubicBezTo>
                <a:cubicBezTo>
                  <a:pt x="114866" y="635016"/>
                  <a:pt x="110690" y="675378"/>
                  <a:pt x="112778" y="687904"/>
                </a:cubicBezTo>
                <a:cubicBezTo>
                  <a:pt x="114866" y="700430"/>
                  <a:pt x="110691" y="640584"/>
                  <a:pt x="108603" y="596047"/>
                </a:cubicBezTo>
                <a:cubicBezTo>
                  <a:pt x="106515" y="551510"/>
                  <a:pt x="104427" y="468698"/>
                  <a:pt x="100252" y="420682"/>
                </a:cubicBezTo>
                <a:cubicBezTo>
                  <a:pt x="96077" y="372666"/>
                  <a:pt x="97469" y="373362"/>
                  <a:pt x="83551" y="307948"/>
                </a:cubicBezTo>
                <a:cubicBezTo>
                  <a:pt x="69633" y="242534"/>
                  <a:pt x="-2044" y="-32342"/>
                  <a:pt x="44" y="3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0F87DAD3-9228-C50F-7FC2-47CE2B394CE3}"/>
              </a:ext>
            </a:extLst>
          </p:cNvPr>
          <p:cNvSpPr/>
          <p:nvPr/>
        </p:nvSpPr>
        <p:spPr>
          <a:xfrm>
            <a:off x="2931772" y="5077126"/>
            <a:ext cx="70511" cy="363011"/>
          </a:xfrm>
          <a:custGeom>
            <a:avLst/>
            <a:gdLst>
              <a:gd name="connsiteX0" fmla="*/ 70299 w 70511"/>
              <a:gd name="connsiteY0" fmla="*/ 90 h 363011"/>
              <a:gd name="connsiteX1" fmla="*/ 24370 w 70511"/>
              <a:gd name="connsiteY1" fmla="*/ 154578 h 363011"/>
              <a:gd name="connsiteX2" fmla="*/ 16020 w 70511"/>
              <a:gd name="connsiteY2" fmla="*/ 359170 h 363011"/>
              <a:gd name="connsiteX3" fmla="*/ 7669 w 70511"/>
              <a:gd name="connsiteY3" fmla="*/ 279838 h 363011"/>
              <a:gd name="connsiteX4" fmla="*/ 3494 w 70511"/>
              <a:gd name="connsiteY4" fmla="*/ 175455 h 363011"/>
              <a:gd name="connsiteX5" fmla="*/ 70299 w 70511"/>
              <a:gd name="connsiteY5" fmla="*/ 90 h 363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511" h="363011">
                <a:moveTo>
                  <a:pt x="70299" y="90"/>
                </a:moveTo>
                <a:cubicBezTo>
                  <a:pt x="73778" y="-3389"/>
                  <a:pt x="33416" y="94731"/>
                  <a:pt x="24370" y="154578"/>
                </a:cubicBezTo>
                <a:cubicBezTo>
                  <a:pt x="15323" y="214425"/>
                  <a:pt x="18803" y="338293"/>
                  <a:pt x="16020" y="359170"/>
                </a:cubicBezTo>
                <a:cubicBezTo>
                  <a:pt x="13237" y="380047"/>
                  <a:pt x="9757" y="310457"/>
                  <a:pt x="7669" y="279838"/>
                </a:cubicBezTo>
                <a:cubicBezTo>
                  <a:pt x="5581" y="249219"/>
                  <a:pt x="-5553" y="214425"/>
                  <a:pt x="3494" y="175455"/>
                </a:cubicBezTo>
                <a:cubicBezTo>
                  <a:pt x="12541" y="136485"/>
                  <a:pt x="66820" y="3569"/>
                  <a:pt x="70299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73D112F3-2BFC-4ACA-3326-FAC44AE05FEA}"/>
              </a:ext>
            </a:extLst>
          </p:cNvPr>
          <p:cNvSpPr/>
          <p:nvPr/>
        </p:nvSpPr>
        <p:spPr>
          <a:xfrm>
            <a:off x="3072757" y="4090654"/>
            <a:ext cx="280846" cy="384517"/>
          </a:xfrm>
          <a:custGeom>
            <a:avLst/>
            <a:gdLst>
              <a:gd name="connsiteX0" fmla="*/ 280043 w 280846"/>
              <a:gd name="connsiteY0" fmla="*/ 1182 h 384517"/>
              <a:gd name="connsiteX1" fmla="*/ 150607 w 280846"/>
              <a:gd name="connsiteY1" fmla="*/ 122267 h 384517"/>
              <a:gd name="connsiteX2" fmla="*/ 4470 w 280846"/>
              <a:gd name="connsiteY2" fmla="*/ 376962 h 384517"/>
              <a:gd name="connsiteX3" fmla="*/ 42048 w 280846"/>
              <a:gd name="connsiteY3" fmla="*/ 305982 h 384517"/>
              <a:gd name="connsiteX4" fmla="*/ 87977 w 280846"/>
              <a:gd name="connsiteY4" fmla="*/ 189072 h 384517"/>
              <a:gd name="connsiteX5" fmla="*/ 280043 w 280846"/>
              <a:gd name="connsiteY5" fmla="*/ 1182 h 384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846" h="384517">
                <a:moveTo>
                  <a:pt x="280043" y="1182"/>
                </a:moveTo>
                <a:cubicBezTo>
                  <a:pt x="290481" y="-9952"/>
                  <a:pt x="196536" y="59637"/>
                  <a:pt x="150607" y="122267"/>
                </a:cubicBezTo>
                <a:cubicBezTo>
                  <a:pt x="104678" y="184897"/>
                  <a:pt x="22563" y="346343"/>
                  <a:pt x="4470" y="376962"/>
                </a:cubicBezTo>
                <a:cubicBezTo>
                  <a:pt x="-13623" y="407581"/>
                  <a:pt x="28130" y="337297"/>
                  <a:pt x="42048" y="305982"/>
                </a:cubicBezTo>
                <a:cubicBezTo>
                  <a:pt x="55966" y="274667"/>
                  <a:pt x="49703" y="236393"/>
                  <a:pt x="87977" y="189072"/>
                </a:cubicBezTo>
                <a:cubicBezTo>
                  <a:pt x="126251" y="141751"/>
                  <a:pt x="269605" y="12316"/>
                  <a:pt x="280043" y="1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36892AE1-EE79-6F6F-3C76-37EB7A18341E}"/>
              </a:ext>
            </a:extLst>
          </p:cNvPr>
          <p:cNvSpPr/>
          <p:nvPr/>
        </p:nvSpPr>
        <p:spPr>
          <a:xfrm>
            <a:off x="2742133" y="4337737"/>
            <a:ext cx="302138" cy="747888"/>
          </a:xfrm>
          <a:custGeom>
            <a:avLst/>
            <a:gdLst>
              <a:gd name="connsiteX0" fmla="*/ 301692 w 302138"/>
              <a:gd name="connsiteY0" fmla="*/ 444 h 747888"/>
              <a:gd name="connsiteX1" fmla="*/ 84574 w 302138"/>
              <a:gd name="connsiteY1" fmla="*/ 309419 h 747888"/>
              <a:gd name="connsiteX2" fmla="*/ 134678 w 302138"/>
              <a:gd name="connsiteY2" fmla="*/ 217562 h 747888"/>
              <a:gd name="connsiteX3" fmla="*/ 5242 w 302138"/>
              <a:gd name="connsiteY3" fmla="*/ 518186 h 747888"/>
              <a:gd name="connsiteX4" fmla="*/ 46996 w 302138"/>
              <a:gd name="connsiteY4" fmla="*/ 426329 h 747888"/>
              <a:gd name="connsiteX5" fmla="*/ 30294 w 302138"/>
              <a:gd name="connsiteY5" fmla="*/ 739479 h 747888"/>
              <a:gd name="connsiteX6" fmla="*/ 34470 w 302138"/>
              <a:gd name="connsiteY6" fmla="*/ 635096 h 747888"/>
              <a:gd name="connsiteX7" fmla="*/ 17768 w 302138"/>
              <a:gd name="connsiteY7" fmla="*/ 388751 h 747888"/>
              <a:gd name="connsiteX8" fmla="*/ 301692 w 302138"/>
              <a:gd name="connsiteY8" fmla="*/ 444 h 747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138" h="747888">
                <a:moveTo>
                  <a:pt x="301692" y="444"/>
                </a:moveTo>
                <a:cubicBezTo>
                  <a:pt x="312826" y="-12778"/>
                  <a:pt x="112410" y="273233"/>
                  <a:pt x="84574" y="309419"/>
                </a:cubicBezTo>
                <a:cubicBezTo>
                  <a:pt x="56738" y="345605"/>
                  <a:pt x="147900" y="182768"/>
                  <a:pt x="134678" y="217562"/>
                </a:cubicBezTo>
                <a:cubicBezTo>
                  <a:pt x="121456" y="252356"/>
                  <a:pt x="19856" y="483392"/>
                  <a:pt x="5242" y="518186"/>
                </a:cubicBezTo>
                <a:cubicBezTo>
                  <a:pt x="-9372" y="552980"/>
                  <a:pt x="42821" y="389447"/>
                  <a:pt x="46996" y="426329"/>
                </a:cubicBezTo>
                <a:cubicBezTo>
                  <a:pt x="51171" y="463211"/>
                  <a:pt x="32382" y="704685"/>
                  <a:pt x="30294" y="739479"/>
                </a:cubicBezTo>
                <a:cubicBezTo>
                  <a:pt x="28206" y="774274"/>
                  <a:pt x="36558" y="693551"/>
                  <a:pt x="34470" y="635096"/>
                </a:cubicBezTo>
                <a:cubicBezTo>
                  <a:pt x="32382" y="576641"/>
                  <a:pt x="-29552" y="489655"/>
                  <a:pt x="17768" y="388751"/>
                </a:cubicBezTo>
                <a:cubicBezTo>
                  <a:pt x="65088" y="287847"/>
                  <a:pt x="290558" y="13666"/>
                  <a:pt x="301692" y="4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2160D59B-8E7C-1144-3054-1901D1DC61CA}"/>
              </a:ext>
            </a:extLst>
          </p:cNvPr>
          <p:cNvSpPr/>
          <p:nvPr/>
        </p:nvSpPr>
        <p:spPr>
          <a:xfrm>
            <a:off x="2545597" y="4998107"/>
            <a:ext cx="281205" cy="547161"/>
          </a:xfrm>
          <a:custGeom>
            <a:avLst/>
            <a:gdLst>
              <a:gd name="connsiteX0" fmla="*/ 278969 w 281205"/>
              <a:gd name="connsiteY0" fmla="*/ 96 h 547161"/>
              <a:gd name="connsiteX1" fmla="*/ 244098 w 281205"/>
              <a:gd name="connsiteY1" fmla="*/ 143456 h 547161"/>
              <a:gd name="connsiteX2" fmla="*/ 197603 w 281205"/>
              <a:gd name="connsiteY2" fmla="*/ 434049 h 547161"/>
              <a:gd name="connsiteX3" fmla="*/ 236349 w 281205"/>
              <a:gd name="connsiteY3" fmla="*/ 302313 h 547161"/>
              <a:gd name="connsiteX4" fmla="*/ 240223 w 281205"/>
              <a:gd name="connsiteY4" fmla="*/ 538662 h 547161"/>
              <a:gd name="connsiteX5" fmla="*/ 240223 w 281205"/>
              <a:gd name="connsiteY5" fmla="*/ 496042 h 547161"/>
              <a:gd name="connsiteX6" fmla="*/ 162732 w 281205"/>
              <a:gd name="connsiteY6" fmla="*/ 507666 h 547161"/>
              <a:gd name="connsiteX7" fmla="*/ 100739 w 281205"/>
              <a:gd name="connsiteY7" fmla="*/ 530913 h 547161"/>
              <a:gd name="connsiteX8" fmla="*/ 0 w 281205"/>
              <a:gd name="connsiteY8" fmla="*/ 453422 h 547161"/>
              <a:gd name="connsiteX9" fmla="*/ 100739 w 281205"/>
              <a:gd name="connsiteY9" fmla="*/ 546412 h 547161"/>
              <a:gd name="connsiteX10" fmla="*/ 205352 w 281205"/>
              <a:gd name="connsiteY10" fmla="*/ 468920 h 547161"/>
              <a:gd name="connsiteX11" fmla="*/ 220850 w 281205"/>
              <a:gd name="connsiteY11" fmla="*/ 290690 h 547161"/>
              <a:gd name="connsiteX12" fmla="*/ 216976 w 281205"/>
              <a:gd name="connsiteY12" fmla="*/ 251944 h 547161"/>
              <a:gd name="connsiteX13" fmla="*/ 224725 w 281205"/>
              <a:gd name="connsiteY13" fmla="*/ 131832 h 547161"/>
              <a:gd name="connsiteX14" fmla="*/ 135610 w 281205"/>
              <a:gd name="connsiteY14" fmla="*/ 259693 h 547161"/>
              <a:gd name="connsiteX15" fmla="*/ 267345 w 281205"/>
              <a:gd name="connsiteY15" fmla="*/ 100835 h 547161"/>
              <a:gd name="connsiteX16" fmla="*/ 178230 w 281205"/>
              <a:gd name="connsiteY16" fmla="*/ 120208 h 547161"/>
              <a:gd name="connsiteX17" fmla="*/ 278969 w 281205"/>
              <a:gd name="connsiteY17" fmla="*/ 96 h 547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81205" h="547161">
                <a:moveTo>
                  <a:pt x="278969" y="96"/>
                </a:moveTo>
                <a:cubicBezTo>
                  <a:pt x="289947" y="3971"/>
                  <a:pt x="257659" y="71131"/>
                  <a:pt x="244098" y="143456"/>
                </a:cubicBezTo>
                <a:cubicBezTo>
                  <a:pt x="230537" y="215782"/>
                  <a:pt x="198894" y="407573"/>
                  <a:pt x="197603" y="434049"/>
                </a:cubicBezTo>
                <a:cubicBezTo>
                  <a:pt x="196312" y="460525"/>
                  <a:pt x="229246" y="284878"/>
                  <a:pt x="236349" y="302313"/>
                </a:cubicBezTo>
                <a:cubicBezTo>
                  <a:pt x="243452" y="319748"/>
                  <a:pt x="239577" y="506374"/>
                  <a:pt x="240223" y="538662"/>
                </a:cubicBezTo>
                <a:cubicBezTo>
                  <a:pt x="240869" y="570950"/>
                  <a:pt x="253138" y="501208"/>
                  <a:pt x="240223" y="496042"/>
                </a:cubicBezTo>
                <a:cubicBezTo>
                  <a:pt x="227308" y="490876"/>
                  <a:pt x="185979" y="501854"/>
                  <a:pt x="162732" y="507666"/>
                </a:cubicBezTo>
                <a:cubicBezTo>
                  <a:pt x="139485" y="513478"/>
                  <a:pt x="127861" y="539954"/>
                  <a:pt x="100739" y="530913"/>
                </a:cubicBezTo>
                <a:cubicBezTo>
                  <a:pt x="73617" y="521872"/>
                  <a:pt x="0" y="450839"/>
                  <a:pt x="0" y="453422"/>
                </a:cubicBezTo>
                <a:cubicBezTo>
                  <a:pt x="0" y="456005"/>
                  <a:pt x="66514" y="543829"/>
                  <a:pt x="100739" y="546412"/>
                </a:cubicBezTo>
                <a:cubicBezTo>
                  <a:pt x="134964" y="548995"/>
                  <a:pt x="185334" y="511540"/>
                  <a:pt x="205352" y="468920"/>
                </a:cubicBezTo>
                <a:cubicBezTo>
                  <a:pt x="225370" y="426300"/>
                  <a:pt x="218913" y="326853"/>
                  <a:pt x="220850" y="290690"/>
                </a:cubicBezTo>
                <a:cubicBezTo>
                  <a:pt x="222787" y="254527"/>
                  <a:pt x="216330" y="278420"/>
                  <a:pt x="216976" y="251944"/>
                </a:cubicBezTo>
                <a:cubicBezTo>
                  <a:pt x="217622" y="225468"/>
                  <a:pt x="238286" y="130541"/>
                  <a:pt x="224725" y="131832"/>
                </a:cubicBezTo>
                <a:cubicBezTo>
                  <a:pt x="211164" y="133123"/>
                  <a:pt x="128507" y="264859"/>
                  <a:pt x="135610" y="259693"/>
                </a:cubicBezTo>
                <a:cubicBezTo>
                  <a:pt x="142713" y="254527"/>
                  <a:pt x="260242" y="124082"/>
                  <a:pt x="267345" y="100835"/>
                </a:cubicBezTo>
                <a:cubicBezTo>
                  <a:pt x="274448" y="77588"/>
                  <a:pt x="178230" y="130540"/>
                  <a:pt x="178230" y="120208"/>
                </a:cubicBezTo>
                <a:cubicBezTo>
                  <a:pt x="178230" y="109876"/>
                  <a:pt x="267991" y="-3779"/>
                  <a:pt x="278969" y="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84E87696-1C46-B465-0657-5AC0B26B4F4E}"/>
              </a:ext>
            </a:extLst>
          </p:cNvPr>
          <p:cNvSpPr/>
          <p:nvPr/>
        </p:nvSpPr>
        <p:spPr>
          <a:xfrm>
            <a:off x="2700580" y="5410672"/>
            <a:ext cx="124409" cy="610433"/>
          </a:xfrm>
          <a:custGeom>
            <a:avLst/>
            <a:gdLst>
              <a:gd name="connsiteX0" fmla="*/ 61993 w 124409"/>
              <a:gd name="connsiteY0" fmla="*/ 2111 h 610433"/>
              <a:gd name="connsiteX1" fmla="*/ 73617 w 124409"/>
              <a:gd name="connsiteY1" fmla="*/ 253959 h 610433"/>
              <a:gd name="connsiteX2" fmla="*/ 73617 w 124409"/>
              <a:gd name="connsiteY2" fmla="*/ 207464 h 610433"/>
              <a:gd name="connsiteX3" fmla="*/ 65867 w 124409"/>
              <a:gd name="connsiteY3" fmla="*/ 482559 h 610433"/>
              <a:gd name="connsiteX4" fmla="*/ 58118 w 124409"/>
              <a:gd name="connsiteY4" fmla="*/ 389569 h 610433"/>
              <a:gd name="connsiteX5" fmla="*/ 123986 w 124409"/>
              <a:gd name="connsiteY5" fmla="*/ 610420 h 610433"/>
              <a:gd name="connsiteX6" fmla="*/ 85240 w 124409"/>
              <a:gd name="connsiteY6" fmla="*/ 377945 h 610433"/>
              <a:gd name="connsiteX7" fmla="*/ 61993 w 124409"/>
              <a:gd name="connsiteY7" fmla="*/ 184216 h 610433"/>
              <a:gd name="connsiteX8" fmla="*/ 54244 w 124409"/>
              <a:gd name="connsiteY8" fmla="*/ 176467 h 610433"/>
              <a:gd name="connsiteX9" fmla="*/ 54244 w 124409"/>
              <a:gd name="connsiteY9" fmla="*/ 102850 h 610433"/>
              <a:gd name="connsiteX10" fmla="*/ 0 w 124409"/>
              <a:gd name="connsiteY10" fmla="*/ 129972 h 610433"/>
              <a:gd name="connsiteX11" fmla="*/ 61993 w 124409"/>
              <a:gd name="connsiteY11" fmla="*/ 2111 h 610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4409" h="610433">
                <a:moveTo>
                  <a:pt x="61993" y="2111"/>
                </a:moveTo>
                <a:cubicBezTo>
                  <a:pt x="74262" y="22775"/>
                  <a:pt x="71680" y="219734"/>
                  <a:pt x="73617" y="253959"/>
                </a:cubicBezTo>
                <a:cubicBezTo>
                  <a:pt x="75554" y="288184"/>
                  <a:pt x="74909" y="169364"/>
                  <a:pt x="73617" y="207464"/>
                </a:cubicBezTo>
                <a:cubicBezTo>
                  <a:pt x="72325" y="245564"/>
                  <a:pt x="68450" y="452208"/>
                  <a:pt x="65867" y="482559"/>
                </a:cubicBezTo>
                <a:cubicBezTo>
                  <a:pt x="63284" y="512910"/>
                  <a:pt x="48432" y="368259"/>
                  <a:pt x="58118" y="389569"/>
                </a:cubicBezTo>
                <a:cubicBezTo>
                  <a:pt x="67804" y="410879"/>
                  <a:pt x="119466" y="612357"/>
                  <a:pt x="123986" y="610420"/>
                </a:cubicBezTo>
                <a:cubicBezTo>
                  <a:pt x="128506" y="608483"/>
                  <a:pt x="95572" y="448979"/>
                  <a:pt x="85240" y="377945"/>
                </a:cubicBezTo>
                <a:cubicBezTo>
                  <a:pt x="74908" y="306911"/>
                  <a:pt x="67159" y="217796"/>
                  <a:pt x="61993" y="184216"/>
                </a:cubicBezTo>
                <a:cubicBezTo>
                  <a:pt x="56827" y="150636"/>
                  <a:pt x="55535" y="190028"/>
                  <a:pt x="54244" y="176467"/>
                </a:cubicBezTo>
                <a:cubicBezTo>
                  <a:pt x="52953" y="162906"/>
                  <a:pt x="63285" y="110599"/>
                  <a:pt x="54244" y="102850"/>
                </a:cubicBezTo>
                <a:cubicBezTo>
                  <a:pt x="45203" y="95101"/>
                  <a:pt x="0" y="140950"/>
                  <a:pt x="0" y="129972"/>
                </a:cubicBezTo>
                <a:cubicBezTo>
                  <a:pt x="0" y="118994"/>
                  <a:pt x="49724" y="-18553"/>
                  <a:pt x="61993" y="2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E6413CBE-0C2E-ED40-5198-C38753C00101}"/>
              </a:ext>
            </a:extLst>
          </p:cNvPr>
          <p:cNvSpPr/>
          <p:nvPr/>
        </p:nvSpPr>
        <p:spPr>
          <a:xfrm>
            <a:off x="6241902" y="4448011"/>
            <a:ext cx="89976" cy="358608"/>
          </a:xfrm>
          <a:custGeom>
            <a:avLst/>
            <a:gdLst>
              <a:gd name="connsiteX0" fmla="*/ 148 w 89976"/>
              <a:gd name="connsiteY0" fmla="*/ 164 h 358608"/>
              <a:gd name="connsiteX1" fmla="*/ 60473 w 89976"/>
              <a:gd name="connsiteY1" fmla="*/ 197014 h 358608"/>
              <a:gd name="connsiteX2" fmla="*/ 89048 w 89976"/>
              <a:gd name="connsiteY2" fmla="*/ 355764 h 358608"/>
              <a:gd name="connsiteX3" fmla="*/ 82698 w 89976"/>
              <a:gd name="connsiteY3" fmla="*/ 289089 h 358608"/>
              <a:gd name="connsiteX4" fmla="*/ 79523 w 89976"/>
              <a:gd name="connsiteY4" fmla="*/ 165264 h 358608"/>
              <a:gd name="connsiteX5" fmla="*/ 148 w 89976"/>
              <a:gd name="connsiteY5" fmla="*/ 164 h 35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976" h="358608">
                <a:moveTo>
                  <a:pt x="148" y="164"/>
                </a:moveTo>
                <a:cubicBezTo>
                  <a:pt x="-3027" y="5456"/>
                  <a:pt x="45656" y="137747"/>
                  <a:pt x="60473" y="197014"/>
                </a:cubicBezTo>
                <a:cubicBezTo>
                  <a:pt x="75290" y="256281"/>
                  <a:pt x="85344" y="340418"/>
                  <a:pt x="89048" y="355764"/>
                </a:cubicBezTo>
                <a:cubicBezTo>
                  <a:pt x="92752" y="371110"/>
                  <a:pt x="84286" y="320839"/>
                  <a:pt x="82698" y="289089"/>
                </a:cubicBezTo>
                <a:cubicBezTo>
                  <a:pt x="81110" y="257339"/>
                  <a:pt x="94340" y="211831"/>
                  <a:pt x="79523" y="165264"/>
                </a:cubicBezTo>
                <a:cubicBezTo>
                  <a:pt x="64706" y="118697"/>
                  <a:pt x="3323" y="-5128"/>
                  <a:pt x="148" y="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D09EC554-8D5F-B362-87F7-F4BC60291DCF}"/>
              </a:ext>
            </a:extLst>
          </p:cNvPr>
          <p:cNvSpPr/>
          <p:nvPr/>
        </p:nvSpPr>
        <p:spPr>
          <a:xfrm>
            <a:off x="6389718" y="4800168"/>
            <a:ext cx="126562" cy="394164"/>
          </a:xfrm>
          <a:custGeom>
            <a:avLst/>
            <a:gdLst>
              <a:gd name="connsiteX0" fmla="*/ 1557 w 126562"/>
              <a:gd name="connsiteY0" fmla="*/ 432 h 394164"/>
              <a:gd name="connsiteX1" fmla="*/ 14257 w 126562"/>
              <a:gd name="connsiteY1" fmla="*/ 222682 h 394164"/>
              <a:gd name="connsiteX2" fmla="*/ 122207 w 126562"/>
              <a:gd name="connsiteY2" fmla="*/ 387782 h 394164"/>
              <a:gd name="connsiteX3" fmla="*/ 96807 w 126562"/>
              <a:gd name="connsiteY3" fmla="*/ 352857 h 394164"/>
              <a:gd name="connsiteX4" fmla="*/ 17432 w 126562"/>
              <a:gd name="connsiteY4" fmla="*/ 283007 h 394164"/>
              <a:gd name="connsiteX5" fmla="*/ 1557 w 126562"/>
              <a:gd name="connsiteY5" fmla="*/ 432 h 394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562" h="394164">
                <a:moveTo>
                  <a:pt x="1557" y="432"/>
                </a:moveTo>
                <a:cubicBezTo>
                  <a:pt x="1028" y="-9622"/>
                  <a:pt x="-5851" y="158124"/>
                  <a:pt x="14257" y="222682"/>
                </a:cubicBezTo>
                <a:cubicBezTo>
                  <a:pt x="34365" y="287240"/>
                  <a:pt x="108449" y="366086"/>
                  <a:pt x="122207" y="387782"/>
                </a:cubicBezTo>
                <a:cubicBezTo>
                  <a:pt x="135965" y="409478"/>
                  <a:pt x="114269" y="370319"/>
                  <a:pt x="96807" y="352857"/>
                </a:cubicBezTo>
                <a:cubicBezTo>
                  <a:pt x="79345" y="335395"/>
                  <a:pt x="31190" y="337511"/>
                  <a:pt x="17432" y="283007"/>
                </a:cubicBezTo>
                <a:cubicBezTo>
                  <a:pt x="3674" y="228503"/>
                  <a:pt x="2086" y="10486"/>
                  <a:pt x="1557" y="4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A582539E-8073-C4F1-8B9B-89444DCDD3A6}"/>
              </a:ext>
            </a:extLst>
          </p:cNvPr>
          <p:cNvSpPr/>
          <p:nvPr/>
        </p:nvSpPr>
        <p:spPr>
          <a:xfrm>
            <a:off x="6427418" y="5022715"/>
            <a:ext cx="336263" cy="229746"/>
          </a:xfrm>
          <a:custGeom>
            <a:avLst/>
            <a:gdLst>
              <a:gd name="connsiteX0" fmla="*/ 332157 w 336263"/>
              <a:gd name="connsiteY0" fmla="*/ 135 h 229746"/>
              <a:gd name="connsiteX1" fmla="*/ 259132 w 336263"/>
              <a:gd name="connsiteY1" fmla="*/ 155710 h 229746"/>
              <a:gd name="connsiteX2" fmla="*/ 68632 w 336263"/>
              <a:gd name="connsiteY2" fmla="*/ 228735 h 229746"/>
              <a:gd name="connsiteX3" fmla="*/ 268657 w 336263"/>
              <a:gd name="connsiteY3" fmla="*/ 196985 h 229746"/>
              <a:gd name="connsiteX4" fmla="*/ 14657 w 336263"/>
              <a:gd name="connsiteY4" fmla="*/ 177935 h 229746"/>
              <a:gd name="connsiteX5" fmla="*/ 43232 w 336263"/>
              <a:gd name="connsiteY5" fmla="*/ 184285 h 229746"/>
              <a:gd name="connsiteX6" fmla="*/ 148007 w 336263"/>
              <a:gd name="connsiteY6" fmla="*/ 184285 h 229746"/>
              <a:gd name="connsiteX7" fmla="*/ 332157 w 336263"/>
              <a:gd name="connsiteY7" fmla="*/ 135 h 229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263" h="229746">
                <a:moveTo>
                  <a:pt x="332157" y="135"/>
                </a:moveTo>
                <a:cubicBezTo>
                  <a:pt x="350678" y="-4628"/>
                  <a:pt x="303053" y="117610"/>
                  <a:pt x="259132" y="155710"/>
                </a:cubicBezTo>
                <a:cubicBezTo>
                  <a:pt x="215211" y="193810"/>
                  <a:pt x="67045" y="221856"/>
                  <a:pt x="68632" y="228735"/>
                </a:cubicBezTo>
                <a:cubicBezTo>
                  <a:pt x="70219" y="235614"/>
                  <a:pt x="277653" y="205452"/>
                  <a:pt x="268657" y="196985"/>
                </a:cubicBezTo>
                <a:cubicBezTo>
                  <a:pt x="259661" y="188518"/>
                  <a:pt x="52228" y="180052"/>
                  <a:pt x="14657" y="177935"/>
                </a:cubicBezTo>
                <a:cubicBezTo>
                  <a:pt x="-22914" y="175818"/>
                  <a:pt x="21007" y="183227"/>
                  <a:pt x="43232" y="184285"/>
                </a:cubicBezTo>
                <a:cubicBezTo>
                  <a:pt x="65457" y="185343"/>
                  <a:pt x="98265" y="212331"/>
                  <a:pt x="148007" y="184285"/>
                </a:cubicBezTo>
                <a:cubicBezTo>
                  <a:pt x="197749" y="156239"/>
                  <a:pt x="313636" y="4898"/>
                  <a:pt x="332157" y="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12839B82-0A19-34C6-FEED-57A87EA32589}"/>
              </a:ext>
            </a:extLst>
          </p:cNvPr>
          <p:cNvSpPr/>
          <p:nvPr/>
        </p:nvSpPr>
        <p:spPr>
          <a:xfrm>
            <a:off x="6467475" y="5073586"/>
            <a:ext cx="283165" cy="412839"/>
          </a:xfrm>
          <a:custGeom>
            <a:avLst/>
            <a:gdLst>
              <a:gd name="connsiteX0" fmla="*/ 282575 w 283165"/>
              <a:gd name="connsiteY0" fmla="*/ 64 h 412839"/>
              <a:gd name="connsiteX1" fmla="*/ 196850 w 283165"/>
              <a:gd name="connsiteY1" fmla="*/ 292164 h 412839"/>
              <a:gd name="connsiteX2" fmla="*/ 228600 w 283165"/>
              <a:gd name="connsiteY2" fmla="*/ 228664 h 412839"/>
              <a:gd name="connsiteX3" fmla="*/ 136525 w 283165"/>
              <a:gd name="connsiteY3" fmla="*/ 368364 h 412839"/>
              <a:gd name="connsiteX4" fmla="*/ 79375 w 283165"/>
              <a:gd name="connsiteY4" fmla="*/ 317564 h 412839"/>
              <a:gd name="connsiteX5" fmla="*/ 0 w 283165"/>
              <a:gd name="connsiteY5" fmla="*/ 412814 h 412839"/>
              <a:gd name="connsiteX6" fmla="*/ 79375 w 283165"/>
              <a:gd name="connsiteY6" fmla="*/ 327089 h 412839"/>
              <a:gd name="connsiteX7" fmla="*/ 146050 w 283165"/>
              <a:gd name="connsiteY7" fmla="*/ 320739 h 412839"/>
              <a:gd name="connsiteX8" fmla="*/ 282575 w 283165"/>
              <a:gd name="connsiteY8" fmla="*/ 64 h 412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165" h="412839">
                <a:moveTo>
                  <a:pt x="282575" y="64"/>
                </a:moveTo>
                <a:cubicBezTo>
                  <a:pt x="291042" y="-4699"/>
                  <a:pt x="205846" y="254064"/>
                  <a:pt x="196850" y="292164"/>
                </a:cubicBezTo>
                <a:cubicBezTo>
                  <a:pt x="187854" y="330264"/>
                  <a:pt x="238654" y="215964"/>
                  <a:pt x="228600" y="228664"/>
                </a:cubicBezTo>
                <a:cubicBezTo>
                  <a:pt x="218546" y="241364"/>
                  <a:pt x="161396" y="353547"/>
                  <a:pt x="136525" y="368364"/>
                </a:cubicBezTo>
                <a:cubicBezTo>
                  <a:pt x="111654" y="383181"/>
                  <a:pt x="102129" y="310156"/>
                  <a:pt x="79375" y="317564"/>
                </a:cubicBezTo>
                <a:cubicBezTo>
                  <a:pt x="56621" y="324972"/>
                  <a:pt x="0" y="411227"/>
                  <a:pt x="0" y="412814"/>
                </a:cubicBezTo>
                <a:cubicBezTo>
                  <a:pt x="0" y="414401"/>
                  <a:pt x="55033" y="342435"/>
                  <a:pt x="79375" y="327089"/>
                </a:cubicBezTo>
                <a:cubicBezTo>
                  <a:pt x="103717" y="311743"/>
                  <a:pt x="113242" y="369952"/>
                  <a:pt x="146050" y="320739"/>
                </a:cubicBezTo>
                <a:cubicBezTo>
                  <a:pt x="178858" y="271527"/>
                  <a:pt x="274108" y="4827"/>
                  <a:pt x="282575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5BE5BD52-2F71-A963-ED23-AB93BE1280A5}"/>
              </a:ext>
            </a:extLst>
          </p:cNvPr>
          <p:cNvSpPr/>
          <p:nvPr/>
        </p:nvSpPr>
        <p:spPr>
          <a:xfrm>
            <a:off x="6356183" y="5102151"/>
            <a:ext cx="85356" cy="620474"/>
          </a:xfrm>
          <a:custGeom>
            <a:avLst/>
            <a:gdLst>
              <a:gd name="connsiteX0" fmla="*/ 167 w 85356"/>
              <a:gd name="connsiteY0" fmla="*/ 74 h 620474"/>
              <a:gd name="connsiteX1" fmla="*/ 60492 w 85356"/>
              <a:gd name="connsiteY1" fmla="*/ 117549 h 620474"/>
              <a:gd name="connsiteX2" fmla="*/ 31917 w 85356"/>
              <a:gd name="connsiteY2" fmla="*/ 308049 h 620474"/>
              <a:gd name="connsiteX3" fmla="*/ 38267 w 85356"/>
              <a:gd name="connsiteY3" fmla="*/ 212799 h 620474"/>
              <a:gd name="connsiteX4" fmla="*/ 60492 w 85356"/>
              <a:gd name="connsiteY4" fmla="*/ 384249 h 620474"/>
              <a:gd name="connsiteX5" fmla="*/ 73192 w 85356"/>
              <a:gd name="connsiteY5" fmla="*/ 311224 h 620474"/>
              <a:gd name="connsiteX6" fmla="*/ 70017 w 85356"/>
              <a:gd name="connsiteY6" fmla="*/ 619199 h 620474"/>
              <a:gd name="connsiteX7" fmla="*/ 70017 w 85356"/>
              <a:gd name="connsiteY7" fmla="*/ 415999 h 620474"/>
              <a:gd name="connsiteX8" fmla="*/ 60492 w 85356"/>
              <a:gd name="connsiteY8" fmla="*/ 295349 h 620474"/>
              <a:gd name="connsiteX9" fmla="*/ 73192 w 85356"/>
              <a:gd name="connsiteY9" fmla="*/ 190574 h 620474"/>
              <a:gd name="connsiteX10" fmla="*/ 82717 w 85356"/>
              <a:gd name="connsiteY10" fmla="*/ 133424 h 620474"/>
              <a:gd name="connsiteX11" fmla="*/ 167 w 85356"/>
              <a:gd name="connsiteY11" fmla="*/ 74 h 62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356" h="620474">
                <a:moveTo>
                  <a:pt x="167" y="74"/>
                </a:moveTo>
                <a:cubicBezTo>
                  <a:pt x="-3537" y="-2572"/>
                  <a:pt x="55200" y="66220"/>
                  <a:pt x="60492" y="117549"/>
                </a:cubicBezTo>
                <a:cubicBezTo>
                  <a:pt x="65784" y="168878"/>
                  <a:pt x="35621" y="292174"/>
                  <a:pt x="31917" y="308049"/>
                </a:cubicBezTo>
                <a:cubicBezTo>
                  <a:pt x="28213" y="323924"/>
                  <a:pt x="33504" y="200099"/>
                  <a:pt x="38267" y="212799"/>
                </a:cubicBezTo>
                <a:cubicBezTo>
                  <a:pt x="43030" y="225499"/>
                  <a:pt x="54671" y="367845"/>
                  <a:pt x="60492" y="384249"/>
                </a:cubicBezTo>
                <a:cubicBezTo>
                  <a:pt x="66313" y="400653"/>
                  <a:pt x="71605" y="272066"/>
                  <a:pt x="73192" y="311224"/>
                </a:cubicBezTo>
                <a:cubicBezTo>
                  <a:pt x="74779" y="350382"/>
                  <a:pt x="70546" y="601737"/>
                  <a:pt x="70017" y="619199"/>
                </a:cubicBezTo>
                <a:cubicBezTo>
                  <a:pt x="69488" y="636661"/>
                  <a:pt x="71605" y="469974"/>
                  <a:pt x="70017" y="415999"/>
                </a:cubicBezTo>
                <a:cubicBezTo>
                  <a:pt x="68430" y="362024"/>
                  <a:pt x="59963" y="332920"/>
                  <a:pt x="60492" y="295349"/>
                </a:cubicBezTo>
                <a:cubicBezTo>
                  <a:pt x="61021" y="257778"/>
                  <a:pt x="69488" y="217561"/>
                  <a:pt x="73192" y="190574"/>
                </a:cubicBezTo>
                <a:cubicBezTo>
                  <a:pt x="76896" y="163587"/>
                  <a:pt x="91184" y="159353"/>
                  <a:pt x="82717" y="133424"/>
                </a:cubicBezTo>
                <a:cubicBezTo>
                  <a:pt x="74250" y="107495"/>
                  <a:pt x="3871" y="2720"/>
                  <a:pt x="167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F8F221FF-C5D9-8694-3E7C-39B87E0C1F0C}"/>
              </a:ext>
            </a:extLst>
          </p:cNvPr>
          <p:cNvSpPr/>
          <p:nvPr/>
        </p:nvSpPr>
        <p:spPr>
          <a:xfrm>
            <a:off x="6441659" y="5323001"/>
            <a:ext cx="126667" cy="423988"/>
          </a:xfrm>
          <a:custGeom>
            <a:avLst/>
            <a:gdLst>
              <a:gd name="connsiteX0" fmla="*/ 67091 w 126667"/>
              <a:gd name="connsiteY0" fmla="*/ 1474 h 423988"/>
              <a:gd name="connsiteX1" fmla="*/ 28991 w 126667"/>
              <a:gd name="connsiteY1" fmla="*/ 106249 h 423988"/>
              <a:gd name="connsiteX2" fmla="*/ 25816 w 126667"/>
              <a:gd name="connsiteY2" fmla="*/ 195149 h 423988"/>
              <a:gd name="connsiteX3" fmla="*/ 124241 w 126667"/>
              <a:gd name="connsiteY3" fmla="*/ 417399 h 423988"/>
              <a:gd name="connsiteX4" fmla="*/ 98841 w 126667"/>
              <a:gd name="connsiteY4" fmla="*/ 369774 h 423988"/>
              <a:gd name="connsiteX5" fmla="*/ 416 w 126667"/>
              <a:gd name="connsiteY5" fmla="*/ 188799 h 423988"/>
              <a:gd name="connsiteX6" fmla="*/ 67091 w 126667"/>
              <a:gd name="connsiteY6" fmla="*/ 1474 h 423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667" h="423988">
                <a:moveTo>
                  <a:pt x="67091" y="1474"/>
                </a:moveTo>
                <a:cubicBezTo>
                  <a:pt x="71853" y="-12284"/>
                  <a:pt x="35870" y="73970"/>
                  <a:pt x="28991" y="106249"/>
                </a:cubicBezTo>
                <a:cubicBezTo>
                  <a:pt x="22112" y="138528"/>
                  <a:pt x="9941" y="143291"/>
                  <a:pt x="25816" y="195149"/>
                </a:cubicBezTo>
                <a:cubicBezTo>
                  <a:pt x="41691" y="247007"/>
                  <a:pt x="112070" y="388295"/>
                  <a:pt x="124241" y="417399"/>
                </a:cubicBezTo>
                <a:cubicBezTo>
                  <a:pt x="136412" y="446503"/>
                  <a:pt x="98841" y="369774"/>
                  <a:pt x="98841" y="369774"/>
                </a:cubicBezTo>
                <a:cubicBezTo>
                  <a:pt x="78204" y="331674"/>
                  <a:pt x="6766" y="247536"/>
                  <a:pt x="416" y="188799"/>
                </a:cubicBezTo>
                <a:cubicBezTo>
                  <a:pt x="-5934" y="130062"/>
                  <a:pt x="62329" y="15232"/>
                  <a:pt x="67091" y="14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66A8E379-F3E3-D345-1723-54DD55A98246}"/>
              </a:ext>
            </a:extLst>
          </p:cNvPr>
          <p:cNvSpPr/>
          <p:nvPr/>
        </p:nvSpPr>
        <p:spPr>
          <a:xfrm>
            <a:off x="5746500" y="3847994"/>
            <a:ext cx="146321" cy="257361"/>
          </a:xfrm>
          <a:custGeom>
            <a:avLst/>
            <a:gdLst>
              <a:gd name="connsiteX0" fmla="*/ 250 w 146321"/>
              <a:gd name="connsiteY0" fmla="*/ 106 h 257361"/>
              <a:gd name="connsiteX1" fmla="*/ 98675 w 146321"/>
              <a:gd name="connsiteY1" fmla="*/ 108056 h 257361"/>
              <a:gd name="connsiteX2" fmla="*/ 143125 w 146321"/>
              <a:gd name="connsiteY2" fmla="*/ 257281 h 257361"/>
              <a:gd name="connsiteX3" fmla="*/ 130425 w 146321"/>
              <a:gd name="connsiteY3" fmla="*/ 127106 h 257361"/>
              <a:gd name="connsiteX4" fmla="*/ 250 w 146321"/>
              <a:gd name="connsiteY4" fmla="*/ 106 h 257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321" h="257361">
                <a:moveTo>
                  <a:pt x="250" y="106"/>
                </a:moveTo>
                <a:cubicBezTo>
                  <a:pt x="-5042" y="-3069"/>
                  <a:pt x="74863" y="65194"/>
                  <a:pt x="98675" y="108056"/>
                </a:cubicBezTo>
                <a:cubicBezTo>
                  <a:pt x="122488" y="150919"/>
                  <a:pt x="137833" y="254106"/>
                  <a:pt x="143125" y="257281"/>
                </a:cubicBezTo>
                <a:cubicBezTo>
                  <a:pt x="148417" y="260456"/>
                  <a:pt x="148946" y="168910"/>
                  <a:pt x="130425" y="127106"/>
                </a:cubicBezTo>
                <a:cubicBezTo>
                  <a:pt x="111904" y="85302"/>
                  <a:pt x="5542" y="3281"/>
                  <a:pt x="250" y="10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307AB52E-C257-FC55-487A-58A6BFC803FF}"/>
              </a:ext>
            </a:extLst>
          </p:cNvPr>
          <p:cNvSpPr/>
          <p:nvPr/>
        </p:nvSpPr>
        <p:spPr>
          <a:xfrm>
            <a:off x="3130544" y="2339892"/>
            <a:ext cx="2033926" cy="591736"/>
          </a:xfrm>
          <a:custGeom>
            <a:avLst/>
            <a:gdLst>
              <a:gd name="connsiteX0" fmla="*/ 3181 w 2033926"/>
              <a:gd name="connsiteY0" fmla="*/ 435058 h 591736"/>
              <a:gd name="connsiteX1" fmla="*/ 600081 w 2033926"/>
              <a:gd name="connsiteY1" fmla="*/ 57233 h 591736"/>
              <a:gd name="connsiteX2" fmla="*/ 361956 w 2033926"/>
              <a:gd name="connsiteY2" fmla="*/ 206458 h 591736"/>
              <a:gd name="connsiteX3" fmla="*/ 644531 w 2033926"/>
              <a:gd name="connsiteY3" fmla="*/ 38183 h 591736"/>
              <a:gd name="connsiteX4" fmla="*/ 758831 w 2033926"/>
              <a:gd name="connsiteY4" fmla="*/ 47708 h 591736"/>
              <a:gd name="connsiteX5" fmla="*/ 641356 w 2033926"/>
              <a:gd name="connsiteY5" fmla="*/ 69933 h 591736"/>
              <a:gd name="connsiteX6" fmla="*/ 1079506 w 2033926"/>
              <a:gd name="connsiteY6" fmla="*/ 50883 h 591736"/>
              <a:gd name="connsiteX7" fmla="*/ 1270006 w 2033926"/>
              <a:gd name="connsiteY7" fmla="*/ 66758 h 591736"/>
              <a:gd name="connsiteX8" fmla="*/ 1552581 w 2033926"/>
              <a:gd name="connsiteY8" fmla="*/ 222333 h 591736"/>
              <a:gd name="connsiteX9" fmla="*/ 1504956 w 2033926"/>
              <a:gd name="connsiteY9" fmla="*/ 171533 h 591736"/>
              <a:gd name="connsiteX10" fmla="*/ 1841506 w 2033926"/>
              <a:gd name="connsiteY10" fmla="*/ 342983 h 591736"/>
              <a:gd name="connsiteX11" fmla="*/ 2019306 w 2033926"/>
              <a:gd name="connsiteY11" fmla="*/ 581108 h 591736"/>
              <a:gd name="connsiteX12" fmla="*/ 1965331 w 2033926"/>
              <a:gd name="connsiteY12" fmla="*/ 508083 h 591736"/>
              <a:gd name="connsiteX13" fmla="*/ 1504956 w 2033926"/>
              <a:gd name="connsiteY13" fmla="*/ 136608 h 591736"/>
              <a:gd name="connsiteX14" fmla="*/ 1260481 w 2033926"/>
              <a:gd name="connsiteY14" fmla="*/ 31833 h 591736"/>
              <a:gd name="connsiteX15" fmla="*/ 831856 w 2033926"/>
              <a:gd name="connsiteY15" fmla="*/ 83 h 591736"/>
              <a:gd name="connsiteX16" fmla="*/ 692156 w 2033926"/>
              <a:gd name="connsiteY16" fmla="*/ 25483 h 591736"/>
              <a:gd name="connsiteX17" fmla="*/ 511181 w 2033926"/>
              <a:gd name="connsiteY17" fmla="*/ 104858 h 591736"/>
              <a:gd name="connsiteX18" fmla="*/ 368306 w 2033926"/>
              <a:gd name="connsiteY18" fmla="*/ 174708 h 591736"/>
              <a:gd name="connsiteX19" fmla="*/ 3181 w 2033926"/>
              <a:gd name="connsiteY19" fmla="*/ 435058 h 591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33926" h="591736">
                <a:moveTo>
                  <a:pt x="3181" y="435058"/>
                </a:moveTo>
                <a:cubicBezTo>
                  <a:pt x="41810" y="415479"/>
                  <a:pt x="540285" y="95333"/>
                  <a:pt x="600081" y="57233"/>
                </a:cubicBezTo>
                <a:cubicBezTo>
                  <a:pt x="659877" y="19133"/>
                  <a:pt x="354548" y="209633"/>
                  <a:pt x="361956" y="206458"/>
                </a:cubicBezTo>
                <a:cubicBezTo>
                  <a:pt x="369364" y="203283"/>
                  <a:pt x="578385" y="64641"/>
                  <a:pt x="644531" y="38183"/>
                </a:cubicBezTo>
                <a:cubicBezTo>
                  <a:pt x="710677" y="11725"/>
                  <a:pt x="759360" y="42416"/>
                  <a:pt x="758831" y="47708"/>
                </a:cubicBezTo>
                <a:cubicBezTo>
                  <a:pt x="758302" y="53000"/>
                  <a:pt x="587910" y="69404"/>
                  <a:pt x="641356" y="69933"/>
                </a:cubicBezTo>
                <a:cubicBezTo>
                  <a:pt x="694802" y="70462"/>
                  <a:pt x="974731" y="51412"/>
                  <a:pt x="1079506" y="50883"/>
                </a:cubicBezTo>
                <a:cubicBezTo>
                  <a:pt x="1184281" y="50354"/>
                  <a:pt x="1191160" y="38183"/>
                  <a:pt x="1270006" y="66758"/>
                </a:cubicBezTo>
                <a:cubicBezTo>
                  <a:pt x="1348852" y="95333"/>
                  <a:pt x="1513423" y="204871"/>
                  <a:pt x="1552581" y="222333"/>
                </a:cubicBezTo>
                <a:cubicBezTo>
                  <a:pt x="1591739" y="239795"/>
                  <a:pt x="1456802" y="151425"/>
                  <a:pt x="1504956" y="171533"/>
                </a:cubicBezTo>
                <a:cubicBezTo>
                  <a:pt x="1553110" y="191641"/>
                  <a:pt x="1755781" y="274720"/>
                  <a:pt x="1841506" y="342983"/>
                </a:cubicBezTo>
                <a:cubicBezTo>
                  <a:pt x="1927231" y="411245"/>
                  <a:pt x="1998669" y="553591"/>
                  <a:pt x="2019306" y="581108"/>
                </a:cubicBezTo>
                <a:cubicBezTo>
                  <a:pt x="2039943" y="608625"/>
                  <a:pt x="2051056" y="582166"/>
                  <a:pt x="1965331" y="508083"/>
                </a:cubicBezTo>
                <a:cubicBezTo>
                  <a:pt x="1879606" y="434000"/>
                  <a:pt x="1622431" y="215983"/>
                  <a:pt x="1504956" y="136608"/>
                </a:cubicBezTo>
                <a:cubicBezTo>
                  <a:pt x="1387481" y="57233"/>
                  <a:pt x="1372664" y="54587"/>
                  <a:pt x="1260481" y="31833"/>
                </a:cubicBezTo>
                <a:cubicBezTo>
                  <a:pt x="1148298" y="9079"/>
                  <a:pt x="926577" y="1141"/>
                  <a:pt x="831856" y="83"/>
                </a:cubicBezTo>
                <a:cubicBezTo>
                  <a:pt x="737135" y="-975"/>
                  <a:pt x="745602" y="8021"/>
                  <a:pt x="692156" y="25483"/>
                </a:cubicBezTo>
                <a:cubicBezTo>
                  <a:pt x="638710" y="42945"/>
                  <a:pt x="565156" y="79987"/>
                  <a:pt x="511181" y="104858"/>
                </a:cubicBezTo>
                <a:cubicBezTo>
                  <a:pt x="457206" y="129729"/>
                  <a:pt x="447681" y="117029"/>
                  <a:pt x="368306" y="174708"/>
                </a:cubicBezTo>
                <a:cubicBezTo>
                  <a:pt x="288931" y="232387"/>
                  <a:pt x="-35448" y="454637"/>
                  <a:pt x="3181" y="4350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A2C71E4D-D5FF-0581-5FC4-A275C69E7F5B}"/>
              </a:ext>
            </a:extLst>
          </p:cNvPr>
          <p:cNvSpPr/>
          <p:nvPr/>
        </p:nvSpPr>
        <p:spPr>
          <a:xfrm>
            <a:off x="2722351" y="2553008"/>
            <a:ext cx="2409660" cy="773915"/>
          </a:xfrm>
          <a:custGeom>
            <a:avLst/>
            <a:gdLst>
              <a:gd name="connsiteX0" fmla="*/ 1078 w 2409660"/>
              <a:gd name="connsiteY0" fmla="*/ 773431 h 773915"/>
              <a:gd name="connsiteX1" fmla="*/ 638687 w 2409660"/>
              <a:gd name="connsiteY1" fmla="*/ 254447 h 773915"/>
              <a:gd name="connsiteX2" fmla="*/ 1701368 w 2409660"/>
              <a:gd name="connsiteY2" fmla="*/ 12255 h 773915"/>
              <a:gd name="connsiteX3" fmla="*/ 1859534 w 2409660"/>
              <a:gd name="connsiteY3" fmla="*/ 71567 h 773915"/>
              <a:gd name="connsiteX4" fmla="*/ 2368633 w 2409660"/>
              <a:gd name="connsiteY4" fmla="*/ 378015 h 773915"/>
              <a:gd name="connsiteX5" fmla="*/ 2324148 w 2409660"/>
              <a:gd name="connsiteY5" fmla="*/ 343416 h 773915"/>
              <a:gd name="connsiteX6" fmla="*/ 1889191 w 2409660"/>
              <a:gd name="connsiteY6" fmla="*/ 81453 h 773915"/>
              <a:gd name="connsiteX7" fmla="*/ 1879305 w 2409660"/>
              <a:gd name="connsiteY7" fmla="*/ 51796 h 773915"/>
              <a:gd name="connsiteX8" fmla="*/ 1632170 w 2409660"/>
              <a:gd name="connsiteY8" fmla="*/ 56739 h 773915"/>
              <a:gd name="connsiteX9" fmla="*/ 1202155 w 2409660"/>
              <a:gd name="connsiteY9" fmla="*/ 51796 h 773915"/>
              <a:gd name="connsiteX10" fmla="*/ 782025 w 2409660"/>
              <a:gd name="connsiteY10" fmla="*/ 155593 h 773915"/>
              <a:gd name="connsiteX11" fmla="*/ 1078 w 2409660"/>
              <a:gd name="connsiteY11" fmla="*/ 773431 h 77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09660" h="773915">
                <a:moveTo>
                  <a:pt x="1078" y="773431"/>
                </a:moveTo>
                <a:cubicBezTo>
                  <a:pt x="-22812" y="789907"/>
                  <a:pt x="355305" y="381310"/>
                  <a:pt x="638687" y="254447"/>
                </a:cubicBezTo>
                <a:cubicBezTo>
                  <a:pt x="922069" y="127584"/>
                  <a:pt x="1497894" y="42735"/>
                  <a:pt x="1701368" y="12255"/>
                </a:cubicBezTo>
                <a:cubicBezTo>
                  <a:pt x="1904842" y="-18225"/>
                  <a:pt x="1748323" y="10607"/>
                  <a:pt x="1859534" y="71567"/>
                </a:cubicBezTo>
                <a:cubicBezTo>
                  <a:pt x="1970745" y="132527"/>
                  <a:pt x="2291197" y="332707"/>
                  <a:pt x="2368633" y="378015"/>
                </a:cubicBezTo>
                <a:cubicBezTo>
                  <a:pt x="2446069" y="423323"/>
                  <a:pt x="2404055" y="392843"/>
                  <a:pt x="2324148" y="343416"/>
                </a:cubicBezTo>
                <a:cubicBezTo>
                  <a:pt x="2244241" y="293989"/>
                  <a:pt x="1889191" y="81453"/>
                  <a:pt x="1889191" y="81453"/>
                </a:cubicBezTo>
                <a:cubicBezTo>
                  <a:pt x="1815051" y="32850"/>
                  <a:pt x="1922142" y="55915"/>
                  <a:pt x="1879305" y="51796"/>
                </a:cubicBezTo>
                <a:cubicBezTo>
                  <a:pt x="1836468" y="47677"/>
                  <a:pt x="1745028" y="56739"/>
                  <a:pt x="1632170" y="56739"/>
                </a:cubicBezTo>
                <a:cubicBezTo>
                  <a:pt x="1519312" y="56739"/>
                  <a:pt x="1343846" y="35320"/>
                  <a:pt x="1202155" y="51796"/>
                </a:cubicBezTo>
                <a:cubicBezTo>
                  <a:pt x="1060464" y="68272"/>
                  <a:pt x="983028" y="40263"/>
                  <a:pt x="782025" y="155593"/>
                </a:cubicBezTo>
                <a:cubicBezTo>
                  <a:pt x="581022" y="270923"/>
                  <a:pt x="24968" y="756955"/>
                  <a:pt x="1078" y="7734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BEF7852F-F50A-F00C-C94C-797997686FB1}"/>
              </a:ext>
            </a:extLst>
          </p:cNvPr>
          <p:cNvSpPr/>
          <p:nvPr/>
        </p:nvSpPr>
        <p:spPr>
          <a:xfrm>
            <a:off x="5239208" y="3697142"/>
            <a:ext cx="447919" cy="317529"/>
          </a:xfrm>
          <a:custGeom>
            <a:avLst/>
            <a:gdLst>
              <a:gd name="connsiteX0" fmla="*/ 57 w 447919"/>
              <a:gd name="connsiteY0" fmla="*/ 0 h 317529"/>
              <a:gd name="connsiteX1" fmla="*/ 163166 w 447919"/>
              <a:gd name="connsiteY1" fmla="*/ 128510 h 317529"/>
              <a:gd name="connsiteX2" fmla="*/ 168109 w 447919"/>
              <a:gd name="connsiteY2" fmla="*/ 261963 h 317529"/>
              <a:gd name="connsiteX3" fmla="*/ 173051 w 447919"/>
              <a:gd name="connsiteY3" fmla="*/ 217479 h 317529"/>
              <a:gd name="connsiteX4" fmla="*/ 444900 w 447919"/>
              <a:gd name="connsiteY4" fmla="*/ 316333 h 317529"/>
              <a:gd name="connsiteX5" fmla="*/ 311447 w 447919"/>
              <a:gd name="connsiteY5" fmla="*/ 266906 h 317529"/>
              <a:gd name="connsiteX6" fmla="*/ 197765 w 447919"/>
              <a:gd name="connsiteY6" fmla="*/ 187822 h 317529"/>
              <a:gd name="connsiteX7" fmla="*/ 182937 w 447919"/>
              <a:gd name="connsiteY7" fmla="*/ 128510 h 317529"/>
              <a:gd name="connsiteX8" fmla="*/ 57 w 447919"/>
              <a:gd name="connsiteY8" fmla="*/ 0 h 317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7919" h="317529">
                <a:moveTo>
                  <a:pt x="57" y="0"/>
                </a:moveTo>
                <a:cubicBezTo>
                  <a:pt x="-3238" y="0"/>
                  <a:pt x="135157" y="84850"/>
                  <a:pt x="163166" y="128510"/>
                </a:cubicBezTo>
                <a:cubicBezTo>
                  <a:pt x="191175" y="172170"/>
                  <a:pt x="166462" y="247135"/>
                  <a:pt x="168109" y="261963"/>
                </a:cubicBezTo>
                <a:cubicBezTo>
                  <a:pt x="169757" y="276791"/>
                  <a:pt x="126919" y="208417"/>
                  <a:pt x="173051" y="217479"/>
                </a:cubicBezTo>
                <a:cubicBezTo>
                  <a:pt x="219183" y="226541"/>
                  <a:pt x="421834" y="308095"/>
                  <a:pt x="444900" y="316333"/>
                </a:cubicBezTo>
                <a:cubicBezTo>
                  <a:pt x="467966" y="324571"/>
                  <a:pt x="352636" y="288324"/>
                  <a:pt x="311447" y="266906"/>
                </a:cubicBezTo>
                <a:cubicBezTo>
                  <a:pt x="270258" y="245488"/>
                  <a:pt x="219183" y="210888"/>
                  <a:pt x="197765" y="187822"/>
                </a:cubicBezTo>
                <a:cubicBezTo>
                  <a:pt x="176347" y="164756"/>
                  <a:pt x="210122" y="156519"/>
                  <a:pt x="182937" y="128510"/>
                </a:cubicBezTo>
                <a:cubicBezTo>
                  <a:pt x="155752" y="100501"/>
                  <a:pt x="3352" y="0"/>
                  <a:pt x="57" y="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239C0E37-0B46-4E28-4A6C-92203F0DFFAF}"/>
              </a:ext>
            </a:extLst>
          </p:cNvPr>
          <p:cNvSpPr/>
          <p:nvPr/>
        </p:nvSpPr>
        <p:spPr>
          <a:xfrm>
            <a:off x="3406691" y="3928973"/>
            <a:ext cx="391527" cy="274072"/>
          </a:xfrm>
          <a:custGeom>
            <a:avLst/>
            <a:gdLst>
              <a:gd name="connsiteX0" fmla="*/ 389305 w 391527"/>
              <a:gd name="connsiteY0" fmla="*/ 476 h 274072"/>
              <a:gd name="connsiteX1" fmla="*/ 280565 w 391527"/>
              <a:gd name="connsiteY1" fmla="*/ 74616 h 274072"/>
              <a:gd name="connsiteX2" fmla="*/ 3774 w 391527"/>
              <a:gd name="connsiteY2" fmla="*/ 272324 h 274072"/>
              <a:gd name="connsiteX3" fmla="*/ 122399 w 391527"/>
              <a:gd name="connsiteY3" fmla="*/ 168528 h 274072"/>
              <a:gd name="connsiteX4" fmla="*/ 156998 w 391527"/>
              <a:gd name="connsiteY4" fmla="*/ 119101 h 274072"/>
              <a:gd name="connsiteX5" fmla="*/ 389305 w 391527"/>
              <a:gd name="connsiteY5" fmla="*/ 476 h 274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527" h="274072">
                <a:moveTo>
                  <a:pt x="389305" y="476"/>
                </a:moveTo>
                <a:cubicBezTo>
                  <a:pt x="409899" y="-6938"/>
                  <a:pt x="280565" y="74616"/>
                  <a:pt x="280565" y="74616"/>
                </a:cubicBezTo>
                <a:cubicBezTo>
                  <a:pt x="216310" y="119924"/>
                  <a:pt x="30135" y="256672"/>
                  <a:pt x="3774" y="272324"/>
                </a:cubicBezTo>
                <a:cubicBezTo>
                  <a:pt x="-22587" y="287976"/>
                  <a:pt x="96862" y="194065"/>
                  <a:pt x="122399" y="168528"/>
                </a:cubicBezTo>
                <a:cubicBezTo>
                  <a:pt x="147936" y="142991"/>
                  <a:pt x="116633" y="147934"/>
                  <a:pt x="156998" y="119101"/>
                </a:cubicBezTo>
                <a:cubicBezTo>
                  <a:pt x="197363" y="90269"/>
                  <a:pt x="368711" y="7890"/>
                  <a:pt x="389305" y="4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A4FB1D54-A30E-403C-AF12-BB7A8EC1F50D}"/>
              </a:ext>
            </a:extLst>
          </p:cNvPr>
          <p:cNvSpPr/>
          <p:nvPr/>
        </p:nvSpPr>
        <p:spPr>
          <a:xfrm>
            <a:off x="4264741" y="3934275"/>
            <a:ext cx="177182" cy="148978"/>
          </a:xfrm>
          <a:custGeom>
            <a:avLst/>
            <a:gdLst>
              <a:gd name="connsiteX0" fmla="*/ 149093 w 177182"/>
              <a:gd name="connsiteY0" fmla="*/ 116 h 148978"/>
              <a:gd name="connsiteX1" fmla="*/ 144150 w 177182"/>
              <a:gd name="connsiteY1" fmla="*/ 89085 h 148978"/>
              <a:gd name="connsiteX2" fmla="*/ 811 w 177182"/>
              <a:gd name="connsiteY2" fmla="*/ 148397 h 148978"/>
              <a:gd name="connsiteX3" fmla="*/ 89780 w 177182"/>
              <a:gd name="connsiteY3" fmla="*/ 118741 h 148978"/>
              <a:gd name="connsiteX4" fmla="*/ 173806 w 177182"/>
              <a:gd name="connsiteY4" fmla="*/ 108856 h 148978"/>
              <a:gd name="connsiteX5" fmla="*/ 149093 w 177182"/>
              <a:gd name="connsiteY5" fmla="*/ 116 h 14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182" h="148978">
                <a:moveTo>
                  <a:pt x="149093" y="116"/>
                </a:moveTo>
                <a:cubicBezTo>
                  <a:pt x="144150" y="-3179"/>
                  <a:pt x="168864" y="64372"/>
                  <a:pt x="144150" y="89085"/>
                </a:cubicBezTo>
                <a:cubicBezTo>
                  <a:pt x="119436" y="113798"/>
                  <a:pt x="9873" y="143454"/>
                  <a:pt x="811" y="148397"/>
                </a:cubicBezTo>
                <a:cubicBezTo>
                  <a:pt x="-8251" y="153340"/>
                  <a:pt x="60947" y="125331"/>
                  <a:pt x="89780" y="118741"/>
                </a:cubicBezTo>
                <a:cubicBezTo>
                  <a:pt x="118612" y="112151"/>
                  <a:pt x="159802" y="124508"/>
                  <a:pt x="173806" y="108856"/>
                </a:cubicBezTo>
                <a:cubicBezTo>
                  <a:pt x="187810" y="93204"/>
                  <a:pt x="154036" y="3411"/>
                  <a:pt x="149093" y="11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FA241FB9-443B-405E-06BB-929ECA41D9F2}"/>
              </a:ext>
            </a:extLst>
          </p:cNvPr>
          <p:cNvSpPr/>
          <p:nvPr/>
        </p:nvSpPr>
        <p:spPr>
          <a:xfrm>
            <a:off x="4591685" y="3907765"/>
            <a:ext cx="252249" cy="243237"/>
          </a:xfrm>
          <a:custGeom>
            <a:avLst/>
            <a:gdLst>
              <a:gd name="connsiteX0" fmla="*/ 86 w 252249"/>
              <a:gd name="connsiteY0" fmla="*/ 1913 h 243237"/>
              <a:gd name="connsiteX1" fmla="*/ 64341 w 252249"/>
              <a:gd name="connsiteY1" fmla="*/ 76053 h 243237"/>
              <a:gd name="connsiteX2" fmla="*/ 93997 w 252249"/>
              <a:gd name="connsiteY2" fmla="*/ 130423 h 243237"/>
              <a:gd name="connsiteX3" fmla="*/ 247221 w 252249"/>
              <a:gd name="connsiteY3" fmla="*/ 239163 h 243237"/>
              <a:gd name="connsiteX4" fmla="*/ 202737 w 252249"/>
              <a:gd name="connsiteY4" fmla="*/ 214449 h 243237"/>
              <a:gd name="connsiteX5" fmla="*/ 79169 w 252249"/>
              <a:gd name="connsiteY5" fmla="*/ 160079 h 243237"/>
              <a:gd name="connsiteX6" fmla="*/ 86 w 252249"/>
              <a:gd name="connsiteY6" fmla="*/ 1913 h 243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249" h="243237">
                <a:moveTo>
                  <a:pt x="86" y="1913"/>
                </a:moveTo>
                <a:cubicBezTo>
                  <a:pt x="-2385" y="-12091"/>
                  <a:pt x="48689" y="54635"/>
                  <a:pt x="64341" y="76053"/>
                </a:cubicBezTo>
                <a:cubicBezTo>
                  <a:pt x="79993" y="97471"/>
                  <a:pt x="63517" y="103238"/>
                  <a:pt x="93997" y="130423"/>
                </a:cubicBezTo>
                <a:cubicBezTo>
                  <a:pt x="124477" y="157608"/>
                  <a:pt x="229098" y="225159"/>
                  <a:pt x="247221" y="239163"/>
                </a:cubicBezTo>
                <a:cubicBezTo>
                  <a:pt x="265344" y="253167"/>
                  <a:pt x="230746" y="227630"/>
                  <a:pt x="202737" y="214449"/>
                </a:cubicBezTo>
                <a:cubicBezTo>
                  <a:pt x="174728" y="201268"/>
                  <a:pt x="106354" y="193854"/>
                  <a:pt x="79169" y="160079"/>
                </a:cubicBezTo>
                <a:cubicBezTo>
                  <a:pt x="51984" y="126304"/>
                  <a:pt x="2557" y="15917"/>
                  <a:pt x="86" y="191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FD745877-F562-70B2-8567-E1D98E868457}"/>
              </a:ext>
            </a:extLst>
          </p:cNvPr>
          <p:cNvSpPr/>
          <p:nvPr/>
        </p:nvSpPr>
        <p:spPr>
          <a:xfrm>
            <a:off x="3147978" y="2803576"/>
            <a:ext cx="1718015" cy="656766"/>
          </a:xfrm>
          <a:custGeom>
            <a:avLst/>
            <a:gdLst>
              <a:gd name="connsiteX0" fmla="*/ 1695871 w 1718015"/>
              <a:gd name="connsiteY0" fmla="*/ 8822 h 656766"/>
              <a:gd name="connsiteX1" fmla="*/ 682617 w 1718015"/>
              <a:gd name="connsiteY1" fmla="*/ 196645 h 656766"/>
              <a:gd name="connsiteX2" fmla="*/ 1171944 w 1718015"/>
              <a:gd name="connsiteY2" fmla="*/ 33535 h 656766"/>
              <a:gd name="connsiteX3" fmla="*/ 603533 w 1718015"/>
              <a:gd name="connsiteY3" fmla="*/ 231243 h 656766"/>
              <a:gd name="connsiteX4" fmla="*/ 218003 w 1718015"/>
              <a:gd name="connsiteY4" fmla="*/ 547576 h 656766"/>
              <a:gd name="connsiteX5" fmla="*/ 435481 w 1718015"/>
              <a:gd name="connsiteY5" fmla="*/ 335040 h 656766"/>
              <a:gd name="connsiteX6" fmla="*/ 524 w 1718015"/>
              <a:gd name="connsiteY6" fmla="*/ 656316 h 656766"/>
              <a:gd name="connsiteX7" fmla="*/ 539278 w 1718015"/>
              <a:gd name="connsiteY7" fmla="*/ 251014 h 656766"/>
              <a:gd name="connsiteX8" fmla="*/ 959408 w 1718015"/>
              <a:gd name="connsiteY8" fmla="*/ 127447 h 656766"/>
              <a:gd name="connsiteX9" fmla="*/ 1349881 w 1718015"/>
              <a:gd name="connsiteY9" fmla="*/ 38478 h 656766"/>
              <a:gd name="connsiteX10" fmla="*/ 1695871 w 1718015"/>
              <a:gd name="connsiteY10" fmla="*/ 8822 h 65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18015" h="656766">
                <a:moveTo>
                  <a:pt x="1695871" y="8822"/>
                </a:moveTo>
                <a:cubicBezTo>
                  <a:pt x="1584660" y="35183"/>
                  <a:pt x="769938" y="192526"/>
                  <a:pt x="682617" y="196645"/>
                </a:cubicBezTo>
                <a:cubicBezTo>
                  <a:pt x="595296" y="200764"/>
                  <a:pt x="1185125" y="27769"/>
                  <a:pt x="1171944" y="33535"/>
                </a:cubicBezTo>
                <a:cubicBezTo>
                  <a:pt x="1158763" y="39301"/>
                  <a:pt x="762523" y="145570"/>
                  <a:pt x="603533" y="231243"/>
                </a:cubicBezTo>
                <a:cubicBezTo>
                  <a:pt x="444543" y="316916"/>
                  <a:pt x="246012" y="530277"/>
                  <a:pt x="218003" y="547576"/>
                </a:cubicBezTo>
                <a:cubicBezTo>
                  <a:pt x="189994" y="564875"/>
                  <a:pt x="471727" y="316917"/>
                  <a:pt x="435481" y="335040"/>
                </a:cubicBezTo>
                <a:cubicBezTo>
                  <a:pt x="399235" y="353163"/>
                  <a:pt x="-16776" y="670320"/>
                  <a:pt x="524" y="656316"/>
                </a:cubicBezTo>
                <a:cubicBezTo>
                  <a:pt x="17823" y="642312"/>
                  <a:pt x="379464" y="339159"/>
                  <a:pt x="539278" y="251014"/>
                </a:cubicBezTo>
                <a:cubicBezTo>
                  <a:pt x="699092" y="162869"/>
                  <a:pt x="824308" y="162870"/>
                  <a:pt x="959408" y="127447"/>
                </a:cubicBezTo>
                <a:cubicBezTo>
                  <a:pt x="1094508" y="92024"/>
                  <a:pt x="1230432" y="54954"/>
                  <a:pt x="1349881" y="38478"/>
                </a:cubicBezTo>
                <a:cubicBezTo>
                  <a:pt x="1469330" y="22002"/>
                  <a:pt x="1807082" y="-17539"/>
                  <a:pt x="1695871" y="88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53FD03C1-D2F6-DCB3-9FA8-D3A31188A79C}"/>
              </a:ext>
            </a:extLst>
          </p:cNvPr>
          <p:cNvSpPr/>
          <p:nvPr/>
        </p:nvSpPr>
        <p:spPr>
          <a:xfrm>
            <a:off x="4869114" y="2159401"/>
            <a:ext cx="364261" cy="852330"/>
          </a:xfrm>
          <a:custGeom>
            <a:avLst/>
            <a:gdLst>
              <a:gd name="connsiteX0" fmla="*/ 363286 w 364261"/>
              <a:gd name="connsiteY0" fmla="*/ 852313 h 852330"/>
              <a:gd name="connsiteX1" fmla="*/ 327000 w 364261"/>
              <a:gd name="connsiteY1" fmla="*/ 656370 h 852330"/>
              <a:gd name="connsiteX2" fmla="*/ 279829 w 364261"/>
              <a:gd name="connsiteY2" fmla="*/ 489456 h 852330"/>
              <a:gd name="connsiteX3" fmla="*/ 323372 w 364261"/>
              <a:gd name="connsiteY3" fmla="*/ 275370 h 852330"/>
              <a:gd name="connsiteX4" fmla="*/ 218143 w 364261"/>
              <a:gd name="connsiteY4" fmla="*/ 151999 h 852330"/>
              <a:gd name="connsiteX5" fmla="*/ 4057 w 364261"/>
              <a:gd name="connsiteY5" fmla="*/ 3228 h 852330"/>
              <a:gd name="connsiteX6" fmla="*/ 91143 w 364261"/>
              <a:gd name="connsiteY6" fmla="*/ 61285 h 852330"/>
              <a:gd name="connsiteX7" fmla="*/ 254429 w 364261"/>
              <a:gd name="connsiteY7" fmla="*/ 195542 h 852330"/>
              <a:gd name="connsiteX8" fmla="*/ 290715 w 364261"/>
              <a:gd name="connsiteY8" fmla="*/ 257228 h 852330"/>
              <a:gd name="connsiteX9" fmla="*/ 287086 w 364261"/>
              <a:gd name="connsiteY9" fmla="*/ 369713 h 852330"/>
              <a:gd name="connsiteX10" fmla="*/ 268943 w 364261"/>
              <a:gd name="connsiteY10" fmla="*/ 460428 h 852330"/>
              <a:gd name="connsiteX11" fmla="*/ 287086 w 364261"/>
              <a:gd name="connsiteY11" fmla="*/ 645485 h 852330"/>
              <a:gd name="connsiteX12" fmla="*/ 363286 w 364261"/>
              <a:gd name="connsiteY12" fmla="*/ 852313 h 852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4261" h="852330">
                <a:moveTo>
                  <a:pt x="363286" y="852313"/>
                </a:moveTo>
                <a:cubicBezTo>
                  <a:pt x="369938" y="854127"/>
                  <a:pt x="340909" y="716846"/>
                  <a:pt x="327000" y="656370"/>
                </a:cubicBezTo>
                <a:cubicBezTo>
                  <a:pt x="313091" y="595894"/>
                  <a:pt x="280434" y="552956"/>
                  <a:pt x="279829" y="489456"/>
                </a:cubicBezTo>
                <a:cubicBezTo>
                  <a:pt x="279224" y="425956"/>
                  <a:pt x="333653" y="331613"/>
                  <a:pt x="323372" y="275370"/>
                </a:cubicBezTo>
                <a:cubicBezTo>
                  <a:pt x="313091" y="219127"/>
                  <a:pt x="271362" y="197356"/>
                  <a:pt x="218143" y="151999"/>
                </a:cubicBezTo>
                <a:cubicBezTo>
                  <a:pt x="164924" y="106642"/>
                  <a:pt x="25224" y="18347"/>
                  <a:pt x="4057" y="3228"/>
                </a:cubicBezTo>
                <a:cubicBezTo>
                  <a:pt x="-17110" y="-11891"/>
                  <a:pt x="49414" y="29233"/>
                  <a:pt x="91143" y="61285"/>
                </a:cubicBezTo>
                <a:cubicBezTo>
                  <a:pt x="132872" y="93337"/>
                  <a:pt x="221167" y="162885"/>
                  <a:pt x="254429" y="195542"/>
                </a:cubicBezTo>
                <a:cubicBezTo>
                  <a:pt x="287691" y="228199"/>
                  <a:pt x="285272" y="228200"/>
                  <a:pt x="290715" y="257228"/>
                </a:cubicBezTo>
                <a:cubicBezTo>
                  <a:pt x="296158" y="286256"/>
                  <a:pt x="290715" y="335846"/>
                  <a:pt x="287086" y="369713"/>
                </a:cubicBezTo>
                <a:cubicBezTo>
                  <a:pt x="283457" y="403580"/>
                  <a:pt x="268943" y="414466"/>
                  <a:pt x="268943" y="460428"/>
                </a:cubicBezTo>
                <a:cubicBezTo>
                  <a:pt x="268943" y="506390"/>
                  <a:pt x="267734" y="581985"/>
                  <a:pt x="287086" y="645485"/>
                </a:cubicBezTo>
                <a:cubicBezTo>
                  <a:pt x="306438" y="708985"/>
                  <a:pt x="356634" y="850499"/>
                  <a:pt x="363286" y="8523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8CE34EEF-A031-A3BB-4E04-BF4887C1E2E3}"/>
              </a:ext>
            </a:extLst>
          </p:cNvPr>
          <p:cNvSpPr/>
          <p:nvPr/>
        </p:nvSpPr>
        <p:spPr>
          <a:xfrm>
            <a:off x="4546387" y="2145705"/>
            <a:ext cx="641602" cy="852626"/>
          </a:xfrm>
          <a:custGeom>
            <a:avLst/>
            <a:gdLst>
              <a:gd name="connsiteX0" fmla="*/ 213 w 641602"/>
              <a:gd name="connsiteY0" fmla="*/ 2409 h 852626"/>
              <a:gd name="connsiteX1" fmla="*/ 341299 w 641602"/>
              <a:gd name="connsiteY1" fmla="*/ 42324 h 852626"/>
              <a:gd name="connsiteX2" fmla="*/ 410242 w 641602"/>
              <a:gd name="connsiteY2" fmla="*/ 223752 h 852626"/>
              <a:gd name="connsiteX3" fmla="*/ 344927 w 641602"/>
              <a:gd name="connsiteY3" fmla="*/ 154809 h 852626"/>
              <a:gd name="connsiteX4" fmla="*/ 490070 w 641602"/>
              <a:gd name="connsiteY4" fmla="*/ 347124 h 852626"/>
              <a:gd name="connsiteX5" fmla="*/ 627956 w 641602"/>
              <a:gd name="connsiteY5" fmla="*/ 818838 h 852626"/>
              <a:gd name="connsiteX6" fmla="*/ 606184 w 641602"/>
              <a:gd name="connsiteY6" fmla="*/ 739009 h 852626"/>
              <a:gd name="connsiteX7" fmla="*/ 359442 w 641602"/>
              <a:gd name="connsiteY7" fmla="*/ 133038 h 852626"/>
              <a:gd name="connsiteX8" fmla="*/ 290499 w 641602"/>
              <a:gd name="connsiteY8" fmla="*/ 89495 h 852626"/>
              <a:gd name="connsiteX9" fmla="*/ 213 w 641602"/>
              <a:gd name="connsiteY9" fmla="*/ 2409 h 852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1602" h="852626">
                <a:moveTo>
                  <a:pt x="213" y="2409"/>
                </a:moveTo>
                <a:cubicBezTo>
                  <a:pt x="8680" y="-5453"/>
                  <a:pt x="272961" y="5434"/>
                  <a:pt x="341299" y="42324"/>
                </a:cubicBezTo>
                <a:cubicBezTo>
                  <a:pt x="409637" y="79214"/>
                  <a:pt x="409637" y="205005"/>
                  <a:pt x="410242" y="223752"/>
                </a:cubicBezTo>
                <a:cubicBezTo>
                  <a:pt x="410847" y="242499"/>
                  <a:pt x="331622" y="134247"/>
                  <a:pt x="344927" y="154809"/>
                </a:cubicBezTo>
                <a:cubicBezTo>
                  <a:pt x="358232" y="175371"/>
                  <a:pt x="442899" y="236453"/>
                  <a:pt x="490070" y="347124"/>
                </a:cubicBezTo>
                <a:cubicBezTo>
                  <a:pt x="537241" y="457795"/>
                  <a:pt x="608604" y="753524"/>
                  <a:pt x="627956" y="818838"/>
                </a:cubicBezTo>
                <a:cubicBezTo>
                  <a:pt x="647308" y="884152"/>
                  <a:pt x="650936" y="853309"/>
                  <a:pt x="606184" y="739009"/>
                </a:cubicBezTo>
                <a:cubicBezTo>
                  <a:pt x="561432" y="624709"/>
                  <a:pt x="412056" y="241290"/>
                  <a:pt x="359442" y="133038"/>
                </a:cubicBezTo>
                <a:cubicBezTo>
                  <a:pt x="306828" y="24786"/>
                  <a:pt x="343718" y="111266"/>
                  <a:pt x="290499" y="89495"/>
                </a:cubicBezTo>
                <a:cubicBezTo>
                  <a:pt x="237280" y="67724"/>
                  <a:pt x="-8254" y="10271"/>
                  <a:pt x="213" y="24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19124E68-C4E4-1DBA-C5CD-8B242ED13A4F}"/>
              </a:ext>
            </a:extLst>
          </p:cNvPr>
          <p:cNvSpPr/>
          <p:nvPr/>
        </p:nvSpPr>
        <p:spPr>
          <a:xfrm>
            <a:off x="3976237" y="2188029"/>
            <a:ext cx="1223059" cy="777240"/>
          </a:xfrm>
          <a:custGeom>
            <a:avLst/>
            <a:gdLst>
              <a:gd name="connsiteX0" fmla="*/ 677 w 1223059"/>
              <a:gd name="connsiteY0" fmla="*/ 116114 h 777240"/>
              <a:gd name="connsiteX1" fmla="*/ 461506 w 1223059"/>
              <a:gd name="connsiteY1" fmla="*/ 0 h 777240"/>
              <a:gd name="connsiteX2" fmla="*/ 766306 w 1223059"/>
              <a:gd name="connsiteY2" fmla="*/ 116114 h 777240"/>
              <a:gd name="connsiteX3" fmla="*/ 693734 w 1223059"/>
              <a:gd name="connsiteY3" fmla="*/ 90714 h 777240"/>
              <a:gd name="connsiteX4" fmla="*/ 918706 w 1223059"/>
              <a:gd name="connsiteY4" fmla="*/ 261257 h 777240"/>
              <a:gd name="connsiteX5" fmla="*/ 1205363 w 1223059"/>
              <a:gd name="connsiteY5" fmla="*/ 751114 h 777240"/>
              <a:gd name="connsiteX6" fmla="*/ 1154563 w 1223059"/>
              <a:gd name="connsiteY6" fmla="*/ 656771 h 777240"/>
              <a:gd name="connsiteX7" fmla="*/ 846134 w 1223059"/>
              <a:gd name="connsiteY7" fmla="*/ 203200 h 777240"/>
              <a:gd name="connsiteX8" fmla="*/ 911449 w 1223059"/>
              <a:gd name="connsiteY8" fmla="*/ 272142 h 777240"/>
              <a:gd name="connsiteX9" fmla="*/ 570363 w 1223059"/>
              <a:gd name="connsiteY9" fmla="*/ 29028 h 777240"/>
              <a:gd name="connsiteX10" fmla="*/ 677 w 1223059"/>
              <a:gd name="connsiteY10" fmla="*/ 116114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3059" h="777240">
                <a:moveTo>
                  <a:pt x="677" y="116114"/>
                </a:moveTo>
                <a:cubicBezTo>
                  <a:pt x="-17466" y="111276"/>
                  <a:pt x="333901" y="0"/>
                  <a:pt x="461506" y="0"/>
                </a:cubicBezTo>
                <a:cubicBezTo>
                  <a:pt x="589111" y="0"/>
                  <a:pt x="727601" y="100995"/>
                  <a:pt x="766306" y="116114"/>
                </a:cubicBezTo>
                <a:cubicBezTo>
                  <a:pt x="805011" y="131233"/>
                  <a:pt x="668334" y="66524"/>
                  <a:pt x="693734" y="90714"/>
                </a:cubicBezTo>
                <a:cubicBezTo>
                  <a:pt x="719134" y="114904"/>
                  <a:pt x="833435" y="151190"/>
                  <a:pt x="918706" y="261257"/>
                </a:cubicBezTo>
                <a:cubicBezTo>
                  <a:pt x="1003977" y="371324"/>
                  <a:pt x="1166054" y="685195"/>
                  <a:pt x="1205363" y="751114"/>
                </a:cubicBezTo>
                <a:cubicBezTo>
                  <a:pt x="1244673" y="817033"/>
                  <a:pt x="1214435" y="748090"/>
                  <a:pt x="1154563" y="656771"/>
                </a:cubicBezTo>
                <a:cubicBezTo>
                  <a:pt x="1094692" y="565452"/>
                  <a:pt x="886653" y="267305"/>
                  <a:pt x="846134" y="203200"/>
                </a:cubicBezTo>
                <a:cubicBezTo>
                  <a:pt x="805615" y="139095"/>
                  <a:pt x="957411" y="301171"/>
                  <a:pt x="911449" y="272142"/>
                </a:cubicBezTo>
                <a:cubicBezTo>
                  <a:pt x="865487" y="243113"/>
                  <a:pt x="722158" y="55033"/>
                  <a:pt x="570363" y="29028"/>
                </a:cubicBezTo>
                <a:cubicBezTo>
                  <a:pt x="418568" y="3023"/>
                  <a:pt x="18820" y="120952"/>
                  <a:pt x="677" y="116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732D6BF7-F751-2EB3-5002-1BB15A73D17E}"/>
              </a:ext>
            </a:extLst>
          </p:cNvPr>
          <p:cNvSpPr/>
          <p:nvPr/>
        </p:nvSpPr>
        <p:spPr>
          <a:xfrm>
            <a:off x="5116138" y="2318622"/>
            <a:ext cx="570934" cy="748556"/>
          </a:xfrm>
          <a:custGeom>
            <a:avLst/>
            <a:gdLst>
              <a:gd name="connsiteX0" fmla="*/ 159805 w 570934"/>
              <a:gd name="connsiteY0" fmla="*/ 747521 h 748556"/>
              <a:gd name="connsiteX1" fmla="*/ 83605 w 570934"/>
              <a:gd name="connsiteY1" fmla="*/ 504407 h 748556"/>
              <a:gd name="connsiteX2" fmla="*/ 87233 w 570934"/>
              <a:gd name="connsiteY2" fmla="*/ 359264 h 748556"/>
              <a:gd name="connsiteX3" fmla="*/ 257776 w 570934"/>
              <a:gd name="connsiteY3" fmla="*/ 127035 h 748556"/>
              <a:gd name="connsiteX4" fmla="*/ 333976 w 570934"/>
              <a:gd name="connsiteY4" fmla="*/ 105264 h 748556"/>
              <a:gd name="connsiteX5" fmla="*/ 569833 w 570934"/>
              <a:gd name="connsiteY5" fmla="*/ 283064 h 748556"/>
              <a:gd name="connsiteX6" fmla="*/ 417433 w 570934"/>
              <a:gd name="connsiteY6" fmla="*/ 134292 h 748556"/>
              <a:gd name="connsiteX7" fmla="*/ 301319 w 570934"/>
              <a:gd name="connsiteY7" fmla="*/ 50835 h 748556"/>
              <a:gd name="connsiteX8" fmla="*/ 148 w 570934"/>
              <a:gd name="connsiteY8" fmla="*/ 35 h 748556"/>
              <a:gd name="connsiteX9" fmla="*/ 261405 w 570934"/>
              <a:gd name="connsiteY9" fmla="*/ 58092 h 748556"/>
              <a:gd name="connsiteX10" fmla="*/ 290433 w 570934"/>
              <a:gd name="connsiteY10" fmla="*/ 61721 h 748556"/>
              <a:gd name="connsiteX11" fmla="*/ 203348 w 570934"/>
              <a:gd name="connsiteY11" fmla="*/ 116149 h 748556"/>
              <a:gd name="connsiteX12" fmla="*/ 116262 w 570934"/>
              <a:gd name="connsiteY12" fmla="*/ 221378 h 748556"/>
              <a:gd name="connsiteX13" fmla="*/ 79976 w 570934"/>
              <a:gd name="connsiteY13" fmla="*/ 402807 h 748556"/>
              <a:gd name="connsiteX14" fmla="*/ 159805 w 570934"/>
              <a:gd name="connsiteY14" fmla="*/ 747521 h 74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0934" h="748556">
                <a:moveTo>
                  <a:pt x="159805" y="747521"/>
                </a:moveTo>
                <a:cubicBezTo>
                  <a:pt x="160410" y="764454"/>
                  <a:pt x="95700" y="569116"/>
                  <a:pt x="83605" y="504407"/>
                </a:cubicBezTo>
                <a:cubicBezTo>
                  <a:pt x="71510" y="439697"/>
                  <a:pt x="58205" y="422159"/>
                  <a:pt x="87233" y="359264"/>
                </a:cubicBezTo>
                <a:cubicBezTo>
                  <a:pt x="116261" y="296369"/>
                  <a:pt x="216652" y="169368"/>
                  <a:pt x="257776" y="127035"/>
                </a:cubicBezTo>
                <a:cubicBezTo>
                  <a:pt x="298900" y="84702"/>
                  <a:pt x="281967" y="79259"/>
                  <a:pt x="333976" y="105264"/>
                </a:cubicBezTo>
                <a:cubicBezTo>
                  <a:pt x="385985" y="131269"/>
                  <a:pt x="555924" y="278226"/>
                  <a:pt x="569833" y="283064"/>
                </a:cubicBezTo>
                <a:cubicBezTo>
                  <a:pt x="583743" y="287902"/>
                  <a:pt x="462185" y="172997"/>
                  <a:pt x="417433" y="134292"/>
                </a:cubicBezTo>
                <a:cubicBezTo>
                  <a:pt x="372681" y="95587"/>
                  <a:pt x="370866" y="73211"/>
                  <a:pt x="301319" y="50835"/>
                </a:cubicBezTo>
                <a:cubicBezTo>
                  <a:pt x="231772" y="28459"/>
                  <a:pt x="6800" y="-1175"/>
                  <a:pt x="148" y="35"/>
                </a:cubicBezTo>
                <a:cubicBezTo>
                  <a:pt x="-6504" y="1244"/>
                  <a:pt x="213024" y="47811"/>
                  <a:pt x="261405" y="58092"/>
                </a:cubicBezTo>
                <a:cubicBezTo>
                  <a:pt x="309786" y="68373"/>
                  <a:pt x="300109" y="52045"/>
                  <a:pt x="290433" y="61721"/>
                </a:cubicBezTo>
                <a:cubicBezTo>
                  <a:pt x="280757" y="71397"/>
                  <a:pt x="232376" y="89540"/>
                  <a:pt x="203348" y="116149"/>
                </a:cubicBezTo>
                <a:cubicBezTo>
                  <a:pt x="174320" y="142758"/>
                  <a:pt x="136824" y="173602"/>
                  <a:pt x="116262" y="221378"/>
                </a:cubicBezTo>
                <a:cubicBezTo>
                  <a:pt x="95700" y="269154"/>
                  <a:pt x="71509" y="318745"/>
                  <a:pt x="79976" y="402807"/>
                </a:cubicBezTo>
                <a:cubicBezTo>
                  <a:pt x="88443" y="486869"/>
                  <a:pt x="159200" y="730588"/>
                  <a:pt x="159805" y="7475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008B667E-5F83-5C52-EB07-D736378EDB88}"/>
              </a:ext>
            </a:extLst>
          </p:cNvPr>
          <p:cNvSpPr/>
          <p:nvPr/>
        </p:nvSpPr>
        <p:spPr>
          <a:xfrm>
            <a:off x="4964874" y="2752704"/>
            <a:ext cx="860253" cy="760097"/>
          </a:xfrm>
          <a:custGeom>
            <a:avLst/>
            <a:gdLst>
              <a:gd name="connsiteX0" fmla="*/ 618 w 860253"/>
              <a:gd name="connsiteY0" fmla="*/ 1739 h 760097"/>
              <a:gd name="connsiteX1" fmla="*/ 364129 w 860253"/>
              <a:gd name="connsiteY1" fmla="*/ 271562 h 760097"/>
              <a:gd name="connsiteX2" fmla="*/ 371624 w 860253"/>
              <a:gd name="connsiteY2" fmla="*/ 368998 h 760097"/>
              <a:gd name="connsiteX3" fmla="*/ 424090 w 860253"/>
              <a:gd name="connsiteY3" fmla="*/ 275309 h 760097"/>
              <a:gd name="connsiteX4" fmla="*/ 457818 w 860253"/>
              <a:gd name="connsiteY4" fmla="*/ 395230 h 760097"/>
              <a:gd name="connsiteX5" fmla="*/ 514031 w 860253"/>
              <a:gd name="connsiteY5" fmla="*/ 305289 h 760097"/>
              <a:gd name="connsiteX6" fmla="*/ 626457 w 860253"/>
              <a:gd name="connsiteY6" fmla="*/ 518899 h 760097"/>
              <a:gd name="connsiteX7" fmla="*/ 622710 w 860253"/>
              <a:gd name="connsiteY7" fmla="*/ 417716 h 760097"/>
              <a:gd name="connsiteX8" fmla="*/ 720146 w 860253"/>
              <a:gd name="connsiteY8" fmla="*/ 515152 h 760097"/>
              <a:gd name="connsiteX9" fmla="*/ 858805 w 860253"/>
              <a:gd name="connsiteY9" fmla="*/ 758742 h 760097"/>
              <a:gd name="connsiteX10" fmla="*/ 626457 w 860253"/>
              <a:gd name="connsiteY10" fmla="*/ 395230 h 760097"/>
              <a:gd name="connsiteX11" fmla="*/ 285431 w 860253"/>
              <a:gd name="connsiteY11" fmla="*/ 166630 h 760097"/>
              <a:gd name="connsiteX12" fmla="*/ 618 w 860253"/>
              <a:gd name="connsiteY12" fmla="*/ 1739 h 76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60253" h="760097">
                <a:moveTo>
                  <a:pt x="618" y="1739"/>
                </a:moveTo>
                <a:cubicBezTo>
                  <a:pt x="13734" y="19228"/>
                  <a:pt x="302295" y="210352"/>
                  <a:pt x="364129" y="271562"/>
                </a:cubicBezTo>
                <a:cubicBezTo>
                  <a:pt x="425963" y="332772"/>
                  <a:pt x="361631" y="368374"/>
                  <a:pt x="371624" y="368998"/>
                </a:cubicBezTo>
                <a:cubicBezTo>
                  <a:pt x="381617" y="369622"/>
                  <a:pt x="409724" y="270937"/>
                  <a:pt x="424090" y="275309"/>
                </a:cubicBezTo>
                <a:cubicBezTo>
                  <a:pt x="438456" y="279681"/>
                  <a:pt x="442828" y="390233"/>
                  <a:pt x="457818" y="395230"/>
                </a:cubicBezTo>
                <a:cubicBezTo>
                  <a:pt x="472808" y="400227"/>
                  <a:pt x="485925" y="284678"/>
                  <a:pt x="514031" y="305289"/>
                </a:cubicBezTo>
                <a:cubicBezTo>
                  <a:pt x="542138" y="325901"/>
                  <a:pt x="608344" y="500161"/>
                  <a:pt x="626457" y="518899"/>
                </a:cubicBezTo>
                <a:cubicBezTo>
                  <a:pt x="644570" y="537637"/>
                  <a:pt x="607095" y="418340"/>
                  <a:pt x="622710" y="417716"/>
                </a:cubicBezTo>
                <a:cubicBezTo>
                  <a:pt x="638325" y="417092"/>
                  <a:pt x="680797" y="458314"/>
                  <a:pt x="720146" y="515152"/>
                </a:cubicBezTo>
                <a:cubicBezTo>
                  <a:pt x="759495" y="571990"/>
                  <a:pt x="874420" y="778729"/>
                  <a:pt x="858805" y="758742"/>
                </a:cubicBezTo>
                <a:cubicBezTo>
                  <a:pt x="843190" y="738755"/>
                  <a:pt x="722019" y="493915"/>
                  <a:pt x="626457" y="395230"/>
                </a:cubicBezTo>
                <a:cubicBezTo>
                  <a:pt x="530895" y="296545"/>
                  <a:pt x="384741" y="230338"/>
                  <a:pt x="285431" y="166630"/>
                </a:cubicBezTo>
                <a:cubicBezTo>
                  <a:pt x="186121" y="102922"/>
                  <a:pt x="-12498" y="-15750"/>
                  <a:pt x="618" y="17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FD3DC078-015D-C115-8C7D-F9A14058B5B7}"/>
              </a:ext>
            </a:extLst>
          </p:cNvPr>
          <p:cNvSpPr/>
          <p:nvPr/>
        </p:nvSpPr>
        <p:spPr>
          <a:xfrm>
            <a:off x="5263954" y="2533015"/>
            <a:ext cx="584490" cy="127743"/>
          </a:xfrm>
          <a:custGeom>
            <a:avLst/>
            <a:gdLst>
              <a:gd name="connsiteX0" fmla="*/ 196 w 584490"/>
              <a:gd name="connsiteY0" fmla="*/ 127635 h 127743"/>
              <a:gd name="connsiteX1" fmla="*/ 260546 w 584490"/>
              <a:gd name="connsiteY1" fmla="*/ 635 h 127743"/>
              <a:gd name="connsiteX2" fmla="*/ 552646 w 584490"/>
              <a:gd name="connsiteY2" fmla="*/ 76835 h 127743"/>
              <a:gd name="connsiteX3" fmla="*/ 444696 w 584490"/>
              <a:gd name="connsiteY3" fmla="*/ 35560 h 127743"/>
              <a:gd name="connsiteX4" fmla="*/ 584396 w 584490"/>
              <a:gd name="connsiteY4" fmla="*/ 118110 h 127743"/>
              <a:gd name="connsiteX5" fmla="*/ 419296 w 584490"/>
              <a:gd name="connsiteY5" fmla="*/ 35560 h 127743"/>
              <a:gd name="connsiteX6" fmla="*/ 301821 w 584490"/>
              <a:gd name="connsiteY6" fmla="*/ 22860 h 127743"/>
              <a:gd name="connsiteX7" fmla="*/ 196 w 584490"/>
              <a:gd name="connsiteY7" fmla="*/ 127635 h 12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4490" h="127743">
                <a:moveTo>
                  <a:pt x="196" y="127635"/>
                </a:moveTo>
                <a:cubicBezTo>
                  <a:pt x="-6683" y="123931"/>
                  <a:pt x="168471" y="9102"/>
                  <a:pt x="260546" y="635"/>
                </a:cubicBezTo>
                <a:cubicBezTo>
                  <a:pt x="352621" y="-7832"/>
                  <a:pt x="521954" y="71014"/>
                  <a:pt x="552646" y="76835"/>
                </a:cubicBezTo>
                <a:cubicBezTo>
                  <a:pt x="583338" y="82656"/>
                  <a:pt x="439404" y="28681"/>
                  <a:pt x="444696" y="35560"/>
                </a:cubicBezTo>
                <a:cubicBezTo>
                  <a:pt x="449988" y="42439"/>
                  <a:pt x="588629" y="118110"/>
                  <a:pt x="584396" y="118110"/>
                </a:cubicBezTo>
                <a:cubicBezTo>
                  <a:pt x="580163" y="118110"/>
                  <a:pt x="466392" y="51435"/>
                  <a:pt x="419296" y="35560"/>
                </a:cubicBezTo>
                <a:cubicBezTo>
                  <a:pt x="372200" y="19685"/>
                  <a:pt x="374846" y="6985"/>
                  <a:pt x="301821" y="22860"/>
                </a:cubicBezTo>
                <a:cubicBezTo>
                  <a:pt x="228796" y="38735"/>
                  <a:pt x="7075" y="131339"/>
                  <a:pt x="196" y="1276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3940FC4A-C4A4-EEF9-C955-5EDE8F2BB11D}"/>
              </a:ext>
            </a:extLst>
          </p:cNvPr>
          <p:cNvSpPr/>
          <p:nvPr/>
        </p:nvSpPr>
        <p:spPr>
          <a:xfrm>
            <a:off x="5241077" y="2716957"/>
            <a:ext cx="1208534" cy="574060"/>
          </a:xfrm>
          <a:custGeom>
            <a:avLst/>
            <a:gdLst>
              <a:gd name="connsiteX0" fmla="*/ 848 w 1208534"/>
              <a:gd name="connsiteY0" fmla="*/ 92918 h 574060"/>
              <a:gd name="connsiteX1" fmla="*/ 575523 w 1208534"/>
              <a:gd name="connsiteY1" fmla="*/ 45293 h 574060"/>
              <a:gd name="connsiteX2" fmla="*/ 712048 w 1208534"/>
              <a:gd name="connsiteY2" fmla="*/ 105618 h 574060"/>
              <a:gd name="connsiteX3" fmla="*/ 1188298 w 1208534"/>
              <a:gd name="connsiteY3" fmla="*/ 559643 h 574060"/>
              <a:gd name="connsiteX4" fmla="*/ 1089873 w 1208534"/>
              <a:gd name="connsiteY4" fmla="*/ 432643 h 574060"/>
              <a:gd name="connsiteX5" fmla="*/ 810473 w 1208534"/>
              <a:gd name="connsiteY5" fmla="*/ 146893 h 574060"/>
              <a:gd name="connsiteX6" fmla="*/ 686648 w 1208534"/>
              <a:gd name="connsiteY6" fmla="*/ 7193 h 574060"/>
              <a:gd name="connsiteX7" fmla="*/ 572348 w 1208534"/>
              <a:gd name="connsiteY7" fmla="*/ 23068 h 574060"/>
              <a:gd name="connsiteX8" fmla="*/ 448523 w 1208534"/>
              <a:gd name="connsiteY8" fmla="*/ 48468 h 574060"/>
              <a:gd name="connsiteX9" fmla="*/ 848 w 1208534"/>
              <a:gd name="connsiteY9" fmla="*/ 92918 h 574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08534" h="574060">
                <a:moveTo>
                  <a:pt x="848" y="92918"/>
                </a:moveTo>
                <a:cubicBezTo>
                  <a:pt x="22015" y="92389"/>
                  <a:pt x="456990" y="43176"/>
                  <a:pt x="575523" y="45293"/>
                </a:cubicBezTo>
                <a:cubicBezTo>
                  <a:pt x="694056" y="47410"/>
                  <a:pt x="609919" y="19893"/>
                  <a:pt x="712048" y="105618"/>
                </a:cubicBezTo>
                <a:cubicBezTo>
                  <a:pt x="814177" y="191343"/>
                  <a:pt x="1125327" y="505139"/>
                  <a:pt x="1188298" y="559643"/>
                </a:cubicBezTo>
                <a:cubicBezTo>
                  <a:pt x="1251269" y="614147"/>
                  <a:pt x="1152844" y="501435"/>
                  <a:pt x="1089873" y="432643"/>
                </a:cubicBezTo>
                <a:cubicBezTo>
                  <a:pt x="1026902" y="363851"/>
                  <a:pt x="877677" y="217801"/>
                  <a:pt x="810473" y="146893"/>
                </a:cubicBezTo>
                <a:cubicBezTo>
                  <a:pt x="743269" y="75985"/>
                  <a:pt x="726336" y="27830"/>
                  <a:pt x="686648" y="7193"/>
                </a:cubicBezTo>
                <a:cubicBezTo>
                  <a:pt x="646961" y="-13445"/>
                  <a:pt x="612035" y="16189"/>
                  <a:pt x="572348" y="23068"/>
                </a:cubicBezTo>
                <a:cubicBezTo>
                  <a:pt x="532661" y="29947"/>
                  <a:pt x="536365" y="35768"/>
                  <a:pt x="448523" y="48468"/>
                </a:cubicBezTo>
                <a:cubicBezTo>
                  <a:pt x="360681" y="61168"/>
                  <a:pt x="-20319" y="93447"/>
                  <a:pt x="848" y="929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DF09FA6D-24B5-FE9C-43A8-F8854FB7C01B}"/>
              </a:ext>
            </a:extLst>
          </p:cNvPr>
          <p:cNvSpPr/>
          <p:nvPr/>
        </p:nvSpPr>
        <p:spPr>
          <a:xfrm>
            <a:off x="5333430" y="2870764"/>
            <a:ext cx="1336756" cy="1114112"/>
          </a:xfrm>
          <a:custGeom>
            <a:avLst/>
            <a:gdLst>
              <a:gd name="connsiteX0" fmla="*/ 570 w 1336756"/>
              <a:gd name="connsiteY0" fmla="*/ 2611 h 1114112"/>
              <a:gd name="connsiteX1" fmla="*/ 727645 w 1336756"/>
              <a:gd name="connsiteY1" fmla="*/ 228036 h 1114112"/>
              <a:gd name="connsiteX2" fmla="*/ 1308670 w 1336756"/>
              <a:gd name="connsiteY2" fmla="*/ 1078936 h 1114112"/>
              <a:gd name="connsiteX3" fmla="*/ 1235645 w 1336756"/>
              <a:gd name="connsiteY3" fmla="*/ 936061 h 1114112"/>
              <a:gd name="connsiteX4" fmla="*/ 1149920 w 1336756"/>
              <a:gd name="connsiteY4" fmla="*/ 790011 h 1114112"/>
              <a:gd name="connsiteX5" fmla="*/ 873695 w 1336756"/>
              <a:gd name="connsiteY5" fmla="*/ 342336 h 1114112"/>
              <a:gd name="connsiteX6" fmla="*/ 610170 w 1336756"/>
              <a:gd name="connsiteY6" fmla="*/ 120086 h 1114112"/>
              <a:gd name="connsiteX7" fmla="*/ 570 w 1336756"/>
              <a:gd name="connsiteY7" fmla="*/ 2611 h 1114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6756" h="1114112">
                <a:moveTo>
                  <a:pt x="570" y="2611"/>
                </a:moveTo>
                <a:cubicBezTo>
                  <a:pt x="20149" y="20603"/>
                  <a:pt x="509628" y="48649"/>
                  <a:pt x="727645" y="228036"/>
                </a:cubicBezTo>
                <a:cubicBezTo>
                  <a:pt x="945662" y="407424"/>
                  <a:pt x="1224003" y="960932"/>
                  <a:pt x="1308670" y="1078936"/>
                </a:cubicBezTo>
                <a:cubicBezTo>
                  <a:pt x="1393337" y="1196940"/>
                  <a:pt x="1262103" y="984215"/>
                  <a:pt x="1235645" y="936061"/>
                </a:cubicBezTo>
                <a:cubicBezTo>
                  <a:pt x="1209187" y="887907"/>
                  <a:pt x="1210245" y="888965"/>
                  <a:pt x="1149920" y="790011"/>
                </a:cubicBezTo>
                <a:cubicBezTo>
                  <a:pt x="1089595" y="691057"/>
                  <a:pt x="963653" y="453990"/>
                  <a:pt x="873695" y="342336"/>
                </a:cubicBezTo>
                <a:cubicBezTo>
                  <a:pt x="783737" y="230682"/>
                  <a:pt x="749341" y="176707"/>
                  <a:pt x="610170" y="120086"/>
                </a:cubicBezTo>
                <a:cubicBezTo>
                  <a:pt x="470999" y="63465"/>
                  <a:pt x="-19009" y="-15381"/>
                  <a:pt x="570" y="26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F4E8414C-F38C-E57C-E635-F0676D54F198}"/>
              </a:ext>
            </a:extLst>
          </p:cNvPr>
          <p:cNvSpPr/>
          <p:nvPr/>
        </p:nvSpPr>
        <p:spPr>
          <a:xfrm>
            <a:off x="5731323" y="3401719"/>
            <a:ext cx="431303" cy="811403"/>
          </a:xfrm>
          <a:custGeom>
            <a:avLst/>
            <a:gdLst>
              <a:gd name="connsiteX0" fmla="*/ 318 w 431303"/>
              <a:gd name="connsiteY0" fmla="*/ 129 h 811403"/>
              <a:gd name="connsiteX1" fmla="*/ 322636 w 431303"/>
              <a:gd name="connsiteY1" fmla="*/ 325950 h 811403"/>
              <a:gd name="connsiteX2" fmla="*/ 319132 w 431303"/>
              <a:gd name="connsiteY2" fmla="*/ 339964 h 811403"/>
              <a:gd name="connsiteX3" fmla="*/ 427739 w 431303"/>
              <a:gd name="connsiteY3" fmla="*/ 802419 h 811403"/>
              <a:gd name="connsiteX4" fmla="*/ 396208 w 431303"/>
              <a:gd name="connsiteY4" fmla="*/ 623743 h 811403"/>
              <a:gd name="connsiteX5" fmla="*/ 308622 w 431303"/>
              <a:gd name="connsiteY5" fmla="*/ 353978 h 811403"/>
              <a:gd name="connsiteX6" fmla="*/ 263077 w 431303"/>
              <a:gd name="connsiteY6" fmla="*/ 287412 h 811403"/>
              <a:gd name="connsiteX7" fmla="*/ 318 w 431303"/>
              <a:gd name="connsiteY7" fmla="*/ 129 h 811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1303" h="811403">
                <a:moveTo>
                  <a:pt x="318" y="129"/>
                </a:moveTo>
                <a:cubicBezTo>
                  <a:pt x="10245" y="6552"/>
                  <a:pt x="322636" y="325950"/>
                  <a:pt x="322636" y="325950"/>
                </a:cubicBezTo>
                <a:cubicBezTo>
                  <a:pt x="375772" y="382589"/>
                  <a:pt x="301615" y="260553"/>
                  <a:pt x="319132" y="339964"/>
                </a:cubicBezTo>
                <a:cubicBezTo>
                  <a:pt x="336649" y="419376"/>
                  <a:pt x="414893" y="755123"/>
                  <a:pt x="427739" y="802419"/>
                </a:cubicBezTo>
                <a:cubicBezTo>
                  <a:pt x="440585" y="849715"/>
                  <a:pt x="416061" y="698483"/>
                  <a:pt x="396208" y="623743"/>
                </a:cubicBezTo>
                <a:cubicBezTo>
                  <a:pt x="376355" y="549003"/>
                  <a:pt x="330810" y="410033"/>
                  <a:pt x="308622" y="353978"/>
                </a:cubicBezTo>
                <a:cubicBezTo>
                  <a:pt x="286434" y="297923"/>
                  <a:pt x="310957" y="346387"/>
                  <a:pt x="263077" y="287412"/>
                </a:cubicBezTo>
                <a:cubicBezTo>
                  <a:pt x="215197" y="228437"/>
                  <a:pt x="-9609" y="-6294"/>
                  <a:pt x="318" y="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AFEF171C-18F4-5989-BF0E-6E66CD3ABA70}"/>
              </a:ext>
            </a:extLst>
          </p:cNvPr>
          <p:cNvSpPr/>
          <p:nvPr/>
        </p:nvSpPr>
        <p:spPr>
          <a:xfrm>
            <a:off x="6253408" y="4091200"/>
            <a:ext cx="100645" cy="476391"/>
          </a:xfrm>
          <a:custGeom>
            <a:avLst/>
            <a:gdLst>
              <a:gd name="connsiteX0" fmla="*/ 49295 w 100645"/>
              <a:gd name="connsiteY0" fmla="*/ 828 h 476391"/>
              <a:gd name="connsiteX1" fmla="*/ 31778 w 100645"/>
              <a:gd name="connsiteY1" fmla="*/ 193517 h 476391"/>
              <a:gd name="connsiteX2" fmla="*/ 98344 w 100645"/>
              <a:gd name="connsiteY2" fmla="*/ 470290 h 476391"/>
              <a:gd name="connsiteX3" fmla="*/ 77323 w 100645"/>
              <a:gd name="connsiteY3" fmla="*/ 375697 h 476391"/>
              <a:gd name="connsiteX4" fmla="*/ 247 w 100645"/>
              <a:gd name="connsiteY4" fmla="*/ 267090 h 476391"/>
              <a:gd name="connsiteX5" fmla="*/ 49295 w 100645"/>
              <a:gd name="connsiteY5" fmla="*/ 828 h 47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645" h="476391">
                <a:moveTo>
                  <a:pt x="49295" y="828"/>
                </a:moveTo>
                <a:cubicBezTo>
                  <a:pt x="54550" y="-11434"/>
                  <a:pt x="23603" y="115273"/>
                  <a:pt x="31778" y="193517"/>
                </a:cubicBezTo>
                <a:cubicBezTo>
                  <a:pt x="39953" y="271761"/>
                  <a:pt x="90753" y="439927"/>
                  <a:pt x="98344" y="470290"/>
                </a:cubicBezTo>
                <a:cubicBezTo>
                  <a:pt x="105935" y="500653"/>
                  <a:pt x="93672" y="409564"/>
                  <a:pt x="77323" y="375697"/>
                </a:cubicBezTo>
                <a:cubicBezTo>
                  <a:pt x="60974" y="341830"/>
                  <a:pt x="4334" y="324313"/>
                  <a:pt x="247" y="267090"/>
                </a:cubicBezTo>
                <a:cubicBezTo>
                  <a:pt x="-3840" y="209867"/>
                  <a:pt x="44040" y="13090"/>
                  <a:pt x="49295" y="8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A4A877C4-2931-40CC-0951-C6EB08B4994A}"/>
              </a:ext>
            </a:extLst>
          </p:cNvPr>
          <p:cNvSpPr/>
          <p:nvPr/>
        </p:nvSpPr>
        <p:spPr>
          <a:xfrm>
            <a:off x="2554232" y="2541384"/>
            <a:ext cx="1120296" cy="1211912"/>
          </a:xfrm>
          <a:custGeom>
            <a:avLst/>
            <a:gdLst>
              <a:gd name="connsiteX0" fmla="*/ 1118038 w 1120296"/>
              <a:gd name="connsiteY0" fmla="*/ 1333 h 1211912"/>
              <a:gd name="connsiteX1" fmla="*/ 413901 w 1120296"/>
              <a:gd name="connsiteY1" fmla="*/ 416969 h 1211912"/>
              <a:gd name="connsiteX2" fmla="*/ 22713 w 1120296"/>
              <a:gd name="connsiteY2" fmla="*/ 1174894 h 1211912"/>
              <a:gd name="connsiteX3" fmla="*/ 66722 w 1120296"/>
              <a:gd name="connsiteY3" fmla="*/ 1042868 h 1211912"/>
              <a:gd name="connsiteX4" fmla="*/ 232977 w 1120296"/>
              <a:gd name="connsiteY4" fmla="*/ 593003 h 1211912"/>
              <a:gd name="connsiteX5" fmla="*/ 624164 w 1120296"/>
              <a:gd name="connsiteY5" fmla="*/ 294723 h 1211912"/>
              <a:gd name="connsiteX6" fmla="*/ 1118038 w 1120296"/>
              <a:gd name="connsiteY6" fmla="*/ 1333 h 1211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0296" h="1211912">
                <a:moveTo>
                  <a:pt x="1118038" y="1333"/>
                </a:moveTo>
                <a:cubicBezTo>
                  <a:pt x="1082994" y="21707"/>
                  <a:pt x="596455" y="221375"/>
                  <a:pt x="413901" y="416969"/>
                </a:cubicBezTo>
                <a:cubicBezTo>
                  <a:pt x="231347" y="612563"/>
                  <a:pt x="80576" y="1070578"/>
                  <a:pt x="22713" y="1174894"/>
                </a:cubicBezTo>
                <a:cubicBezTo>
                  <a:pt x="-35150" y="1279211"/>
                  <a:pt x="31678" y="1139850"/>
                  <a:pt x="66722" y="1042868"/>
                </a:cubicBezTo>
                <a:cubicBezTo>
                  <a:pt x="101766" y="945886"/>
                  <a:pt x="140070" y="717694"/>
                  <a:pt x="232977" y="593003"/>
                </a:cubicBezTo>
                <a:cubicBezTo>
                  <a:pt x="325884" y="468312"/>
                  <a:pt x="477469" y="390075"/>
                  <a:pt x="624164" y="294723"/>
                </a:cubicBezTo>
                <a:cubicBezTo>
                  <a:pt x="770859" y="199371"/>
                  <a:pt x="1153082" y="-19041"/>
                  <a:pt x="1118038" y="1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4581AA8C-FC5E-7B0B-2F4F-DFA5259BFC37}"/>
              </a:ext>
            </a:extLst>
          </p:cNvPr>
          <p:cNvSpPr/>
          <p:nvPr/>
        </p:nvSpPr>
        <p:spPr>
          <a:xfrm>
            <a:off x="2386564" y="2728480"/>
            <a:ext cx="2191066" cy="1501147"/>
          </a:xfrm>
          <a:custGeom>
            <a:avLst/>
            <a:gdLst>
              <a:gd name="connsiteX0" fmla="*/ 2190326 w 2191066"/>
              <a:gd name="connsiteY0" fmla="*/ 50 h 1501147"/>
              <a:gd name="connsiteX1" fmla="*/ 1334604 w 2191066"/>
              <a:gd name="connsiteY1" fmla="*/ 73398 h 1501147"/>
              <a:gd name="connsiteX2" fmla="*/ 1539977 w 2191066"/>
              <a:gd name="connsiteY2" fmla="*/ 63618 h 1501147"/>
              <a:gd name="connsiteX3" fmla="*/ 1280816 w 2191066"/>
              <a:gd name="connsiteY3" fmla="*/ 132076 h 1501147"/>
              <a:gd name="connsiteX4" fmla="*/ 752713 w 2191066"/>
              <a:gd name="connsiteY4" fmla="*/ 298331 h 1501147"/>
              <a:gd name="connsiteX5" fmla="*/ 24127 w 2191066"/>
              <a:gd name="connsiteY5" fmla="*/ 1462113 h 1501147"/>
              <a:gd name="connsiteX6" fmla="*/ 161042 w 2191066"/>
              <a:gd name="connsiteY6" fmla="*/ 1246960 h 1501147"/>
              <a:gd name="connsiteX7" fmla="*/ 522891 w 2191066"/>
              <a:gd name="connsiteY7" fmla="*/ 674848 h 1501147"/>
              <a:gd name="connsiteX8" fmla="*/ 884739 w 2191066"/>
              <a:gd name="connsiteY8" fmla="*/ 249432 h 1501147"/>
              <a:gd name="connsiteX9" fmla="*/ 1300375 w 2191066"/>
              <a:gd name="connsiteY9" fmla="*/ 180975 h 1501147"/>
              <a:gd name="connsiteX10" fmla="*/ 1481299 w 2191066"/>
              <a:gd name="connsiteY10" fmla="*/ 63618 h 1501147"/>
              <a:gd name="connsiteX11" fmla="*/ 2190326 w 2191066"/>
              <a:gd name="connsiteY11" fmla="*/ 50 h 1501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91066" h="1501147">
                <a:moveTo>
                  <a:pt x="2190326" y="50"/>
                </a:moveTo>
                <a:cubicBezTo>
                  <a:pt x="2165877" y="1680"/>
                  <a:pt x="1442995" y="62803"/>
                  <a:pt x="1334604" y="73398"/>
                </a:cubicBezTo>
                <a:cubicBezTo>
                  <a:pt x="1226212" y="83993"/>
                  <a:pt x="1548942" y="53838"/>
                  <a:pt x="1539977" y="63618"/>
                </a:cubicBezTo>
                <a:cubicBezTo>
                  <a:pt x="1531012" y="73398"/>
                  <a:pt x="1412027" y="92957"/>
                  <a:pt x="1280816" y="132076"/>
                </a:cubicBezTo>
                <a:cubicBezTo>
                  <a:pt x="1149605" y="171195"/>
                  <a:pt x="962161" y="76658"/>
                  <a:pt x="752713" y="298331"/>
                </a:cubicBezTo>
                <a:cubicBezTo>
                  <a:pt x="543265" y="520004"/>
                  <a:pt x="122739" y="1304008"/>
                  <a:pt x="24127" y="1462113"/>
                </a:cubicBezTo>
                <a:cubicBezTo>
                  <a:pt x="-74485" y="1620218"/>
                  <a:pt x="161042" y="1246960"/>
                  <a:pt x="161042" y="1246960"/>
                </a:cubicBezTo>
                <a:cubicBezTo>
                  <a:pt x="244169" y="1115749"/>
                  <a:pt x="402275" y="841103"/>
                  <a:pt x="522891" y="674848"/>
                </a:cubicBezTo>
                <a:cubicBezTo>
                  <a:pt x="643507" y="508593"/>
                  <a:pt x="755158" y="331744"/>
                  <a:pt x="884739" y="249432"/>
                </a:cubicBezTo>
                <a:cubicBezTo>
                  <a:pt x="1014320" y="167120"/>
                  <a:pt x="1200948" y="211944"/>
                  <a:pt x="1300375" y="180975"/>
                </a:cubicBezTo>
                <a:cubicBezTo>
                  <a:pt x="1399802" y="150006"/>
                  <a:pt x="1336234" y="90512"/>
                  <a:pt x="1481299" y="63618"/>
                </a:cubicBezTo>
                <a:cubicBezTo>
                  <a:pt x="1626364" y="36724"/>
                  <a:pt x="2214775" y="-1580"/>
                  <a:pt x="2190326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047942C7-D299-2776-0CF7-A09DF895D6AE}"/>
              </a:ext>
            </a:extLst>
          </p:cNvPr>
          <p:cNvSpPr/>
          <p:nvPr/>
        </p:nvSpPr>
        <p:spPr>
          <a:xfrm>
            <a:off x="3200468" y="2948413"/>
            <a:ext cx="1093354" cy="702102"/>
          </a:xfrm>
          <a:custGeom>
            <a:avLst/>
            <a:gdLst>
              <a:gd name="connsiteX0" fmla="*/ 1092811 w 1093354"/>
              <a:gd name="connsiteY0" fmla="*/ 160 h 702102"/>
              <a:gd name="connsiteX1" fmla="*/ 427793 w 1093354"/>
              <a:gd name="connsiteY1" fmla="*/ 234873 h 702102"/>
              <a:gd name="connsiteX2" fmla="*/ 12157 w 1093354"/>
              <a:gd name="connsiteY2" fmla="*/ 694517 h 702102"/>
              <a:gd name="connsiteX3" fmla="*/ 124623 w 1093354"/>
              <a:gd name="connsiteY3" fmla="*/ 508704 h 702102"/>
              <a:gd name="connsiteX4" fmla="*/ 266428 w 1093354"/>
              <a:gd name="connsiteY4" fmla="*/ 342449 h 702102"/>
              <a:gd name="connsiteX5" fmla="*/ 535369 w 1093354"/>
              <a:gd name="connsiteY5" fmla="*/ 200644 h 702102"/>
              <a:gd name="connsiteX6" fmla="*/ 1092811 w 1093354"/>
              <a:gd name="connsiteY6" fmla="*/ 160 h 702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3354" h="702102">
                <a:moveTo>
                  <a:pt x="1092811" y="160"/>
                </a:moveTo>
                <a:cubicBezTo>
                  <a:pt x="1074882" y="5865"/>
                  <a:pt x="607902" y="119147"/>
                  <a:pt x="427793" y="234873"/>
                </a:cubicBezTo>
                <a:cubicBezTo>
                  <a:pt x="247684" y="350599"/>
                  <a:pt x="62685" y="648879"/>
                  <a:pt x="12157" y="694517"/>
                </a:cubicBezTo>
                <a:cubicBezTo>
                  <a:pt x="-38371" y="740155"/>
                  <a:pt x="82245" y="567382"/>
                  <a:pt x="124623" y="508704"/>
                </a:cubicBezTo>
                <a:cubicBezTo>
                  <a:pt x="167001" y="450026"/>
                  <a:pt x="197970" y="393792"/>
                  <a:pt x="266428" y="342449"/>
                </a:cubicBezTo>
                <a:cubicBezTo>
                  <a:pt x="334886" y="291106"/>
                  <a:pt x="390304" y="258507"/>
                  <a:pt x="535369" y="200644"/>
                </a:cubicBezTo>
                <a:cubicBezTo>
                  <a:pt x="680434" y="142781"/>
                  <a:pt x="1110740" y="-5545"/>
                  <a:pt x="1092811" y="1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146AE0EA-FDD9-4684-543D-80E98DFB6940}"/>
              </a:ext>
            </a:extLst>
          </p:cNvPr>
          <p:cNvSpPr/>
          <p:nvPr/>
        </p:nvSpPr>
        <p:spPr>
          <a:xfrm>
            <a:off x="2291414" y="3060250"/>
            <a:ext cx="1155154" cy="1917941"/>
          </a:xfrm>
          <a:custGeom>
            <a:avLst/>
            <a:gdLst>
              <a:gd name="connsiteX0" fmla="*/ 1153750 w 1155154"/>
              <a:gd name="connsiteY0" fmla="*/ 1605 h 1917941"/>
              <a:gd name="connsiteX1" fmla="*/ 470259 w 1155154"/>
              <a:gd name="connsiteY1" fmla="*/ 786695 h 1917941"/>
              <a:gd name="connsiteX2" fmla="*/ 119277 w 1155154"/>
              <a:gd name="connsiteY2" fmla="*/ 1211568 h 1917941"/>
              <a:gd name="connsiteX3" fmla="*/ 63859 w 1155154"/>
              <a:gd name="connsiteY3" fmla="*/ 1885823 h 1917941"/>
              <a:gd name="connsiteX4" fmla="*/ 91568 w 1155154"/>
              <a:gd name="connsiteY4" fmla="*/ 1765750 h 1917941"/>
              <a:gd name="connsiteX5" fmla="*/ 54622 w 1155154"/>
              <a:gd name="connsiteY5" fmla="*/ 1377823 h 1917941"/>
              <a:gd name="connsiteX6" fmla="*/ 22295 w 1155154"/>
              <a:gd name="connsiteY6" fmla="*/ 1327023 h 1917941"/>
              <a:gd name="connsiteX7" fmla="*/ 419459 w 1155154"/>
              <a:gd name="connsiteY7" fmla="*/ 782077 h 1917941"/>
              <a:gd name="connsiteX8" fmla="*/ 641131 w 1155154"/>
              <a:gd name="connsiteY8" fmla="*/ 588114 h 1917941"/>
              <a:gd name="connsiteX9" fmla="*/ 1153750 w 1155154"/>
              <a:gd name="connsiteY9" fmla="*/ 1605 h 1917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5154" h="1917941">
                <a:moveTo>
                  <a:pt x="1153750" y="1605"/>
                </a:moveTo>
                <a:cubicBezTo>
                  <a:pt x="1125271" y="34702"/>
                  <a:pt x="642671" y="585035"/>
                  <a:pt x="470259" y="786695"/>
                </a:cubicBezTo>
                <a:cubicBezTo>
                  <a:pt x="297847" y="988356"/>
                  <a:pt x="187010" y="1028380"/>
                  <a:pt x="119277" y="1211568"/>
                </a:cubicBezTo>
                <a:cubicBezTo>
                  <a:pt x="51544" y="1394756"/>
                  <a:pt x="68477" y="1793459"/>
                  <a:pt x="63859" y="1885823"/>
                </a:cubicBezTo>
                <a:cubicBezTo>
                  <a:pt x="59241" y="1978187"/>
                  <a:pt x="93107" y="1850417"/>
                  <a:pt x="91568" y="1765750"/>
                </a:cubicBezTo>
                <a:cubicBezTo>
                  <a:pt x="90028" y="1681083"/>
                  <a:pt x="66167" y="1450944"/>
                  <a:pt x="54622" y="1377823"/>
                </a:cubicBezTo>
                <a:cubicBezTo>
                  <a:pt x="43077" y="1304702"/>
                  <a:pt x="-38511" y="1426314"/>
                  <a:pt x="22295" y="1327023"/>
                </a:cubicBezTo>
                <a:cubicBezTo>
                  <a:pt x="83101" y="1227732"/>
                  <a:pt x="316320" y="905229"/>
                  <a:pt x="419459" y="782077"/>
                </a:cubicBezTo>
                <a:cubicBezTo>
                  <a:pt x="522598" y="658926"/>
                  <a:pt x="512592" y="719732"/>
                  <a:pt x="641131" y="588114"/>
                </a:cubicBezTo>
                <a:cubicBezTo>
                  <a:pt x="769670" y="456496"/>
                  <a:pt x="1182229" y="-31492"/>
                  <a:pt x="1153750" y="16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A23BF473-D54F-98B2-67E7-E275DE42C753}"/>
              </a:ext>
            </a:extLst>
          </p:cNvPr>
          <p:cNvSpPr/>
          <p:nvPr/>
        </p:nvSpPr>
        <p:spPr>
          <a:xfrm>
            <a:off x="2396217" y="2963567"/>
            <a:ext cx="1028269" cy="1230255"/>
          </a:xfrm>
          <a:custGeom>
            <a:avLst/>
            <a:gdLst>
              <a:gd name="connsiteX0" fmla="*/ 1025856 w 1028269"/>
              <a:gd name="connsiteY0" fmla="*/ 1306 h 1230255"/>
              <a:gd name="connsiteX1" fmla="*/ 203819 w 1028269"/>
              <a:gd name="connsiteY1" fmla="*/ 661706 h 1230255"/>
              <a:gd name="connsiteX2" fmla="*/ 5238 w 1028269"/>
              <a:gd name="connsiteY2" fmla="*/ 1220506 h 1230255"/>
              <a:gd name="connsiteX3" fmla="*/ 74510 w 1028269"/>
              <a:gd name="connsiteY3" fmla="*/ 989597 h 1230255"/>
              <a:gd name="connsiteX4" fmla="*/ 254619 w 1028269"/>
              <a:gd name="connsiteY4" fmla="*/ 638615 h 1230255"/>
              <a:gd name="connsiteX5" fmla="*/ 448583 w 1028269"/>
              <a:gd name="connsiteY5" fmla="*/ 495451 h 1230255"/>
              <a:gd name="connsiteX6" fmla="*/ 1025856 w 1028269"/>
              <a:gd name="connsiteY6" fmla="*/ 1306 h 123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8269" h="1230255">
                <a:moveTo>
                  <a:pt x="1025856" y="1306"/>
                </a:moveTo>
                <a:cubicBezTo>
                  <a:pt x="985062" y="29015"/>
                  <a:pt x="373922" y="458506"/>
                  <a:pt x="203819" y="661706"/>
                </a:cubicBezTo>
                <a:cubicBezTo>
                  <a:pt x="33716" y="864906"/>
                  <a:pt x="26789" y="1165858"/>
                  <a:pt x="5238" y="1220506"/>
                </a:cubicBezTo>
                <a:cubicBezTo>
                  <a:pt x="-16314" y="1275155"/>
                  <a:pt x="32946" y="1086579"/>
                  <a:pt x="74510" y="989597"/>
                </a:cubicBezTo>
                <a:cubicBezTo>
                  <a:pt x="116074" y="892615"/>
                  <a:pt x="192273" y="720973"/>
                  <a:pt x="254619" y="638615"/>
                </a:cubicBezTo>
                <a:cubicBezTo>
                  <a:pt x="316964" y="556257"/>
                  <a:pt x="318504" y="596281"/>
                  <a:pt x="448583" y="495451"/>
                </a:cubicBezTo>
                <a:cubicBezTo>
                  <a:pt x="578662" y="394621"/>
                  <a:pt x="1066650" y="-26403"/>
                  <a:pt x="1025856" y="13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37546467-611E-3686-1C0A-D6C39AF49C00}"/>
              </a:ext>
            </a:extLst>
          </p:cNvPr>
          <p:cNvSpPr/>
          <p:nvPr/>
        </p:nvSpPr>
        <p:spPr>
          <a:xfrm>
            <a:off x="2840082" y="3648250"/>
            <a:ext cx="485141" cy="826800"/>
          </a:xfrm>
          <a:custGeom>
            <a:avLst/>
            <a:gdLst>
              <a:gd name="connsiteX0" fmla="*/ 485009 w 485141"/>
              <a:gd name="connsiteY0" fmla="*/ 114 h 826800"/>
              <a:gd name="connsiteX1" fmla="*/ 134027 w 485141"/>
              <a:gd name="connsiteY1" fmla="*/ 323386 h 826800"/>
              <a:gd name="connsiteX2" fmla="*/ 295663 w 485141"/>
              <a:gd name="connsiteY2" fmla="*/ 175605 h 826800"/>
              <a:gd name="connsiteX3" fmla="*/ 92463 w 485141"/>
              <a:gd name="connsiteY3" fmla="*/ 623568 h 826800"/>
              <a:gd name="connsiteX4" fmla="*/ 166354 w 485141"/>
              <a:gd name="connsiteY4" fmla="*/ 457314 h 826800"/>
              <a:gd name="connsiteX5" fmla="*/ 100 w 485141"/>
              <a:gd name="connsiteY5" fmla="*/ 826768 h 826800"/>
              <a:gd name="connsiteX6" fmla="*/ 194063 w 485141"/>
              <a:gd name="connsiteY6" fmla="*/ 434223 h 826800"/>
              <a:gd name="connsiteX7" fmla="*/ 138645 w 485141"/>
              <a:gd name="connsiteY7" fmla="*/ 461932 h 826800"/>
              <a:gd name="connsiteX8" fmla="*/ 175591 w 485141"/>
              <a:gd name="connsiteY8" fmla="*/ 337241 h 826800"/>
              <a:gd name="connsiteX9" fmla="*/ 175591 w 485141"/>
              <a:gd name="connsiteY9" fmla="*/ 286441 h 826800"/>
              <a:gd name="connsiteX10" fmla="*/ 485009 w 485141"/>
              <a:gd name="connsiteY10" fmla="*/ 114 h 82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5141" h="826800">
                <a:moveTo>
                  <a:pt x="485009" y="114"/>
                </a:moveTo>
                <a:cubicBezTo>
                  <a:pt x="478082" y="6271"/>
                  <a:pt x="165585" y="294138"/>
                  <a:pt x="134027" y="323386"/>
                </a:cubicBezTo>
                <a:cubicBezTo>
                  <a:pt x="102469" y="352635"/>
                  <a:pt x="302590" y="125575"/>
                  <a:pt x="295663" y="175605"/>
                </a:cubicBezTo>
                <a:cubicBezTo>
                  <a:pt x="288736" y="225635"/>
                  <a:pt x="114014" y="576617"/>
                  <a:pt x="92463" y="623568"/>
                </a:cubicBezTo>
                <a:cubicBezTo>
                  <a:pt x="70912" y="670519"/>
                  <a:pt x="181748" y="423447"/>
                  <a:pt x="166354" y="457314"/>
                </a:cubicBezTo>
                <a:cubicBezTo>
                  <a:pt x="150960" y="491181"/>
                  <a:pt x="-4518" y="830617"/>
                  <a:pt x="100" y="826768"/>
                </a:cubicBezTo>
                <a:cubicBezTo>
                  <a:pt x="4718" y="822920"/>
                  <a:pt x="170972" y="495029"/>
                  <a:pt x="194063" y="434223"/>
                </a:cubicBezTo>
                <a:cubicBezTo>
                  <a:pt x="217154" y="373417"/>
                  <a:pt x="141724" y="478096"/>
                  <a:pt x="138645" y="461932"/>
                </a:cubicBezTo>
                <a:cubicBezTo>
                  <a:pt x="135566" y="445768"/>
                  <a:pt x="169433" y="366489"/>
                  <a:pt x="175591" y="337241"/>
                </a:cubicBezTo>
                <a:cubicBezTo>
                  <a:pt x="181749" y="307993"/>
                  <a:pt x="126330" y="334932"/>
                  <a:pt x="175591" y="286441"/>
                </a:cubicBezTo>
                <a:cubicBezTo>
                  <a:pt x="224852" y="237950"/>
                  <a:pt x="491936" y="-6043"/>
                  <a:pt x="485009" y="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24FDEB9F-EC5B-2DFF-19C4-C3B8BD6EA91B}"/>
              </a:ext>
            </a:extLst>
          </p:cNvPr>
          <p:cNvSpPr/>
          <p:nvPr/>
        </p:nvSpPr>
        <p:spPr>
          <a:xfrm>
            <a:off x="4136080" y="4476205"/>
            <a:ext cx="207445" cy="287894"/>
          </a:xfrm>
          <a:custGeom>
            <a:avLst/>
            <a:gdLst>
              <a:gd name="connsiteX0" fmla="*/ 177 w 207445"/>
              <a:gd name="connsiteY0" fmla="*/ 64 h 287894"/>
              <a:gd name="connsiteX1" fmla="*/ 128919 w 207445"/>
              <a:gd name="connsiteY1" fmla="*/ 125505 h 287894"/>
              <a:gd name="connsiteX2" fmla="*/ 201543 w 207445"/>
              <a:gd name="connsiteY2" fmla="*/ 257548 h 287894"/>
              <a:gd name="connsiteX3" fmla="*/ 201543 w 207445"/>
              <a:gd name="connsiteY3" fmla="*/ 287258 h 287894"/>
              <a:gd name="connsiteX4" fmla="*/ 188339 w 207445"/>
              <a:gd name="connsiteY4" fmla="*/ 241043 h 287894"/>
              <a:gd name="connsiteX5" fmla="*/ 168532 w 207445"/>
              <a:gd name="connsiteY5" fmla="*/ 178322 h 287894"/>
              <a:gd name="connsiteX6" fmla="*/ 158629 w 207445"/>
              <a:gd name="connsiteY6" fmla="*/ 142010 h 287894"/>
              <a:gd name="connsiteX7" fmla="*/ 177 w 207445"/>
              <a:gd name="connsiteY7" fmla="*/ 64 h 28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7445" h="287894">
                <a:moveTo>
                  <a:pt x="177" y="64"/>
                </a:moveTo>
                <a:cubicBezTo>
                  <a:pt x="-4775" y="-2687"/>
                  <a:pt x="95358" y="82591"/>
                  <a:pt x="128919" y="125505"/>
                </a:cubicBezTo>
                <a:cubicBezTo>
                  <a:pt x="162480" y="168419"/>
                  <a:pt x="189439" y="230589"/>
                  <a:pt x="201543" y="257548"/>
                </a:cubicBezTo>
                <a:cubicBezTo>
                  <a:pt x="213647" y="284507"/>
                  <a:pt x="203744" y="290009"/>
                  <a:pt x="201543" y="287258"/>
                </a:cubicBezTo>
                <a:cubicBezTo>
                  <a:pt x="199342" y="284507"/>
                  <a:pt x="193841" y="259199"/>
                  <a:pt x="188339" y="241043"/>
                </a:cubicBezTo>
                <a:cubicBezTo>
                  <a:pt x="182837" y="222887"/>
                  <a:pt x="173484" y="194828"/>
                  <a:pt x="168532" y="178322"/>
                </a:cubicBezTo>
                <a:cubicBezTo>
                  <a:pt x="163580" y="161817"/>
                  <a:pt x="181736" y="170069"/>
                  <a:pt x="158629" y="142010"/>
                </a:cubicBezTo>
                <a:cubicBezTo>
                  <a:pt x="135522" y="113951"/>
                  <a:pt x="5129" y="2815"/>
                  <a:pt x="177" y="6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E18280BA-B87B-1E86-CFBA-A761D23F6B7B}"/>
              </a:ext>
            </a:extLst>
          </p:cNvPr>
          <p:cNvSpPr/>
          <p:nvPr/>
        </p:nvSpPr>
        <p:spPr>
          <a:xfrm>
            <a:off x="4906139" y="4515392"/>
            <a:ext cx="151622" cy="444083"/>
          </a:xfrm>
          <a:custGeom>
            <a:avLst/>
            <a:gdLst>
              <a:gd name="connsiteX0" fmla="*/ 151120 w 151622"/>
              <a:gd name="connsiteY0" fmla="*/ 490 h 444083"/>
              <a:gd name="connsiteX1" fmla="*/ 55389 w 151622"/>
              <a:gd name="connsiteY1" fmla="*/ 135834 h 444083"/>
              <a:gd name="connsiteX2" fmla="*/ 28980 w 151622"/>
              <a:gd name="connsiteY2" fmla="*/ 191952 h 444083"/>
              <a:gd name="connsiteX3" fmla="*/ 28980 w 151622"/>
              <a:gd name="connsiteY3" fmla="*/ 442835 h 444083"/>
              <a:gd name="connsiteX4" fmla="*/ 12475 w 151622"/>
              <a:gd name="connsiteY4" fmla="*/ 284383 h 444083"/>
              <a:gd name="connsiteX5" fmla="*/ 9174 w 151622"/>
              <a:gd name="connsiteY5" fmla="*/ 188651 h 444083"/>
              <a:gd name="connsiteX6" fmla="*/ 151120 w 151622"/>
              <a:gd name="connsiteY6" fmla="*/ 490 h 44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622" h="444083">
                <a:moveTo>
                  <a:pt x="151120" y="490"/>
                </a:moveTo>
                <a:cubicBezTo>
                  <a:pt x="158823" y="-8313"/>
                  <a:pt x="75746" y="103924"/>
                  <a:pt x="55389" y="135834"/>
                </a:cubicBezTo>
                <a:cubicBezTo>
                  <a:pt x="35032" y="167744"/>
                  <a:pt x="33381" y="140785"/>
                  <a:pt x="28980" y="191952"/>
                </a:cubicBezTo>
                <a:cubicBezTo>
                  <a:pt x="24579" y="243119"/>
                  <a:pt x="31731" y="427430"/>
                  <a:pt x="28980" y="442835"/>
                </a:cubicBezTo>
                <a:cubicBezTo>
                  <a:pt x="26229" y="458240"/>
                  <a:pt x="15776" y="326747"/>
                  <a:pt x="12475" y="284383"/>
                </a:cubicBezTo>
                <a:cubicBezTo>
                  <a:pt x="9174" y="242019"/>
                  <a:pt x="-11733" y="230465"/>
                  <a:pt x="9174" y="188651"/>
                </a:cubicBezTo>
                <a:cubicBezTo>
                  <a:pt x="30081" y="146837"/>
                  <a:pt x="143417" y="9293"/>
                  <a:pt x="151120" y="49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C345A674-063E-7BD9-8432-36EEA22264AF}"/>
              </a:ext>
            </a:extLst>
          </p:cNvPr>
          <p:cNvSpPr/>
          <p:nvPr/>
        </p:nvSpPr>
        <p:spPr>
          <a:xfrm>
            <a:off x="6394930" y="3313760"/>
            <a:ext cx="356486" cy="876406"/>
          </a:xfrm>
          <a:custGeom>
            <a:avLst/>
            <a:gdLst>
              <a:gd name="connsiteX0" fmla="*/ 1032 w 356486"/>
              <a:gd name="connsiteY0" fmla="*/ 335 h 876406"/>
              <a:gd name="connsiteX1" fmla="*/ 151013 w 356486"/>
              <a:gd name="connsiteY1" fmla="*/ 266430 h 876406"/>
              <a:gd name="connsiteX2" fmla="*/ 146175 w 356486"/>
              <a:gd name="connsiteY2" fmla="*/ 227726 h 876406"/>
              <a:gd name="connsiteX3" fmla="*/ 180041 w 356486"/>
              <a:gd name="connsiteY3" fmla="*/ 484145 h 876406"/>
              <a:gd name="connsiteX4" fmla="*/ 354213 w 356486"/>
              <a:gd name="connsiteY4" fmla="*/ 871192 h 876406"/>
              <a:gd name="connsiteX5" fmla="*/ 267127 w 356486"/>
              <a:gd name="connsiteY5" fmla="*/ 682507 h 876406"/>
              <a:gd name="connsiteX6" fmla="*/ 92956 w 356486"/>
              <a:gd name="connsiteY6" fmla="*/ 329326 h 876406"/>
              <a:gd name="connsiteX7" fmla="*/ 1032 w 356486"/>
              <a:gd name="connsiteY7" fmla="*/ 335 h 87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6" h="876406">
                <a:moveTo>
                  <a:pt x="1032" y="335"/>
                </a:moveTo>
                <a:cubicBezTo>
                  <a:pt x="10708" y="-10148"/>
                  <a:pt x="126823" y="228532"/>
                  <a:pt x="151013" y="266430"/>
                </a:cubicBezTo>
                <a:cubicBezTo>
                  <a:pt x="175204" y="304329"/>
                  <a:pt x="141337" y="191440"/>
                  <a:pt x="146175" y="227726"/>
                </a:cubicBezTo>
                <a:cubicBezTo>
                  <a:pt x="151013" y="264012"/>
                  <a:pt x="145368" y="376901"/>
                  <a:pt x="180041" y="484145"/>
                </a:cubicBezTo>
                <a:cubicBezTo>
                  <a:pt x="214714" y="591389"/>
                  <a:pt x="339699" y="838132"/>
                  <a:pt x="354213" y="871192"/>
                </a:cubicBezTo>
                <a:cubicBezTo>
                  <a:pt x="368727" y="904252"/>
                  <a:pt x="310670" y="772818"/>
                  <a:pt x="267127" y="682507"/>
                </a:cubicBezTo>
                <a:cubicBezTo>
                  <a:pt x="223584" y="592196"/>
                  <a:pt x="134080" y="441409"/>
                  <a:pt x="92956" y="329326"/>
                </a:cubicBezTo>
                <a:cubicBezTo>
                  <a:pt x="51832" y="217243"/>
                  <a:pt x="-8644" y="10818"/>
                  <a:pt x="1032" y="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228F6DD9-2B80-F40B-56B3-59C37191FEEB}"/>
              </a:ext>
            </a:extLst>
          </p:cNvPr>
          <p:cNvSpPr/>
          <p:nvPr/>
        </p:nvSpPr>
        <p:spPr>
          <a:xfrm>
            <a:off x="6554000" y="3812054"/>
            <a:ext cx="204845" cy="1332396"/>
          </a:xfrm>
          <a:custGeom>
            <a:avLst/>
            <a:gdLst>
              <a:gd name="connsiteX0" fmla="*/ 1619 w 204845"/>
              <a:gd name="connsiteY0" fmla="*/ 365 h 1332396"/>
              <a:gd name="connsiteX1" fmla="*/ 79029 w 204845"/>
              <a:gd name="connsiteY1" fmla="*/ 319679 h 1332396"/>
              <a:gd name="connsiteX2" fmla="*/ 137086 w 204845"/>
              <a:gd name="connsiteY2" fmla="*/ 464822 h 1332396"/>
              <a:gd name="connsiteX3" fmla="*/ 137086 w 204845"/>
              <a:gd name="connsiteY3" fmla="*/ 382575 h 1332396"/>
              <a:gd name="connsiteX4" fmla="*/ 180629 w 204845"/>
              <a:gd name="connsiteY4" fmla="*/ 561584 h 1332396"/>
              <a:gd name="connsiteX5" fmla="*/ 199981 w 204845"/>
              <a:gd name="connsiteY5" fmla="*/ 508365 h 1332396"/>
              <a:gd name="connsiteX6" fmla="*/ 199981 w 204845"/>
              <a:gd name="connsiteY6" fmla="*/ 648670 h 1332396"/>
              <a:gd name="connsiteX7" fmla="*/ 170952 w 204845"/>
              <a:gd name="connsiteY7" fmla="*/ 788975 h 1332396"/>
              <a:gd name="connsiteX8" fmla="*/ 156438 w 204845"/>
              <a:gd name="connsiteY8" fmla="*/ 871222 h 1332396"/>
              <a:gd name="connsiteX9" fmla="*/ 190305 w 204845"/>
              <a:gd name="connsiteY9" fmla="*/ 1098613 h 1332396"/>
              <a:gd name="connsiteX10" fmla="*/ 93543 w 204845"/>
              <a:gd name="connsiteY10" fmla="*/ 1330841 h 1332396"/>
              <a:gd name="connsiteX11" fmla="*/ 151600 w 204845"/>
              <a:gd name="connsiteY11" fmla="*/ 1190536 h 1332396"/>
              <a:gd name="connsiteX12" fmla="*/ 204819 w 204845"/>
              <a:gd name="connsiteY12" fmla="*/ 1006689 h 1332396"/>
              <a:gd name="connsiteX13" fmla="*/ 156438 w 204845"/>
              <a:gd name="connsiteY13" fmla="*/ 387413 h 1332396"/>
              <a:gd name="connsiteX14" fmla="*/ 1619 w 204845"/>
              <a:gd name="connsiteY14" fmla="*/ 365 h 1332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4845" h="1332396">
                <a:moveTo>
                  <a:pt x="1619" y="365"/>
                </a:moveTo>
                <a:cubicBezTo>
                  <a:pt x="-11282" y="-10924"/>
                  <a:pt x="56451" y="242270"/>
                  <a:pt x="79029" y="319679"/>
                </a:cubicBezTo>
                <a:cubicBezTo>
                  <a:pt x="101607" y="397088"/>
                  <a:pt x="127410" y="454339"/>
                  <a:pt x="137086" y="464822"/>
                </a:cubicBezTo>
                <a:cubicBezTo>
                  <a:pt x="146762" y="475305"/>
                  <a:pt x="129829" y="366448"/>
                  <a:pt x="137086" y="382575"/>
                </a:cubicBezTo>
                <a:cubicBezTo>
                  <a:pt x="144343" y="398702"/>
                  <a:pt x="170147" y="540619"/>
                  <a:pt x="180629" y="561584"/>
                </a:cubicBezTo>
                <a:cubicBezTo>
                  <a:pt x="191111" y="582549"/>
                  <a:pt x="196756" y="493851"/>
                  <a:pt x="199981" y="508365"/>
                </a:cubicBezTo>
                <a:cubicBezTo>
                  <a:pt x="203206" y="522879"/>
                  <a:pt x="204819" y="601902"/>
                  <a:pt x="199981" y="648670"/>
                </a:cubicBezTo>
                <a:cubicBezTo>
                  <a:pt x="195143" y="695438"/>
                  <a:pt x="178209" y="751883"/>
                  <a:pt x="170952" y="788975"/>
                </a:cubicBezTo>
                <a:cubicBezTo>
                  <a:pt x="163695" y="826067"/>
                  <a:pt x="153213" y="819616"/>
                  <a:pt x="156438" y="871222"/>
                </a:cubicBezTo>
                <a:cubicBezTo>
                  <a:pt x="159663" y="922828"/>
                  <a:pt x="200787" y="1022010"/>
                  <a:pt x="190305" y="1098613"/>
                </a:cubicBezTo>
                <a:cubicBezTo>
                  <a:pt x="179823" y="1175216"/>
                  <a:pt x="99994" y="1315521"/>
                  <a:pt x="93543" y="1330841"/>
                </a:cubicBezTo>
                <a:cubicBezTo>
                  <a:pt x="87092" y="1346161"/>
                  <a:pt x="133054" y="1244561"/>
                  <a:pt x="151600" y="1190536"/>
                </a:cubicBezTo>
                <a:cubicBezTo>
                  <a:pt x="170146" y="1136511"/>
                  <a:pt x="204013" y="1140543"/>
                  <a:pt x="204819" y="1006689"/>
                </a:cubicBezTo>
                <a:cubicBezTo>
                  <a:pt x="205625" y="872835"/>
                  <a:pt x="187886" y="547876"/>
                  <a:pt x="156438" y="387413"/>
                </a:cubicBezTo>
                <a:cubicBezTo>
                  <a:pt x="124990" y="226950"/>
                  <a:pt x="14520" y="11654"/>
                  <a:pt x="1619" y="3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C3FCA6E8-DCB9-68FE-F1F0-CA507019FB65}"/>
              </a:ext>
            </a:extLst>
          </p:cNvPr>
          <p:cNvSpPr/>
          <p:nvPr/>
        </p:nvSpPr>
        <p:spPr>
          <a:xfrm>
            <a:off x="5385878" y="2673520"/>
            <a:ext cx="885683" cy="1355197"/>
          </a:xfrm>
          <a:custGeom>
            <a:avLst/>
            <a:gdLst>
              <a:gd name="connsiteX0" fmla="*/ 1490 w 885683"/>
              <a:gd name="connsiteY0" fmla="*/ 357 h 1355197"/>
              <a:gd name="connsiteX1" fmla="*/ 509856 w 885683"/>
              <a:gd name="connsiteY1" fmla="*/ 340369 h 1355197"/>
              <a:gd name="connsiteX2" fmla="*/ 420727 w 885683"/>
              <a:gd name="connsiteY2" fmla="*/ 304057 h 1355197"/>
              <a:gd name="connsiteX3" fmla="*/ 631996 w 885683"/>
              <a:gd name="connsiteY3" fmla="*/ 591251 h 1355197"/>
              <a:gd name="connsiteX4" fmla="*/ 612190 w 885683"/>
              <a:gd name="connsiteY4" fmla="*/ 538434 h 1355197"/>
              <a:gd name="connsiteX5" fmla="*/ 876277 w 885683"/>
              <a:gd name="connsiteY5" fmla="*/ 1333995 h 1355197"/>
              <a:gd name="connsiteX6" fmla="*/ 803653 w 885683"/>
              <a:gd name="connsiteY6" fmla="*/ 1076510 h 1355197"/>
              <a:gd name="connsiteX7" fmla="*/ 582480 w 885683"/>
              <a:gd name="connsiteY7" fmla="*/ 545036 h 1355197"/>
              <a:gd name="connsiteX8" fmla="*/ 483448 w 885683"/>
              <a:gd name="connsiteY8" fmla="*/ 409692 h 1355197"/>
              <a:gd name="connsiteX9" fmla="*/ 358006 w 885683"/>
              <a:gd name="connsiteY9" fmla="*/ 277648 h 1355197"/>
              <a:gd name="connsiteX10" fmla="*/ 1490 w 885683"/>
              <a:gd name="connsiteY10" fmla="*/ 357 h 1355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5683" h="1355197">
                <a:moveTo>
                  <a:pt x="1490" y="357"/>
                </a:moveTo>
                <a:cubicBezTo>
                  <a:pt x="26798" y="10810"/>
                  <a:pt x="439983" y="289752"/>
                  <a:pt x="509856" y="340369"/>
                </a:cubicBezTo>
                <a:cubicBezTo>
                  <a:pt x="579729" y="390986"/>
                  <a:pt x="400370" y="262243"/>
                  <a:pt x="420727" y="304057"/>
                </a:cubicBezTo>
                <a:cubicBezTo>
                  <a:pt x="441084" y="345871"/>
                  <a:pt x="600086" y="552188"/>
                  <a:pt x="631996" y="591251"/>
                </a:cubicBezTo>
                <a:cubicBezTo>
                  <a:pt x="663906" y="630314"/>
                  <a:pt x="571477" y="414643"/>
                  <a:pt x="612190" y="538434"/>
                </a:cubicBezTo>
                <a:cubicBezTo>
                  <a:pt x="652903" y="662225"/>
                  <a:pt x="844367" y="1244316"/>
                  <a:pt x="876277" y="1333995"/>
                </a:cubicBezTo>
                <a:cubicBezTo>
                  <a:pt x="908188" y="1423674"/>
                  <a:pt x="852619" y="1208003"/>
                  <a:pt x="803653" y="1076510"/>
                </a:cubicBezTo>
                <a:cubicBezTo>
                  <a:pt x="754687" y="945017"/>
                  <a:pt x="635847" y="656172"/>
                  <a:pt x="582480" y="545036"/>
                </a:cubicBezTo>
                <a:cubicBezTo>
                  <a:pt x="529113" y="433900"/>
                  <a:pt x="520860" y="454257"/>
                  <a:pt x="483448" y="409692"/>
                </a:cubicBezTo>
                <a:cubicBezTo>
                  <a:pt x="446036" y="365127"/>
                  <a:pt x="435582" y="343670"/>
                  <a:pt x="358006" y="277648"/>
                </a:cubicBezTo>
                <a:cubicBezTo>
                  <a:pt x="280431" y="211626"/>
                  <a:pt x="-23818" y="-10096"/>
                  <a:pt x="1490" y="3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4A923F9E-5B4E-BADE-A3AF-E045F5516410}"/>
              </a:ext>
            </a:extLst>
          </p:cNvPr>
          <p:cNvSpPr/>
          <p:nvPr/>
        </p:nvSpPr>
        <p:spPr>
          <a:xfrm>
            <a:off x="5083629" y="2772207"/>
            <a:ext cx="1100157" cy="1095664"/>
          </a:xfrm>
          <a:custGeom>
            <a:avLst/>
            <a:gdLst>
              <a:gd name="connsiteX0" fmla="*/ 39 w 1100157"/>
              <a:gd name="connsiteY0" fmla="*/ 703 h 1095664"/>
              <a:gd name="connsiteX1" fmla="*/ 472094 w 1100157"/>
              <a:gd name="connsiteY1" fmla="*/ 86531 h 1095664"/>
              <a:gd name="connsiteX2" fmla="*/ 653653 w 1100157"/>
              <a:gd name="connsiteY2" fmla="*/ 311005 h 1095664"/>
              <a:gd name="connsiteX3" fmla="*/ 1013471 w 1100157"/>
              <a:gd name="connsiteY3" fmla="*/ 806167 h 1095664"/>
              <a:gd name="connsiteX4" fmla="*/ 861622 w 1100157"/>
              <a:gd name="connsiteY4" fmla="*/ 631210 h 1095664"/>
              <a:gd name="connsiteX5" fmla="*/ 1099300 w 1100157"/>
              <a:gd name="connsiteY5" fmla="*/ 1093361 h 1095664"/>
              <a:gd name="connsiteX6" fmla="*/ 930944 w 1100157"/>
              <a:gd name="connsiteY6" fmla="*/ 789662 h 1095664"/>
              <a:gd name="connsiteX7" fmla="*/ 666858 w 1100157"/>
              <a:gd name="connsiteY7" fmla="*/ 353919 h 1095664"/>
              <a:gd name="connsiteX8" fmla="*/ 498502 w 1100157"/>
              <a:gd name="connsiteY8" fmla="*/ 126144 h 1095664"/>
              <a:gd name="connsiteX9" fmla="*/ 39 w 1100157"/>
              <a:gd name="connsiteY9" fmla="*/ 703 h 109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00157" h="1095664">
                <a:moveTo>
                  <a:pt x="39" y="703"/>
                </a:moveTo>
                <a:cubicBezTo>
                  <a:pt x="-4362" y="-5899"/>
                  <a:pt x="363158" y="34814"/>
                  <a:pt x="472094" y="86531"/>
                </a:cubicBezTo>
                <a:cubicBezTo>
                  <a:pt x="581030" y="138248"/>
                  <a:pt x="563424" y="191066"/>
                  <a:pt x="653653" y="311005"/>
                </a:cubicBezTo>
                <a:cubicBezTo>
                  <a:pt x="743882" y="430944"/>
                  <a:pt x="978810" y="752800"/>
                  <a:pt x="1013471" y="806167"/>
                </a:cubicBezTo>
                <a:cubicBezTo>
                  <a:pt x="1048132" y="859534"/>
                  <a:pt x="847317" y="583344"/>
                  <a:pt x="861622" y="631210"/>
                </a:cubicBezTo>
                <a:cubicBezTo>
                  <a:pt x="875927" y="679076"/>
                  <a:pt x="1087746" y="1066952"/>
                  <a:pt x="1099300" y="1093361"/>
                </a:cubicBezTo>
                <a:cubicBezTo>
                  <a:pt x="1110854" y="1119770"/>
                  <a:pt x="1003018" y="912902"/>
                  <a:pt x="930944" y="789662"/>
                </a:cubicBezTo>
                <a:cubicBezTo>
                  <a:pt x="858870" y="666422"/>
                  <a:pt x="738932" y="464505"/>
                  <a:pt x="666858" y="353919"/>
                </a:cubicBezTo>
                <a:cubicBezTo>
                  <a:pt x="594784" y="243333"/>
                  <a:pt x="605787" y="182262"/>
                  <a:pt x="498502" y="126144"/>
                </a:cubicBezTo>
                <a:cubicBezTo>
                  <a:pt x="391217" y="70026"/>
                  <a:pt x="4440" y="7305"/>
                  <a:pt x="39" y="7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57A79A12-5648-94D8-CB78-BF41802E9156}"/>
              </a:ext>
            </a:extLst>
          </p:cNvPr>
          <p:cNvSpPr/>
          <p:nvPr/>
        </p:nvSpPr>
        <p:spPr>
          <a:xfrm>
            <a:off x="4445406" y="2799694"/>
            <a:ext cx="599897" cy="1024461"/>
          </a:xfrm>
          <a:custGeom>
            <a:avLst/>
            <a:gdLst>
              <a:gd name="connsiteX0" fmla="*/ 599669 w 599897"/>
              <a:gd name="connsiteY0" fmla="*/ 656 h 1024461"/>
              <a:gd name="connsiteX1" fmla="*/ 577444 w 599897"/>
              <a:gd name="connsiteY1" fmla="*/ 83206 h 1024461"/>
              <a:gd name="connsiteX2" fmla="*/ 577444 w 599897"/>
              <a:gd name="connsiteY2" fmla="*/ 330856 h 1024461"/>
              <a:gd name="connsiteX3" fmla="*/ 577444 w 599897"/>
              <a:gd name="connsiteY3" fmla="*/ 289581 h 1024461"/>
              <a:gd name="connsiteX4" fmla="*/ 545694 w 599897"/>
              <a:gd name="connsiteY4" fmla="*/ 518181 h 1024461"/>
              <a:gd name="connsiteX5" fmla="*/ 548869 w 599897"/>
              <a:gd name="connsiteY5" fmla="*/ 486431 h 1024461"/>
              <a:gd name="connsiteX6" fmla="*/ 402819 w 599897"/>
              <a:gd name="connsiteY6" fmla="*/ 718206 h 1024461"/>
              <a:gd name="connsiteX7" fmla="*/ 444094 w 599897"/>
              <a:gd name="connsiteY7" fmla="*/ 673756 h 1024461"/>
              <a:gd name="connsiteX8" fmla="*/ 2769 w 599897"/>
              <a:gd name="connsiteY8" fmla="*/ 1019831 h 1024461"/>
              <a:gd name="connsiteX9" fmla="*/ 259944 w 599897"/>
              <a:gd name="connsiteY9" fmla="*/ 864256 h 1024461"/>
              <a:gd name="connsiteX10" fmla="*/ 329794 w 599897"/>
              <a:gd name="connsiteY10" fmla="*/ 737256 h 1024461"/>
              <a:gd name="connsiteX11" fmla="*/ 485369 w 599897"/>
              <a:gd name="connsiteY11" fmla="*/ 588031 h 1024461"/>
              <a:gd name="connsiteX12" fmla="*/ 561569 w 599897"/>
              <a:gd name="connsiteY12" fmla="*/ 140356 h 1024461"/>
              <a:gd name="connsiteX13" fmla="*/ 561569 w 599897"/>
              <a:gd name="connsiteY13" fmla="*/ 118131 h 1024461"/>
              <a:gd name="connsiteX14" fmla="*/ 599669 w 599897"/>
              <a:gd name="connsiteY14" fmla="*/ 656 h 1024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99897" h="1024461">
                <a:moveTo>
                  <a:pt x="599669" y="656"/>
                </a:moveTo>
                <a:cubicBezTo>
                  <a:pt x="602315" y="-5165"/>
                  <a:pt x="581148" y="28173"/>
                  <a:pt x="577444" y="83206"/>
                </a:cubicBezTo>
                <a:cubicBezTo>
                  <a:pt x="573740" y="138239"/>
                  <a:pt x="577444" y="330856"/>
                  <a:pt x="577444" y="330856"/>
                </a:cubicBezTo>
                <a:cubicBezTo>
                  <a:pt x="577444" y="365252"/>
                  <a:pt x="582736" y="258360"/>
                  <a:pt x="577444" y="289581"/>
                </a:cubicBezTo>
                <a:cubicBezTo>
                  <a:pt x="572152" y="320802"/>
                  <a:pt x="550457" y="485373"/>
                  <a:pt x="545694" y="518181"/>
                </a:cubicBezTo>
                <a:cubicBezTo>
                  <a:pt x="540931" y="550989"/>
                  <a:pt x="572681" y="453094"/>
                  <a:pt x="548869" y="486431"/>
                </a:cubicBezTo>
                <a:cubicBezTo>
                  <a:pt x="525057" y="519768"/>
                  <a:pt x="420281" y="686985"/>
                  <a:pt x="402819" y="718206"/>
                </a:cubicBezTo>
                <a:cubicBezTo>
                  <a:pt x="385357" y="749427"/>
                  <a:pt x="510769" y="623485"/>
                  <a:pt x="444094" y="673756"/>
                </a:cubicBezTo>
                <a:cubicBezTo>
                  <a:pt x="377419" y="724027"/>
                  <a:pt x="33461" y="988081"/>
                  <a:pt x="2769" y="1019831"/>
                </a:cubicBezTo>
                <a:cubicBezTo>
                  <a:pt x="-27923" y="1051581"/>
                  <a:pt x="205440" y="911352"/>
                  <a:pt x="259944" y="864256"/>
                </a:cubicBezTo>
                <a:cubicBezTo>
                  <a:pt x="314448" y="817160"/>
                  <a:pt x="292223" y="783294"/>
                  <a:pt x="329794" y="737256"/>
                </a:cubicBezTo>
                <a:cubicBezTo>
                  <a:pt x="367365" y="691219"/>
                  <a:pt x="446740" y="687514"/>
                  <a:pt x="485369" y="588031"/>
                </a:cubicBezTo>
                <a:cubicBezTo>
                  <a:pt x="523998" y="488548"/>
                  <a:pt x="548869" y="218673"/>
                  <a:pt x="561569" y="140356"/>
                </a:cubicBezTo>
                <a:cubicBezTo>
                  <a:pt x="574269" y="62039"/>
                  <a:pt x="555748" y="136652"/>
                  <a:pt x="561569" y="118131"/>
                </a:cubicBezTo>
                <a:cubicBezTo>
                  <a:pt x="567390" y="99610"/>
                  <a:pt x="597023" y="6477"/>
                  <a:pt x="599669" y="6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42C5407A-A26C-CC4A-6628-B89FC69F6BB3}"/>
              </a:ext>
            </a:extLst>
          </p:cNvPr>
          <p:cNvSpPr/>
          <p:nvPr/>
        </p:nvSpPr>
        <p:spPr>
          <a:xfrm>
            <a:off x="4327602" y="2841109"/>
            <a:ext cx="746465" cy="915176"/>
          </a:xfrm>
          <a:custGeom>
            <a:avLst/>
            <a:gdLst>
              <a:gd name="connsiteX0" fmla="*/ 746048 w 746465"/>
              <a:gd name="connsiteY0" fmla="*/ 516 h 915176"/>
              <a:gd name="connsiteX1" fmla="*/ 603173 w 746465"/>
              <a:gd name="connsiteY1" fmla="*/ 92591 h 915176"/>
              <a:gd name="connsiteX2" fmla="*/ 574598 w 746465"/>
              <a:gd name="connsiteY2" fmla="*/ 213241 h 915176"/>
              <a:gd name="connsiteX3" fmla="*/ 571423 w 746465"/>
              <a:gd name="connsiteY3" fmla="*/ 206891 h 915176"/>
              <a:gd name="connsiteX4" fmla="*/ 523798 w 746465"/>
              <a:gd name="connsiteY4" fmla="*/ 343416 h 915176"/>
              <a:gd name="connsiteX5" fmla="*/ 476173 w 746465"/>
              <a:gd name="connsiteY5" fmla="*/ 476766 h 915176"/>
              <a:gd name="connsiteX6" fmla="*/ 6273 w 746465"/>
              <a:gd name="connsiteY6" fmla="*/ 908566 h 915176"/>
              <a:gd name="connsiteX7" fmla="*/ 228523 w 746465"/>
              <a:gd name="connsiteY7" fmla="*/ 705366 h 915176"/>
              <a:gd name="connsiteX8" fmla="*/ 552373 w 746465"/>
              <a:gd name="connsiteY8" fmla="*/ 267216 h 915176"/>
              <a:gd name="connsiteX9" fmla="*/ 552373 w 746465"/>
              <a:gd name="connsiteY9" fmla="*/ 133866 h 915176"/>
              <a:gd name="connsiteX10" fmla="*/ 746048 w 746465"/>
              <a:gd name="connsiteY10" fmla="*/ 516 h 915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6465" h="915176">
                <a:moveTo>
                  <a:pt x="746048" y="516"/>
                </a:moveTo>
                <a:cubicBezTo>
                  <a:pt x="754515" y="-6363"/>
                  <a:pt x="631748" y="57137"/>
                  <a:pt x="603173" y="92591"/>
                </a:cubicBezTo>
                <a:cubicBezTo>
                  <a:pt x="574598" y="128045"/>
                  <a:pt x="574598" y="213241"/>
                  <a:pt x="574598" y="213241"/>
                </a:cubicBezTo>
                <a:cubicBezTo>
                  <a:pt x="569306" y="232291"/>
                  <a:pt x="579890" y="185195"/>
                  <a:pt x="571423" y="206891"/>
                </a:cubicBezTo>
                <a:cubicBezTo>
                  <a:pt x="562956" y="228587"/>
                  <a:pt x="539673" y="298437"/>
                  <a:pt x="523798" y="343416"/>
                </a:cubicBezTo>
                <a:cubicBezTo>
                  <a:pt x="507923" y="388395"/>
                  <a:pt x="562427" y="382574"/>
                  <a:pt x="476173" y="476766"/>
                </a:cubicBezTo>
                <a:cubicBezTo>
                  <a:pt x="389919" y="570958"/>
                  <a:pt x="6273" y="908566"/>
                  <a:pt x="6273" y="908566"/>
                </a:cubicBezTo>
                <a:cubicBezTo>
                  <a:pt x="-35002" y="946666"/>
                  <a:pt x="137506" y="812258"/>
                  <a:pt x="228523" y="705366"/>
                </a:cubicBezTo>
                <a:cubicBezTo>
                  <a:pt x="319540" y="598474"/>
                  <a:pt x="498398" y="362466"/>
                  <a:pt x="552373" y="267216"/>
                </a:cubicBezTo>
                <a:cubicBezTo>
                  <a:pt x="606348" y="171966"/>
                  <a:pt x="526444" y="175141"/>
                  <a:pt x="552373" y="133866"/>
                </a:cubicBezTo>
                <a:cubicBezTo>
                  <a:pt x="578302" y="92591"/>
                  <a:pt x="737581" y="7395"/>
                  <a:pt x="746048" y="5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F37238AD-765A-269E-47E4-AF4A80A2E6DB}"/>
              </a:ext>
            </a:extLst>
          </p:cNvPr>
          <p:cNvSpPr/>
          <p:nvPr/>
        </p:nvSpPr>
        <p:spPr>
          <a:xfrm>
            <a:off x="4021076" y="2754062"/>
            <a:ext cx="931398" cy="1171728"/>
          </a:xfrm>
          <a:custGeom>
            <a:avLst/>
            <a:gdLst>
              <a:gd name="connsiteX0" fmla="*/ 925574 w 931398"/>
              <a:gd name="connsiteY0" fmla="*/ 8188 h 1171728"/>
              <a:gd name="connsiteX1" fmla="*/ 855724 w 931398"/>
              <a:gd name="connsiteY1" fmla="*/ 71688 h 1171728"/>
              <a:gd name="connsiteX2" fmla="*/ 738249 w 931398"/>
              <a:gd name="connsiteY2" fmla="*/ 220913 h 1171728"/>
              <a:gd name="connsiteX3" fmla="*/ 623949 w 931398"/>
              <a:gd name="connsiteY3" fmla="*/ 570163 h 1171728"/>
              <a:gd name="connsiteX4" fmla="*/ 423924 w 931398"/>
              <a:gd name="connsiteY4" fmla="*/ 824163 h 1171728"/>
              <a:gd name="connsiteX5" fmla="*/ 1649 w 931398"/>
              <a:gd name="connsiteY5" fmla="*/ 1170238 h 1171728"/>
              <a:gd name="connsiteX6" fmla="*/ 290574 w 931398"/>
              <a:gd name="connsiteY6" fmla="*/ 932113 h 1171728"/>
              <a:gd name="connsiteX7" fmla="*/ 620774 w 931398"/>
              <a:gd name="connsiteY7" fmla="*/ 525713 h 1171728"/>
              <a:gd name="connsiteX8" fmla="*/ 662049 w 931398"/>
              <a:gd name="connsiteY8" fmla="*/ 360613 h 1171728"/>
              <a:gd name="connsiteX9" fmla="*/ 703324 w 931398"/>
              <a:gd name="connsiteY9" fmla="*/ 249488 h 1171728"/>
              <a:gd name="connsiteX10" fmla="*/ 925574 w 931398"/>
              <a:gd name="connsiteY10" fmla="*/ 8188 h 1171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31398" h="1171728">
                <a:moveTo>
                  <a:pt x="925574" y="8188"/>
                </a:moveTo>
                <a:cubicBezTo>
                  <a:pt x="950974" y="-21445"/>
                  <a:pt x="886945" y="36234"/>
                  <a:pt x="855724" y="71688"/>
                </a:cubicBezTo>
                <a:cubicBezTo>
                  <a:pt x="824503" y="107142"/>
                  <a:pt x="776878" y="137834"/>
                  <a:pt x="738249" y="220913"/>
                </a:cubicBezTo>
                <a:cubicBezTo>
                  <a:pt x="699620" y="303992"/>
                  <a:pt x="676337" y="469621"/>
                  <a:pt x="623949" y="570163"/>
                </a:cubicBezTo>
                <a:cubicBezTo>
                  <a:pt x="571561" y="670705"/>
                  <a:pt x="527641" y="724151"/>
                  <a:pt x="423924" y="824163"/>
                </a:cubicBezTo>
                <a:cubicBezTo>
                  <a:pt x="320207" y="924175"/>
                  <a:pt x="23874" y="1152246"/>
                  <a:pt x="1649" y="1170238"/>
                </a:cubicBezTo>
                <a:cubicBezTo>
                  <a:pt x="-20576" y="1188230"/>
                  <a:pt x="187387" y="1039534"/>
                  <a:pt x="290574" y="932113"/>
                </a:cubicBezTo>
                <a:cubicBezTo>
                  <a:pt x="393761" y="824692"/>
                  <a:pt x="558862" y="620963"/>
                  <a:pt x="620774" y="525713"/>
                </a:cubicBezTo>
                <a:cubicBezTo>
                  <a:pt x="682686" y="430463"/>
                  <a:pt x="648291" y="406651"/>
                  <a:pt x="662049" y="360613"/>
                </a:cubicBezTo>
                <a:cubicBezTo>
                  <a:pt x="675807" y="314576"/>
                  <a:pt x="662049" y="305051"/>
                  <a:pt x="703324" y="249488"/>
                </a:cubicBezTo>
                <a:cubicBezTo>
                  <a:pt x="744599" y="193926"/>
                  <a:pt x="900174" y="37821"/>
                  <a:pt x="925574" y="8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FDCAD17E-9E3D-625B-FB70-D0FB80DBF1F8}"/>
              </a:ext>
            </a:extLst>
          </p:cNvPr>
          <p:cNvSpPr/>
          <p:nvPr/>
        </p:nvSpPr>
        <p:spPr>
          <a:xfrm>
            <a:off x="3856549" y="2765094"/>
            <a:ext cx="1039445" cy="1321574"/>
          </a:xfrm>
          <a:custGeom>
            <a:avLst/>
            <a:gdLst>
              <a:gd name="connsiteX0" fmla="*/ 1039301 w 1039445"/>
              <a:gd name="connsiteY0" fmla="*/ 331 h 1321574"/>
              <a:gd name="connsiteX1" fmla="*/ 855151 w 1039445"/>
              <a:gd name="connsiteY1" fmla="*/ 124156 h 1321574"/>
              <a:gd name="connsiteX2" fmla="*/ 750376 w 1039445"/>
              <a:gd name="connsiteY2" fmla="*/ 422606 h 1321574"/>
              <a:gd name="connsiteX3" fmla="*/ 772601 w 1039445"/>
              <a:gd name="connsiteY3" fmla="*/ 270206 h 1321574"/>
              <a:gd name="connsiteX4" fmla="*/ 642426 w 1039445"/>
              <a:gd name="connsiteY4" fmla="*/ 686131 h 1321574"/>
              <a:gd name="connsiteX5" fmla="*/ 671001 w 1039445"/>
              <a:gd name="connsiteY5" fmla="*/ 603581 h 1321574"/>
              <a:gd name="connsiteX6" fmla="*/ 182051 w 1039445"/>
              <a:gd name="connsiteY6" fmla="*/ 1095706 h 1321574"/>
              <a:gd name="connsiteX7" fmla="*/ 293176 w 1039445"/>
              <a:gd name="connsiteY7" fmla="*/ 962356 h 1321574"/>
              <a:gd name="connsiteX8" fmla="*/ 1076 w 1039445"/>
              <a:gd name="connsiteY8" fmla="*/ 1321131 h 1321574"/>
              <a:gd name="connsiteX9" fmla="*/ 417001 w 1039445"/>
              <a:gd name="connsiteY9" fmla="*/ 876631 h 1321574"/>
              <a:gd name="connsiteX10" fmla="*/ 715451 w 1039445"/>
              <a:gd name="connsiteY10" fmla="*/ 479756 h 1321574"/>
              <a:gd name="connsiteX11" fmla="*/ 756726 w 1039445"/>
              <a:gd name="connsiteY11" fmla="*/ 251156 h 1321574"/>
              <a:gd name="connsiteX12" fmla="*/ 823401 w 1039445"/>
              <a:gd name="connsiteY12" fmla="*/ 155906 h 1321574"/>
              <a:gd name="connsiteX13" fmla="*/ 1039301 w 1039445"/>
              <a:gd name="connsiteY13" fmla="*/ 331 h 1321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39445" h="1321574">
                <a:moveTo>
                  <a:pt x="1039301" y="331"/>
                </a:moveTo>
                <a:cubicBezTo>
                  <a:pt x="1044593" y="-4961"/>
                  <a:pt x="903305" y="53777"/>
                  <a:pt x="855151" y="124156"/>
                </a:cubicBezTo>
                <a:cubicBezTo>
                  <a:pt x="806997" y="194535"/>
                  <a:pt x="764134" y="398264"/>
                  <a:pt x="750376" y="422606"/>
                </a:cubicBezTo>
                <a:cubicBezTo>
                  <a:pt x="736618" y="446948"/>
                  <a:pt x="790593" y="226285"/>
                  <a:pt x="772601" y="270206"/>
                </a:cubicBezTo>
                <a:cubicBezTo>
                  <a:pt x="754609" y="314127"/>
                  <a:pt x="659359" y="630569"/>
                  <a:pt x="642426" y="686131"/>
                </a:cubicBezTo>
                <a:cubicBezTo>
                  <a:pt x="625493" y="741694"/>
                  <a:pt x="747730" y="535319"/>
                  <a:pt x="671001" y="603581"/>
                </a:cubicBezTo>
                <a:cubicBezTo>
                  <a:pt x="594272" y="671844"/>
                  <a:pt x="245022" y="1035910"/>
                  <a:pt x="182051" y="1095706"/>
                </a:cubicBezTo>
                <a:cubicBezTo>
                  <a:pt x="119080" y="1155502"/>
                  <a:pt x="323338" y="924785"/>
                  <a:pt x="293176" y="962356"/>
                </a:cubicBezTo>
                <a:cubicBezTo>
                  <a:pt x="263014" y="999927"/>
                  <a:pt x="-19561" y="1335418"/>
                  <a:pt x="1076" y="1321131"/>
                </a:cubicBezTo>
                <a:cubicBezTo>
                  <a:pt x="21713" y="1306844"/>
                  <a:pt x="297938" y="1016860"/>
                  <a:pt x="417001" y="876631"/>
                </a:cubicBezTo>
                <a:cubicBezTo>
                  <a:pt x="536063" y="736402"/>
                  <a:pt x="658830" y="584002"/>
                  <a:pt x="715451" y="479756"/>
                </a:cubicBezTo>
                <a:cubicBezTo>
                  <a:pt x="772072" y="375510"/>
                  <a:pt x="738734" y="305131"/>
                  <a:pt x="756726" y="251156"/>
                </a:cubicBezTo>
                <a:cubicBezTo>
                  <a:pt x="774718" y="197181"/>
                  <a:pt x="780539" y="198768"/>
                  <a:pt x="823401" y="155906"/>
                </a:cubicBezTo>
                <a:cubicBezTo>
                  <a:pt x="866263" y="113044"/>
                  <a:pt x="1034009" y="5623"/>
                  <a:pt x="1039301" y="3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EEEE9107-4ACE-4B66-55C2-F76587C2BCBC}"/>
              </a:ext>
            </a:extLst>
          </p:cNvPr>
          <p:cNvSpPr/>
          <p:nvPr/>
        </p:nvSpPr>
        <p:spPr>
          <a:xfrm>
            <a:off x="3797041" y="2812718"/>
            <a:ext cx="1143816" cy="994109"/>
          </a:xfrm>
          <a:custGeom>
            <a:avLst/>
            <a:gdLst>
              <a:gd name="connsiteX0" fmla="*/ 1143259 w 1143816"/>
              <a:gd name="connsiteY0" fmla="*/ 332 h 994109"/>
              <a:gd name="connsiteX1" fmla="*/ 673359 w 1143816"/>
              <a:gd name="connsiteY1" fmla="*/ 152732 h 994109"/>
              <a:gd name="connsiteX2" fmla="*/ 463809 w 1143816"/>
              <a:gd name="connsiteY2" fmla="*/ 438482 h 994109"/>
              <a:gd name="connsiteX3" fmla="*/ 527309 w 1143816"/>
              <a:gd name="connsiteY3" fmla="*/ 330532 h 994109"/>
              <a:gd name="connsiteX4" fmla="*/ 305059 w 1143816"/>
              <a:gd name="connsiteY4" fmla="*/ 682957 h 994109"/>
              <a:gd name="connsiteX5" fmla="*/ 320934 w 1143816"/>
              <a:gd name="connsiteY5" fmla="*/ 654382 h 994109"/>
              <a:gd name="connsiteX6" fmla="*/ 259 w 1143816"/>
              <a:gd name="connsiteY6" fmla="*/ 994107 h 994109"/>
              <a:gd name="connsiteX7" fmla="*/ 270134 w 1143816"/>
              <a:gd name="connsiteY7" fmla="*/ 648032 h 994109"/>
              <a:gd name="connsiteX8" fmla="*/ 463809 w 1143816"/>
              <a:gd name="connsiteY8" fmla="*/ 317832 h 994109"/>
              <a:gd name="connsiteX9" fmla="*/ 435234 w 1143816"/>
              <a:gd name="connsiteY9" fmla="*/ 394032 h 994109"/>
              <a:gd name="connsiteX10" fmla="*/ 571759 w 1143816"/>
              <a:gd name="connsiteY10" fmla="*/ 190832 h 994109"/>
              <a:gd name="connsiteX11" fmla="*/ 1143259 w 1143816"/>
              <a:gd name="connsiteY11" fmla="*/ 332 h 99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43816" h="994109">
                <a:moveTo>
                  <a:pt x="1143259" y="332"/>
                </a:moveTo>
                <a:cubicBezTo>
                  <a:pt x="1160192" y="-6018"/>
                  <a:pt x="786601" y="79707"/>
                  <a:pt x="673359" y="152732"/>
                </a:cubicBezTo>
                <a:cubicBezTo>
                  <a:pt x="560117" y="225757"/>
                  <a:pt x="488151" y="408849"/>
                  <a:pt x="463809" y="438482"/>
                </a:cubicBezTo>
                <a:cubicBezTo>
                  <a:pt x="439467" y="468115"/>
                  <a:pt x="553767" y="289786"/>
                  <a:pt x="527309" y="330532"/>
                </a:cubicBezTo>
                <a:cubicBezTo>
                  <a:pt x="500851" y="371278"/>
                  <a:pt x="339455" y="628982"/>
                  <a:pt x="305059" y="682957"/>
                </a:cubicBezTo>
                <a:cubicBezTo>
                  <a:pt x="270663" y="736932"/>
                  <a:pt x="371734" y="602524"/>
                  <a:pt x="320934" y="654382"/>
                </a:cubicBezTo>
                <a:cubicBezTo>
                  <a:pt x="270134" y="706240"/>
                  <a:pt x="8726" y="995165"/>
                  <a:pt x="259" y="994107"/>
                </a:cubicBezTo>
                <a:cubicBezTo>
                  <a:pt x="-8208" y="993049"/>
                  <a:pt x="192876" y="760745"/>
                  <a:pt x="270134" y="648032"/>
                </a:cubicBezTo>
                <a:cubicBezTo>
                  <a:pt x="347392" y="535320"/>
                  <a:pt x="436292" y="360165"/>
                  <a:pt x="463809" y="317832"/>
                </a:cubicBezTo>
                <a:cubicBezTo>
                  <a:pt x="491326" y="275499"/>
                  <a:pt x="417242" y="415199"/>
                  <a:pt x="435234" y="394032"/>
                </a:cubicBezTo>
                <a:cubicBezTo>
                  <a:pt x="453226" y="372865"/>
                  <a:pt x="455342" y="255919"/>
                  <a:pt x="571759" y="190832"/>
                </a:cubicBezTo>
                <a:cubicBezTo>
                  <a:pt x="688176" y="125745"/>
                  <a:pt x="1126326" y="6682"/>
                  <a:pt x="1143259" y="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5E16DEA8-A5A2-7E9E-F447-731D6F6D359C}"/>
              </a:ext>
            </a:extLst>
          </p:cNvPr>
          <p:cNvSpPr/>
          <p:nvPr/>
        </p:nvSpPr>
        <p:spPr>
          <a:xfrm>
            <a:off x="2964255" y="2941869"/>
            <a:ext cx="1456026" cy="931994"/>
          </a:xfrm>
          <a:custGeom>
            <a:avLst/>
            <a:gdLst>
              <a:gd name="connsiteX0" fmla="*/ 1455345 w 1456026"/>
              <a:gd name="connsiteY0" fmla="*/ 1356 h 931994"/>
              <a:gd name="connsiteX1" fmla="*/ 852095 w 1456026"/>
              <a:gd name="connsiteY1" fmla="*/ 331556 h 931994"/>
              <a:gd name="connsiteX2" fmla="*/ 553645 w 1456026"/>
              <a:gd name="connsiteY2" fmla="*/ 709381 h 931994"/>
              <a:gd name="connsiteX3" fmla="*/ 594920 w 1456026"/>
              <a:gd name="connsiteY3" fmla="*/ 601431 h 931994"/>
              <a:gd name="connsiteX4" fmla="*/ 1195 w 1456026"/>
              <a:gd name="connsiteY4" fmla="*/ 931631 h 931994"/>
              <a:gd name="connsiteX5" fmla="*/ 448870 w 1456026"/>
              <a:gd name="connsiteY5" fmla="*/ 661756 h 931994"/>
              <a:gd name="connsiteX6" fmla="*/ 709220 w 1456026"/>
              <a:gd name="connsiteY6" fmla="*/ 458556 h 931994"/>
              <a:gd name="connsiteX7" fmla="*/ 966395 w 1456026"/>
              <a:gd name="connsiteY7" fmla="*/ 223606 h 931994"/>
              <a:gd name="connsiteX8" fmla="*/ 1455345 w 1456026"/>
              <a:gd name="connsiteY8" fmla="*/ 1356 h 93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6026" h="931994">
                <a:moveTo>
                  <a:pt x="1455345" y="1356"/>
                </a:moveTo>
                <a:cubicBezTo>
                  <a:pt x="1436295" y="19348"/>
                  <a:pt x="1002378" y="213552"/>
                  <a:pt x="852095" y="331556"/>
                </a:cubicBezTo>
                <a:cubicBezTo>
                  <a:pt x="701812" y="449560"/>
                  <a:pt x="596507" y="664402"/>
                  <a:pt x="553645" y="709381"/>
                </a:cubicBezTo>
                <a:cubicBezTo>
                  <a:pt x="510782" y="754360"/>
                  <a:pt x="686995" y="564389"/>
                  <a:pt x="594920" y="601431"/>
                </a:cubicBezTo>
                <a:cubicBezTo>
                  <a:pt x="502845" y="638473"/>
                  <a:pt x="25537" y="921577"/>
                  <a:pt x="1195" y="931631"/>
                </a:cubicBezTo>
                <a:cubicBezTo>
                  <a:pt x="-23147" y="941685"/>
                  <a:pt x="330866" y="740602"/>
                  <a:pt x="448870" y="661756"/>
                </a:cubicBezTo>
                <a:cubicBezTo>
                  <a:pt x="566874" y="582910"/>
                  <a:pt x="622966" y="531581"/>
                  <a:pt x="709220" y="458556"/>
                </a:cubicBezTo>
                <a:cubicBezTo>
                  <a:pt x="795474" y="385531"/>
                  <a:pt x="844157" y="298219"/>
                  <a:pt x="966395" y="223606"/>
                </a:cubicBezTo>
                <a:cubicBezTo>
                  <a:pt x="1088632" y="148994"/>
                  <a:pt x="1474395" y="-16636"/>
                  <a:pt x="1455345" y="13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17A9F708-A385-1D59-0F38-FCEDA6F2661D}"/>
              </a:ext>
            </a:extLst>
          </p:cNvPr>
          <p:cNvSpPr/>
          <p:nvPr/>
        </p:nvSpPr>
        <p:spPr>
          <a:xfrm>
            <a:off x="3789600" y="5655798"/>
            <a:ext cx="363637" cy="371341"/>
          </a:xfrm>
          <a:custGeom>
            <a:avLst/>
            <a:gdLst>
              <a:gd name="connsiteX0" fmla="*/ 363114 w 363637"/>
              <a:gd name="connsiteY0" fmla="*/ 101 h 371341"/>
              <a:gd name="connsiteX1" fmla="*/ 99945 w 363637"/>
              <a:gd name="connsiteY1" fmla="*/ 156218 h 371341"/>
              <a:gd name="connsiteX2" fmla="*/ 28578 w 363637"/>
              <a:gd name="connsiteY2" fmla="*/ 365861 h 371341"/>
              <a:gd name="connsiteX3" fmla="*/ 33038 w 363637"/>
              <a:gd name="connsiteY3" fmla="*/ 298953 h 371341"/>
              <a:gd name="connsiteX4" fmla="*/ 24117 w 363637"/>
              <a:gd name="connsiteY4" fmla="*/ 178520 h 371341"/>
              <a:gd name="connsiteX5" fmla="*/ 363114 w 363637"/>
              <a:gd name="connsiteY5" fmla="*/ 101 h 37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637" h="371341">
                <a:moveTo>
                  <a:pt x="363114" y="101"/>
                </a:moveTo>
                <a:cubicBezTo>
                  <a:pt x="375752" y="-3616"/>
                  <a:pt x="155701" y="95258"/>
                  <a:pt x="99945" y="156218"/>
                </a:cubicBezTo>
                <a:cubicBezTo>
                  <a:pt x="44189" y="217178"/>
                  <a:pt x="39729" y="342072"/>
                  <a:pt x="28578" y="365861"/>
                </a:cubicBezTo>
                <a:cubicBezTo>
                  <a:pt x="17427" y="389650"/>
                  <a:pt x="33781" y="330176"/>
                  <a:pt x="33038" y="298953"/>
                </a:cubicBezTo>
                <a:cubicBezTo>
                  <a:pt x="32295" y="267730"/>
                  <a:pt x="-34613" y="228329"/>
                  <a:pt x="24117" y="178520"/>
                </a:cubicBezTo>
                <a:cubicBezTo>
                  <a:pt x="82847" y="128711"/>
                  <a:pt x="350476" y="3818"/>
                  <a:pt x="363114" y="10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7E22A2C7-8C08-81BB-960F-46E5F8C0E188}"/>
              </a:ext>
            </a:extLst>
          </p:cNvPr>
          <p:cNvSpPr/>
          <p:nvPr/>
        </p:nvSpPr>
        <p:spPr>
          <a:xfrm>
            <a:off x="4950441" y="5102344"/>
            <a:ext cx="153719" cy="284134"/>
          </a:xfrm>
          <a:custGeom>
            <a:avLst/>
            <a:gdLst>
              <a:gd name="connsiteX0" fmla="*/ 700 w 153719"/>
              <a:gd name="connsiteY0" fmla="*/ 454 h 284134"/>
              <a:gd name="connsiteX1" fmla="*/ 23003 w 153719"/>
              <a:gd name="connsiteY1" fmla="*/ 125348 h 284134"/>
              <a:gd name="connsiteX2" fmla="*/ 152357 w 153719"/>
              <a:gd name="connsiteY2" fmla="*/ 281465 h 284134"/>
              <a:gd name="connsiteX3" fmla="*/ 94371 w 153719"/>
              <a:gd name="connsiteY3" fmla="*/ 227939 h 284134"/>
              <a:gd name="connsiteX4" fmla="*/ 31924 w 153719"/>
              <a:gd name="connsiteY4" fmla="*/ 169953 h 284134"/>
              <a:gd name="connsiteX5" fmla="*/ 700 w 153719"/>
              <a:gd name="connsiteY5" fmla="*/ 454 h 28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719" h="284134">
                <a:moveTo>
                  <a:pt x="700" y="454"/>
                </a:moveTo>
                <a:cubicBezTo>
                  <a:pt x="-787" y="-6980"/>
                  <a:pt x="-2273" y="78513"/>
                  <a:pt x="23003" y="125348"/>
                </a:cubicBezTo>
                <a:cubicBezTo>
                  <a:pt x="48279" y="172183"/>
                  <a:pt x="140462" y="264367"/>
                  <a:pt x="152357" y="281465"/>
                </a:cubicBezTo>
                <a:cubicBezTo>
                  <a:pt x="164252" y="298564"/>
                  <a:pt x="94371" y="227939"/>
                  <a:pt x="94371" y="227939"/>
                </a:cubicBezTo>
                <a:cubicBezTo>
                  <a:pt x="74299" y="209354"/>
                  <a:pt x="47536" y="201177"/>
                  <a:pt x="31924" y="169953"/>
                </a:cubicBezTo>
                <a:cubicBezTo>
                  <a:pt x="16312" y="138729"/>
                  <a:pt x="2187" y="7888"/>
                  <a:pt x="700" y="45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1C8B6BEF-7603-124F-D192-B84764BCE776}"/>
              </a:ext>
            </a:extLst>
          </p:cNvPr>
          <p:cNvSpPr/>
          <p:nvPr/>
        </p:nvSpPr>
        <p:spPr>
          <a:xfrm>
            <a:off x="5218763" y="5615570"/>
            <a:ext cx="271161" cy="294646"/>
          </a:xfrm>
          <a:custGeom>
            <a:avLst/>
            <a:gdLst>
              <a:gd name="connsiteX0" fmla="*/ 8 w 271161"/>
              <a:gd name="connsiteY0" fmla="*/ 184 h 294646"/>
              <a:gd name="connsiteX1" fmla="*/ 240874 w 271161"/>
              <a:gd name="connsiteY1" fmla="*/ 196446 h 294646"/>
              <a:gd name="connsiteX2" fmla="*/ 267637 w 271161"/>
              <a:gd name="connsiteY2" fmla="*/ 294576 h 294646"/>
              <a:gd name="connsiteX3" fmla="*/ 240874 w 271161"/>
              <a:gd name="connsiteY3" fmla="*/ 183064 h 294646"/>
              <a:gd name="connsiteX4" fmla="*/ 231953 w 271161"/>
              <a:gd name="connsiteY4" fmla="*/ 160762 h 294646"/>
              <a:gd name="connsiteX5" fmla="*/ 8 w 271161"/>
              <a:gd name="connsiteY5" fmla="*/ 184 h 294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161" h="294646">
                <a:moveTo>
                  <a:pt x="8" y="184"/>
                </a:moveTo>
                <a:cubicBezTo>
                  <a:pt x="1495" y="6131"/>
                  <a:pt x="196269" y="147381"/>
                  <a:pt x="240874" y="196446"/>
                </a:cubicBezTo>
                <a:cubicBezTo>
                  <a:pt x="285479" y="245511"/>
                  <a:pt x="267637" y="296806"/>
                  <a:pt x="267637" y="294576"/>
                </a:cubicBezTo>
                <a:cubicBezTo>
                  <a:pt x="267637" y="292346"/>
                  <a:pt x="240874" y="183064"/>
                  <a:pt x="240874" y="183064"/>
                </a:cubicBezTo>
                <a:cubicBezTo>
                  <a:pt x="234927" y="160762"/>
                  <a:pt x="266150" y="187525"/>
                  <a:pt x="231953" y="160762"/>
                </a:cubicBezTo>
                <a:cubicBezTo>
                  <a:pt x="197756" y="133999"/>
                  <a:pt x="-1479" y="-5763"/>
                  <a:pt x="8" y="18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D3C081D1-9521-5061-322E-75616B03FEA5}"/>
              </a:ext>
            </a:extLst>
          </p:cNvPr>
          <p:cNvSpPr/>
          <p:nvPr/>
        </p:nvSpPr>
        <p:spPr>
          <a:xfrm>
            <a:off x="3881386" y="6621728"/>
            <a:ext cx="87754" cy="227355"/>
          </a:xfrm>
          <a:custGeom>
            <a:avLst/>
            <a:gdLst>
              <a:gd name="connsiteX0" fmla="*/ 86990 w 87754"/>
              <a:gd name="connsiteY0" fmla="*/ 201 h 227355"/>
              <a:gd name="connsiteX1" fmla="*/ 45155 w 87754"/>
              <a:gd name="connsiteY1" fmla="*/ 137660 h 227355"/>
              <a:gd name="connsiteX2" fmla="*/ 51132 w 87754"/>
              <a:gd name="connsiteY2" fmla="*/ 227307 h 227355"/>
              <a:gd name="connsiteX3" fmla="*/ 9296 w 87754"/>
              <a:gd name="connsiteY3" fmla="*/ 149613 h 227355"/>
              <a:gd name="connsiteX4" fmla="*/ 3320 w 87754"/>
              <a:gd name="connsiteY4" fmla="*/ 107778 h 227355"/>
              <a:gd name="connsiteX5" fmla="*/ 86990 w 87754"/>
              <a:gd name="connsiteY5" fmla="*/ 201 h 22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754" h="227355">
                <a:moveTo>
                  <a:pt x="86990" y="201"/>
                </a:moveTo>
                <a:cubicBezTo>
                  <a:pt x="93962" y="5181"/>
                  <a:pt x="51131" y="99809"/>
                  <a:pt x="45155" y="137660"/>
                </a:cubicBezTo>
                <a:cubicBezTo>
                  <a:pt x="39179" y="175511"/>
                  <a:pt x="57108" y="225315"/>
                  <a:pt x="51132" y="227307"/>
                </a:cubicBezTo>
                <a:cubicBezTo>
                  <a:pt x="45156" y="229299"/>
                  <a:pt x="17265" y="169535"/>
                  <a:pt x="9296" y="149613"/>
                </a:cubicBezTo>
                <a:cubicBezTo>
                  <a:pt x="1327" y="129692"/>
                  <a:pt x="-3653" y="131684"/>
                  <a:pt x="3320" y="107778"/>
                </a:cubicBezTo>
                <a:cubicBezTo>
                  <a:pt x="10293" y="83872"/>
                  <a:pt x="80018" y="-4779"/>
                  <a:pt x="86990" y="20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518F31F4-F725-1877-1563-BA9EA39A9DDC}"/>
              </a:ext>
            </a:extLst>
          </p:cNvPr>
          <p:cNvSpPr/>
          <p:nvPr/>
        </p:nvSpPr>
        <p:spPr>
          <a:xfrm>
            <a:off x="4027928" y="6573961"/>
            <a:ext cx="102088" cy="312630"/>
          </a:xfrm>
          <a:custGeom>
            <a:avLst/>
            <a:gdLst>
              <a:gd name="connsiteX0" fmla="*/ 89860 w 102088"/>
              <a:gd name="connsiteY0" fmla="*/ 157 h 312630"/>
              <a:gd name="connsiteX1" fmla="*/ 48025 w 102088"/>
              <a:gd name="connsiteY1" fmla="*/ 161521 h 312630"/>
              <a:gd name="connsiteX2" fmla="*/ 101813 w 102088"/>
              <a:gd name="connsiteY2" fmla="*/ 310933 h 312630"/>
              <a:gd name="connsiteX3" fmla="*/ 65954 w 102088"/>
              <a:gd name="connsiteY3" fmla="*/ 239215 h 312630"/>
              <a:gd name="connsiteX4" fmla="*/ 213 w 102088"/>
              <a:gd name="connsiteY4" fmla="*/ 191404 h 312630"/>
              <a:gd name="connsiteX5" fmla="*/ 89860 w 102088"/>
              <a:gd name="connsiteY5" fmla="*/ 157 h 31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088" h="312630">
                <a:moveTo>
                  <a:pt x="89860" y="157"/>
                </a:moveTo>
                <a:cubicBezTo>
                  <a:pt x="97829" y="-4824"/>
                  <a:pt x="46033" y="109725"/>
                  <a:pt x="48025" y="161521"/>
                </a:cubicBezTo>
                <a:cubicBezTo>
                  <a:pt x="50017" y="213317"/>
                  <a:pt x="98825" y="297984"/>
                  <a:pt x="101813" y="310933"/>
                </a:cubicBezTo>
                <a:cubicBezTo>
                  <a:pt x="104801" y="323882"/>
                  <a:pt x="82887" y="259136"/>
                  <a:pt x="65954" y="239215"/>
                </a:cubicBezTo>
                <a:cubicBezTo>
                  <a:pt x="49021" y="219294"/>
                  <a:pt x="-3771" y="226267"/>
                  <a:pt x="213" y="191404"/>
                </a:cubicBezTo>
                <a:cubicBezTo>
                  <a:pt x="4197" y="156541"/>
                  <a:pt x="81891" y="5138"/>
                  <a:pt x="89860" y="15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47654F27-C7EC-1FE3-0AAA-651191AA63DF}"/>
              </a:ext>
            </a:extLst>
          </p:cNvPr>
          <p:cNvSpPr/>
          <p:nvPr/>
        </p:nvSpPr>
        <p:spPr>
          <a:xfrm>
            <a:off x="5354873" y="6544235"/>
            <a:ext cx="179698" cy="161507"/>
          </a:xfrm>
          <a:custGeom>
            <a:avLst/>
            <a:gdLst>
              <a:gd name="connsiteX0" fmla="*/ 45 w 179698"/>
              <a:gd name="connsiteY0" fmla="*/ 0 h 161507"/>
              <a:gd name="connsiteX1" fmla="*/ 161409 w 179698"/>
              <a:gd name="connsiteY1" fmla="*/ 89647 h 161507"/>
              <a:gd name="connsiteX2" fmla="*/ 107621 w 179698"/>
              <a:gd name="connsiteY2" fmla="*/ 107577 h 161507"/>
              <a:gd name="connsiteX3" fmla="*/ 77739 w 179698"/>
              <a:gd name="connsiteY3" fmla="*/ 161365 h 161507"/>
              <a:gd name="connsiteX4" fmla="*/ 179339 w 179698"/>
              <a:gd name="connsiteY4" fmla="*/ 89647 h 161507"/>
              <a:gd name="connsiteX5" fmla="*/ 45 w 179698"/>
              <a:gd name="connsiteY5" fmla="*/ 0 h 16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698" h="161507">
                <a:moveTo>
                  <a:pt x="45" y="0"/>
                </a:moveTo>
                <a:cubicBezTo>
                  <a:pt x="-2943" y="0"/>
                  <a:pt x="143480" y="71718"/>
                  <a:pt x="161409" y="89647"/>
                </a:cubicBezTo>
                <a:cubicBezTo>
                  <a:pt x="179338" y="107576"/>
                  <a:pt x="121566" y="95624"/>
                  <a:pt x="107621" y="107577"/>
                </a:cubicBezTo>
                <a:cubicBezTo>
                  <a:pt x="93676" y="119530"/>
                  <a:pt x="65786" y="164353"/>
                  <a:pt x="77739" y="161365"/>
                </a:cubicBezTo>
                <a:cubicBezTo>
                  <a:pt x="89692" y="158377"/>
                  <a:pt x="186312" y="114549"/>
                  <a:pt x="179339" y="89647"/>
                </a:cubicBezTo>
                <a:cubicBezTo>
                  <a:pt x="172366" y="64745"/>
                  <a:pt x="3033" y="0"/>
                  <a:pt x="45" y="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21C98EB7-BA02-CC4D-FAEF-98DAB2D16012}"/>
              </a:ext>
            </a:extLst>
          </p:cNvPr>
          <p:cNvSpPr/>
          <p:nvPr/>
        </p:nvSpPr>
        <p:spPr>
          <a:xfrm>
            <a:off x="2437522" y="3584106"/>
            <a:ext cx="754194" cy="1747044"/>
          </a:xfrm>
          <a:custGeom>
            <a:avLst/>
            <a:gdLst>
              <a:gd name="connsiteX0" fmla="*/ 750248 w 754194"/>
              <a:gd name="connsiteY0" fmla="*/ 7819 h 1747044"/>
              <a:gd name="connsiteX1" fmla="*/ 467340 w 754194"/>
              <a:gd name="connsiteY1" fmla="*/ 270519 h 1747044"/>
              <a:gd name="connsiteX2" fmla="*/ 169276 w 754194"/>
              <a:gd name="connsiteY2" fmla="*/ 811076 h 1747044"/>
              <a:gd name="connsiteX3" fmla="*/ 275366 w 754194"/>
              <a:gd name="connsiteY3" fmla="*/ 598895 h 1747044"/>
              <a:gd name="connsiteX4" fmla="*/ 199587 w 754194"/>
              <a:gd name="connsiteY4" fmla="*/ 1073777 h 1747044"/>
              <a:gd name="connsiteX5" fmla="*/ 224847 w 754194"/>
              <a:gd name="connsiteY5" fmla="*/ 846440 h 1747044"/>
              <a:gd name="connsiteX6" fmla="*/ 17718 w 754194"/>
              <a:gd name="connsiteY6" fmla="*/ 1710321 h 1747044"/>
              <a:gd name="connsiteX7" fmla="*/ 32874 w 754194"/>
              <a:gd name="connsiteY7" fmla="*/ 1498139 h 1747044"/>
              <a:gd name="connsiteX8" fmla="*/ 209691 w 754194"/>
              <a:gd name="connsiteY8" fmla="*/ 689830 h 1747044"/>
              <a:gd name="connsiteX9" fmla="*/ 245055 w 754194"/>
              <a:gd name="connsiteY9" fmla="*/ 790869 h 1747044"/>
              <a:gd name="connsiteX10" fmla="*/ 250107 w 754194"/>
              <a:gd name="connsiteY10" fmla="*/ 553428 h 1747044"/>
              <a:gd name="connsiteX11" fmla="*/ 750248 w 754194"/>
              <a:gd name="connsiteY11" fmla="*/ 7819 h 1747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4194" h="1747044">
                <a:moveTo>
                  <a:pt x="750248" y="7819"/>
                </a:moveTo>
                <a:cubicBezTo>
                  <a:pt x="786453" y="-39332"/>
                  <a:pt x="564169" y="136643"/>
                  <a:pt x="467340" y="270519"/>
                </a:cubicBezTo>
                <a:cubicBezTo>
                  <a:pt x="370511" y="404395"/>
                  <a:pt x="201272" y="756347"/>
                  <a:pt x="169276" y="811076"/>
                </a:cubicBezTo>
                <a:cubicBezTo>
                  <a:pt x="137280" y="865805"/>
                  <a:pt x="270314" y="555111"/>
                  <a:pt x="275366" y="598895"/>
                </a:cubicBezTo>
                <a:cubicBezTo>
                  <a:pt x="280418" y="642679"/>
                  <a:pt x="208007" y="1032520"/>
                  <a:pt x="199587" y="1073777"/>
                </a:cubicBezTo>
                <a:cubicBezTo>
                  <a:pt x="191167" y="1115035"/>
                  <a:pt x="255158" y="740349"/>
                  <a:pt x="224847" y="846440"/>
                </a:cubicBezTo>
                <a:cubicBezTo>
                  <a:pt x="194536" y="952531"/>
                  <a:pt x="49713" y="1601705"/>
                  <a:pt x="17718" y="1710321"/>
                </a:cubicBezTo>
                <a:cubicBezTo>
                  <a:pt x="-14277" y="1818937"/>
                  <a:pt x="878" y="1668221"/>
                  <a:pt x="32874" y="1498139"/>
                </a:cubicBezTo>
                <a:cubicBezTo>
                  <a:pt x="64869" y="1328057"/>
                  <a:pt x="174328" y="807708"/>
                  <a:pt x="209691" y="689830"/>
                </a:cubicBezTo>
                <a:cubicBezTo>
                  <a:pt x="245054" y="571952"/>
                  <a:pt x="238319" y="813603"/>
                  <a:pt x="245055" y="790869"/>
                </a:cubicBezTo>
                <a:cubicBezTo>
                  <a:pt x="251791" y="768135"/>
                  <a:pt x="168434" y="679726"/>
                  <a:pt x="250107" y="553428"/>
                </a:cubicBezTo>
                <a:cubicBezTo>
                  <a:pt x="331780" y="427130"/>
                  <a:pt x="714043" y="54970"/>
                  <a:pt x="750248" y="78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6E0566E9-AB15-F7DC-A3CB-28A7D38FDDE7}"/>
              </a:ext>
            </a:extLst>
          </p:cNvPr>
          <p:cNvSpPr/>
          <p:nvPr/>
        </p:nvSpPr>
        <p:spPr>
          <a:xfrm>
            <a:off x="2347649" y="4324203"/>
            <a:ext cx="279629" cy="1001233"/>
          </a:xfrm>
          <a:custGeom>
            <a:avLst/>
            <a:gdLst>
              <a:gd name="connsiteX0" fmla="*/ 279357 w 279629"/>
              <a:gd name="connsiteY0" fmla="*/ 252 h 1001233"/>
              <a:gd name="connsiteX1" fmla="*/ 62123 w 279629"/>
              <a:gd name="connsiteY1" fmla="*/ 449874 h 1001233"/>
              <a:gd name="connsiteX2" fmla="*/ 62123 w 279629"/>
              <a:gd name="connsiteY2" fmla="*/ 985379 h 1001233"/>
              <a:gd name="connsiteX3" fmla="*/ 57071 w 279629"/>
              <a:gd name="connsiteY3" fmla="*/ 828769 h 1001233"/>
              <a:gd name="connsiteX4" fmla="*/ 11604 w 279629"/>
              <a:gd name="connsiteY4" fmla="*/ 510498 h 1001233"/>
              <a:gd name="connsiteX5" fmla="*/ 279357 w 279629"/>
              <a:gd name="connsiteY5" fmla="*/ 252 h 1001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629" h="1001233">
                <a:moveTo>
                  <a:pt x="279357" y="252"/>
                </a:moveTo>
                <a:cubicBezTo>
                  <a:pt x="287777" y="-9852"/>
                  <a:pt x="98329" y="285686"/>
                  <a:pt x="62123" y="449874"/>
                </a:cubicBezTo>
                <a:cubicBezTo>
                  <a:pt x="25917" y="614062"/>
                  <a:pt x="62965" y="922230"/>
                  <a:pt x="62123" y="985379"/>
                </a:cubicBezTo>
                <a:cubicBezTo>
                  <a:pt x="61281" y="1048528"/>
                  <a:pt x="65491" y="907916"/>
                  <a:pt x="57071" y="828769"/>
                </a:cubicBezTo>
                <a:cubicBezTo>
                  <a:pt x="48651" y="749622"/>
                  <a:pt x="-28812" y="649426"/>
                  <a:pt x="11604" y="510498"/>
                </a:cubicBezTo>
                <a:cubicBezTo>
                  <a:pt x="52019" y="371570"/>
                  <a:pt x="270937" y="10356"/>
                  <a:pt x="279357" y="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923BF5B2-9C63-800D-B846-EFA8654949FC}"/>
              </a:ext>
            </a:extLst>
          </p:cNvPr>
          <p:cNvSpPr/>
          <p:nvPr/>
        </p:nvSpPr>
        <p:spPr>
          <a:xfrm>
            <a:off x="6340281" y="3642651"/>
            <a:ext cx="252540" cy="547220"/>
          </a:xfrm>
          <a:custGeom>
            <a:avLst/>
            <a:gdLst>
              <a:gd name="connsiteX0" fmla="*/ 36070 w 252540"/>
              <a:gd name="connsiteY0" fmla="*/ 279 h 547220"/>
              <a:gd name="connsiteX1" fmla="*/ 31180 w 252540"/>
              <a:gd name="connsiteY1" fmla="*/ 220322 h 547220"/>
              <a:gd name="connsiteX2" fmla="*/ 246333 w 252540"/>
              <a:gd name="connsiteY2" fmla="*/ 533272 h 547220"/>
              <a:gd name="connsiteX3" fmla="*/ 177875 w 252540"/>
              <a:gd name="connsiteY3" fmla="*/ 469704 h 547220"/>
              <a:gd name="connsiteX4" fmla="*/ 6731 w 252540"/>
              <a:gd name="connsiteY4" fmla="*/ 264331 h 547220"/>
              <a:gd name="connsiteX5" fmla="*/ 36070 w 252540"/>
              <a:gd name="connsiteY5" fmla="*/ 279 h 547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540" h="547220">
                <a:moveTo>
                  <a:pt x="36070" y="279"/>
                </a:moveTo>
                <a:cubicBezTo>
                  <a:pt x="40145" y="-7056"/>
                  <a:pt x="-3864" y="131490"/>
                  <a:pt x="31180" y="220322"/>
                </a:cubicBezTo>
                <a:cubicBezTo>
                  <a:pt x="66224" y="309154"/>
                  <a:pt x="221884" y="491708"/>
                  <a:pt x="246333" y="533272"/>
                </a:cubicBezTo>
                <a:cubicBezTo>
                  <a:pt x="270782" y="574836"/>
                  <a:pt x="217809" y="514527"/>
                  <a:pt x="177875" y="469704"/>
                </a:cubicBezTo>
                <a:cubicBezTo>
                  <a:pt x="137941" y="424881"/>
                  <a:pt x="31180" y="336864"/>
                  <a:pt x="6731" y="264331"/>
                </a:cubicBezTo>
                <a:cubicBezTo>
                  <a:pt x="-17718" y="191798"/>
                  <a:pt x="31995" y="7614"/>
                  <a:pt x="36070" y="2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54BF2749-EB5F-440C-9DF6-3BBC2946BE0B}"/>
              </a:ext>
            </a:extLst>
          </p:cNvPr>
          <p:cNvSpPr/>
          <p:nvPr/>
        </p:nvSpPr>
        <p:spPr>
          <a:xfrm>
            <a:off x="6318702" y="3930813"/>
            <a:ext cx="390181" cy="1111318"/>
          </a:xfrm>
          <a:custGeom>
            <a:avLst/>
            <a:gdLst>
              <a:gd name="connsiteX0" fmla="*/ 13640 w 390181"/>
              <a:gd name="connsiteY0" fmla="*/ 618 h 1111318"/>
              <a:gd name="connsiteX1" fmla="*/ 28310 w 390181"/>
              <a:gd name="connsiteY1" fmla="*/ 289119 h 1111318"/>
              <a:gd name="connsiteX2" fmla="*/ 277692 w 390181"/>
              <a:gd name="connsiteY2" fmla="*/ 910128 h 1111318"/>
              <a:gd name="connsiteX3" fmla="*/ 248353 w 390181"/>
              <a:gd name="connsiteY3" fmla="*/ 729204 h 1111318"/>
              <a:gd name="connsiteX4" fmla="*/ 390158 w 390181"/>
              <a:gd name="connsiteY4" fmla="*/ 1110612 h 1111318"/>
              <a:gd name="connsiteX5" fmla="*/ 258132 w 390181"/>
              <a:gd name="connsiteY5" fmla="*/ 817221 h 1111318"/>
              <a:gd name="connsiteX6" fmla="*/ 86988 w 390181"/>
              <a:gd name="connsiteY6" fmla="*/ 567839 h 1111318"/>
              <a:gd name="connsiteX7" fmla="*/ 3861 w 390181"/>
              <a:gd name="connsiteY7" fmla="*/ 357576 h 1111318"/>
              <a:gd name="connsiteX8" fmla="*/ 13640 w 390181"/>
              <a:gd name="connsiteY8" fmla="*/ 618 h 111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181" h="1111318">
                <a:moveTo>
                  <a:pt x="13640" y="618"/>
                </a:moveTo>
                <a:cubicBezTo>
                  <a:pt x="17715" y="-10792"/>
                  <a:pt x="-15699" y="137534"/>
                  <a:pt x="28310" y="289119"/>
                </a:cubicBezTo>
                <a:cubicBezTo>
                  <a:pt x="72319" y="440704"/>
                  <a:pt x="241018" y="836781"/>
                  <a:pt x="277692" y="910128"/>
                </a:cubicBezTo>
                <a:cubicBezTo>
                  <a:pt x="314366" y="983475"/>
                  <a:pt x="229609" y="695790"/>
                  <a:pt x="248353" y="729204"/>
                </a:cubicBezTo>
                <a:cubicBezTo>
                  <a:pt x="267097" y="762618"/>
                  <a:pt x="388528" y="1095943"/>
                  <a:pt x="390158" y="1110612"/>
                </a:cubicBezTo>
                <a:cubicBezTo>
                  <a:pt x="391788" y="1125281"/>
                  <a:pt x="308660" y="907683"/>
                  <a:pt x="258132" y="817221"/>
                </a:cubicBezTo>
                <a:cubicBezTo>
                  <a:pt x="207604" y="726759"/>
                  <a:pt x="129366" y="644446"/>
                  <a:pt x="86988" y="567839"/>
                </a:cubicBezTo>
                <a:cubicBezTo>
                  <a:pt x="44610" y="491232"/>
                  <a:pt x="15271" y="443963"/>
                  <a:pt x="3861" y="357576"/>
                </a:cubicBezTo>
                <a:cubicBezTo>
                  <a:pt x="-7549" y="271189"/>
                  <a:pt x="9565" y="12028"/>
                  <a:pt x="13640" y="6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452A2427-7A14-DCC2-EBB7-62E455C792FB}"/>
              </a:ext>
            </a:extLst>
          </p:cNvPr>
          <p:cNvSpPr/>
          <p:nvPr/>
        </p:nvSpPr>
        <p:spPr>
          <a:xfrm>
            <a:off x="6275986" y="3559232"/>
            <a:ext cx="408616" cy="1101595"/>
          </a:xfrm>
          <a:custGeom>
            <a:avLst/>
            <a:gdLst>
              <a:gd name="connsiteX0" fmla="*/ 2568 w 408616"/>
              <a:gd name="connsiteY0" fmla="*/ 571 h 1101595"/>
              <a:gd name="connsiteX1" fmla="*/ 61246 w 408616"/>
              <a:gd name="connsiteY1" fmla="*/ 381979 h 1101595"/>
              <a:gd name="connsiteX2" fmla="*/ 364416 w 408616"/>
              <a:gd name="connsiteY2" fmla="*/ 924751 h 1101595"/>
              <a:gd name="connsiteX3" fmla="*/ 315518 w 408616"/>
              <a:gd name="connsiteY3" fmla="*/ 875852 h 1101595"/>
              <a:gd name="connsiteX4" fmla="*/ 408425 w 408616"/>
              <a:gd name="connsiteY4" fmla="*/ 1100785 h 1101595"/>
              <a:gd name="connsiteX5" fmla="*/ 286179 w 408616"/>
              <a:gd name="connsiteY5" fmla="*/ 782946 h 1101595"/>
              <a:gd name="connsiteX6" fmla="*/ 36797 w 408616"/>
              <a:gd name="connsiteY6" fmla="*/ 465106 h 1101595"/>
              <a:gd name="connsiteX7" fmla="*/ 2568 w 408616"/>
              <a:gd name="connsiteY7" fmla="*/ 571 h 1101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8616" h="1101595">
                <a:moveTo>
                  <a:pt x="2568" y="571"/>
                </a:moveTo>
                <a:cubicBezTo>
                  <a:pt x="6643" y="-13284"/>
                  <a:pt x="938" y="227949"/>
                  <a:pt x="61246" y="381979"/>
                </a:cubicBezTo>
                <a:cubicBezTo>
                  <a:pt x="121554" y="536009"/>
                  <a:pt x="322037" y="842439"/>
                  <a:pt x="364416" y="924751"/>
                </a:cubicBezTo>
                <a:cubicBezTo>
                  <a:pt x="406795" y="1007063"/>
                  <a:pt x="308183" y="846513"/>
                  <a:pt x="315518" y="875852"/>
                </a:cubicBezTo>
                <a:cubicBezTo>
                  <a:pt x="322853" y="905191"/>
                  <a:pt x="413315" y="1116269"/>
                  <a:pt x="408425" y="1100785"/>
                </a:cubicBezTo>
                <a:cubicBezTo>
                  <a:pt x="403535" y="1085301"/>
                  <a:pt x="348117" y="888893"/>
                  <a:pt x="286179" y="782946"/>
                </a:cubicBezTo>
                <a:cubicBezTo>
                  <a:pt x="224241" y="677000"/>
                  <a:pt x="79991" y="593872"/>
                  <a:pt x="36797" y="465106"/>
                </a:cubicBezTo>
                <a:cubicBezTo>
                  <a:pt x="-6397" y="336340"/>
                  <a:pt x="-1507" y="14426"/>
                  <a:pt x="2568" y="5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93C4D2B2-6954-BE78-C780-0041B85AFCDE}"/>
              </a:ext>
            </a:extLst>
          </p:cNvPr>
          <p:cNvSpPr/>
          <p:nvPr/>
        </p:nvSpPr>
        <p:spPr>
          <a:xfrm>
            <a:off x="6327577" y="4648011"/>
            <a:ext cx="268014" cy="492113"/>
          </a:xfrm>
          <a:custGeom>
            <a:avLst/>
            <a:gdLst>
              <a:gd name="connsiteX0" fmla="*/ 14545 w 268014"/>
              <a:gd name="connsiteY0" fmla="*/ 21786 h 492113"/>
              <a:gd name="connsiteX1" fmla="*/ 263927 w 268014"/>
              <a:gd name="connsiteY1" fmla="*/ 388524 h 492113"/>
              <a:gd name="connsiteX2" fmla="*/ 171020 w 268014"/>
              <a:gd name="connsiteY2" fmla="*/ 280947 h 492113"/>
              <a:gd name="connsiteX3" fmla="*/ 190579 w 268014"/>
              <a:gd name="connsiteY3" fmla="*/ 486321 h 492113"/>
              <a:gd name="connsiteX4" fmla="*/ 151460 w 268014"/>
              <a:gd name="connsiteY4" fmla="*/ 354295 h 492113"/>
              <a:gd name="connsiteX5" fmla="*/ 185689 w 268014"/>
              <a:gd name="connsiteY5" fmla="*/ 491210 h 492113"/>
              <a:gd name="connsiteX6" fmla="*/ 131901 w 268014"/>
              <a:gd name="connsiteY6" fmla="*/ 271168 h 492113"/>
              <a:gd name="connsiteX7" fmla="*/ 38994 w 268014"/>
              <a:gd name="connsiteY7" fmla="*/ 65794 h 492113"/>
              <a:gd name="connsiteX8" fmla="*/ 14545 w 268014"/>
              <a:gd name="connsiteY8" fmla="*/ 21786 h 492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014" h="492113">
                <a:moveTo>
                  <a:pt x="14545" y="21786"/>
                </a:moveTo>
                <a:cubicBezTo>
                  <a:pt x="52034" y="75574"/>
                  <a:pt x="237848" y="345331"/>
                  <a:pt x="263927" y="388524"/>
                </a:cubicBezTo>
                <a:cubicBezTo>
                  <a:pt x="290006" y="431718"/>
                  <a:pt x="183245" y="264648"/>
                  <a:pt x="171020" y="280947"/>
                </a:cubicBezTo>
                <a:cubicBezTo>
                  <a:pt x="158795" y="297247"/>
                  <a:pt x="193839" y="474096"/>
                  <a:pt x="190579" y="486321"/>
                </a:cubicBezTo>
                <a:cubicBezTo>
                  <a:pt x="187319" y="498546"/>
                  <a:pt x="152275" y="353480"/>
                  <a:pt x="151460" y="354295"/>
                </a:cubicBezTo>
                <a:cubicBezTo>
                  <a:pt x="150645" y="355110"/>
                  <a:pt x="188949" y="505064"/>
                  <a:pt x="185689" y="491210"/>
                </a:cubicBezTo>
                <a:cubicBezTo>
                  <a:pt x="182429" y="477356"/>
                  <a:pt x="156350" y="342071"/>
                  <a:pt x="131901" y="271168"/>
                </a:cubicBezTo>
                <a:cubicBezTo>
                  <a:pt x="107452" y="200265"/>
                  <a:pt x="56108" y="105728"/>
                  <a:pt x="38994" y="65794"/>
                </a:cubicBezTo>
                <a:cubicBezTo>
                  <a:pt x="21880" y="25860"/>
                  <a:pt x="-22944" y="-32002"/>
                  <a:pt x="14545" y="217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CC8F37A6-7904-83F9-5B85-0FC00EADC055}"/>
              </a:ext>
            </a:extLst>
          </p:cNvPr>
          <p:cNvSpPr/>
          <p:nvPr/>
        </p:nvSpPr>
        <p:spPr>
          <a:xfrm>
            <a:off x="6028825" y="3119591"/>
            <a:ext cx="193234" cy="675305"/>
          </a:xfrm>
          <a:custGeom>
            <a:avLst/>
            <a:gdLst>
              <a:gd name="connsiteX0" fmla="*/ 347 w 193234"/>
              <a:gd name="connsiteY0" fmla="*/ 127 h 675305"/>
              <a:gd name="connsiteX1" fmla="*/ 132373 w 193234"/>
              <a:gd name="connsiteY1" fmla="*/ 273958 h 675305"/>
              <a:gd name="connsiteX2" fmla="*/ 171492 w 193234"/>
              <a:gd name="connsiteY2" fmla="*/ 557568 h 675305"/>
              <a:gd name="connsiteX3" fmla="*/ 176381 w 193234"/>
              <a:gd name="connsiteY3" fmla="*/ 381534 h 675305"/>
              <a:gd name="connsiteX4" fmla="*/ 186161 w 193234"/>
              <a:gd name="connsiteY4" fmla="*/ 674925 h 675305"/>
              <a:gd name="connsiteX5" fmla="*/ 176381 w 193234"/>
              <a:gd name="connsiteY5" fmla="*/ 308187 h 675305"/>
              <a:gd name="connsiteX6" fmla="*/ 347 w 193234"/>
              <a:gd name="connsiteY6" fmla="*/ 127 h 675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234" h="675305">
                <a:moveTo>
                  <a:pt x="347" y="127"/>
                </a:moveTo>
                <a:cubicBezTo>
                  <a:pt x="-6988" y="-5578"/>
                  <a:pt x="103849" y="181051"/>
                  <a:pt x="132373" y="273958"/>
                </a:cubicBezTo>
                <a:cubicBezTo>
                  <a:pt x="160897" y="366865"/>
                  <a:pt x="164157" y="539639"/>
                  <a:pt x="171492" y="557568"/>
                </a:cubicBezTo>
                <a:cubicBezTo>
                  <a:pt x="178827" y="575497"/>
                  <a:pt x="173936" y="361975"/>
                  <a:pt x="176381" y="381534"/>
                </a:cubicBezTo>
                <a:cubicBezTo>
                  <a:pt x="178826" y="401093"/>
                  <a:pt x="186161" y="687149"/>
                  <a:pt x="186161" y="674925"/>
                </a:cubicBezTo>
                <a:cubicBezTo>
                  <a:pt x="186161" y="662701"/>
                  <a:pt x="207350" y="417393"/>
                  <a:pt x="176381" y="308187"/>
                </a:cubicBezTo>
                <a:cubicBezTo>
                  <a:pt x="145412" y="198981"/>
                  <a:pt x="7682" y="5832"/>
                  <a:pt x="347" y="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865844C7-F6A3-B905-1D09-62F08D73690A}"/>
              </a:ext>
            </a:extLst>
          </p:cNvPr>
          <p:cNvSpPr/>
          <p:nvPr/>
        </p:nvSpPr>
        <p:spPr>
          <a:xfrm>
            <a:off x="3277839" y="2980534"/>
            <a:ext cx="1152904" cy="948615"/>
          </a:xfrm>
          <a:custGeom>
            <a:avLst/>
            <a:gdLst>
              <a:gd name="connsiteX0" fmla="*/ 1152429 w 1152904"/>
              <a:gd name="connsiteY0" fmla="*/ 410 h 948615"/>
              <a:gd name="connsiteX1" fmla="*/ 841533 w 1152904"/>
              <a:gd name="connsiteY1" fmla="*/ 187862 h 948615"/>
              <a:gd name="connsiteX2" fmla="*/ 567213 w 1152904"/>
              <a:gd name="connsiteY2" fmla="*/ 571910 h 948615"/>
              <a:gd name="connsiteX3" fmla="*/ 622077 w 1152904"/>
              <a:gd name="connsiteY3" fmla="*/ 407318 h 948615"/>
              <a:gd name="connsiteX4" fmla="*/ 18573 w 1152904"/>
              <a:gd name="connsiteY4" fmla="*/ 928526 h 948615"/>
              <a:gd name="connsiteX5" fmla="*/ 206025 w 1152904"/>
              <a:gd name="connsiteY5" fmla="*/ 786794 h 948615"/>
              <a:gd name="connsiteX6" fmla="*/ 727233 w 1152904"/>
              <a:gd name="connsiteY6" fmla="*/ 279302 h 948615"/>
              <a:gd name="connsiteX7" fmla="*/ 768381 w 1152904"/>
              <a:gd name="connsiteY7" fmla="*/ 233582 h 948615"/>
              <a:gd name="connsiteX8" fmla="*/ 1152429 w 1152904"/>
              <a:gd name="connsiteY8" fmla="*/ 410 h 94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904" h="948615">
                <a:moveTo>
                  <a:pt x="1152429" y="410"/>
                </a:moveTo>
                <a:cubicBezTo>
                  <a:pt x="1164621" y="-7210"/>
                  <a:pt x="939069" y="92612"/>
                  <a:pt x="841533" y="187862"/>
                </a:cubicBezTo>
                <a:cubicBezTo>
                  <a:pt x="743997" y="283112"/>
                  <a:pt x="603789" y="535334"/>
                  <a:pt x="567213" y="571910"/>
                </a:cubicBezTo>
                <a:cubicBezTo>
                  <a:pt x="530637" y="608486"/>
                  <a:pt x="713517" y="347882"/>
                  <a:pt x="622077" y="407318"/>
                </a:cubicBezTo>
                <a:cubicBezTo>
                  <a:pt x="530637" y="466754"/>
                  <a:pt x="87915" y="865280"/>
                  <a:pt x="18573" y="928526"/>
                </a:cubicBezTo>
                <a:cubicBezTo>
                  <a:pt x="-50769" y="991772"/>
                  <a:pt x="87915" y="894998"/>
                  <a:pt x="206025" y="786794"/>
                </a:cubicBezTo>
                <a:cubicBezTo>
                  <a:pt x="324135" y="678590"/>
                  <a:pt x="633507" y="371504"/>
                  <a:pt x="727233" y="279302"/>
                </a:cubicBezTo>
                <a:cubicBezTo>
                  <a:pt x="820959" y="187100"/>
                  <a:pt x="699039" y="277778"/>
                  <a:pt x="768381" y="233582"/>
                </a:cubicBezTo>
                <a:cubicBezTo>
                  <a:pt x="837723" y="189386"/>
                  <a:pt x="1140237" y="8030"/>
                  <a:pt x="1152429" y="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2284E2A3-70C7-EE39-187A-9DDB967ED63A}"/>
              </a:ext>
            </a:extLst>
          </p:cNvPr>
          <p:cNvSpPr/>
          <p:nvPr/>
        </p:nvSpPr>
        <p:spPr>
          <a:xfrm>
            <a:off x="5884431" y="7218183"/>
            <a:ext cx="100033" cy="2670595"/>
          </a:xfrm>
          <a:custGeom>
            <a:avLst/>
            <a:gdLst>
              <a:gd name="connsiteX0" fmla="*/ 88928 w 100033"/>
              <a:gd name="connsiteY0" fmla="*/ 15857 h 2670595"/>
              <a:gd name="connsiteX1" fmla="*/ 51053 w 100033"/>
              <a:gd name="connsiteY1" fmla="*/ 183587 h 2670595"/>
              <a:gd name="connsiteX2" fmla="*/ 40232 w 100033"/>
              <a:gd name="connsiteY2" fmla="*/ 638082 h 2670595"/>
              <a:gd name="connsiteX3" fmla="*/ 45642 w 100033"/>
              <a:gd name="connsiteY3" fmla="*/ 578565 h 2670595"/>
              <a:gd name="connsiteX4" fmla="*/ 61874 w 100033"/>
              <a:gd name="connsiteY4" fmla="*/ 1281950 h 2670595"/>
              <a:gd name="connsiteX5" fmla="*/ 56464 w 100033"/>
              <a:gd name="connsiteY5" fmla="*/ 1292771 h 2670595"/>
              <a:gd name="connsiteX6" fmla="*/ 56464 w 100033"/>
              <a:gd name="connsiteY6" fmla="*/ 2277509 h 2670595"/>
              <a:gd name="connsiteX7" fmla="*/ 99749 w 100033"/>
              <a:gd name="connsiteY7" fmla="*/ 2650844 h 2670595"/>
              <a:gd name="connsiteX8" fmla="*/ 72696 w 100033"/>
              <a:gd name="connsiteY8" fmla="*/ 2499346 h 2670595"/>
              <a:gd name="connsiteX9" fmla="*/ 24000 w 100033"/>
              <a:gd name="connsiteY9" fmla="*/ 1503786 h 2670595"/>
              <a:gd name="connsiteX10" fmla="*/ 2357 w 100033"/>
              <a:gd name="connsiteY10" fmla="*/ 546101 h 2670595"/>
              <a:gd name="connsiteX11" fmla="*/ 88928 w 100033"/>
              <a:gd name="connsiteY11" fmla="*/ 15857 h 2670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33" h="2670595">
                <a:moveTo>
                  <a:pt x="88928" y="15857"/>
                </a:moveTo>
                <a:cubicBezTo>
                  <a:pt x="97044" y="-44562"/>
                  <a:pt x="59169" y="79883"/>
                  <a:pt x="51053" y="183587"/>
                </a:cubicBezTo>
                <a:cubicBezTo>
                  <a:pt x="42937" y="287291"/>
                  <a:pt x="41134" y="572252"/>
                  <a:pt x="40232" y="638082"/>
                </a:cubicBezTo>
                <a:cubicBezTo>
                  <a:pt x="39330" y="703912"/>
                  <a:pt x="42035" y="471254"/>
                  <a:pt x="45642" y="578565"/>
                </a:cubicBezTo>
                <a:cubicBezTo>
                  <a:pt x="49249" y="685876"/>
                  <a:pt x="61874" y="1281950"/>
                  <a:pt x="61874" y="1281950"/>
                </a:cubicBezTo>
                <a:cubicBezTo>
                  <a:pt x="63678" y="1400984"/>
                  <a:pt x="57366" y="1126845"/>
                  <a:pt x="56464" y="1292771"/>
                </a:cubicBezTo>
                <a:cubicBezTo>
                  <a:pt x="55562" y="1458697"/>
                  <a:pt x="49250" y="2051164"/>
                  <a:pt x="56464" y="2277509"/>
                </a:cubicBezTo>
                <a:cubicBezTo>
                  <a:pt x="63678" y="2503854"/>
                  <a:pt x="97044" y="2613871"/>
                  <a:pt x="99749" y="2650844"/>
                </a:cubicBezTo>
                <a:cubicBezTo>
                  <a:pt x="102454" y="2687817"/>
                  <a:pt x="85321" y="2690522"/>
                  <a:pt x="72696" y="2499346"/>
                </a:cubicBezTo>
                <a:cubicBezTo>
                  <a:pt x="60071" y="2308170"/>
                  <a:pt x="35723" y="1829327"/>
                  <a:pt x="24000" y="1503786"/>
                </a:cubicBezTo>
                <a:cubicBezTo>
                  <a:pt x="12277" y="1178245"/>
                  <a:pt x="-6661" y="790482"/>
                  <a:pt x="2357" y="546101"/>
                </a:cubicBezTo>
                <a:cubicBezTo>
                  <a:pt x="11375" y="301720"/>
                  <a:pt x="80812" y="76276"/>
                  <a:pt x="88928" y="158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B5151543-94BA-7F0F-7BFA-05AF97CC6925}"/>
              </a:ext>
            </a:extLst>
          </p:cNvPr>
          <p:cNvSpPr/>
          <p:nvPr/>
        </p:nvSpPr>
        <p:spPr>
          <a:xfrm>
            <a:off x="3148978" y="7400570"/>
            <a:ext cx="591948" cy="1874026"/>
          </a:xfrm>
          <a:custGeom>
            <a:avLst/>
            <a:gdLst>
              <a:gd name="connsiteX0" fmla="*/ 416641 w 591948"/>
              <a:gd name="connsiteY0" fmla="*/ 1200 h 1874026"/>
              <a:gd name="connsiteX1" fmla="*/ 546497 w 591948"/>
              <a:gd name="connsiteY1" fmla="*/ 466516 h 1874026"/>
              <a:gd name="connsiteX2" fmla="*/ 508622 w 591948"/>
              <a:gd name="connsiteY2" fmla="*/ 785745 h 1874026"/>
              <a:gd name="connsiteX3" fmla="*/ 497801 w 591948"/>
              <a:gd name="connsiteY3" fmla="*/ 747870 h 1874026"/>
              <a:gd name="connsiteX4" fmla="*/ 465337 w 591948"/>
              <a:gd name="connsiteY4" fmla="*/ 991350 h 1874026"/>
              <a:gd name="connsiteX5" fmla="*/ 481569 w 591948"/>
              <a:gd name="connsiteY5" fmla="*/ 926422 h 1874026"/>
              <a:gd name="connsiteX6" fmla="*/ 330071 w 591948"/>
              <a:gd name="connsiteY6" fmla="*/ 1359274 h 1874026"/>
              <a:gd name="connsiteX7" fmla="*/ 216447 w 591948"/>
              <a:gd name="connsiteY7" fmla="*/ 1667681 h 1874026"/>
              <a:gd name="connsiteX8" fmla="*/ 21 w 591948"/>
              <a:gd name="connsiteY8" fmla="*/ 1862464 h 1874026"/>
              <a:gd name="connsiteX9" fmla="*/ 205626 w 591948"/>
              <a:gd name="connsiteY9" fmla="*/ 1721787 h 1874026"/>
              <a:gd name="connsiteX10" fmla="*/ 578960 w 591948"/>
              <a:gd name="connsiteY10" fmla="*/ 677532 h 1874026"/>
              <a:gd name="connsiteX11" fmla="*/ 497801 w 591948"/>
              <a:gd name="connsiteY11" fmla="*/ 342071 h 1874026"/>
              <a:gd name="connsiteX12" fmla="*/ 416641 w 591948"/>
              <a:gd name="connsiteY12" fmla="*/ 1200 h 1874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1948" h="1874026">
                <a:moveTo>
                  <a:pt x="416641" y="1200"/>
                </a:moveTo>
                <a:cubicBezTo>
                  <a:pt x="424757" y="21941"/>
                  <a:pt x="531167" y="335759"/>
                  <a:pt x="546497" y="466516"/>
                </a:cubicBezTo>
                <a:cubicBezTo>
                  <a:pt x="561827" y="597273"/>
                  <a:pt x="516738" y="738853"/>
                  <a:pt x="508622" y="785745"/>
                </a:cubicBezTo>
                <a:cubicBezTo>
                  <a:pt x="500506" y="832637"/>
                  <a:pt x="505015" y="713603"/>
                  <a:pt x="497801" y="747870"/>
                </a:cubicBezTo>
                <a:cubicBezTo>
                  <a:pt x="490587" y="782137"/>
                  <a:pt x="468042" y="961591"/>
                  <a:pt x="465337" y="991350"/>
                </a:cubicBezTo>
                <a:cubicBezTo>
                  <a:pt x="462632" y="1021109"/>
                  <a:pt x="504113" y="865101"/>
                  <a:pt x="481569" y="926422"/>
                </a:cubicBezTo>
                <a:cubicBezTo>
                  <a:pt x="459025" y="987743"/>
                  <a:pt x="374258" y="1235731"/>
                  <a:pt x="330071" y="1359274"/>
                </a:cubicBezTo>
                <a:cubicBezTo>
                  <a:pt x="285884" y="1482817"/>
                  <a:pt x="271455" y="1583816"/>
                  <a:pt x="216447" y="1667681"/>
                </a:cubicBezTo>
                <a:cubicBezTo>
                  <a:pt x="161439" y="1751546"/>
                  <a:pt x="1824" y="1853446"/>
                  <a:pt x="21" y="1862464"/>
                </a:cubicBezTo>
                <a:cubicBezTo>
                  <a:pt x="-1783" y="1871482"/>
                  <a:pt x="109136" y="1919276"/>
                  <a:pt x="205626" y="1721787"/>
                </a:cubicBezTo>
                <a:cubicBezTo>
                  <a:pt x="302116" y="1524298"/>
                  <a:pt x="530264" y="907485"/>
                  <a:pt x="578960" y="677532"/>
                </a:cubicBezTo>
                <a:cubicBezTo>
                  <a:pt x="627656" y="447579"/>
                  <a:pt x="525756" y="450284"/>
                  <a:pt x="497801" y="342071"/>
                </a:cubicBezTo>
                <a:cubicBezTo>
                  <a:pt x="469846" y="233858"/>
                  <a:pt x="408525" y="-19541"/>
                  <a:pt x="416641" y="1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8AC1F21B-2830-7581-1048-39AFA3C677F9}"/>
              </a:ext>
            </a:extLst>
          </p:cNvPr>
          <p:cNvSpPr/>
          <p:nvPr/>
        </p:nvSpPr>
        <p:spPr>
          <a:xfrm>
            <a:off x="5517298" y="7401464"/>
            <a:ext cx="294212" cy="1056070"/>
          </a:xfrm>
          <a:custGeom>
            <a:avLst/>
            <a:gdLst>
              <a:gd name="connsiteX0" fmla="*/ 293741 w 294212"/>
              <a:gd name="connsiteY0" fmla="*/ 5717 h 1056070"/>
              <a:gd name="connsiteX1" fmla="*/ 82726 w 294212"/>
              <a:gd name="connsiteY1" fmla="*/ 211322 h 1056070"/>
              <a:gd name="connsiteX2" fmla="*/ 34030 w 294212"/>
              <a:gd name="connsiteY2" fmla="*/ 687459 h 1056070"/>
              <a:gd name="connsiteX3" fmla="*/ 28619 w 294212"/>
              <a:gd name="connsiteY3" fmla="*/ 660406 h 1056070"/>
              <a:gd name="connsiteX4" fmla="*/ 88136 w 294212"/>
              <a:gd name="connsiteY4" fmla="*/ 1055383 h 1056070"/>
              <a:gd name="connsiteX5" fmla="*/ 34030 w 294212"/>
              <a:gd name="connsiteY5" fmla="*/ 746976 h 1056070"/>
              <a:gd name="connsiteX6" fmla="*/ 17798 w 294212"/>
              <a:gd name="connsiteY6" fmla="*/ 416927 h 1056070"/>
              <a:gd name="connsiteX7" fmla="*/ 293741 w 294212"/>
              <a:gd name="connsiteY7" fmla="*/ 5717 h 1056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4212" h="1056070">
                <a:moveTo>
                  <a:pt x="293741" y="5717"/>
                </a:moveTo>
                <a:cubicBezTo>
                  <a:pt x="304562" y="-28551"/>
                  <a:pt x="126011" y="97698"/>
                  <a:pt x="82726" y="211322"/>
                </a:cubicBezTo>
                <a:cubicBezTo>
                  <a:pt x="39441" y="324946"/>
                  <a:pt x="43048" y="612612"/>
                  <a:pt x="34030" y="687459"/>
                </a:cubicBezTo>
                <a:cubicBezTo>
                  <a:pt x="25012" y="762306"/>
                  <a:pt x="19601" y="599085"/>
                  <a:pt x="28619" y="660406"/>
                </a:cubicBezTo>
                <a:cubicBezTo>
                  <a:pt x="37637" y="721727"/>
                  <a:pt x="87234" y="1040955"/>
                  <a:pt x="88136" y="1055383"/>
                </a:cubicBezTo>
                <a:cubicBezTo>
                  <a:pt x="89038" y="1069811"/>
                  <a:pt x="45753" y="853385"/>
                  <a:pt x="34030" y="746976"/>
                </a:cubicBezTo>
                <a:cubicBezTo>
                  <a:pt x="22307" y="640567"/>
                  <a:pt x="-25487" y="536863"/>
                  <a:pt x="17798" y="416927"/>
                </a:cubicBezTo>
                <a:cubicBezTo>
                  <a:pt x="61083" y="296991"/>
                  <a:pt x="282920" y="39985"/>
                  <a:pt x="293741" y="571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935D286F-437B-BF28-3DEB-7E64A97DDC06}"/>
              </a:ext>
            </a:extLst>
          </p:cNvPr>
          <p:cNvSpPr/>
          <p:nvPr/>
        </p:nvSpPr>
        <p:spPr>
          <a:xfrm>
            <a:off x="4542075" y="7995988"/>
            <a:ext cx="196823" cy="143461"/>
          </a:xfrm>
          <a:custGeom>
            <a:avLst/>
            <a:gdLst>
              <a:gd name="connsiteX0" fmla="*/ 8282 w 196823"/>
              <a:gd name="connsiteY0" fmla="*/ 954 h 143461"/>
              <a:gd name="connsiteX1" fmla="*/ 192245 w 196823"/>
              <a:gd name="connsiteY1" fmla="*/ 136220 h 143461"/>
              <a:gd name="connsiteX2" fmla="*/ 132727 w 196823"/>
              <a:gd name="connsiteY2" fmla="*/ 119988 h 143461"/>
              <a:gd name="connsiteX3" fmla="*/ 40746 w 196823"/>
              <a:gd name="connsiteY3" fmla="*/ 76703 h 143461"/>
              <a:gd name="connsiteX4" fmla="*/ 8282 w 196823"/>
              <a:gd name="connsiteY4" fmla="*/ 954 h 143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823" h="143461">
                <a:moveTo>
                  <a:pt x="8282" y="954"/>
                </a:moveTo>
                <a:cubicBezTo>
                  <a:pt x="33532" y="10873"/>
                  <a:pt x="171504" y="116381"/>
                  <a:pt x="192245" y="136220"/>
                </a:cubicBezTo>
                <a:cubicBezTo>
                  <a:pt x="212986" y="156059"/>
                  <a:pt x="157977" y="129907"/>
                  <a:pt x="132727" y="119988"/>
                </a:cubicBezTo>
                <a:cubicBezTo>
                  <a:pt x="107477" y="110069"/>
                  <a:pt x="59683" y="92033"/>
                  <a:pt x="40746" y="76703"/>
                </a:cubicBezTo>
                <a:cubicBezTo>
                  <a:pt x="21809" y="61373"/>
                  <a:pt x="-16968" y="-8965"/>
                  <a:pt x="8282" y="95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926A73E3-25C6-F527-166C-604AD72260C0}"/>
              </a:ext>
            </a:extLst>
          </p:cNvPr>
          <p:cNvSpPr/>
          <p:nvPr/>
        </p:nvSpPr>
        <p:spPr>
          <a:xfrm>
            <a:off x="4543553" y="8136447"/>
            <a:ext cx="1090352" cy="197057"/>
          </a:xfrm>
          <a:custGeom>
            <a:avLst/>
            <a:gdLst>
              <a:gd name="connsiteX0" fmla="*/ 1394 w 1090352"/>
              <a:gd name="connsiteY0" fmla="*/ 1172 h 197057"/>
              <a:gd name="connsiteX1" fmla="*/ 677725 w 1090352"/>
              <a:gd name="connsiteY1" fmla="*/ 185134 h 197057"/>
              <a:gd name="connsiteX2" fmla="*/ 488352 w 1090352"/>
              <a:gd name="connsiteY2" fmla="*/ 174313 h 197057"/>
              <a:gd name="connsiteX3" fmla="*/ 1088935 w 1090352"/>
              <a:gd name="connsiteY3" fmla="*/ 136438 h 197057"/>
              <a:gd name="connsiteX4" fmla="*/ 650672 w 1090352"/>
              <a:gd name="connsiteY4" fmla="*/ 179723 h 197057"/>
              <a:gd name="connsiteX5" fmla="*/ 504584 w 1090352"/>
              <a:gd name="connsiteY5" fmla="*/ 109385 h 197057"/>
              <a:gd name="connsiteX6" fmla="*/ 1394 w 1090352"/>
              <a:gd name="connsiteY6" fmla="*/ 1172 h 197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0352" h="197057">
                <a:moveTo>
                  <a:pt x="1394" y="1172"/>
                </a:moveTo>
                <a:cubicBezTo>
                  <a:pt x="30251" y="13797"/>
                  <a:pt x="596565" y="156277"/>
                  <a:pt x="677725" y="185134"/>
                </a:cubicBezTo>
                <a:cubicBezTo>
                  <a:pt x="758885" y="213991"/>
                  <a:pt x="419817" y="182429"/>
                  <a:pt x="488352" y="174313"/>
                </a:cubicBezTo>
                <a:cubicBezTo>
                  <a:pt x="556887" y="166197"/>
                  <a:pt x="1061882" y="135536"/>
                  <a:pt x="1088935" y="136438"/>
                </a:cubicBezTo>
                <a:cubicBezTo>
                  <a:pt x="1115988" y="137340"/>
                  <a:pt x="748064" y="184232"/>
                  <a:pt x="650672" y="179723"/>
                </a:cubicBezTo>
                <a:cubicBezTo>
                  <a:pt x="553280" y="175214"/>
                  <a:pt x="609190" y="137340"/>
                  <a:pt x="504584" y="109385"/>
                </a:cubicBezTo>
                <a:cubicBezTo>
                  <a:pt x="399978" y="81430"/>
                  <a:pt x="-27463" y="-11453"/>
                  <a:pt x="1394" y="117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01FE78F9-8D67-7288-D9A6-209706FEC3D9}"/>
              </a:ext>
            </a:extLst>
          </p:cNvPr>
          <p:cNvSpPr/>
          <p:nvPr/>
        </p:nvSpPr>
        <p:spPr>
          <a:xfrm>
            <a:off x="3725052" y="8071177"/>
            <a:ext cx="405988" cy="427258"/>
          </a:xfrm>
          <a:custGeom>
            <a:avLst/>
            <a:gdLst>
              <a:gd name="connsiteX0" fmla="*/ 2886 w 405988"/>
              <a:gd name="connsiteY0" fmla="*/ 1514 h 427258"/>
              <a:gd name="connsiteX1" fmla="*/ 19118 w 405988"/>
              <a:gd name="connsiteY1" fmla="*/ 93495 h 427258"/>
              <a:gd name="connsiteX2" fmla="*/ 165206 w 405988"/>
              <a:gd name="connsiteY2" fmla="*/ 223351 h 427258"/>
              <a:gd name="connsiteX3" fmla="*/ 403275 w 405988"/>
              <a:gd name="connsiteY3" fmla="*/ 423545 h 427258"/>
              <a:gd name="connsiteX4" fmla="*/ 300472 w 405988"/>
              <a:gd name="connsiteY4" fmla="*/ 358617 h 427258"/>
              <a:gd name="connsiteX5" fmla="*/ 56993 w 405988"/>
              <a:gd name="connsiteY5" fmla="*/ 212530 h 427258"/>
              <a:gd name="connsiteX6" fmla="*/ 29940 w 405988"/>
              <a:gd name="connsiteY6" fmla="*/ 50210 h 427258"/>
              <a:gd name="connsiteX7" fmla="*/ 2886 w 405988"/>
              <a:gd name="connsiteY7" fmla="*/ 1514 h 42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5988" h="427258">
                <a:moveTo>
                  <a:pt x="2886" y="1514"/>
                </a:moveTo>
                <a:cubicBezTo>
                  <a:pt x="1082" y="8728"/>
                  <a:pt x="-7935" y="56522"/>
                  <a:pt x="19118" y="93495"/>
                </a:cubicBezTo>
                <a:cubicBezTo>
                  <a:pt x="46171" y="130468"/>
                  <a:pt x="101180" y="168343"/>
                  <a:pt x="165206" y="223351"/>
                </a:cubicBezTo>
                <a:cubicBezTo>
                  <a:pt x="229232" y="278359"/>
                  <a:pt x="380731" y="401001"/>
                  <a:pt x="403275" y="423545"/>
                </a:cubicBezTo>
                <a:cubicBezTo>
                  <a:pt x="425819" y="446089"/>
                  <a:pt x="300472" y="358617"/>
                  <a:pt x="300472" y="358617"/>
                </a:cubicBezTo>
                <a:cubicBezTo>
                  <a:pt x="242758" y="323448"/>
                  <a:pt x="102082" y="263931"/>
                  <a:pt x="56993" y="212530"/>
                </a:cubicBezTo>
                <a:cubicBezTo>
                  <a:pt x="11904" y="161129"/>
                  <a:pt x="38958" y="87183"/>
                  <a:pt x="29940" y="50210"/>
                </a:cubicBezTo>
                <a:cubicBezTo>
                  <a:pt x="20922" y="13237"/>
                  <a:pt x="4690" y="-5700"/>
                  <a:pt x="2886" y="151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5DDD747E-641C-885E-DFF2-BD0429E990C6}"/>
              </a:ext>
            </a:extLst>
          </p:cNvPr>
          <p:cNvSpPr/>
          <p:nvPr/>
        </p:nvSpPr>
        <p:spPr>
          <a:xfrm>
            <a:off x="5490461" y="8537579"/>
            <a:ext cx="186210" cy="511661"/>
          </a:xfrm>
          <a:custGeom>
            <a:avLst/>
            <a:gdLst>
              <a:gd name="connsiteX0" fmla="*/ 158259 w 186210"/>
              <a:gd name="connsiteY0" fmla="*/ 428 h 511661"/>
              <a:gd name="connsiteX1" fmla="*/ 158259 w 186210"/>
              <a:gd name="connsiteY1" fmla="*/ 211443 h 511661"/>
              <a:gd name="connsiteX2" fmla="*/ 1350 w 186210"/>
              <a:gd name="connsiteY2" fmla="*/ 509029 h 511661"/>
              <a:gd name="connsiteX3" fmla="*/ 87920 w 186210"/>
              <a:gd name="connsiteY3" fmla="*/ 352120 h 511661"/>
              <a:gd name="connsiteX4" fmla="*/ 185312 w 186210"/>
              <a:gd name="connsiteY4" fmla="*/ 265550 h 511661"/>
              <a:gd name="connsiteX5" fmla="*/ 158259 w 186210"/>
              <a:gd name="connsiteY5" fmla="*/ 428 h 511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6210" h="511661">
                <a:moveTo>
                  <a:pt x="158259" y="428"/>
                </a:moveTo>
                <a:cubicBezTo>
                  <a:pt x="153750" y="-8590"/>
                  <a:pt x="184410" y="126676"/>
                  <a:pt x="158259" y="211443"/>
                </a:cubicBezTo>
                <a:cubicBezTo>
                  <a:pt x="132108" y="296210"/>
                  <a:pt x="13073" y="485583"/>
                  <a:pt x="1350" y="509029"/>
                </a:cubicBezTo>
                <a:cubicBezTo>
                  <a:pt x="-10373" y="532475"/>
                  <a:pt x="57260" y="392700"/>
                  <a:pt x="87920" y="352120"/>
                </a:cubicBezTo>
                <a:cubicBezTo>
                  <a:pt x="118580" y="311540"/>
                  <a:pt x="179000" y="318755"/>
                  <a:pt x="185312" y="265550"/>
                </a:cubicBezTo>
                <a:cubicBezTo>
                  <a:pt x="191624" y="212345"/>
                  <a:pt x="162768" y="9446"/>
                  <a:pt x="158259" y="42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AA80D037-2FD6-FE20-6F38-4E36AE2525D7}"/>
              </a:ext>
            </a:extLst>
          </p:cNvPr>
          <p:cNvSpPr/>
          <p:nvPr/>
        </p:nvSpPr>
        <p:spPr>
          <a:xfrm>
            <a:off x="5556459" y="9067987"/>
            <a:ext cx="169576" cy="628339"/>
          </a:xfrm>
          <a:custGeom>
            <a:avLst/>
            <a:gdLst>
              <a:gd name="connsiteX0" fmla="*/ 76029 w 169576"/>
              <a:gd name="connsiteY0" fmla="*/ 264 h 628339"/>
              <a:gd name="connsiteX1" fmla="*/ 38154 w 169576"/>
              <a:gd name="connsiteY1" fmla="*/ 276207 h 628339"/>
              <a:gd name="connsiteX2" fmla="*/ 168010 w 169576"/>
              <a:gd name="connsiteY2" fmla="*/ 622489 h 628339"/>
              <a:gd name="connsiteX3" fmla="*/ 103082 w 169576"/>
              <a:gd name="connsiteY3" fmla="*/ 481812 h 628339"/>
              <a:gd name="connsiteX4" fmla="*/ 279 w 169576"/>
              <a:gd name="connsiteY4" fmla="*/ 324903 h 628339"/>
              <a:gd name="connsiteX5" fmla="*/ 76029 w 169576"/>
              <a:gd name="connsiteY5" fmla="*/ 264 h 628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9576" h="628339">
                <a:moveTo>
                  <a:pt x="76029" y="264"/>
                </a:moveTo>
                <a:cubicBezTo>
                  <a:pt x="82341" y="-7852"/>
                  <a:pt x="22824" y="172503"/>
                  <a:pt x="38154" y="276207"/>
                </a:cubicBezTo>
                <a:cubicBezTo>
                  <a:pt x="53484" y="379911"/>
                  <a:pt x="157189" y="588222"/>
                  <a:pt x="168010" y="622489"/>
                </a:cubicBezTo>
                <a:cubicBezTo>
                  <a:pt x="178831" y="656757"/>
                  <a:pt x="131037" y="531410"/>
                  <a:pt x="103082" y="481812"/>
                </a:cubicBezTo>
                <a:cubicBezTo>
                  <a:pt x="75127" y="432214"/>
                  <a:pt x="5690" y="405161"/>
                  <a:pt x="279" y="324903"/>
                </a:cubicBezTo>
                <a:cubicBezTo>
                  <a:pt x="-5132" y="244645"/>
                  <a:pt x="69717" y="8380"/>
                  <a:pt x="76029" y="26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5BCB8305-2912-DE3B-D24F-6C9659869C7C}"/>
              </a:ext>
            </a:extLst>
          </p:cNvPr>
          <p:cNvSpPr/>
          <p:nvPr/>
        </p:nvSpPr>
        <p:spPr>
          <a:xfrm>
            <a:off x="5166316" y="9012766"/>
            <a:ext cx="369058" cy="844102"/>
          </a:xfrm>
          <a:custGeom>
            <a:avLst/>
            <a:gdLst>
              <a:gd name="connsiteX0" fmla="*/ 38730 w 369058"/>
              <a:gd name="connsiteY0" fmla="*/ 1378 h 844102"/>
              <a:gd name="connsiteX1" fmla="*/ 27909 w 369058"/>
              <a:gd name="connsiteY1" fmla="*/ 234036 h 844102"/>
              <a:gd name="connsiteX2" fmla="*/ 141533 w 369058"/>
              <a:gd name="connsiteY2" fmla="*/ 423409 h 844102"/>
              <a:gd name="connsiteX3" fmla="*/ 357959 w 369058"/>
              <a:gd name="connsiteY3" fmla="*/ 823797 h 844102"/>
              <a:gd name="connsiteX4" fmla="*/ 320084 w 369058"/>
              <a:gd name="connsiteY4" fmla="*/ 758870 h 844102"/>
              <a:gd name="connsiteX5" fmla="*/ 168586 w 369058"/>
              <a:gd name="connsiteY5" fmla="*/ 531622 h 844102"/>
              <a:gd name="connsiteX6" fmla="*/ 82015 w 369058"/>
              <a:gd name="connsiteY6" fmla="*/ 439641 h 844102"/>
              <a:gd name="connsiteX7" fmla="*/ 856 w 369058"/>
              <a:gd name="connsiteY7" fmla="*/ 347660 h 844102"/>
              <a:gd name="connsiteX8" fmla="*/ 38730 w 369058"/>
              <a:gd name="connsiteY8" fmla="*/ 1378 h 844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9058" h="844102">
                <a:moveTo>
                  <a:pt x="38730" y="1378"/>
                </a:moveTo>
                <a:cubicBezTo>
                  <a:pt x="43239" y="-17559"/>
                  <a:pt x="10775" y="163698"/>
                  <a:pt x="27909" y="234036"/>
                </a:cubicBezTo>
                <a:cubicBezTo>
                  <a:pt x="45043" y="304374"/>
                  <a:pt x="86525" y="325116"/>
                  <a:pt x="141533" y="423409"/>
                </a:cubicBezTo>
                <a:cubicBezTo>
                  <a:pt x="196541" y="521702"/>
                  <a:pt x="328201" y="767887"/>
                  <a:pt x="357959" y="823797"/>
                </a:cubicBezTo>
                <a:cubicBezTo>
                  <a:pt x="387718" y="879707"/>
                  <a:pt x="351646" y="807566"/>
                  <a:pt x="320084" y="758870"/>
                </a:cubicBezTo>
                <a:cubicBezTo>
                  <a:pt x="288522" y="710174"/>
                  <a:pt x="208264" y="584827"/>
                  <a:pt x="168586" y="531622"/>
                </a:cubicBezTo>
                <a:cubicBezTo>
                  <a:pt x="128908" y="478417"/>
                  <a:pt x="109970" y="470301"/>
                  <a:pt x="82015" y="439641"/>
                </a:cubicBezTo>
                <a:cubicBezTo>
                  <a:pt x="54060" y="408981"/>
                  <a:pt x="8070" y="417097"/>
                  <a:pt x="856" y="347660"/>
                </a:cubicBezTo>
                <a:cubicBezTo>
                  <a:pt x="-6358" y="278223"/>
                  <a:pt x="34221" y="20315"/>
                  <a:pt x="38730" y="137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7BB275BC-2512-D6F5-4486-492E0482A88F}"/>
              </a:ext>
            </a:extLst>
          </p:cNvPr>
          <p:cNvSpPr/>
          <p:nvPr/>
        </p:nvSpPr>
        <p:spPr>
          <a:xfrm>
            <a:off x="4977743" y="8868042"/>
            <a:ext cx="437348" cy="897837"/>
          </a:xfrm>
          <a:custGeom>
            <a:avLst/>
            <a:gdLst>
              <a:gd name="connsiteX0" fmla="*/ 56 w 437348"/>
              <a:gd name="connsiteY0" fmla="*/ 15 h 897837"/>
              <a:gd name="connsiteX1" fmla="*/ 119090 w 437348"/>
              <a:gd name="connsiteY1" fmla="*/ 449099 h 897837"/>
              <a:gd name="connsiteX2" fmla="*/ 156965 w 437348"/>
              <a:gd name="connsiteY2" fmla="*/ 530259 h 897837"/>
              <a:gd name="connsiteX3" fmla="*/ 86626 w 437348"/>
              <a:gd name="connsiteY3" fmla="*/ 568133 h 897837"/>
              <a:gd name="connsiteX4" fmla="*/ 162375 w 437348"/>
              <a:gd name="connsiteY4" fmla="*/ 573544 h 897837"/>
              <a:gd name="connsiteX5" fmla="*/ 427497 w 437348"/>
              <a:gd name="connsiteY5" fmla="*/ 887362 h 897837"/>
              <a:gd name="connsiteX6" fmla="*/ 357159 w 437348"/>
              <a:gd name="connsiteY6" fmla="*/ 789970 h 897837"/>
              <a:gd name="connsiteX7" fmla="*/ 135322 w 437348"/>
              <a:gd name="connsiteY7" fmla="*/ 465331 h 897837"/>
              <a:gd name="connsiteX8" fmla="*/ 56 w 437348"/>
              <a:gd name="connsiteY8" fmla="*/ 15 h 897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7348" h="897837">
                <a:moveTo>
                  <a:pt x="56" y="15"/>
                </a:moveTo>
                <a:cubicBezTo>
                  <a:pt x="-2649" y="-2690"/>
                  <a:pt x="92939" y="360725"/>
                  <a:pt x="119090" y="449099"/>
                </a:cubicBezTo>
                <a:cubicBezTo>
                  <a:pt x="145242" y="537473"/>
                  <a:pt x="162376" y="510420"/>
                  <a:pt x="156965" y="530259"/>
                </a:cubicBezTo>
                <a:cubicBezTo>
                  <a:pt x="151554" y="550098"/>
                  <a:pt x="85724" y="560919"/>
                  <a:pt x="86626" y="568133"/>
                </a:cubicBezTo>
                <a:cubicBezTo>
                  <a:pt x="87528" y="575347"/>
                  <a:pt x="105563" y="520339"/>
                  <a:pt x="162375" y="573544"/>
                </a:cubicBezTo>
                <a:cubicBezTo>
                  <a:pt x="219187" y="626749"/>
                  <a:pt x="395033" y="851291"/>
                  <a:pt x="427497" y="887362"/>
                </a:cubicBezTo>
                <a:cubicBezTo>
                  <a:pt x="459961" y="923433"/>
                  <a:pt x="405855" y="860309"/>
                  <a:pt x="357159" y="789970"/>
                </a:cubicBezTo>
                <a:cubicBezTo>
                  <a:pt x="308463" y="719632"/>
                  <a:pt x="193036" y="599695"/>
                  <a:pt x="135322" y="465331"/>
                </a:cubicBezTo>
                <a:cubicBezTo>
                  <a:pt x="77608" y="330967"/>
                  <a:pt x="2761" y="2720"/>
                  <a:pt x="56" y="1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3FE69E37-BE1D-0AA4-707D-6F85F744DDA0}"/>
              </a:ext>
            </a:extLst>
          </p:cNvPr>
          <p:cNvSpPr/>
          <p:nvPr/>
        </p:nvSpPr>
        <p:spPr>
          <a:xfrm>
            <a:off x="3781809" y="8505539"/>
            <a:ext cx="190283" cy="362894"/>
          </a:xfrm>
          <a:custGeom>
            <a:avLst/>
            <a:gdLst>
              <a:gd name="connsiteX0" fmla="*/ 236 w 190283"/>
              <a:gd name="connsiteY0" fmla="*/ 4 h 362894"/>
              <a:gd name="connsiteX1" fmla="*/ 140913 w 190283"/>
              <a:gd name="connsiteY1" fmla="*/ 162324 h 362894"/>
              <a:gd name="connsiteX2" fmla="*/ 151734 w 190283"/>
              <a:gd name="connsiteY2" fmla="*/ 362518 h 362894"/>
              <a:gd name="connsiteX3" fmla="*/ 178787 w 190283"/>
              <a:gd name="connsiteY3" fmla="*/ 211020 h 362894"/>
              <a:gd name="connsiteX4" fmla="*/ 178787 w 190283"/>
              <a:gd name="connsiteY4" fmla="*/ 156913 h 362894"/>
              <a:gd name="connsiteX5" fmla="*/ 236 w 190283"/>
              <a:gd name="connsiteY5" fmla="*/ 4 h 362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283" h="362894">
                <a:moveTo>
                  <a:pt x="236" y="4"/>
                </a:moveTo>
                <a:cubicBezTo>
                  <a:pt x="-6076" y="906"/>
                  <a:pt x="115663" y="101905"/>
                  <a:pt x="140913" y="162324"/>
                </a:cubicBezTo>
                <a:cubicBezTo>
                  <a:pt x="166163" y="222743"/>
                  <a:pt x="145422" y="354402"/>
                  <a:pt x="151734" y="362518"/>
                </a:cubicBezTo>
                <a:cubicBezTo>
                  <a:pt x="158046" y="370634"/>
                  <a:pt x="174278" y="245287"/>
                  <a:pt x="178787" y="211020"/>
                </a:cubicBezTo>
                <a:cubicBezTo>
                  <a:pt x="183296" y="176753"/>
                  <a:pt x="202233" y="190279"/>
                  <a:pt x="178787" y="156913"/>
                </a:cubicBezTo>
                <a:cubicBezTo>
                  <a:pt x="155341" y="123547"/>
                  <a:pt x="6548" y="-898"/>
                  <a:pt x="236" y="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D2FC09EF-755E-BF7C-6BE9-C1C38FB0E6C7}"/>
              </a:ext>
            </a:extLst>
          </p:cNvPr>
          <p:cNvSpPr/>
          <p:nvPr/>
        </p:nvSpPr>
        <p:spPr>
          <a:xfrm>
            <a:off x="3855714" y="9073556"/>
            <a:ext cx="743918" cy="552010"/>
          </a:xfrm>
          <a:custGeom>
            <a:avLst/>
            <a:gdLst>
              <a:gd name="connsiteX0" fmla="*/ 94061 w 743918"/>
              <a:gd name="connsiteY0" fmla="*/ 106 h 552010"/>
              <a:gd name="connsiteX1" fmla="*/ 169810 w 743918"/>
              <a:gd name="connsiteY1" fmla="*/ 194889 h 552010"/>
              <a:gd name="connsiteX2" fmla="*/ 34544 w 743918"/>
              <a:gd name="connsiteY2" fmla="*/ 357208 h 552010"/>
              <a:gd name="connsiteX3" fmla="*/ 2080 w 743918"/>
              <a:gd name="connsiteY3" fmla="*/ 319334 h 552010"/>
              <a:gd name="connsiteX4" fmla="*/ 77829 w 743918"/>
              <a:gd name="connsiteY4" fmla="*/ 335566 h 552010"/>
              <a:gd name="connsiteX5" fmla="*/ 305077 w 743918"/>
              <a:gd name="connsiteY5" fmla="*/ 481653 h 552010"/>
              <a:gd name="connsiteX6" fmla="*/ 743339 w 743918"/>
              <a:gd name="connsiteY6" fmla="*/ 551992 h 552010"/>
              <a:gd name="connsiteX7" fmla="*/ 391647 w 743918"/>
              <a:gd name="connsiteY7" fmla="*/ 487064 h 552010"/>
              <a:gd name="connsiteX8" fmla="*/ 99472 w 743918"/>
              <a:gd name="connsiteY8" fmla="*/ 351798 h 552010"/>
              <a:gd name="connsiteX9" fmla="*/ 175221 w 743918"/>
              <a:gd name="connsiteY9" fmla="*/ 221942 h 552010"/>
              <a:gd name="connsiteX10" fmla="*/ 94061 w 743918"/>
              <a:gd name="connsiteY10" fmla="*/ 106 h 552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3918" h="552010">
                <a:moveTo>
                  <a:pt x="94061" y="106"/>
                </a:moveTo>
                <a:cubicBezTo>
                  <a:pt x="93159" y="-4403"/>
                  <a:pt x="179730" y="135372"/>
                  <a:pt x="169810" y="194889"/>
                </a:cubicBezTo>
                <a:cubicBezTo>
                  <a:pt x="159890" y="254406"/>
                  <a:pt x="62499" y="336467"/>
                  <a:pt x="34544" y="357208"/>
                </a:cubicBezTo>
                <a:cubicBezTo>
                  <a:pt x="6589" y="377949"/>
                  <a:pt x="-5134" y="322941"/>
                  <a:pt x="2080" y="319334"/>
                </a:cubicBezTo>
                <a:cubicBezTo>
                  <a:pt x="9294" y="315727"/>
                  <a:pt x="27329" y="308513"/>
                  <a:pt x="77829" y="335566"/>
                </a:cubicBezTo>
                <a:cubicBezTo>
                  <a:pt x="128329" y="362619"/>
                  <a:pt x="194159" y="445582"/>
                  <a:pt x="305077" y="481653"/>
                </a:cubicBezTo>
                <a:cubicBezTo>
                  <a:pt x="415995" y="517724"/>
                  <a:pt x="728911" y="551090"/>
                  <a:pt x="743339" y="551992"/>
                </a:cubicBezTo>
                <a:cubicBezTo>
                  <a:pt x="757767" y="552894"/>
                  <a:pt x="498958" y="520430"/>
                  <a:pt x="391647" y="487064"/>
                </a:cubicBezTo>
                <a:cubicBezTo>
                  <a:pt x="284336" y="453698"/>
                  <a:pt x="135543" y="395985"/>
                  <a:pt x="99472" y="351798"/>
                </a:cubicBezTo>
                <a:cubicBezTo>
                  <a:pt x="63401" y="307611"/>
                  <a:pt x="177025" y="279656"/>
                  <a:pt x="175221" y="221942"/>
                </a:cubicBezTo>
                <a:cubicBezTo>
                  <a:pt x="173417" y="164228"/>
                  <a:pt x="94963" y="4615"/>
                  <a:pt x="94061" y="10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B669DABF-B663-98B7-AB8A-9625C9439B04}"/>
              </a:ext>
            </a:extLst>
          </p:cNvPr>
          <p:cNvSpPr/>
          <p:nvPr/>
        </p:nvSpPr>
        <p:spPr>
          <a:xfrm>
            <a:off x="4348266" y="8490775"/>
            <a:ext cx="425272" cy="780933"/>
          </a:xfrm>
          <a:custGeom>
            <a:avLst/>
            <a:gdLst>
              <a:gd name="connsiteX0" fmla="*/ 11463 w 425272"/>
              <a:gd name="connsiteY0" fmla="*/ 82 h 780933"/>
              <a:gd name="connsiteX1" fmla="*/ 65891 w 425272"/>
              <a:gd name="connsiteY1" fmla="*/ 293996 h 780933"/>
              <a:gd name="connsiteX2" fmla="*/ 414234 w 425272"/>
              <a:gd name="connsiteY2" fmla="*/ 762082 h 780933"/>
              <a:gd name="connsiteX3" fmla="*/ 327148 w 425272"/>
              <a:gd name="connsiteY3" fmla="*/ 674996 h 780933"/>
              <a:gd name="connsiteX4" fmla="*/ 212848 w 425272"/>
              <a:gd name="connsiteY4" fmla="*/ 544368 h 780933"/>
              <a:gd name="connsiteX5" fmla="*/ 16905 w 425272"/>
              <a:gd name="connsiteY5" fmla="*/ 266782 h 780933"/>
              <a:gd name="connsiteX6" fmla="*/ 11463 w 425272"/>
              <a:gd name="connsiteY6" fmla="*/ 82 h 780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5272" h="780933">
                <a:moveTo>
                  <a:pt x="11463" y="82"/>
                </a:moveTo>
                <a:cubicBezTo>
                  <a:pt x="19627" y="4618"/>
                  <a:pt x="-1237" y="166996"/>
                  <a:pt x="65891" y="293996"/>
                </a:cubicBezTo>
                <a:cubicBezTo>
                  <a:pt x="133019" y="420996"/>
                  <a:pt x="370691" y="698582"/>
                  <a:pt x="414234" y="762082"/>
                </a:cubicBezTo>
                <a:cubicBezTo>
                  <a:pt x="457777" y="825582"/>
                  <a:pt x="360712" y="711282"/>
                  <a:pt x="327148" y="674996"/>
                </a:cubicBezTo>
                <a:cubicBezTo>
                  <a:pt x="293584" y="638710"/>
                  <a:pt x="264555" y="612404"/>
                  <a:pt x="212848" y="544368"/>
                </a:cubicBezTo>
                <a:cubicBezTo>
                  <a:pt x="161141" y="476332"/>
                  <a:pt x="45933" y="354775"/>
                  <a:pt x="16905" y="266782"/>
                </a:cubicBezTo>
                <a:cubicBezTo>
                  <a:pt x="-12123" y="178789"/>
                  <a:pt x="3299" y="-4454"/>
                  <a:pt x="11463" y="8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1DB18AE4-654E-4BA2-BB77-A4119AF76BE7}"/>
              </a:ext>
            </a:extLst>
          </p:cNvPr>
          <p:cNvSpPr/>
          <p:nvPr/>
        </p:nvSpPr>
        <p:spPr>
          <a:xfrm>
            <a:off x="2425659" y="9371445"/>
            <a:ext cx="691037" cy="499646"/>
          </a:xfrm>
          <a:custGeom>
            <a:avLst/>
            <a:gdLst>
              <a:gd name="connsiteX0" fmla="*/ 685841 w 691037"/>
              <a:gd name="connsiteY0" fmla="*/ 1155 h 499646"/>
              <a:gd name="connsiteX1" fmla="*/ 298491 w 691037"/>
              <a:gd name="connsiteY1" fmla="*/ 261505 h 499646"/>
              <a:gd name="connsiteX2" fmla="*/ 346116 w 691037"/>
              <a:gd name="connsiteY2" fmla="*/ 264680 h 499646"/>
              <a:gd name="connsiteX3" fmla="*/ 41 w 691037"/>
              <a:gd name="connsiteY3" fmla="*/ 499630 h 499646"/>
              <a:gd name="connsiteX4" fmla="*/ 323891 w 691037"/>
              <a:gd name="connsiteY4" fmla="*/ 251980 h 499646"/>
              <a:gd name="connsiteX5" fmla="*/ 508041 w 691037"/>
              <a:gd name="connsiteY5" fmla="*/ 169430 h 499646"/>
              <a:gd name="connsiteX6" fmla="*/ 685841 w 691037"/>
              <a:gd name="connsiteY6" fmla="*/ 1155 h 499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1037" h="499646">
                <a:moveTo>
                  <a:pt x="685841" y="1155"/>
                </a:moveTo>
                <a:cubicBezTo>
                  <a:pt x="650916" y="16501"/>
                  <a:pt x="355112" y="217584"/>
                  <a:pt x="298491" y="261505"/>
                </a:cubicBezTo>
                <a:cubicBezTo>
                  <a:pt x="241870" y="305426"/>
                  <a:pt x="395858" y="224993"/>
                  <a:pt x="346116" y="264680"/>
                </a:cubicBezTo>
                <a:cubicBezTo>
                  <a:pt x="296374" y="304368"/>
                  <a:pt x="3745" y="501747"/>
                  <a:pt x="41" y="499630"/>
                </a:cubicBezTo>
                <a:cubicBezTo>
                  <a:pt x="-3663" y="497513"/>
                  <a:pt x="239225" y="307013"/>
                  <a:pt x="323891" y="251980"/>
                </a:cubicBezTo>
                <a:cubicBezTo>
                  <a:pt x="408557" y="196947"/>
                  <a:pt x="445599" y="211234"/>
                  <a:pt x="508041" y="169430"/>
                </a:cubicBezTo>
                <a:cubicBezTo>
                  <a:pt x="570483" y="127626"/>
                  <a:pt x="720766" y="-14191"/>
                  <a:pt x="685841" y="1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FEEAF5E6-C13B-39F9-AAA5-3CBB7A3A1B06}"/>
              </a:ext>
            </a:extLst>
          </p:cNvPr>
          <p:cNvSpPr/>
          <p:nvPr/>
        </p:nvSpPr>
        <p:spPr>
          <a:xfrm>
            <a:off x="1802639" y="9834321"/>
            <a:ext cx="840380" cy="201855"/>
          </a:xfrm>
          <a:custGeom>
            <a:avLst/>
            <a:gdLst>
              <a:gd name="connsiteX0" fmla="*/ 761 w 840380"/>
              <a:gd name="connsiteY0" fmla="*/ 201854 h 201855"/>
              <a:gd name="connsiteX1" fmla="*/ 410336 w 840380"/>
              <a:gd name="connsiteY1" fmla="*/ 33579 h 201855"/>
              <a:gd name="connsiteX2" fmla="*/ 838961 w 840380"/>
              <a:gd name="connsiteY2" fmla="*/ 100254 h 201855"/>
              <a:gd name="connsiteX3" fmla="*/ 540511 w 840380"/>
              <a:gd name="connsiteY3" fmla="*/ 8179 h 201855"/>
              <a:gd name="connsiteX4" fmla="*/ 315086 w 840380"/>
              <a:gd name="connsiteY4" fmla="*/ 30404 h 201855"/>
              <a:gd name="connsiteX5" fmla="*/ 761 w 840380"/>
              <a:gd name="connsiteY5" fmla="*/ 201854 h 20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0380" h="201855">
                <a:moveTo>
                  <a:pt x="761" y="201854"/>
                </a:moveTo>
                <a:cubicBezTo>
                  <a:pt x="16636" y="202383"/>
                  <a:pt x="270636" y="50512"/>
                  <a:pt x="410336" y="33579"/>
                </a:cubicBezTo>
                <a:cubicBezTo>
                  <a:pt x="550036" y="16646"/>
                  <a:pt x="817265" y="104487"/>
                  <a:pt x="838961" y="100254"/>
                </a:cubicBezTo>
                <a:cubicBezTo>
                  <a:pt x="860657" y="96021"/>
                  <a:pt x="627823" y="19821"/>
                  <a:pt x="540511" y="8179"/>
                </a:cubicBezTo>
                <a:cubicBezTo>
                  <a:pt x="453199" y="-3463"/>
                  <a:pt x="408748" y="-7696"/>
                  <a:pt x="315086" y="30404"/>
                </a:cubicBezTo>
                <a:cubicBezTo>
                  <a:pt x="221424" y="68504"/>
                  <a:pt x="-15114" y="201325"/>
                  <a:pt x="761" y="2018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1AD79B1F-A174-EC98-2D9F-612480504D8E}"/>
              </a:ext>
            </a:extLst>
          </p:cNvPr>
          <p:cNvSpPr/>
          <p:nvPr/>
        </p:nvSpPr>
        <p:spPr>
          <a:xfrm>
            <a:off x="2989970" y="9855068"/>
            <a:ext cx="1211172" cy="70065"/>
          </a:xfrm>
          <a:custGeom>
            <a:avLst/>
            <a:gdLst>
              <a:gd name="connsiteX0" fmla="*/ 880 w 1211172"/>
              <a:gd name="connsiteY0" fmla="*/ 69982 h 70065"/>
              <a:gd name="connsiteX1" fmla="*/ 245355 w 1211172"/>
              <a:gd name="connsiteY1" fmla="*/ 16007 h 70065"/>
              <a:gd name="connsiteX2" fmla="*/ 1210555 w 1211172"/>
              <a:gd name="connsiteY2" fmla="*/ 132 h 70065"/>
              <a:gd name="connsiteX3" fmla="*/ 404105 w 1211172"/>
              <a:gd name="connsiteY3" fmla="*/ 22357 h 70065"/>
              <a:gd name="connsiteX4" fmla="*/ 172330 w 1211172"/>
              <a:gd name="connsiteY4" fmla="*/ 28707 h 70065"/>
              <a:gd name="connsiteX5" fmla="*/ 880 w 1211172"/>
              <a:gd name="connsiteY5" fmla="*/ 69982 h 7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1172" h="70065">
                <a:moveTo>
                  <a:pt x="880" y="69982"/>
                </a:moveTo>
                <a:cubicBezTo>
                  <a:pt x="13051" y="67865"/>
                  <a:pt x="43743" y="27649"/>
                  <a:pt x="245355" y="16007"/>
                </a:cubicBezTo>
                <a:cubicBezTo>
                  <a:pt x="446967" y="4365"/>
                  <a:pt x="1184097" y="-926"/>
                  <a:pt x="1210555" y="132"/>
                </a:cubicBezTo>
                <a:cubicBezTo>
                  <a:pt x="1237013" y="1190"/>
                  <a:pt x="404105" y="22357"/>
                  <a:pt x="404105" y="22357"/>
                </a:cubicBezTo>
                <a:cubicBezTo>
                  <a:pt x="231068" y="27119"/>
                  <a:pt x="239005" y="23944"/>
                  <a:pt x="172330" y="28707"/>
                </a:cubicBezTo>
                <a:cubicBezTo>
                  <a:pt x="105655" y="33469"/>
                  <a:pt x="-11291" y="72099"/>
                  <a:pt x="880" y="6998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A92CF37B-24B4-130F-B673-956CC8B17DDF}"/>
              </a:ext>
            </a:extLst>
          </p:cNvPr>
          <p:cNvSpPr/>
          <p:nvPr/>
        </p:nvSpPr>
        <p:spPr>
          <a:xfrm>
            <a:off x="2508038" y="9826549"/>
            <a:ext cx="607513" cy="54140"/>
          </a:xfrm>
          <a:custGeom>
            <a:avLst/>
            <a:gdLst>
              <a:gd name="connsiteX0" fmla="*/ 212 w 607513"/>
              <a:gd name="connsiteY0" fmla="*/ 54051 h 54140"/>
              <a:gd name="connsiteX1" fmla="*/ 397087 w 607513"/>
              <a:gd name="connsiteY1" fmla="*/ 76 h 54140"/>
              <a:gd name="connsiteX2" fmla="*/ 606637 w 607513"/>
              <a:gd name="connsiteY2" fmla="*/ 41351 h 54140"/>
              <a:gd name="connsiteX3" fmla="*/ 466937 w 607513"/>
              <a:gd name="connsiteY3" fmla="*/ 6426 h 54140"/>
              <a:gd name="connsiteX4" fmla="*/ 343112 w 607513"/>
              <a:gd name="connsiteY4" fmla="*/ 12776 h 54140"/>
              <a:gd name="connsiteX5" fmla="*/ 212 w 607513"/>
              <a:gd name="connsiteY5" fmla="*/ 54051 h 5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7513" h="54140">
                <a:moveTo>
                  <a:pt x="212" y="54051"/>
                </a:moveTo>
                <a:cubicBezTo>
                  <a:pt x="9208" y="51934"/>
                  <a:pt x="296016" y="2193"/>
                  <a:pt x="397087" y="76"/>
                </a:cubicBezTo>
                <a:cubicBezTo>
                  <a:pt x="498158" y="-2041"/>
                  <a:pt x="594995" y="40293"/>
                  <a:pt x="606637" y="41351"/>
                </a:cubicBezTo>
                <a:cubicBezTo>
                  <a:pt x="618279" y="42409"/>
                  <a:pt x="510858" y="11188"/>
                  <a:pt x="466937" y="6426"/>
                </a:cubicBezTo>
                <a:cubicBezTo>
                  <a:pt x="423016" y="1664"/>
                  <a:pt x="416137" y="5368"/>
                  <a:pt x="343112" y="12776"/>
                </a:cubicBezTo>
                <a:cubicBezTo>
                  <a:pt x="270087" y="20184"/>
                  <a:pt x="-8784" y="56168"/>
                  <a:pt x="212" y="540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FC87A94C-69CD-0270-F5B1-F4958B4BF8C6}"/>
              </a:ext>
            </a:extLst>
          </p:cNvPr>
          <p:cNvSpPr/>
          <p:nvPr/>
        </p:nvSpPr>
        <p:spPr>
          <a:xfrm>
            <a:off x="2657471" y="9870748"/>
            <a:ext cx="454035" cy="51319"/>
          </a:xfrm>
          <a:custGeom>
            <a:avLst/>
            <a:gdLst>
              <a:gd name="connsiteX0" fmla="*/ 4 w 454035"/>
              <a:gd name="connsiteY0" fmla="*/ 51127 h 51319"/>
              <a:gd name="connsiteX1" fmla="*/ 254004 w 454035"/>
              <a:gd name="connsiteY1" fmla="*/ 28902 h 51319"/>
              <a:gd name="connsiteX2" fmla="*/ 454029 w 454035"/>
              <a:gd name="connsiteY2" fmla="*/ 327 h 51319"/>
              <a:gd name="connsiteX3" fmla="*/ 260354 w 454035"/>
              <a:gd name="connsiteY3" fmla="*/ 16202 h 51319"/>
              <a:gd name="connsiteX4" fmla="*/ 4 w 454035"/>
              <a:gd name="connsiteY4" fmla="*/ 51127 h 51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4035" h="51319">
                <a:moveTo>
                  <a:pt x="4" y="51127"/>
                </a:moveTo>
                <a:cubicBezTo>
                  <a:pt x="-1054" y="53244"/>
                  <a:pt x="178333" y="37369"/>
                  <a:pt x="254004" y="28902"/>
                </a:cubicBezTo>
                <a:cubicBezTo>
                  <a:pt x="329675" y="20435"/>
                  <a:pt x="452971" y="2444"/>
                  <a:pt x="454029" y="327"/>
                </a:cubicBezTo>
                <a:cubicBezTo>
                  <a:pt x="455087" y="-1790"/>
                  <a:pt x="334966" y="6677"/>
                  <a:pt x="260354" y="16202"/>
                </a:cubicBezTo>
                <a:lnTo>
                  <a:pt x="4" y="511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7161FBEC-EE1C-0A3F-130D-CC520133564E}"/>
              </a:ext>
            </a:extLst>
          </p:cNvPr>
          <p:cNvSpPr/>
          <p:nvPr/>
        </p:nvSpPr>
        <p:spPr>
          <a:xfrm>
            <a:off x="5978454" y="8848341"/>
            <a:ext cx="192083" cy="418202"/>
          </a:xfrm>
          <a:custGeom>
            <a:avLst/>
            <a:gdLst>
              <a:gd name="connsiteX0" fmla="*/ 71 w 192083"/>
              <a:gd name="connsiteY0" fmla="*/ 384 h 418202"/>
              <a:gd name="connsiteX1" fmla="*/ 41346 w 192083"/>
              <a:gd name="connsiteY1" fmla="*/ 178184 h 418202"/>
              <a:gd name="connsiteX2" fmla="*/ 190571 w 192083"/>
              <a:gd name="connsiteY2" fmla="*/ 413134 h 418202"/>
              <a:gd name="connsiteX3" fmla="*/ 114371 w 192083"/>
              <a:gd name="connsiteY3" fmla="*/ 330584 h 418202"/>
              <a:gd name="connsiteX4" fmla="*/ 47696 w 192083"/>
              <a:gd name="connsiteY4" fmla="*/ 225809 h 418202"/>
              <a:gd name="connsiteX5" fmla="*/ 71 w 192083"/>
              <a:gd name="connsiteY5" fmla="*/ 384 h 418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083" h="418202">
                <a:moveTo>
                  <a:pt x="71" y="384"/>
                </a:moveTo>
                <a:cubicBezTo>
                  <a:pt x="-987" y="-7553"/>
                  <a:pt x="9596" y="109392"/>
                  <a:pt x="41346" y="178184"/>
                </a:cubicBezTo>
                <a:cubicBezTo>
                  <a:pt x="73096" y="246976"/>
                  <a:pt x="178400" y="387734"/>
                  <a:pt x="190571" y="413134"/>
                </a:cubicBezTo>
                <a:cubicBezTo>
                  <a:pt x="202742" y="438534"/>
                  <a:pt x="138183" y="361805"/>
                  <a:pt x="114371" y="330584"/>
                </a:cubicBezTo>
                <a:cubicBezTo>
                  <a:pt x="90559" y="299363"/>
                  <a:pt x="65158" y="284546"/>
                  <a:pt x="47696" y="225809"/>
                </a:cubicBezTo>
                <a:cubicBezTo>
                  <a:pt x="30234" y="167072"/>
                  <a:pt x="1129" y="8321"/>
                  <a:pt x="71" y="3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947361AB-99DF-A42D-D53F-0D2D01207BEC}"/>
              </a:ext>
            </a:extLst>
          </p:cNvPr>
          <p:cNvSpPr/>
          <p:nvPr/>
        </p:nvSpPr>
        <p:spPr>
          <a:xfrm>
            <a:off x="6019099" y="9229606"/>
            <a:ext cx="150255" cy="283534"/>
          </a:xfrm>
          <a:custGeom>
            <a:avLst/>
            <a:gdLst>
              <a:gd name="connsiteX0" fmla="*/ 701 w 150255"/>
              <a:gd name="connsiteY0" fmla="*/ 119 h 283534"/>
              <a:gd name="connsiteX1" fmla="*/ 41976 w 150255"/>
              <a:gd name="connsiteY1" fmla="*/ 127119 h 283534"/>
              <a:gd name="connsiteX2" fmla="*/ 149926 w 150255"/>
              <a:gd name="connsiteY2" fmla="*/ 282694 h 283534"/>
              <a:gd name="connsiteX3" fmla="*/ 73726 w 150255"/>
              <a:gd name="connsiteY3" fmla="*/ 187444 h 283534"/>
              <a:gd name="connsiteX4" fmla="*/ 19751 w 150255"/>
              <a:gd name="connsiteY4" fmla="*/ 149344 h 283534"/>
              <a:gd name="connsiteX5" fmla="*/ 701 w 150255"/>
              <a:gd name="connsiteY5" fmla="*/ 119 h 283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255" h="283534">
                <a:moveTo>
                  <a:pt x="701" y="119"/>
                </a:moveTo>
                <a:cubicBezTo>
                  <a:pt x="4405" y="-3585"/>
                  <a:pt x="17105" y="80023"/>
                  <a:pt x="41976" y="127119"/>
                </a:cubicBezTo>
                <a:cubicBezTo>
                  <a:pt x="66847" y="174215"/>
                  <a:pt x="144634" y="272640"/>
                  <a:pt x="149926" y="282694"/>
                </a:cubicBezTo>
                <a:cubicBezTo>
                  <a:pt x="155218" y="292748"/>
                  <a:pt x="95422" y="209669"/>
                  <a:pt x="73726" y="187444"/>
                </a:cubicBezTo>
                <a:cubicBezTo>
                  <a:pt x="52030" y="165219"/>
                  <a:pt x="30863" y="177919"/>
                  <a:pt x="19751" y="149344"/>
                </a:cubicBezTo>
                <a:cubicBezTo>
                  <a:pt x="8639" y="120769"/>
                  <a:pt x="-3003" y="3823"/>
                  <a:pt x="701" y="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59A54A47-2402-2E9D-FD1A-4EEA86806DC6}"/>
              </a:ext>
            </a:extLst>
          </p:cNvPr>
          <p:cNvSpPr/>
          <p:nvPr/>
        </p:nvSpPr>
        <p:spPr>
          <a:xfrm>
            <a:off x="5956124" y="8842586"/>
            <a:ext cx="57538" cy="998252"/>
          </a:xfrm>
          <a:custGeom>
            <a:avLst/>
            <a:gdLst>
              <a:gd name="connsiteX0" fmla="*/ 12876 w 57538"/>
              <a:gd name="connsiteY0" fmla="*/ 2964 h 998252"/>
              <a:gd name="connsiteX1" fmla="*/ 12876 w 57538"/>
              <a:gd name="connsiteY1" fmla="*/ 161714 h 998252"/>
              <a:gd name="connsiteX2" fmla="*/ 6526 w 57538"/>
              <a:gd name="connsiteY2" fmla="*/ 377614 h 998252"/>
              <a:gd name="connsiteX3" fmla="*/ 3351 w 57538"/>
              <a:gd name="connsiteY3" fmla="*/ 542714 h 998252"/>
              <a:gd name="connsiteX4" fmla="*/ 57326 w 57538"/>
              <a:gd name="connsiteY4" fmla="*/ 987214 h 998252"/>
              <a:gd name="connsiteX5" fmla="*/ 22401 w 57538"/>
              <a:gd name="connsiteY5" fmla="*/ 815764 h 998252"/>
              <a:gd name="connsiteX6" fmla="*/ 28751 w 57538"/>
              <a:gd name="connsiteY6" fmla="*/ 301414 h 998252"/>
              <a:gd name="connsiteX7" fmla="*/ 12876 w 57538"/>
              <a:gd name="connsiteY7" fmla="*/ 2964 h 998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538" h="998252">
                <a:moveTo>
                  <a:pt x="12876" y="2964"/>
                </a:moveTo>
                <a:cubicBezTo>
                  <a:pt x="10230" y="-20319"/>
                  <a:pt x="13934" y="99272"/>
                  <a:pt x="12876" y="161714"/>
                </a:cubicBezTo>
                <a:cubicBezTo>
                  <a:pt x="11818" y="224156"/>
                  <a:pt x="8113" y="314114"/>
                  <a:pt x="6526" y="377614"/>
                </a:cubicBezTo>
                <a:cubicBezTo>
                  <a:pt x="4939" y="441114"/>
                  <a:pt x="-5116" y="441114"/>
                  <a:pt x="3351" y="542714"/>
                </a:cubicBezTo>
                <a:cubicBezTo>
                  <a:pt x="11818" y="644314"/>
                  <a:pt x="54151" y="941706"/>
                  <a:pt x="57326" y="987214"/>
                </a:cubicBezTo>
                <a:cubicBezTo>
                  <a:pt x="60501" y="1032722"/>
                  <a:pt x="27164" y="930064"/>
                  <a:pt x="22401" y="815764"/>
                </a:cubicBezTo>
                <a:cubicBezTo>
                  <a:pt x="17638" y="701464"/>
                  <a:pt x="34043" y="436881"/>
                  <a:pt x="28751" y="301414"/>
                </a:cubicBezTo>
                <a:cubicBezTo>
                  <a:pt x="23459" y="165947"/>
                  <a:pt x="15522" y="26247"/>
                  <a:pt x="12876" y="29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AA455415-8082-7643-49F1-54F1C8305696}"/>
              </a:ext>
            </a:extLst>
          </p:cNvPr>
          <p:cNvSpPr/>
          <p:nvPr/>
        </p:nvSpPr>
        <p:spPr>
          <a:xfrm>
            <a:off x="6283325" y="9327833"/>
            <a:ext cx="810018" cy="455451"/>
          </a:xfrm>
          <a:custGeom>
            <a:avLst/>
            <a:gdLst>
              <a:gd name="connsiteX0" fmla="*/ 0 w 810018"/>
              <a:gd name="connsiteY0" fmla="*/ 317 h 455451"/>
              <a:gd name="connsiteX1" fmla="*/ 133350 w 810018"/>
              <a:gd name="connsiteY1" fmla="*/ 117792 h 455451"/>
              <a:gd name="connsiteX2" fmla="*/ 774700 w 810018"/>
              <a:gd name="connsiteY2" fmla="*/ 438467 h 455451"/>
              <a:gd name="connsiteX3" fmla="*/ 695325 w 810018"/>
              <a:gd name="connsiteY3" fmla="*/ 400367 h 455451"/>
              <a:gd name="connsiteX4" fmla="*/ 431800 w 810018"/>
              <a:gd name="connsiteY4" fmla="*/ 308292 h 455451"/>
              <a:gd name="connsiteX5" fmla="*/ 133350 w 810018"/>
              <a:gd name="connsiteY5" fmla="*/ 146367 h 455451"/>
              <a:gd name="connsiteX6" fmla="*/ 0 w 810018"/>
              <a:gd name="connsiteY6" fmla="*/ 317 h 455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018" h="455451">
                <a:moveTo>
                  <a:pt x="0" y="317"/>
                </a:moveTo>
                <a:cubicBezTo>
                  <a:pt x="0" y="-4445"/>
                  <a:pt x="4233" y="44767"/>
                  <a:pt x="133350" y="117792"/>
                </a:cubicBezTo>
                <a:cubicBezTo>
                  <a:pt x="262467" y="190817"/>
                  <a:pt x="681037" y="391371"/>
                  <a:pt x="774700" y="438467"/>
                </a:cubicBezTo>
                <a:cubicBezTo>
                  <a:pt x="868363" y="485563"/>
                  <a:pt x="752475" y="422063"/>
                  <a:pt x="695325" y="400367"/>
                </a:cubicBezTo>
                <a:cubicBezTo>
                  <a:pt x="638175" y="378671"/>
                  <a:pt x="525462" y="350625"/>
                  <a:pt x="431800" y="308292"/>
                </a:cubicBezTo>
                <a:cubicBezTo>
                  <a:pt x="338138" y="265959"/>
                  <a:pt x="209021" y="196638"/>
                  <a:pt x="133350" y="146367"/>
                </a:cubicBezTo>
                <a:cubicBezTo>
                  <a:pt x="57679" y="96096"/>
                  <a:pt x="0" y="5079"/>
                  <a:pt x="0" y="3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D4D8710C-EF6F-316B-E162-C8ECF652FEAE}"/>
              </a:ext>
            </a:extLst>
          </p:cNvPr>
          <p:cNvSpPr/>
          <p:nvPr/>
        </p:nvSpPr>
        <p:spPr>
          <a:xfrm>
            <a:off x="7095274" y="9737539"/>
            <a:ext cx="824589" cy="95156"/>
          </a:xfrm>
          <a:custGeom>
            <a:avLst/>
            <a:gdLst>
              <a:gd name="connsiteX0" fmla="*/ 851 w 824589"/>
              <a:gd name="connsiteY0" fmla="*/ 186 h 95156"/>
              <a:gd name="connsiteX1" fmla="*/ 277076 w 824589"/>
              <a:gd name="connsiteY1" fmla="*/ 66861 h 95156"/>
              <a:gd name="connsiteX2" fmla="*/ 807301 w 824589"/>
              <a:gd name="connsiteY2" fmla="*/ 9711 h 95156"/>
              <a:gd name="connsiteX3" fmla="*/ 705701 w 824589"/>
              <a:gd name="connsiteY3" fmla="*/ 28761 h 95156"/>
              <a:gd name="connsiteX4" fmla="*/ 442176 w 824589"/>
              <a:gd name="connsiteY4" fmla="*/ 73211 h 95156"/>
              <a:gd name="connsiteX5" fmla="*/ 359626 w 824589"/>
              <a:gd name="connsiteY5" fmla="*/ 92261 h 95156"/>
              <a:gd name="connsiteX6" fmla="*/ 851 w 824589"/>
              <a:gd name="connsiteY6" fmla="*/ 186 h 95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4589" h="95156">
                <a:moveTo>
                  <a:pt x="851" y="186"/>
                </a:moveTo>
                <a:cubicBezTo>
                  <a:pt x="-12907" y="-4047"/>
                  <a:pt x="142668" y="65274"/>
                  <a:pt x="277076" y="66861"/>
                </a:cubicBezTo>
                <a:cubicBezTo>
                  <a:pt x="411484" y="68449"/>
                  <a:pt x="735864" y="16061"/>
                  <a:pt x="807301" y="9711"/>
                </a:cubicBezTo>
                <a:cubicBezTo>
                  <a:pt x="878738" y="3361"/>
                  <a:pt x="705701" y="28761"/>
                  <a:pt x="705701" y="28761"/>
                </a:cubicBezTo>
                <a:lnTo>
                  <a:pt x="442176" y="73211"/>
                </a:lnTo>
                <a:cubicBezTo>
                  <a:pt x="384497" y="83794"/>
                  <a:pt x="430534" y="102315"/>
                  <a:pt x="359626" y="92261"/>
                </a:cubicBezTo>
                <a:cubicBezTo>
                  <a:pt x="288718" y="82207"/>
                  <a:pt x="14609" y="4419"/>
                  <a:pt x="851" y="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CF93785E-1A7B-974F-E9F1-FDF8CA17D992}"/>
              </a:ext>
            </a:extLst>
          </p:cNvPr>
          <p:cNvSpPr/>
          <p:nvPr/>
        </p:nvSpPr>
        <p:spPr>
          <a:xfrm>
            <a:off x="7874000" y="9747250"/>
            <a:ext cx="620702" cy="225358"/>
          </a:xfrm>
          <a:custGeom>
            <a:avLst/>
            <a:gdLst>
              <a:gd name="connsiteX0" fmla="*/ 0 w 620702"/>
              <a:gd name="connsiteY0" fmla="*/ 0 h 225358"/>
              <a:gd name="connsiteX1" fmla="*/ 234950 w 620702"/>
              <a:gd name="connsiteY1" fmla="*/ 85725 h 225358"/>
              <a:gd name="connsiteX2" fmla="*/ 596900 w 620702"/>
              <a:gd name="connsiteY2" fmla="*/ 219075 h 225358"/>
              <a:gd name="connsiteX3" fmla="*/ 552450 w 620702"/>
              <a:gd name="connsiteY3" fmla="*/ 196850 h 225358"/>
              <a:gd name="connsiteX4" fmla="*/ 279400 w 620702"/>
              <a:gd name="connsiteY4" fmla="*/ 136525 h 225358"/>
              <a:gd name="connsiteX5" fmla="*/ 0 w 620702"/>
              <a:gd name="connsiteY5" fmla="*/ 0 h 225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0702" h="225358">
                <a:moveTo>
                  <a:pt x="0" y="0"/>
                </a:moveTo>
                <a:lnTo>
                  <a:pt x="234950" y="85725"/>
                </a:lnTo>
                <a:lnTo>
                  <a:pt x="596900" y="219075"/>
                </a:lnTo>
                <a:cubicBezTo>
                  <a:pt x="649816" y="237596"/>
                  <a:pt x="605367" y="210608"/>
                  <a:pt x="552450" y="196850"/>
                </a:cubicBezTo>
                <a:cubicBezTo>
                  <a:pt x="499533" y="183092"/>
                  <a:pt x="372533" y="166687"/>
                  <a:pt x="279400" y="136525"/>
                </a:cubicBezTo>
                <a:cubicBezTo>
                  <a:pt x="186267" y="106363"/>
                  <a:pt x="89958" y="61119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C92B8F94-53A1-0F22-FCAF-DCCCDB4966C6}"/>
              </a:ext>
            </a:extLst>
          </p:cNvPr>
          <p:cNvSpPr/>
          <p:nvPr/>
        </p:nvSpPr>
        <p:spPr>
          <a:xfrm>
            <a:off x="7588223" y="9911969"/>
            <a:ext cx="284330" cy="110944"/>
          </a:xfrm>
          <a:custGeom>
            <a:avLst/>
            <a:gdLst>
              <a:gd name="connsiteX0" fmla="*/ 27 w 284330"/>
              <a:gd name="connsiteY0" fmla="*/ 381 h 110944"/>
              <a:gd name="connsiteX1" fmla="*/ 57177 w 284330"/>
              <a:gd name="connsiteY1" fmla="*/ 73406 h 110944"/>
              <a:gd name="connsiteX2" fmla="*/ 282602 w 284330"/>
              <a:gd name="connsiteY2" fmla="*/ 98806 h 110944"/>
              <a:gd name="connsiteX3" fmla="*/ 155602 w 284330"/>
              <a:gd name="connsiteY3" fmla="*/ 92456 h 110944"/>
              <a:gd name="connsiteX4" fmla="*/ 50827 w 284330"/>
              <a:gd name="connsiteY4" fmla="*/ 108331 h 110944"/>
              <a:gd name="connsiteX5" fmla="*/ 27 w 284330"/>
              <a:gd name="connsiteY5" fmla="*/ 381 h 110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330" h="110944">
                <a:moveTo>
                  <a:pt x="27" y="381"/>
                </a:moveTo>
                <a:cubicBezTo>
                  <a:pt x="1085" y="-5440"/>
                  <a:pt x="10081" y="57002"/>
                  <a:pt x="57177" y="73406"/>
                </a:cubicBezTo>
                <a:cubicBezTo>
                  <a:pt x="104273" y="89810"/>
                  <a:pt x="266198" y="95631"/>
                  <a:pt x="282602" y="98806"/>
                </a:cubicBezTo>
                <a:cubicBezTo>
                  <a:pt x="299006" y="101981"/>
                  <a:pt x="194231" y="90869"/>
                  <a:pt x="155602" y="92456"/>
                </a:cubicBezTo>
                <a:cubicBezTo>
                  <a:pt x="116973" y="94043"/>
                  <a:pt x="73052" y="118914"/>
                  <a:pt x="50827" y="108331"/>
                </a:cubicBezTo>
                <a:cubicBezTo>
                  <a:pt x="28602" y="97748"/>
                  <a:pt x="-1031" y="6202"/>
                  <a:pt x="27" y="38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3558AE5C-A3F6-FF9A-E3DE-0736B22D3149}"/>
              </a:ext>
            </a:extLst>
          </p:cNvPr>
          <p:cNvSpPr/>
          <p:nvPr/>
        </p:nvSpPr>
        <p:spPr>
          <a:xfrm>
            <a:off x="7454650" y="9864698"/>
            <a:ext cx="193976" cy="177864"/>
          </a:xfrm>
          <a:custGeom>
            <a:avLst/>
            <a:gdLst>
              <a:gd name="connsiteX0" fmla="*/ 250 w 193976"/>
              <a:gd name="connsiteY0" fmla="*/ 27 h 177864"/>
              <a:gd name="connsiteX1" fmla="*/ 63750 w 193976"/>
              <a:gd name="connsiteY1" fmla="*/ 95277 h 177864"/>
              <a:gd name="connsiteX2" fmla="*/ 193925 w 193976"/>
              <a:gd name="connsiteY2" fmla="*/ 177827 h 177864"/>
              <a:gd name="connsiteX3" fmla="*/ 47875 w 193976"/>
              <a:gd name="connsiteY3" fmla="*/ 104802 h 177864"/>
              <a:gd name="connsiteX4" fmla="*/ 250 w 193976"/>
              <a:gd name="connsiteY4" fmla="*/ 27 h 177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976" h="177864">
                <a:moveTo>
                  <a:pt x="250" y="27"/>
                </a:moveTo>
                <a:cubicBezTo>
                  <a:pt x="2896" y="-1561"/>
                  <a:pt x="31471" y="65644"/>
                  <a:pt x="63750" y="95277"/>
                </a:cubicBezTo>
                <a:cubicBezTo>
                  <a:pt x="96029" y="124910"/>
                  <a:pt x="196571" y="176240"/>
                  <a:pt x="193925" y="177827"/>
                </a:cubicBezTo>
                <a:cubicBezTo>
                  <a:pt x="191279" y="179415"/>
                  <a:pt x="79625" y="130202"/>
                  <a:pt x="47875" y="104802"/>
                </a:cubicBezTo>
                <a:cubicBezTo>
                  <a:pt x="16125" y="79402"/>
                  <a:pt x="-2396" y="1615"/>
                  <a:pt x="250" y="2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F0B69D8C-E6F5-A762-6C65-6CDD1ECAACC5}"/>
              </a:ext>
            </a:extLst>
          </p:cNvPr>
          <p:cNvSpPr/>
          <p:nvPr/>
        </p:nvSpPr>
        <p:spPr>
          <a:xfrm>
            <a:off x="6358979" y="9680205"/>
            <a:ext cx="603796" cy="89862"/>
          </a:xfrm>
          <a:custGeom>
            <a:avLst/>
            <a:gdLst>
              <a:gd name="connsiteX0" fmla="*/ 3721 w 603796"/>
              <a:gd name="connsiteY0" fmla="*/ 370 h 89862"/>
              <a:gd name="connsiteX1" fmla="*/ 162471 w 603796"/>
              <a:gd name="connsiteY1" fmla="*/ 57520 h 89862"/>
              <a:gd name="connsiteX2" fmla="*/ 556171 w 603796"/>
              <a:gd name="connsiteY2" fmla="*/ 57520 h 89862"/>
              <a:gd name="connsiteX3" fmla="*/ 603796 w 603796"/>
              <a:gd name="connsiteY3" fmla="*/ 57520 h 89862"/>
              <a:gd name="connsiteX4" fmla="*/ 537121 w 603796"/>
              <a:gd name="connsiteY4" fmla="*/ 57520 h 89862"/>
              <a:gd name="connsiteX5" fmla="*/ 302171 w 603796"/>
              <a:gd name="connsiteY5" fmla="*/ 89270 h 89862"/>
              <a:gd name="connsiteX6" fmla="*/ 3721 w 603796"/>
              <a:gd name="connsiteY6" fmla="*/ 370 h 89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3796" h="89862">
                <a:moveTo>
                  <a:pt x="3721" y="370"/>
                </a:moveTo>
                <a:cubicBezTo>
                  <a:pt x="-19562" y="-4922"/>
                  <a:pt x="70396" y="47995"/>
                  <a:pt x="162471" y="57520"/>
                </a:cubicBezTo>
                <a:cubicBezTo>
                  <a:pt x="254546" y="67045"/>
                  <a:pt x="556171" y="57520"/>
                  <a:pt x="556171" y="57520"/>
                </a:cubicBezTo>
                <a:lnTo>
                  <a:pt x="603796" y="57520"/>
                </a:lnTo>
                <a:cubicBezTo>
                  <a:pt x="600621" y="57520"/>
                  <a:pt x="587392" y="52228"/>
                  <a:pt x="537121" y="57520"/>
                </a:cubicBezTo>
                <a:cubicBezTo>
                  <a:pt x="486850" y="62812"/>
                  <a:pt x="391600" y="94562"/>
                  <a:pt x="302171" y="89270"/>
                </a:cubicBezTo>
                <a:cubicBezTo>
                  <a:pt x="212742" y="83978"/>
                  <a:pt x="27004" y="5662"/>
                  <a:pt x="3721" y="37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29E8C5C8-A336-848E-1E05-7FA4E190A7DF}"/>
              </a:ext>
            </a:extLst>
          </p:cNvPr>
          <p:cNvSpPr/>
          <p:nvPr/>
        </p:nvSpPr>
        <p:spPr>
          <a:xfrm>
            <a:off x="7022318" y="9753599"/>
            <a:ext cx="395883" cy="434648"/>
          </a:xfrm>
          <a:custGeom>
            <a:avLst/>
            <a:gdLst>
              <a:gd name="connsiteX0" fmla="*/ 782 w 395883"/>
              <a:gd name="connsiteY0" fmla="*/ 1 h 434648"/>
              <a:gd name="connsiteX1" fmla="*/ 140482 w 395883"/>
              <a:gd name="connsiteY1" fmla="*/ 171451 h 434648"/>
              <a:gd name="connsiteX2" fmla="*/ 191282 w 395883"/>
              <a:gd name="connsiteY2" fmla="*/ 241301 h 434648"/>
              <a:gd name="connsiteX3" fmla="*/ 391307 w 395883"/>
              <a:gd name="connsiteY3" fmla="*/ 428626 h 434648"/>
              <a:gd name="connsiteX4" fmla="*/ 311932 w 395883"/>
              <a:gd name="connsiteY4" fmla="*/ 368301 h 434648"/>
              <a:gd name="connsiteX5" fmla="*/ 92857 w 395883"/>
              <a:gd name="connsiteY5" fmla="*/ 168276 h 434648"/>
              <a:gd name="connsiteX6" fmla="*/ 782 w 395883"/>
              <a:gd name="connsiteY6" fmla="*/ 1 h 434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5883" h="434648">
                <a:moveTo>
                  <a:pt x="782" y="1"/>
                </a:moveTo>
                <a:cubicBezTo>
                  <a:pt x="8720" y="530"/>
                  <a:pt x="108732" y="131234"/>
                  <a:pt x="140482" y="171451"/>
                </a:cubicBezTo>
                <a:cubicBezTo>
                  <a:pt x="172232" y="211668"/>
                  <a:pt x="149478" y="198438"/>
                  <a:pt x="191282" y="241301"/>
                </a:cubicBezTo>
                <a:cubicBezTo>
                  <a:pt x="233086" y="284164"/>
                  <a:pt x="371199" y="407459"/>
                  <a:pt x="391307" y="428626"/>
                </a:cubicBezTo>
                <a:cubicBezTo>
                  <a:pt x="411415" y="449793"/>
                  <a:pt x="361673" y="411693"/>
                  <a:pt x="311932" y="368301"/>
                </a:cubicBezTo>
                <a:cubicBezTo>
                  <a:pt x="262191" y="324909"/>
                  <a:pt x="138894" y="225955"/>
                  <a:pt x="92857" y="168276"/>
                </a:cubicBezTo>
                <a:cubicBezTo>
                  <a:pt x="46820" y="110597"/>
                  <a:pt x="-7156" y="-528"/>
                  <a:pt x="782" y="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2CA12856-96F8-A720-6F63-5B8592BD6617}"/>
              </a:ext>
            </a:extLst>
          </p:cNvPr>
          <p:cNvSpPr/>
          <p:nvPr/>
        </p:nvSpPr>
        <p:spPr>
          <a:xfrm>
            <a:off x="7476952" y="10261600"/>
            <a:ext cx="413530" cy="340469"/>
          </a:xfrm>
          <a:custGeom>
            <a:avLst/>
            <a:gdLst>
              <a:gd name="connsiteX0" fmla="*/ 173 w 413530"/>
              <a:gd name="connsiteY0" fmla="*/ 0 h 340469"/>
              <a:gd name="connsiteX1" fmla="*/ 298623 w 413530"/>
              <a:gd name="connsiteY1" fmla="*/ 292100 h 340469"/>
              <a:gd name="connsiteX2" fmla="*/ 412923 w 413530"/>
              <a:gd name="connsiteY2" fmla="*/ 339725 h 340469"/>
              <a:gd name="connsiteX3" fmla="*/ 257348 w 413530"/>
              <a:gd name="connsiteY3" fmla="*/ 288925 h 340469"/>
              <a:gd name="connsiteX4" fmla="*/ 173 w 413530"/>
              <a:gd name="connsiteY4" fmla="*/ 0 h 340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530" h="340469">
                <a:moveTo>
                  <a:pt x="173" y="0"/>
                </a:moveTo>
                <a:cubicBezTo>
                  <a:pt x="7052" y="529"/>
                  <a:pt x="229831" y="235479"/>
                  <a:pt x="298623" y="292100"/>
                </a:cubicBezTo>
                <a:cubicBezTo>
                  <a:pt x="367415" y="348721"/>
                  <a:pt x="419802" y="340254"/>
                  <a:pt x="412923" y="339725"/>
                </a:cubicBezTo>
                <a:cubicBezTo>
                  <a:pt x="406044" y="339196"/>
                  <a:pt x="321906" y="339196"/>
                  <a:pt x="257348" y="288925"/>
                </a:cubicBezTo>
                <a:cubicBezTo>
                  <a:pt x="192790" y="238654"/>
                  <a:pt x="-6706" y="-529"/>
                  <a:pt x="173" y="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27F8E879-444B-ED84-8291-5B21A8FCE74F}"/>
              </a:ext>
            </a:extLst>
          </p:cNvPr>
          <p:cNvSpPr/>
          <p:nvPr/>
        </p:nvSpPr>
        <p:spPr>
          <a:xfrm>
            <a:off x="6050154" y="10029483"/>
            <a:ext cx="172852" cy="222861"/>
          </a:xfrm>
          <a:custGeom>
            <a:avLst/>
            <a:gdLst>
              <a:gd name="connsiteX0" fmla="*/ 4571 w 172852"/>
              <a:gd name="connsiteY0" fmla="*/ 342 h 222861"/>
              <a:gd name="connsiteX1" fmla="*/ 17271 w 172852"/>
              <a:gd name="connsiteY1" fmla="*/ 89242 h 222861"/>
              <a:gd name="connsiteX2" fmla="*/ 172846 w 172852"/>
              <a:gd name="connsiteY2" fmla="*/ 222592 h 222861"/>
              <a:gd name="connsiteX3" fmla="*/ 23621 w 172852"/>
              <a:gd name="connsiteY3" fmla="*/ 120992 h 222861"/>
              <a:gd name="connsiteX4" fmla="*/ 4571 w 172852"/>
              <a:gd name="connsiteY4" fmla="*/ 342 h 22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52" h="222861">
                <a:moveTo>
                  <a:pt x="4571" y="342"/>
                </a:moveTo>
                <a:cubicBezTo>
                  <a:pt x="3513" y="-4949"/>
                  <a:pt x="-10775" y="52200"/>
                  <a:pt x="17271" y="89242"/>
                </a:cubicBezTo>
                <a:cubicBezTo>
                  <a:pt x="45317" y="126284"/>
                  <a:pt x="171788" y="217301"/>
                  <a:pt x="172846" y="222592"/>
                </a:cubicBezTo>
                <a:cubicBezTo>
                  <a:pt x="173904" y="227883"/>
                  <a:pt x="51667" y="153800"/>
                  <a:pt x="23621" y="120992"/>
                </a:cubicBezTo>
                <a:cubicBezTo>
                  <a:pt x="-4425" y="88184"/>
                  <a:pt x="5629" y="5633"/>
                  <a:pt x="4571" y="34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D12F541F-47FD-F193-5D28-DE0C26405D5A}"/>
              </a:ext>
            </a:extLst>
          </p:cNvPr>
          <p:cNvSpPr/>
          <p:nvPr/>
        </p:nvSpPr>
        <p:spPr>
          <a:xfrm>
            <a:off x="6305123" y="9918278"/>
            <a:ext cx="177415" cy="230587"/>
          </a:xfrm>
          <a:custGeom>
            <a:avLst/>
            <a:gdLst>
              <a:gd name="connsiteX0" fmla="*/ 25827 w 177415"/>
              <a:gd name="connsiteY0" fmla="*/ 422 h 230587"/>
              <a:gd name="connsiteX1" fmla="*/ 41702 w 177415"/>
              <a:gd name="connsiteY1" fmla="*/ 98847 h 230587"/>
              <a:gd name="connsiteX2" fmla="*/ 175052 w 177415"/>
              <a:gd name="connsiteY2" fmla="*/ 229022 h 230587"/>
              <a:gd name="connsiteX3" fmla="*/ 117902 w 177415"/>
              <a:gd name="connsiteY3" fmla="*/ 168697 h 230587"/>
              <a:gd name="connsiteX4" fmla="*/ 3602 w 177415"/>
              <a:gd name="connsiteY4" fmla="*/ 136947 h 230587"/>
              <a:gd name="connsiteX5" fmla="*/ 25827 w 177415"/>
              <a:gd name="connsiteY5" fmla="*/ 422 h 2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15" h="230587">
                <a:moveTo>
                  <a:pt x="25827" y="422"/>
                </a:moveTo>
                <a:cubicBezTo>
                  <a:pt x="32177" y="-5928"/>
                  <a:pt x="16831" y="60747"/>
                  <a:pt x="41702" y="98847"/>
                </a:cubicBezTo>
                <a:cubicBezTo>
                  <a:pt x="66573" y="136947"/>
                  <a:pt x="162352" y="217380"/>
                  <a:pt x="175052" y="229022"/>
                </a:cubicBezTo>
                <a:cubicBezTo>
                  <a:pt x="187752" y="240664"/>
                  <a:pt x="146477" y="184043"/>
                  <a:pt x="117902" y="168697"/>
                </a:cubicBezTo>
                <a:cubicBezTo>
                  <a:pt x="89327" y="153351"/>
                  <a:pt x="17360" y="159172"/>
                  <a:pt x="3602" y="136947"/>
                </a:cubicBezTo>
                <a:cubicBezTo>
                  <a:pt x="-10156" y="114722"/>
                  <a:pt x="19477" y="6772"/>
                  <a:pt x="25827" y="42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96EE1B57-7BA3-2D86-6A5C-1523A526EAF2}"/>
              </a:ext>
            </a:extLst>
          </p:cNvPr>
          <p:cNvSpPr/>
          <p:nvPr/>
        </p:nvSpPr>
        <p:spPr>
          <a:xfrm>
            <a:off x="7233348" y="9815589"/>
            <a:ext cx="113609" cy="265852"/>
          </a:xfrm>
          <a:custGeom>
            <a:avLst/>
            <a:gdLst>
              <a:gd name="connsiteX0" fmla="*/ 5652 w 113609"/>
              <a:gd name="connsiteY0" fmla="*/ 1511 h 265852"/>
              <a:gd name="connsiteX1" fmla="*/ 12002 w 113609"/>
              <a:gd name="connsiteY1" fmla="*/ 96761 h 265852"/>
              <a:gd name="connsiteX2" fmla="*/ 110427 w 113609"/>
              <a:gd name="connsiteY2" fmla="*/ 261861 h 265852"/>
              <a:gd name="connsiteX3" fmla="*/ 81852 w 113609"/>
              <a:gd name="connsiteY3" fmla="*/ 211061 h 265852"/>
              <a:gd name="connsiteX4" fmla="*/ 5652 w 113609"/>
              <a:gd name="connsiteY4" fmla="*/ 169786 h 265852"/>
              <a:gd name="connsiteX5" fmla="*/ 5652 w 113609"/>
              <a:gd name="connsiteY5" fmla="*/ 1511 h 265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609" h="265852">
                <a:moveTo>
                  <a:pt x="5652" y="1511"/>
                </a:moveTo>
                <a:cubicBezTo>
                  <a:pt x="6710" y="-10660"/>
                  <a:pt x="-5460" y="53369"/>
                  <a:pt x="12002" y="96761"/>
                </a:cubicBezTo>
                <a:cubicBezTo>
                  <a:pt x="29464" y="140153"/>
                  <a:pt x="98785" y="242811"/>
                  <a:pt x="110427" y="261861"/>
                </a:cubicBezTo>
                <a:cubicBezTo>
                  <a:pt x="122069" y="280911"/>
                  <a:pt x="99314" y="226407"/>
                  <a:pt x="81852" y="211061"/>
                </a:cubicBezTo>
                <a:cubicBezTo>
                  <a:pt x="64390" y="195715"/>
                  <a:pt x="17823" y="202594"/>
                  <a:pt x="5652" y="169786"/>
                </a:cubicBezTo>
                <a:cubicBezTo>
                  <a:pt x="-6519" y="136978"/>
                  <a:pt x="4594" y="13682"/>
                  <a:pt x="5652" y="151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E7133D54-8CC2-9B4B-AB04-F805A9BF809A}"/>
              </a:ext>
            </a:extLst>
          </p:cNvPr>
          <p:cNvSpPr/>
          <p:nvPr/>
        </p:nvSpPr>
        <p:spPr>
          <a:xfrm>
            <a:off x="3288524" y="9980573"/>
            <a:ext cx="754411" cy="142914"/>
          </a:xfrm>
          <a:custGeom>
            <a:avLst/>
            <a:gdLst>
              <a:gd name="connsiteX0" fmla="*/ 11 w 754411"/>
              <a:gd name="connsiteY0" fmla="*/ 6217 h 142914"/>
              <a:gd name="connsiteX1" fmla="*/ 605939 w 754411"/>
              <a:gd name="connsiteY1" fmla="*/ 11726 h 142914"/>
              <a:gd name="connsiteX2" fmla="*/ 749158 w 754411"/>
              <a:gd name="connsiteY2" fmla="*/ 138420 h 142914"/>
              <a:gd name="connsiteX3" fmla="*/ 710599 w 754411"/>
              <a:gd name="connsiteY3" fmla="*/ 105369 h 142914"/>
              <a:gd name="connsiteX4" fmla="*/ 589413 w 754411"/>
              <a:gd name="connsiteY4" fmla="*/ 17234 h 142914"/>
              <a:gd name="connsiteX5" fmla="*/ 11 w 754411"/>
              <a:gd name="connsiteY5" fmla="*/ 6217 h 142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4411" h="142914">
                <a:moveTo>
                  <a:pt x="11" y="6217"/>
                </a:moveTo>
                <a:cubicBezTo>
                  <a:pt x="2765" y="5299"/>
                  <a:pt x="481081" y="-10308"/>
                  <a:pt x="605939" y="11726"/>
                </a:cubicBezTo>
                <a:cubicBezTo>
                  <a:pt x="730797" y="33760"/>
                  <a:pt x="731715" y="122813"/>
                  <a:pt x="749158" y="138420"/>
                </a:cubicBezTo>
                <a:cubicBezTo>
                  <a:pt x="766601" y="154027"/>
                  <a:pt x="737223" y="125567"/>
                  <a:pt x="710599" y="105369"/>
                </a:cubicBezTo>
                <a:cubicBezTo>
                  <a:pt x="683975" y="85171"/>
                  <a:pt x="701418" y="33759"/>
                  <a:pt x="589413" y="17234"/>
                </a:cubicBezTo>
                <a:cubicBezTo>
                  <a:pt x="477408" y="709"/>
                  <a:pt x="-2743" y="7135"/>
                  <a:pt x="11" y="621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341D5BF5-ECE9-5459-5340-AA67C197D2BE}"/>
              </a:ext>
            </a:extLst>
          </p:cNvPr>
          <p:cNvSpPr/>
          <p:nvPr/>
        </p:nvSpPr>
        <p:spPr>
          <a:xfrm>
            <a:off x="4155618" y="9890876"/>
            <a:ext cx="628149" cy="224566"/>
          </a:xfrm>
          <a:custGeom>
            <a:avLst/>
            <a:gdLst>
              <a:gd name="connsiteX0" fmla="*/ 44754 w 628149"/>
              <a:gd name="connsiteY0" fmla="*/ 167524 h 224566"/>
              <a:gd name="connsiteX1" fmla="*/ 274577 w 628149"/>
              <a:gd name="connsiteY1" fmla="*/ 55058 h 224566"/>
              <a:gd name="connsiteX2" fmla="*/ 626645 w 628149"/>
              <a:gd name="connsiteY2" fmla="*/ 55058 h 224566"/>
              <a:gd name="connsiteX3" fmla="*/ 396823 w 628149"/>
              <a:gd name="connsiteY3" fmla="*/ 30608 h 224566"/>
              <a:gd name="connsiteX4" fmla="*/ 279466 w 628149"/>
              <a:gd name="connsiteY4" fmla="*/ 11049 h 224566"/>
              <a:gd name="connsiteX5" fmla="*/ 25195 w 628149"/>
              <a:gd name="connsiteY5" fmla="*/ 216422 h 224566"/>
              <a:gd name="connsiteX6" fmla="*/ 44754 w 628149"/>
              <a:gd name="connsiteY6" fmla="*/ 167524 h 224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8149" h="224566">
                <a:moveTo>
                  <a:pt x="44754" y="167524"/>
                </a:moveTo>
                <a:cubicBezTo>
                  <a:pt x="86318" y="140630"/>
                  <a:pt x="177595" y="73802"/>
                  <a:pt x="274577" y="55058"/>
                </a:cubicBezTo>
                <a:cubicBezTo>
                  <a:pt x="371559" y="36314"/>
                  <a:pt x="606271" y="59133"/>
                  <a:pt x="626645" y="55058"/>
                </a:cubicBezTo>
                <a:cubicBezTo>
                  <a:pt x="647019" y="50983"/>
                  <a:pt x="454686" y="37943"/>
                  <a:pt x="396823" y="30608"/>
                </a:cubicBezTo>
                <a:cubicBezTo>
                  <a:pt x="338960" y="23273"/>
                  <a:pt x="341404" y="-19920"/>
                  <a:pt x="279466" y="11049"/>
                </a:cubicBezTo>
                <a:cubicBezTo>
                  <a:pt x="217528" y="42018"/>
                  <a:pt x="71648" y="188713"/>
                  <a:pt x="25195" y="216422"/>
                </a:cubicBezTo>
                <a:cubicBezTo>
                  <a:pt x="-21258" y="244131"/>
                  <a:pt x="3190" y="194418"/>
                  <a:pt x="44754" y="16752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1F1BBE36-D221-E0F2-C097-7B136E8B62E8}"/>
              </a:ext>
            </a:extLst>
          </p:cNvPr>
          <p:cNvSpPr/>
          <p:nvPr/>
        </p:nvSpPr>
        <p:spPr>
          <a:xfrm>
            <a:off x="4448691" y="10239294"/>
            <a:ext cx="794570" cy="469050"/>
          </a:xfrm>
          <a:custGeom>
            <a:avLst/>
            <a:gdLst>
              <a:gd name="connsiteX0" fmla="*/ 1063 w 794570"/>
              <a:gd name="connsiteY0" fmla="*/ 30 h 469050"/>
              <a:gd name="connsiteX1" fmla="*/ 152648 w 794570"/>
              <a:gd name="connsiteY1" fmla="*/ 205403 h 469050"/>
              <a:gd name="connsiteX2" fmla="*/ 778548 w 794570"/>
              <a:gd name="connsiteY2" fmla="*/ 464565 h 469050"/>
              <a:gd name="connsiteX3" fmla="*/ 592734 w 794570"/>
              <a:gd name="connsiteY3" fmla="*/ 366768 h 469050"/>
              <a:gd name="connsiteX4" fmla="*/ 416699 w 794570"/>
              <a:gd name="connsiteY4" fmla="*/ 327649 h 469050"/>
              <a:gd name="connsiteX5" fmla="*/ 103750 w 794570"/>
              <a:gd name="connsiteY5" fmla="*/ 190734 h 469050"/>
              <a:gd name="connsiteX6" fmla="*/ 1063 w 794570"/>
              <a:gd name="connsiteY6" fmla="*/ 30 h 46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4570" h="469050">
                <a:moveTo>
                  <a:pt x="1063" y="30"/>
                </a:moveTo>
                <a:cubicBezTo>
                  <a:pt x="9213" y="2475"/>
                  <a:pt x="23067" y="127981"/>
                  <a:pt x="152648" y="205403"/>
                </a:cubicBezTo>
                <a:cubicBezTo>
                  <a:pt x="282229" y="282825"/>
                  <a:pt x="705200" y="437671"/>
                  <a:pt x="778548" y="464565"/>
                </a:cubicBezTo>
                <a:cubicBezTo>
                  <a:pt x="851896" y="491459"/>
                  <a:pt x="653042" y="389587"/>
                  <a:pt x="592734" y="366768"/>
                </a:cubicBezTo>
                <a:cubicBezTo>
                  <a:pt x="532426" y="343949"/>
                  <a:pt x="498196" y="356988"/>
                  <a:pt x="416699" y="327649"/>
                </a:cubicBezTo>
                <a:cubicBezTo>
                  <a:pt x="335202" y="298310"/>
                  <a:pt x="175468" y="239632"/>
                  <a:pt x="103750" y="190734"/>
                </a:cubicBezTo>
                <a:cubicBezTo>
                  <a:pt x="32032" y="141836"/>
                  <a:pt x="-7087" y="-2415"/>
                  <a:pt x="1063" y="3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6A49BDB9-F89F-CA2E-129D-8C92F089427F}"/>
              </a:ext>
            </a:extLst>
          </p:cNvPr>
          <p:cNvSpPr/>
          <p:nvPr/>
        </p:nvSpPr>
        <p:spPr>
          <a:xfrm>
            <a:off x="5739087" y="10293036"/>
            <a:ext cx="231896" cy="423266"/>
          </a:xfrm>
          <a:custGeom>
            <a:avLst/>
            <a:gdLst>
              <a:gd name="connsiteX0" fmla="*/ 231407 w 231896"/>
              <a:gd name="connsiteY0" fmla="*/ 76 h 423266"/>
              <a:gd name="connsiteX1" fmla="*/ 65153 w 231896"/>
              <a:gd name="connsiteY1" fmla="*/ 225009 h 423266"/>
              <a:gd name="connsiteX2" fmla="*/ 158060 w 231896"/>
              <a:gd name="connsiteY2" fmla="*/ 420603 h 423266"/>
              <a:gd name="connsiteX3" fmla="*/ 104271 w 231896"/>
              <a:gd name="connsiteY3" fmla="*/ 332585 h 423266"/>
              <a:gd name="connsiteX4" fmla="*/ 1585 w 231896"/>
              <a:gd name="connsiteY4" fmla="*/ 249458 h 423266"/>
              <a:gd name="connsiteX5" fmla="*/ 231407 w 231896"/>
              <a:gd name="connsiteY5" fmla="*/ 76 h 423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1896" h="423266">
                <a:moveTo>
                  <a:pt x="231407" y="76"/>
                </a:moveTo>
                <a:cubicBezTo>
                  <a:pt x="242002" y="-3999"/>
                  <a:pt x="77377" y="154921"/>
                  <a:pt x="65153" y="225009"/>
                </a:cubicBezTo>
                <a:cubicBezTo>
                  <a:pt x="52928" y="295097"/>
                  <a:pt x="151540" y="402674"/>
                  <a:pt x="158060" y="420603"/>
                </a:cubicBezTo>
                <a:cubicBezTo>
                  <a:pt x="164580" y="438532"/>
                  <a:pt x="130350" y="361109"/>
                  <a:pt x="104271" y="332585"/>
                </a:cubicBezTo>
                <a:cubicBezTo>
                  <a:pt x="78192" y="304061"/>
                  <a:pt x="-13084" y="301616"/>
                  <a:pt x="1585" y="249458"/>
                </a:cubicBezTo>
                <a:cubicBezTo>
                  <a:pt x="16254" y="197300"/>
                  <a:pt x="220812" y="4151"/>
                  <a:pt x="231407" y="7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BD40E3F7-E934-F396-E3FF-B59BBB824E28}"/>
              </a:ext>
            </a:extLst>
          </p:cNvPr>
          <p:cNvSpPr/>
          <p:nvPr/>
        </p:nvSpPr>
        <p:spPr>
          <a:xfrm>
            <a:off x="5259141" y="10228024"/>
            <a:ext cx="585355" cy="124600"/>
          </a:xfrm>
          <a:custGeom>
            <a:avLst/>
            <a:gdLst>
              <a:gd name="connsiteX0" fmla="*/ 2326 w 585355"/>
              <a:gd name="connsiteY0" fmla="*/ 123766 h 124600"/>
              <a:gd name="connsiteX1" fmla="*/ 178361 w 585355"/>
              <a:gd name="connsiteY1" fmla="*/ 55309 h 124600"/>
              <a:gd name="connsiteX2" fmla="*/ 584217 w 585355"/>
              <a:gd name="connsiteY2" fmla="*/ 55309 h 124600"/>
              <a:gd name="connsiteX3" fmla="*/ 290827 w 585355"/>
              <a:gd name="connsiteY3" fmla="*/ 1520 h 124600"/>
              <a:gd name="connsiteX4" fmla="*/ 2326 w 585355"/>
              <a:gd name="connsiteY4" fmla="*/ 123766 h 12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355" h="124600">
                <a:moveTo>
                  <a:pt x="2326" y="123766"/>
                </a:moveTo>
                <a:cubicBezTo>
                  <a:pt x="-16418" y="132731"/>
                  <a:pt x="81379" y="66718"/>
                  <a:pt x="178361" y="55309"/>
                </a:cubicBezTo>
                <a:cubicBezTo>
                  <a:pt x="275343" y="43900"/>
                  <a:pt x="565473" y="64274"/>
                  <a:pt x="584217" y="55309"/>
                </a:cubicBezTo>
                <a:cubicBezTo>
                  <a:pt x="602961" y="46344"/>
                  <a:pt x="385364" y="-9889"/>
                  <a:pt x="290827" y="1520"/>
                </a:cubicBezTo>
                <a:cubicBezTo>
                  <a:pt x="196290" y="12929"/>
                  <a:pt x="21070" y="114801"/>
                  <a:pt x="2326" y="12376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284CFAAF-9081-143F-4DBF-7105341EF20E}"/>
              </a:ext>
            </a:extLst>
          </p:cNvPr>
          <p:cNvSpPr/>
          <p:nvPr/>
        </p:nvSpPr>
        <p:spPr>
          <a:xfrm>
            <a:off x="4694946" y="10087739"/>
            <a:ext cx="777874" cy="536122"/>
          </a:xfrm>
          <a:custGeom>
            <a:avLst/>
            <a:gdLst>
              <a:gd name="connsiteX0" fmla="*/ 4190 w 777874"/>
              <a:gd name="connsiteY0" fmla="*/ 0 h 536122"/>
              <a:gd name="connsiteX1" fmla="*/ 87317 w 777874"/>
              <a:gd name="connsiteY1" fmla="*/ 171144 h 536122"/>
              <a:gd name="connsiteX2" fmla="*/ 752335 w 777874"/>
              <a:gd name="connsiteY2" fmla="*/ 523213 h 536122"/>
              <a:gd name="connsiteX3" fmla="*/ 605640 w 777874"/>
              <a:gd name="connsiteY3" fmla="*/ 444975 h 536122"/>
              <a:gd name="connsiteX4" fmla="*/ 278021 w 777874"/>
              <a:gd name="connsiteY4" fmla="*/ 303170 h 536122"/>
              <a:gd name="connsiteX5" fmla="*/ 43309 w 777874"/>
              <a:gd name="connsiteY5" fmla="*/ 171144 h 536122"/>
              <a:gd name="connsiteX6" fmla="*/ 4190 w 777874"/>
              <a:gd name="connsiteY6" fmla="*/ 0 h 536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7874" h="536122">
                <a:moveTo>
                  <a:pt x="4190" y="0"/>
                </a:moveTo>
                <a:cubicBezTo>
                  <a:pt x="11525" y="0"/>
                  <a:pt x="-37374" y="83942"/>
                  <a:pt x="87317" y="171144"/>
                </a:cubicBezTo>
                <a:cubicBezTo>
                  <a:pt x="212008" y="258346"/>
                  <a:pt x="752335" y="523213"/>
                  <a:pt x="752335" y="523213"/>
                </a:cubicBezTo>
                <a:cubicBezTo>
                  <a:pt x="838722" y="568852"/>
                  <a:pt x="684692" y="481649"/>
                  <a:pt x="605640" y="444975"/>
                </a:cubicBezTo>
                <a:cubicBezTo>
                  <a:pt x="526588" y="408301"/>
                  <a:pt x="371743" y="348808"/>
                  <a:pt x="278021" y="303170"/>
                </a:cubicBezTo>
                <a:cubicBezTo>
                  <a:pt x="184299" y="257532"/>
                  <a:pt x="93022" y="215152"/>
                  <a:pt x="43309" y="171144"/>
                </a:cubicBezTo>
                <a:cubicBezTo>
                  <a:pt x="-6404" y="127136"/>
                  <a:pt x="-3145" y="0"/>
                  <a:pt x="4190" y="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1677FFFA-B233-A271-27A1-439629399F3C}"/>
              </a:ext>
            </a:extLst>
          </p:cNvPr>
          <p:cNvSpPr/>
          <p:nvPr/>
        </p:nvSpPr>
        <p:spPr>
          <a:xfrm>
            <a:off x="3134447" y="6769714"/>
            <a:ext cx="312143" cy="523683"/>
          </a:xfrm>
          <a:custGeom>
            <a:avLst/>
            <a:gdLst>
              <a:gd name="connsiteX0" fmla="*/ 11 w 312143"/>
              <a:gd name="connsiteY0" fmla="*/ 363 h 523683"/>
              <a:gd name="connsiteX1" fmla="*/ 65953 w 312143"/>
              <a:gd name="connsiteY1" fmla="*/ 211378 h 523683"/>
              <a:gd name="connsiteX2" fmla="*/ 202234 w 312143"/>
              <a:gd name="connsiteY2" fmla="*/ 382828 h 523683"/>
              <a:gd name="connsiteX3" fmla="*/ 312138 w 312143"/>
              <a:gd name="connsiteY3" fmla="*/ 523505 h 523683"/>
              <a:gd name="connsiteX4" fmla="*/ 206630 w 312143"/>
              <a:gd name="connsiteY4" fmla="*/ 409205 h 523683"/>
              <a:gd name="connsiteX5" fmla="*/ 118707 w 312143"/>
              <a:gd name="connsiteY5" fmla="*/ 277321 h 523683"/>
              <a:gd name="connsiteX6" fmla="*/ 70349 w 312143"/>
              <a:gd name="connsiteY6" fmla="*/ 163021 h 523683"/>
              <a:gd name="connsiteX7" fmla="*/ 11 w 312143"/>
              <a:gd name="connsiteY7" fmla="*/ 363 h 523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2143" h="523683">
                <a:moveTo>
                  <a:pt x="11" y="363"/>
                </a:moveTo>
                <a:cubicBezTo>
                  <a:pt x="-722" y="8423"/>
                  <a:pt x="32249" y="147634"/>
                  <a:pt x="65953" y="211378"/>
                </a:cubicBezTo>
                <a:cubicBezTo>
                  <a:pt x="99657" y="275122"/>
                  <a:pt x="161203" y="330807"/>
                  <a:pt x="202234" y="382828"/>
                </a:cubicBezTo>
                <a:cubicBezTo>
                  <a:pt x="243265" y="434849"/>
                  <a:pt x="311405" y="519109"/>
                  <a:pt x="312138" y="523505"/>
                </a:cubicBezTo>
                <a:cubicBezTo>
                  <a:pt x="312871" y="527901"/>
                  <a:pt x="238868" y="450236"/>
                  <a:pt x="206630" y="409205"/>
                </a:cubicBezTo>
                <a:cubicBezTo>
                  <a:pt x="174392" y="368174"/>
                  <a:pt x="141420" y="318352"/>
                  <a:pt x="118707" y="277321"/>
                </a:cubicBezTo>
                <a:cubicBezTo>
                  <a:pt x="95994" y="236290"/>
                  <a:pt x="89399" y="205517"/>
                  <a:pt x="70349" y="163021"/>
                </a:cubicBezTo>
                <a:cubicBezTo>
                  <a:pt x="51299" y="120525"/>
                  <a:pt x="744" y="-7697"/>
                  <a:pt x="11" y="3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C86F56D4-EDAE-DD42-CD0D-C3B239ED7F3E}"/>
              </a:ext>
            </a:extLst>
          </p:cNvPr>
          <p:cNvSpPr/>
          <p:nvPr/>
        </p:nvSpPr>
        <p:spPr>
          <a:xfrm>
            <a:off x="4092811" y="6472621"/>
            <a:ext cx="658090" cy="299754"/>
          </a:xfrm>
          <a:custGeom>
            <a:avLst/>
            <a:gdLst>
              <a:gd name="connsiteX0" fmla="*/ 82314 w 658090"/>
              <a:gd name="connsiteY0" fmla="*/ 213929 h 299754"/>
              <a:gd name="connsiteX1" fmla="*/ 326789 w 658090"/>
              <a:gd name="connsiteY1" fmla="*/ 80579 h 299754"/>
              <a:gd name="connsiteX2" fmla="*/ 523639 w 658090"/>
              <a:gd name="connsiteY2" fmla="*/ 1204 h 299754"/>
              <a:gd name="connsiteX3" fmla="*/ 631589 w 658090"/>
              <a:gd name="connsiteY3" fmla="*/ 45654 h 299754"/>
              <a:gd name="connsiteX4" fmla="*/ 653814 w 658090"/>
              <a:gd name="connsiteY4" fmla="*/ 210754 h 299754"/>
              <a:gd name="connsiteX5" fmla="*/ 564914 w 658090"/>
              <a:gd name="connsiteY5" fmla="*/ 223454 h 299754"/>
              <a:gd name="connsiteX6" fmla="*/ 298214 w 658090"/>
              <a:gd name="connsiteY6" fmla="*/ 239329 h 299754"/>
              <a:gd name="connsiteX7" fmla="*/ 9289 w 658090"/>
              <a:gd name="connsiteY7" fmla="*/ 299654 h 299754"/>
              <a:gd name="connsiteX8" fmla="*/ 82314 w 658090"/>
              <a:gd name="connsiteY8" fmla="*/ 213929 h 299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8090" h="299754">
                <a:moveTo>
                  <a:pt x="82314" y="213929"/>
                </a:moveTo>
                <a:cubicBezTo>
                  <a:pt x="135231" y="177416"/>
                  <a:pt x="253235" y="116033"/>
                  <a:pt x="326789" y="80579"/>
                </a:cubicBezTo>
                <a:cubicBezTo>
                  <a:pt x="400343" y="45125"/>
                  <a:pt x="472839" y="7025"/>
                  <a:pt x="523639" y="1204"/>
                </a:cubicBezTo>
                <a:cubicBezTo>
                  <a:pt x="574439" y="-4617"/>
                  <a:pt x="609893" y="10729"/>
                  <a:pt x="631589" y="45654"/>
                </a:cubicBezTo>
                <a:cubicBezTo>
                  <a:pt x="653285" y="80579"/>
                  <a:pt x="664926" y="181121"/>
                  <a:pt x="653814" y="210754"/>
                </a:cubicBezTo>
                <a:cubicBezTo>
                  <a:pt x="642702" y="240387"/>
                  <a:pt x="624181" y="218692"/>
                  <a:pt x="564914" y="223454"/>
                </a:cubicBezTo>
                <a:cubicBezTo>
                  <a:pt x="505647" y="228217"/>
                  <a:pt x="390818" y="226629"/>
                  <a:pt x="298214" y="239329"/>
                </a:cubicBezTo>
                <a:cubicBezTo>
                  <a:pt x="205610" y="252029"/>
                  <a:pt x="39981" y="302300"/>
                  <a:pt x="9289" y="299654"/>
                </a:cubicBezTo>
                <a:cubicBezTo>
                  <a:pt x="-21403" y="297008"/>
                  <a:pt x="29397" y="250442"/>
                  <a:pt x="82314" y="213929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3904FE0C-4EC5-99E5-422B-C71EFB290117}"/>
              </a:ext>
            </a:extLst>
          </p:cNvPr>
          <p:cNvSpPr/>
          <p:nvPr/>
        </p:nvSpPr>
        <p:spPr>
          <a:xfrm>
            <a:off x="4665287" y="6464251"/>
            <a:ext cx="788212" cy="238656"/>
          </a:xfrm>
          <a:custGeom>
            <a:avLst/>
            <a:gdLst>
              <a:gd name="connsiteX0" fmla="*/ 11488 w 788212"/>
              <a:gd name="connsiteY0" fmla="*/ 63549 h 238656"/>
              <a:gd name="connsiteX1" fmla="*/ 214688 w 788212"/>
              <a:gd name="connsiteY1" fmla="*/ 49 h 238656"/>
              <a:gd name="connsiteX2" fmla="*/ 424238 w 788212"/>
              <a:gd name="connsiteY2" fmla="*/ 54024 h 238656"/>
              <a:gd name="connsiteX3" fmla="*/ 614738 w 788212"/>
              <a:gd name="connsiteY3" fmla="*/ 111174 h 238656"/>
              <a:gd name="connsiteX4" fmla="*/ 773488 w 788212"/>
              <a:gd name="connsiteY4" fmla="*/ 171499 h 238656"/>
              <a:gd name="connsiteX5" fmla="*/ 725863 w 788212"/>
              <a:gd name="connsiteY5" fmla="*/ 184199 h 238656"/>
              <a:gd name="connsiteX6" fmla="*/ 284538 w 788212"/>
              <a:gd name="connsiteY6" fmla="*/ 228649 h 238656"/>
              <a:gd name="connsiteX7" fmla="*/ 11488 w 788212"/>
              <a:gd name="connsiteY7" fmla="*/ 238174 h 238656"/>
              <a:gd name="connsiteX8" fmla="*/ 52763 w 788212"/>
              <a:gd name="connsiteY8" fmla="*/ 219124 h 238656"/>
              <a:gd name="connsiteX9" fmla="*/ 68638 w 788212"/>
              <a:gd name="connsiteY9" fmla="*/ 168324 h 238656"/>
              <a:gd name="connsiteX10" fmla="*/ 11488 w 788212"/>
              <a:gd name="connsiteY10" fmla="*/ 63549 h 238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88212" h="238656">
                <a:moveTo>
                  <a:pt x="11488" y="63549"/>
                </a:moveTo>
                <a:cubicBezTo>
                  <a:pt x="35830" y="35503"/>
                  <a:pt x="145896" y="1637"/>
                  <a:pt x="214688" y="49"/>
                </a:cubicBezTo>
                <a:cubicBezTo>
                  <a:pt x="283480" y="-1539"/>
                  <a:pt x="357563" y="35503"/>
                  <a:pt x="424238" y="54024"/>
                </a:cubicBezTo>
                <a:cubicBezTo>
                  <a:pt x="490913" y="72545"/>
                  <a:pt x="556530" y="91595"/>
                  <a:pt x="614738" y="111174"/>
                </a:cubicBezTo>
                <a:cubicBezTo>
                  <a:pt x="672946" y="130753"/>
                  <a:pt x="754967" y="159328"/>
                  <a:pt x="773488" y="171499"/>
                </a:cubicBezTo>
                <a:cubicBezTo>
                  <a:pt x="792009" y="183670"/>
                  <a:pt x="807355" y="174674"/>
                  <a:pt x="725863" y="184199"/>
                </a:cubicBezTo>
                <a:cubicBezTo>
                  <a:pt x="644371" y="193724"/>
                  <a:pt x="403600" y="219653"/>
                  <a:pt x="284538" y="228649"/>
                </a:cubicBezTo>
                <a:cubicBezTo>
                  <a:pt x="165476" y="237645"/>
                  <a:pt x="50117" y="239761"/>
                  <a:pt x="11488" y="238174"/>
                </a:cubicBezTo>
                <a:cubicBezTo>
                  <a:pt x="-27141" y="236587"/>
                  <a:pt x="43238" y="230766"/>
                  <a:pt x="52763" y="219124"/>
                </a:cubicBezTo>
                <a:cubicBezTo>
                  <a:pt x="62288" y="207482"/>
                  <a:pt x="74459" y="191078"/>
                  <a:pt x="68638" y="168324"/>
                </a:cubicBezTo>
                <a:cubicBezTo>
                  <a:pt x="62817" y="145570"/>
                  <a:pt x="-12854" y="91595"/>
                  <a:pt x="11488" y="63549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1C0DE4C0-D1AF-21AB-B7B6-26A79B2A569E}"/>
              </a:ext>
            </a:extLst>
          </p:cNvPr>
          <p:cNvSpPr/>
          <p:nvPr/>
        </p:nvSpPr>
        <p:spPr>
          <a:xfrm>
            <a:off x="4111267" y="6689306"/>
            <a:ext cx="765583" cy="284772"/>
          </a:xfrm>
          <a:custGeom>
            <a:avLst/>
            <a:gdLst>
              <a:gd name="connsiteX0" fmla="*/ 28933 w 765583"/>
              <a:gd name="connsiteY0" fmla="*/ 32169 h 284772"/>
              <a:gd name="connsiteX1" fmla="*/ 413108 w 765583"/>
              <a:gd name="connsiteY1" fmla="*/ 419 h 284772"/>
              <a:gd name="connsiteX2" fmla="*/ 654408 w 765583"/>
              <a:gd name="connsiteY2" fmla="*/ 13119 h 284772"/>
              <a:gd name="connsiteX3" fmla="*/ 673458 w 765583"/>
              <a:gd name="connsiteY3" fmla="*/ 13119 h 284772"/>
              <a:gd name="connsiteX4" fmla="*/ 651233 w 765583"/>
              <a:gd name="connsiteY4" fmla="*/ 48044 h 284772"/>
              <a:gd name="connsiteX5" fmla="*/ 765533 w 765583"/>
              <a:gd name="connsiteY5" fmla="*/ 263944 h 284772"/>
              <a:gd name="connsiteX6" fmla="*/ 635358 w 765583"/>
              <a:gd name="connsiteY6" fmla="*/ 276644 h 284772"/>
              <a:gd name="connsiteX7" fmla="*/ 381358 w 765583"/>
              <a:gd name="connsiteY7" fmla="*/ 267119 h 284772"/>
              <a:gd name="connsiteX8" fmla="*/ 248008 w 765583"/>
              <a:gd name="connsiteY8" fmla="*/ 216319 h 284772"/>
              <a:gd name="connsiteX9" fmla="*/ 136883 w 765583"/>
              <a:gd name="connsiteY9" fmla="*/ 155994 h 284772"/>
              <a:gd name="connsiteX10" fmla="*/ 79733 w 765583"/>
              <a:gd name="connsiteY10" fmla="*/ 82969 h 284772"/>
              <a:gd name="connsiteX11" fmla="*/ 28933 w 765583"/>
              <a:gd name="connsiteY11" fmla="*/ 89319 h 284772"/>
              <a:gd name="connsiteX12" fmla="*/ 28933 w 765583"/>
              <a:gd name="connsiteY12" fmla="*/ 32169 h 28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5583" h="284772">
                <a:moveTo>
                  <a:pt x="28933" y="32169"/>
                </a:moveTo>
                <a:cubicBezTo>
                  <a:pt x="92962" y="17352"/>
                  <a:pt x="308862" y="3594"/>
                  <a:pt x="413108" y="419"/>
                </a:cubicBezTo>
                <a:cubicBezTo>
                  <a:pt x="517354" y="-2756"/>
                  <a:pt x="654408" y="13119"/>
                  <a:pt x="654408" y="13119"/>
                </a:cubicBezTo>
                <a:cubicBezTo>
                  <a:pt x="697800" y="15236"/>
                  <a:pt x="673987" y="7298"/>
                  <a:pt x="673458" y="13119"/>
                </a:cubicBezTo>
                <a:cubicBezTo>
                  <a:pt x="672929" y="18940"/>
                  <a:pt x="635887" y="6240"/>
                  <a:pt x="651233" y="48044"/>
                </a:cubicBezTo>
                <a:cubicBezTo>
                  <a:pt x="666579" y="89848"/>
                  <a:pt x="768179" y="225844"/>
                  <a:pt x="765533" y="263944"/>
                </a:cubicBezTo>
                <a:cubicBezTo>
                  <a:pt x="762887" y="302044"/>
                  <a:pt x="699387" y="276115"/>
                  <a:pt x="635358" y="276644"/>
                </a:cubicBezTo>
                <a:cubicBezTo>
                  <a:pt x="571329" y="277173"/>
                  <a:pt x="445916" y="277173"/>
                  <a:pt x="381358" y="267119"/>
                </a:cubicBezTo>
                <a:cubicBezTo>
                  <a:pt x="316800" y="257065"/>
                  <a:pt x="288754" y="234840"/>
                  <a:pt x="248008" y="216319"/>
                </a:cubicBezTo>
                <a:cubicBezTo>
                  <a:pt x="207262" y="197798"/>
                  <a:pt x="164929" y="178219"/>
                  <a:pt x="136883" y="155994"/>
                </a:cubicBezTo>
                <a:cubicBezTo>
                  <a:pt x="108837" y="133769"/>
                  <a:pt x="97724" y="94081"/>
                  <a:pt x="79733" y="82969"/>
                </a:cubicBezTo>
                <a:cubicBezTo>
                  <a:pt x="61742" y="71857"/>
                  <a:pt x="31050" y="96198"/>
                  <a:pt x="28933" y="89319"/>
                </a:cubicBezTo>
                <a:cubicBezTo>
                  <a:pt x="26816" y="82440"/>
                  <a:pt x="-35096" y="46986"/>
                  <a:pt x="28933" y="32169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EAC6B6BD-3DA1-742E-C56A-97C1CB7BE4B4}"/>
              </a:ext>
            </a:extLst>
          </p:cNvPr>
          <p:cNvSpPr/>
          <p:nvPr/>
        </p:nvSpPr>
        <p:spPr>
          <a:xfrm>
            <a:off x="4644571" y="6652217"/>
            <a:ext cx="784795" cy="323299"/>
          </a:xfrm>
          <a:custGeom>
            <a:avLst/>
            <a:gdLst>
              <a:gd name="connsiteX0" fmla="*/ 13154 w 784795"/>
              <a:gd name="connsiteY0" fmla="*/ 43858 h 323299"/>
              <a:gd name="connsiteX1" fmla="*/ 286204 w 784795"/>
              <a:gd name="connsiteY1" fmla="*/ 21633 h 323299"/>
              <a:gd name="connsiteX2" fmla="*/ 457654 w 784795"/>
              <a:gd name="connsiteY2" fmla="*/ 2583 h 323299"/>
              <a:gd name="connsiteX3" fmla="*/ 765629 w 784795"/>
              <a:gd name="connsiteY3" fmla="*/ 2583 h 323299"/>
              <a:gd name="connsiteX4" fmla="*/ 737054 w 784795"/>
              <a:gd name="connsiteY4" fmla="*/ 24808 h 323299"/>
              <a:gd name="connsiteX5" fmla="*/ 613229 w 784795"/>
              <a:gd name="connsiteY5" fmla="*/ 148633 h 323299"/>
              <a:gd name="connsiteX6" fmla="*/ 238579 w 784795"/>
              <a:gd name="connsiteY6" fmla="*/ 307383 h 323299"/>
              <a:gd name="connsiteX7" fmla="*/ 48079 w 784795"/>
              <a:gd name="connsiteY7" fmla="*/ 310558 h 323299"/>
              <a:gd name="connsiteX8" fmla="*/ 41729 w 784795"/>
              <a:gd name="connsiteY8" fmla="*/ 243883 h 323299"/>
              <a:gd name="connsiteX9" fmla="*/ 13154 w 784795"/>
              <a:gd name="connsiteY9" fmla="*/ 43858 h 323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4795" h="323299">
                <a:moveTo>
                  <a:pt x="13154" y="43858"/>
                </a:moveTo>
                <a:cubicBezTo>
                  <a:pt x="53900" y="6816"/>
                  <a:pt x="212121" y="28512"/>
                  <a:pt x="286204" y="21633"/>
                </a:cubicBezTo>
                <a:cubicBezTo>
                  <a:pt x="360287" y="14754"/>
                  <a:pt x="377750" y="5758"/>
                  <a:pt x="457654" y="2583"/>
                </a:cubicBezTo>
                <a:cubicBezTo>
                  <a:pt x="537558" y="-592"/>
                  <a:pt x="719062" y="-1121"/>
                  <a:pt x="765629" y="2583"/>
                </a:cubicBezTo>
                <a:cubicBezTo>
                  <a:pt x="812196" y="6287"/>
                  <a:pt x="762454" y="466"/>
                  <a:pt x="737054" y="24808"/>
                </a:cubicBezTo>
                <a:cubicBezTo>
                  <a:pt x="711654" y="49150"/>
                  <a:pt x="696308" y="101537"/>
                  <a:pt x="613229" y="148633"/>
                </a:cubicBezTo>
                <a:cubicBezTo>
                  <a:pt x="530150" y="195729"/>
                  <a:pt x="332771" y="280396"/>
                  <a:pt x="238579" y="307383"/>
                </a:cubicBezTo>
                <a:cubicBezTo>
                  <a:pt x="144387" y="334370"/>
                  <a:pt x="80887" y="321141"/>
                  <a:pt x="48079" y="310558"/>
                </a:cubicBezTo>
                <a:cubicBezTo>
                  <a:pt x="15271" y="299975"/>
                  <a:pt x="44375" y="280925"/>
                  <a:pt x="41729" y="243883"/>
                </a:cubicBezTo>
                <a:cubicBezTo>
                  <a:pt x="39083" y="206841"/>
                  <a:pt x="-27592" y="80900"/>
                  <a:pt x="13154" y="43858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322BB330-7832-D9B8-13C8-0E3DEC9F7AD9}"/>
              </a:ext>
            </a:extLst>
          </p:cNvPr>
          <p:cNvSpPr/>
          <p:nvPr/>
        </p:nvSpPr>
        <p:spPr>
          <a:xfrm>
            <a:off x="4379680" y="6602157"/>
            <a:ext cx="859024" cy="56254"/>
          </a:xfrm>
          <a:custGeom>
            <a:avLst/>
            <a:gdLst>
              <a:gd name="connsiteX0" fmla="*/ 276033 w 859024"/>
              <a:gd name="connsiteY0" fmla="*/ 1485 h 56254"/>
              <a:gd name="connsiteX1" fmla="*/ 575466 w 859024"/>
              <a:gd name="connsiteY1" fmla="*/ 14364 h 56254"/>
              <a:gd name="connsiteX2" fmla="*/ 858802 w 859024"/>
              <a:gd name="connsiteY2" fmla="*/ 1485 h 56254"/>
              <a:gd name="connsiteX3" fmla="*/ 610883 w 859024"/>
              <a:gd name="connsiteY3" fmla="*/ 24023 h 56254"/>
              <a:gd name="connsiteX4" fmla="*/ 8796 w 859024"/>
              <a:gd name="connsiteY4" fmla="*/ 56220 h 56254"/>
              <a:gd name="connsiteX5" fmla="*/ 276033 w 859024"/>
              <a:gd name="connsiteY5" fmla="*/ 1485 h 56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9024" h="56254">
                <a:moveTo>
                  <a:pt x="276033" y="1485"/>
                </a:moveTo>
                <a:cubicBezTo>
                  <a:pt x="370478" y="-5491"/>
                  <a:pt x="478338" y="14364"/>
                  <a:pt x="575466" y="14364"/>
                </a:cubicBezTo>
                <a:cubicBezTo>
                  <a:pt x="672594" y="14364"/>
                  <a:pt x="852899" y="-125"/>
                  <a:pt x="858802" y="1485"/>
                </a:cubicBezTo>
                <a:cubicBezTo>
                  <a:pt x="864705" y="3095"/>
                  <a:pt x="752551" y="14901"/>
                  <a:pt x="610883" y="24023"/>
                </a:cubicBezTo>
                <a:cubicBezTo>
                  <a:pt x="469215" y="33146"/>
                  <a:pt x="65141" y="57293"/>
                  <a:pt x="8796" y="56220"/>
                </a:cubicBezTo>
                <a:cubicBezTo>
                  <a:pt x="-47549" y="55147"/>
                  <a:pt x="181588" y="8461"/>
                  <a:pt x="276033" y="148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858A51F7-AAD1-C840-1E8D-3C5BB920619A}"/>
              </a:ext>
            </a:extLst>
          </p:cNvPr>
          <p:cNvSpPr/>
          <p:nvPr/>
        </p:nvSpPr>
        <p:spPr>
          <a:xfrm>
            <a:off x="4404564" y="6693730"/>
            <a:ext cx="702372" cy="138614"/>
          </a:xfrm>
          <a:custGeom>
            <a:avLst/>
            <a:gdLst>
              <a:gd name="connsiteX0" fmla="*/ 11 w 702372"/>
              <a:gd name="connsiteY0" fmla="*/ 83777 h 138614"/>
              <a:gd name="connsiteX1" fmla="*/ 267247 w 702372"/>
              <a:gd name="connsiteY1" fmla="*/ 86997 h 138614"/>
              <a:gd name="connsiteX2" fmla="*/ 576340 w 702372"/>
              <a:gd name="connsiteY2" fmla="*/ 48360 h 138614"/>
              <a:gd name="connsiteX3" fmla="*/ 280126 w 702372"/>
              <a:gd name="connsiteY3" fmla="*/ 86997 h 138614"/>
              <a:gd name="connsiteX4" fmla="*/ 698690 w 702372"/>
              <a:gd name="connsiteY4" fmla="*/ 64 h 138614"/>
              <a:gd name="connsiteX5" fmla="*/ 479749 w 702372"/>
              <a:gd name="connsiteY5" fmla="*/ 103095 h 138614"/>
              <a:gd name="connsiteX6" fmla="*/ 396036 w 702372"/>
              <a:gd name="connsiteY6" fmla="*/ 125633 h 138614"/>
              <a:gd name="connsiteX7" fmla="*/ 460430 w 702372"/>
              <a:gd name="connsiteY7" fmla="*/ 106315 h 138614"/>
              <a:gd name="connsiteX8" fmla="*/ 276906 w 702372"/>
              <a:gd name="connsiteY8" fmla="*/ 138512 h 138614"/>
              <a:gd name="connsiteX9" fmla="*/ 11 w 702372"/>
              <a:gd name="connsiteY9" fmla="*/ 83777 h 13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2372" h="138614">
                <a:moveTo>
                  <a:pt x="11" y="83777"/>
                </a:moveTo>
                <a:cubicBezTo>
                  <a:pt x="-1599" y="75191"/>
                  <a:pt x="171192" y="92900"/>
                  <a:pt x="267247" y="86997"/>
                </a:cubicBezTo>
                <a:cubicBezTo>
                  <a:pt x="363302" y="81094"/>
                  <a:pt x="574194" y="48360"/>
                  <a:pt x="576340" y="48360"/>
                </a:cubicBezTo>
                <a:cubicBezTo>
                  <a:pt x="578486" y="48360"/>
                  <a:pt x="259734" y="95046"/>
                  <a:pt x="280126" y="86997"/>
                </a:cubicBezTo>
                <a:cubicBezTo>
                  <a:pt x="300518" y="78948"/>
                  <a:pt x="665420" y="-2619"/>
                  <a:pt x="698690" y="64"/>
                </a:cubicBezTo>
                <a:cubicBezTo>
                  <a:pt x="731960" y="2747"/>
                  <a:pt x="530191" y="82167"/>
                  <a:pt x="479749" y="103095"/>
                </a:cubicBezTo>
                <a:cubicBezTo>
                  <a:pt x="429307" y="124023"/>
                  <a:pt x="399256" y="125096"/>
                  <a:pt x="396036" y="125633"/>
                </a:cubicBezTo>
                <a:cubicBezTo>
                  <a:pt x="392816" y="126170"/>
                  <a:pt x="480285" y="104169"/>
                  <a:pt x="460430" y="106315"/>
                </a:cubicBezTo>
                <a:cubicBezTo>
                  <a:pt x="440575" y="108462"/>
                  <a:pt x="349350" y="140658"/>
                  <a:pt x="276906" y="138512"/>
                </a:cubicBezTo>
                <a:cubicBezTo>
                  <a:pt x="204462" y="136366"/>
                  <a:pt x="1621" y="92363"/>
                  <a:pt x="11" y="837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C93B984C-C215-B643-2C74-CC20F53AF5D7}"/>
              </a:ext>
            </a:extLst>
          </p:cNvPr>
          <p:cNvSpPr/>
          <p:nvPr/>
        </p:nvSpPr>
        <p:spPr>
          <a:xfrm>
            <a:off x="5031593" y="2959091"/>
            <a:ext cx="1500947" cy="2455781"/>
          </a:xfrm>
          <a:custGeom>
            <a:avLst/>
            <a:gdLst>
              <a:gd name="connsiteX0" fmla="*/ 705819 w 1500947"/>
              <a:gd name="connsiteY0" fmla="*/ 190509 h 2455781"/>
              <a:gd name="connsiteX1" fmla="*/ 1171983 w 1500947"/>
              <a:gd name="connsiteY1" fmla="*/ 1182603 h 2455781"/>
              <a:gd name="connsiteX2" fmla="*/ 1124172 w 1500947"/>
              <a:gd name="connsiteY2" fmla="*/ 1015262 h 2455781"/>
              <a:gd name="connsiteX3" fmla="*/ 1381160 w 1500947"/>
              <a:gd name="connsiteY3" fmla="*/ 1911733 h 2455781"/>
              <a:gd name="connsiteX4" fmla="*/ 1351278 w 1500947"/>
              <a:gd name="connsiteY4" fmla="*/ 1714509 h 2455781"/>
              <a:gd name="connsiteX5" fmla="*/ 1500689 w 1500947"/>
              <a:gd name="connsiteY5" fmla="*/ 2455591 h 2455781"/>
              <a:gd name="connsiteX6" fmla="*/ 1309442 w 1500947"/>
              <a:gd name="connsiteY6" fmla="*/ 1792203 h 2455781"/>
              <a:gd name="connsiteX7" fmla="*/ 1452878 w 1500947"/>
              <a:gd name="connsiteY7" fmla="*/ 2300203 h 2455781"/>
              <a:gd name="connsiteX8" fmla="*/ 897066 w 1500947"/>
              <a:gd name="connsiteY8" fmla="*/ 1015262 h 2455781"/>
              <a:gd name="connsiteX9" fmla="*/ 1022572 w 1500947"/>
              <a:gd name="connsiteY9" fmla="*/ 1218462 h 2455781"/>
              <a:gd name="connsiteX10" fmla="*/ 108172 w 1500947"/>
              <a:gd name="connsiteY10" fmla="*/ 82933 h 2455781"/>
              <a:gd name="connsiteX11" fmla="*/ 586289 w 1500947"/>
              <a:gd name="connsiteY11" fmla="*/ 399685 h 2455781"/>
              <a:gd name="connsiteX12" fmla="*/ 595 w 1500947"/>
              <a:gd name="connsiteY12" fmla="*/ 11215 h 2455781"/>
              <a:gd name="connsiteX13" fmla="*/ 705819 w 1500947"/>
              <a:gd name="connsiteY13" fmla="*/ 190509 h 2455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00947" h="2455781">
                <a:moveTo>
                  <a:pt x="705819" y="190509"/>
                </a:moveTo>
                <a:cubicBezTo>
                  <a:pt x="901050" y="385740"/>
                  <a:pt x="1102257" y="1045144"/>
                  <a:pt x="1171983" y="1182603"/>
                </a:cubicBezTo>
                <a:cubicBezTo>
                  <a:pt x="1241709" y="1320062"/>
                  <a:pt x="1124172" y="1015262"/>
                  <a:pt x="1124172" y="1015262"/>
                </a:cubicBezTo>
                <a:cubicBezTo>
                  <a:pt x="1159035" y="1136784"/>
                  <a:pt x="1343309" y="1795192"/>
                  <a:pt x="1381160" y="1911733"/>
                </a:cubicBezTo>
                <a:cubicBezTo>
                  <a:pt x="1419011" y="2028274"/>
                  <a:pt x="1331357" y="1623866"/>
                  <a:pt x="1351278" y="1714509"/>
                </a:cubicBezTo>
                <a:cubicBezTo>
                  <a:pt x="1371199" y="1805152"/>
                  <a:pt x="1507662" y="2442642"/>
                  <a:pt x="1500689" y="2455591"/>
                </a:cubicBezTo>
                <a:cubicBezTo>
                  <a:pt x="1493716" y="2468540"/>
                  <a:pt x="1317410" y="1818101"/>
                  <a:pt x="1309442" y="1792203"/>
                </a:cubicBezTo>
                <a:cubicBezTo>
                  <a:pt x="1301474" y="1766305"/>
                  <a:pt x="1521607" y="2429693"/>
                  <a:pt x="1452878" y="2300203"/>
                </a:cubicBezTo>
                <a:cubicBezTo>
                  <a:pt x="1384149" y="2170713"/>
                  <a:pt x="968784" y="1195552"/>
                  <a:pt x="897066" y="1015262"/>
                </a:cubicBezTo>
                <a:cubicBezTo>
                  <a:pt x="825348" y="834972"/>
                  <a:pt x="1154054" y="1373850"/>
                  <a:pt x="1022572" y="1218462"/>
                </a:cubicBezTo>
                <a:cubicBezTo>
                  <a:pt x="891090" y="1063074"/>
                  <a:pt x="180886" y="219396"/>
                  <a:pt x="108172" y="82933"/>
                </a:cubicBezTo>
                <a:cubicBezTo>
                  <a:pt x="35458" y="-53530"/>
                  <a:pt x="586289" y="399685"/>
                  <a:pt x="586289" y="399685"/>
                </a:cubicBezTo>
                <a:cubicBezTo>
                  <a:pt x="568360" y="387732"/>
                  <a:pt x="-21319" y="39105"/>
                  <a:pt x="595" y="11215"/>
                </a:cubicBezTo>
                <a:cubicBezTo>
                  <a:pt x="22509" y="-16675"/>
                  <a:pt x="510588" y="-4722"/>
                  <a:pt x="705819" y="19050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C1CD4311-EBE2-720F-2184-BBAE5FEACC92}"/>
              </a:ext>
            </a:extLst>
          </p:cNvPr>
          <p:cNvSpPr/>
          <p:nvPr/>
        </p:nvSpPr>
        <p:spPr>
          <a:xfrm>
            <a:off x="3119645" y="2873304"/>
            <a:ext cx="1925997" cy="1079039"/>
          </a:xfrm>
          <a:custGeom>
            <a:avLst/>
            <a:gdLst>
              <a:gd name="connsiteX0" fmla="*/ 1924496 w 1925997"/>
              <a:gd name="connsiteY0" fmla="*/ 61143 h 1079039"/>
              <a:gd name="connsiteX1" fmla="*/ 1368684 w 1925997"/>
              <a:gd name="connsiteY1" fmla="*/ 485472 h 1079039"/>
              <a:gd name="connsiteX2" fmla="*/ 1494190 w 1925997"/>
              <a:gd name="connsiteY2" fmla="*/ 306178 h 1079039"/>
              <a:gd name="connsiteX3" fmla="*/ 896543 w 1925997"/>
              <a:gd name="connsiteY3" fmla="*/ 927731 h 1079039"/>
              <a:gd name="connsiteX4" fmla="*/ 1195367 w 1925997"/>
              <a:gd name="connsiteY4" fmla="*/ 443637 h 1079039"/>
              <a:gd name="connsiteX5" fmla="*/ 257061 w 1925997"/>
              <a:gd name="connsiteY5" fmla="*/ 1077143 h 1079039"/>
              <a:gd name="connsiteX6" fmla="*/ 681390 w 1925997"/>
              <a:gd name="connsiteY6" fmla="*/ 652814 h 1079039"/>
              <a:gd name="connsiteX7" fmla="*/ 73 w 1925997"/>
              <a:gd name="connsiteY7" fmla="*/ 1065190 h 1079039"/>
              <a:gd name="connsiteX8" fmla="*/ 729202 w 1925997"/>
              <a:gd name="connsiteY8" fmla="*/ 294225 h 1079039"/>
              <a:gd name="connsiteX9" fmla="*/ 203273 w 1925997"/>
              <a:gd name="connsiteY9" fmla="*/ 610978 h 1079039"/>
              <a:gd name="connsiteX10" fmla="*/ 902520 w 1925997"/>
              <a:gd name="connsiteY10" fmla="*/ 73096 h 1079039"/>
              <a:gd name="connsiteX11" fmla="*/ 472214 w 1925997"/>
              <a:gd name="connsiteY11" fmla="*/ 240437 h 1079039"/>
              <a:gd name="connsiteX12" fmla="*/ 1613720 w 1925997"/>
              <a:gd name="connsiteY12" fmla="*/ 1378 h 1079039"/>
              <a:gd name="connsiteX13" fmla="*/ 1171461 w 1925997"/>
              <a:gd name="connsiteY13" fmla="*/ 138837 h 1079039"/>
              <a:gd name="connsiteX14" fmla="*/ 1924496 w 1925997"/>
              <a:gd name="connsiteY14" fmla="*/ 61143 h 107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25997" h="1079039">
                <a:moveTo>
                  <a:pt x="1924496" y="61143"/>
                </a:moveTo>
                <a:cubicBezTo>
                  <a:pt x="1957367" y="118916"/>
                  <a:pt x="1440402" y="444633"/>
                  <a:pt x="1368684" y="485472"/>
                </a:cubicBezTo>
                <a:cubicBezTo>
                  <a:pt x="1296966" y="526311"/>
                  <a:pt x="1572880" y="232468"/>
                  <a:pt x="1494190" y="306178"/>
                </a:cubicBezTo>
                <a:cubicBezTo>
                  <a:pt x="1415500" y="379888"/>
                  <a:pt x="946347" y="904821"/>
                  <a:pt x="896543" y="927731"/>
                </a:cubicBezTo>
                <a:cubicBezTo>
                  <a:pt x="846739" y="950641"/>
                  <a:pt x="1301947" y="418735"/>
                  <a:pt x="1195367" y="443637"/>
                </a:cubicBezTo>
                <a:cubicBezTo>
                  <a:pt x="1088787" y="468539"/>
                  <a:pt x="342724" y="1042280"/>
                  <a:pt x="257061" y="1077143"/>
                </a:cubicBezTo>
                <a:cubicBezTo>
                  <a:pt x="171398" y="1112006"/>
                  <a:pt x="724221" y="654806"/>
                  <a:pt x="681390" y="652814"/>
                </a:cubicBezTo>
                <a:cubicBezTo>
                  <a:pt x="638559" y="650822"/>
                  <a:pt x="-7896" y="1124955"/>
                  <a:pt x="73" y="1065190"/>
                </a:cubicBezTo>
                <a:cubicBezTo>
                  <a:pt x="8042" y="1005425"/>
                  <a:pt x="695335" y="369927"/>
                  <a:pt x="729202" y="294225"/>
                </a:cubicBezTo>
                <a:cubicBezTo>
                  <a:pt x="763069" y="218523"/>
                  <a:pt x="174387" y="647833"/>
                  <a:pt x="203273" y="610978"/>
                </a:cubicBezTo>
                <a:cubicBezTo>
                  <a:pt x="232159" y="574123"/>
                  <a:pt x="857696" y="134853"/>
                  <a:pt x="902520" y="73096"/>
                </a:cubicBezTo>
                <a:cubicBezTo>
                  <a:pt x="947343" y="11339"/>
                  <a:pt x="353681" y="252390"/>
                  <a:pt x="472214" y="240437"/>
                </a:cubicBezTo>
                <a:cubicBezTo>
                  <a:pt x="590747" y="228484"/>
                  <a:pt x="1497179" y="18311"/>
                  <a:pt x="1613720" y="1378"/>
                </a:cubicBezTo>
                <a:cubicBezTo>
                  <a:pt x="1730261" y="-15555"/>
                  <a:pt x="1121657" y="128876"/>
                  <a:pt x="1171461" y="138837"/>
                </a:cubicBezTo>
                <a:cubicBezTo>
                  <a:pt x="1221265" y="148798"/>
                  <a:pt x="1891625" y="3370"/>
                  <a:pt x="1924496" y="6114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937D20EB-92CD-0D0E-42C0-36EEC9C5C3A8}"/>
              </a:ext>
            </a:extLst>
          </p:cNvPr>
          <p:cNvSpPr/>
          <p:nvPr/>
        </p:nvSpPr>
        <p:spPr>
          <a:xfrm>
            <a:off x="2818983" y="3823713"/>
            <a:ext cx="577307" cy="1974242"/>
          </a:xfrm>
          <a:custGeom>
            <a:avLst/>
            <a:gdLst>
              <a:gd name="connsiteX0" fmla="*/ 575652 w 577307"/>
              <a:gd name="connsiteY0" fmla="*/ 25134 h 1974242"/>
              <a:gd name="connsiteX1" fmla="*/ 270852 w 577307"/>
              <a:gd name="connsiteY1" fmla="*/ 790122 h 1974242"/>
              <a:gd name="connsiteX2" fmla="*/ 306711 w 577307"/>
              <a:gd name="connsiteY2" fmla="*/ 658640 h 1974242"/>
              <a:gd name="connsiteX3" fmla="*/ 97535 w 577307"/>
              <a:gd name="connsiteY3" fmla="*/ 1555111 h 1974242"/>
              <a:gd name="connsiteX4" fmla="*/ 115464 w 577307"/>
              <a:gd name="connsiteY4" fmla="*/ 1405699 h 1974242"/>
              <a:gd name="connsiteX5" fmla="*/ 67652 w 577307"/>
              <a:gd name="connsiteY5" fmla="*/ 1943581 h 1974242"/>
              <a:gd name="connsiteX6" fmla="*/ 91558 w 577307"/>
              <a:gd name="connsiteY6" fmla="*/ 1298122 h 1974242"/>
              <a:gd name="connsiteX7" fmla="*/ 19841 w 577307"/>
              <a:gd name="connsiteY7" fmla="*/ 1955534 h 1974242"/>
              <a:gd name="connsiteX8" fmla="*/ 13864 w 577307"/>
              <a:gd name="connsiteY8" fmla="*/ 395675 h 1974242"/>
              <a:gd name="connsiteX9" fmla="*/ 19841 w 577307"/>
              <a:gd name="connsiteY9" fmla="*/ 568993 h 1974242"/>
              <a:gd name="connsiteX10" fmla="*/ 258899 w 577307"/>
              <a:gd name="connsiteY10" fmla="*/ 1228 h 1974242"/>
              <a:gd name="connsiteX11" fmla="*/ 115464 w 577307"/>
              <a:gd name="connsiteY11" fmla="*/ 407628 h 1974242"/>
              <a:gd name="connsiteX12" fmla="*/ 575652 w 577307"/>
              <a:gd name="connsiteY12" fmla="*/ 25134 h 1974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7307" h="1974242">
                <a:moveTo>
                  <a:pt x="575652" y="25134"/>
                </a:moveTo>
                <a:cubicBezTo>
                  <a:pt x="601550" y="88883"/>
                  <a:pt x="315675" y="684538"/>
                  <a:pt x="270852" y="790122"/>
                </a:cubicBezTo>
                <a:cubicBezTo>
                  <a:pt x="226029" y="895706"/>
                  <a:pt x="335597" y="531142"/>
                  <a:pt x="306711" y="658640"/>
                </a:cubicBezTo>
                <a:cubicBezTo>
                  <a:pt x="277825" y="786138"/>
                  <a:pt x="129409" y="1430601"/>
                  <a:pt x="97535" y="1555111"/>
                </a:cubicBezTo>
                <a:cubicBezTo>
                  <a:pt x="65660" y="1679621"/>
                  <a:pt x="120444" y="1340954"/>
                  <a:pt x="115464" y="1405699"/>
                </a:cubicBezTo>
                <a:cubicBezTo>
                  <a:pt x="110484" y="1470444"/>
                  <a:pt x="71636" y="1961511"/>
                  <a:pt x="67652" y="1943581"/>
                </a:cubicBezTo>
                <a:cubicBezTo>
                  <a:pt x="63668" y="1925652"/>
                  <a:pt x="99526" y="1296130"/>
                  <a:pt x="91558" y="1298122"/>
                </a:cubicBezTo>
                <a:cubicBezTo>
                  <a:pt x="83590" y="1300114"/>
                  <a:pt x="32790" y="2105942"/>
                  <a:pt x="19841" y="1955534"/>
                </a:cubicBezTo>
                <a:cubicBezTo>
                  <a:pt x="6892" y="1805126"/>
                  <a:pt x="13864" y="626765"/>
                  <a:pt x="13864" y="395675"/>
                </a:cubicBezTo>
                <a:cubicBezTo>
                  <a:pt x="13864" y="164585"/>
                  <a:pt x="-20998" y="634734"/>
                  <a:pt x="19841" y="568993"/>
                </a:cubicBezTo>
                <a:cubicBezTo>
                  <a:pt x="60680" y="503252"/>
                  <a:pt x="242962" y="28122"/>
                  <a:pt x="258899" y="1228"/>
                </a:cubicBezTo>
                <a:cubicBezTo>
                  <a:pt x="274836" y="-25666"/>
                  <a:pt x="64664" y="397667"/>
                  <a:pt x="115464" y="407628"/>
                </a:cubicBezTo>
                <a:cubicBezTo>
                  <a:pt x="166264" y="417589"/>
                  <a:pt x="549754" y="-38615"/>
                  <a:pt x="575652" y="2513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737FA1F9-05DF-C5FB-5EDD-50BE04AF7DBF}"/>
              </a:ext>
            </a:extLst>
          </p:cNvPr>
          <p:cNvSpPr/>
          <p:nvPr/>
        </p:nvSpPr>
        <p:spPr>
          <a:xfrm>
            <a:off x="2606645" y="4803848"/>
            <a:ext cx="1445824" cy="2870255"/>
          </a:xfrm>
          <a:custGeom>
            <a:avLst/>
            <a:gdLst>
              <a:gd name="connsiteX0" fmla="*/ 321826 w 1445824"/>
              <a:gd name="connsiteY0" fmla="*/ 461423 h 2870255"/>
              <a:gd name="connsiteX1" fmla="*/ 590767 w 1445824"/>
              <a:gd name="connsiteY1" fmla="*/ 1602928 h 2870255"/>
              <a:gd name="connsiteX2" fmla="*/ 578814 w 1445824"/>
              <a:gd name="connsiteY2" fmla="*/ 1459493 h 2870255"/>
              <a:gd name="connsiteX3" fmla="*/ 1033026 w 1445824"/>
              <a:gd name="connsiteY3" fmla="*/ 2194599 h 2870255"/>
              <a:gd name="connsiteX4" fmla="*/ 835802 w 1445824"/>
              <a:gd name="connsiteY4" fmla="*/ 1997376 h 2870255"/>
              <a:gd name="connsiteX5" fmla="*/ 1445402 w 1445824"/>
              <a:gd name="connsiteY5" fmla="*/ 2863964 h 2870255"/>
              <a:gd name="connsiteX6" fmla="*/ 728226 w 1445824"/>
              <a:gd name="connsiteY6" fmla="*/ 2397799 h 2870255"/>
              <a:gd name="connsiteX7" fmla="*/ 889590 w 1445824"/>
              <a:gd name="connsiteY7" fmla="*/ 2577093 h 2870255"/>
              <a:gd name="connsiteX8" fmla="*/ 411473 w 1445824"/>
              <a:gd name="connsiteY8" fmla="*/ 1728434 h 2870255"/>
              <a:gd name="connsiteX9" fmla="*/ 435379 w 1445824"/>
              <a:gd name="connsiteY9" fmla="*/ 1764293 h 2870255"/>
              <a:gd name="connsiteX10" fmla="*/ 5073 w 1445824"/>
              <a:gd name="connsiteY10" fmla="*/ 951493 h 2870255"/>
              <a:gd name="connsiteX11" fmla="*/ 196320 w 1445824"/>
              <a:gd name="connsiteY11" fmla="*/ 1220434 h 2870255"/>
              <a:gd name="connsiteX12" fmla="*/ 148508 w 1445824"/>
              <a:gd name="connsiteY12" fmla="*/ 706458 h 2870255"/>
              <a:gd name="connsiteX13" fmla="*/ 226202 w 1445824"/>
              <a:gd name="connsiteY13" fmla="*/ 754270 h 2870255"/>
              <a:gd name="connsiteX14" fmla="*/ 196320 w 1445824"/>
              <a:gd name="connsiteY14" fmla="*/ 1234 h 2870255"/>
              <a:gd name="connsiteX15" fmla="*/ 303896 w 1445824"/>
              <a:gd name="connsiteY15" fmla="*/ 574976 h 2870255"/>
              <a:gd name="connsiteX16" fmla="*/ 321826 w 1445824"/>
              <a:gd name="connsiteY16" fmla="*/ 461423 h 287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45824" h="2870255">
                <a:moveTo>
                  <a:pt x="321826" y="461423"/>
                </a:moveTo>
                <a:cubicBezTo>
                  <a:pt x="369638" y="632748"/>
                  <a:pt x="547936" y="1436583"/>
                  <a:pt x="590767" y="1602928"/>
                </a:cubicBezTo>
                <a:cubicBezTo>
                  <a:pt x="633598" y="1769273"/>
                  <a:pt x="505104" y="1360881"/>
                  <a:pt x="578814" y="1459493"/>
                </a:cubicBezTo>
                <a:cubicBezTo>
                  <a:pt x="652524" y="1558105"/>
                  <a:pt x="990195" y="2104952"/>
                  <a:pt x="1033026" y="2194599"/>
                </a:cubicBezTo>
                <a:cubicBezTo>
                  <a:pt x="1075857" y="2284246"/>
                  <a:pt x="767073" y="1885815"/>
                  <a:pt x="835802" y="1997376"/>
                </a:cubicBezTo>
                <a:cubicBezTo>
                  <a:pt x="904531" y="2108937"/>
                  <a:pt x="1463331" y="2797227"/>
                  <a:pt x="1445402" y="2863964"/>
                </a:cubicBezTo>
                <a:cubicBezTo>
                  <a:pt x="1427473" y="2930701"/>
                  <a:pt x="820861" y="2445611"/>
                  <a:pt x="728226" y="2397799"/>
                </a:cubicBezTo>
                <a:cubicBezTo>
                  <a:pt x="635591" y="2349987"/>
                  <a:pt x="942382" y="2688654"/>
                  <a:pt x="889590" y="2577093"/>
                </a:cubicBezTo>
                <a:cubicBezTo>
                  <a:pt x="836798" y="2465532"/>
                  <a:pt x="487175" y="1863901"/>
                  <a:pt x="411473" y="1728434"/>
                </a:cubicBezTo>
                <a:cubicBezTo>
                  <a:pt x="335771" y="1592967"/>
                  <a:pt x="503112" y="1893783"/>
                  <a:pt x="435379" y="1764293"/>
                </a:cubicBezTo>
                <a:cubicBezTo>
                  <a:pt x="367646" y="1634803"/>
                  <a:pt x="44916" y="1042136"/>
                  <a:pt x="5073" y="951493"/>
                </a:cubicBezTo>
                <a:cubicBezTo>
                  <a:pt x="-34770" y="860850"/>
                  <a:pt x="172414" y="1261273"/>
                  <a:pt x="196320" y="1220434"/>
                </a:cubicBezTo>
                <a:cubicBezTo>
                  <a:pt x="220226" y="1179595"/>
                  <a:pt x="143528" y="784152"/>
                  <a:pt x="148508" y="706458"/>
                </a:cubicBezTo>
                <a:cubicBezTo>
                  <a:pt x="153488" y="628764"/>
                  <a:pt x="218233" y="871807"/>
                  <a:pt x="226202" y="754270"/>
                </a:cubicBezTo>
                <a:cubicBezTo>
                  <a:pt x="234171" y="636733"/>
                  <a:pt x="183371" y="31116"/>
                  <a:pt x="196320" y="1234"/>
                </a:cubicBezTo>
                <a:cubicBezTo>
                  <a:pt x="209269" y="-28648"/>
                  <a:pt x="285967" y="493298"/>
                  <a:pt x="303896" y="574976"/>
                </a:cubicBezTo>
                <a:cubicBezTo>
                  <a:pt x="321825" y="656654"/>
                  <a:pt x="274014" y="290098"/>
                  <a:pt x="321826" y="46142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6EEA08DB-5823-559D-F7C5-B96DA78E247F}"/>
              </a:ext>
            </a:extLst>
          </p:cNvPr>
          <p:cNvSpPr/>
          <p:nvPr/>
        </p:nvSpPr>
        <p:spPr>
          <a:xfrm>
            <a:off x="4187966" y="6984479"/>
            <a:ext cx="1896122" cy="868888"/>
          </a:xfrm>
          <a:custGeom>
            <a:avLst/>
            <a:gdLst>
              <a:gd name="connsiteX0" fmla="*/ 1657022 w 1896122"/>
              <a:gd name="connsiteY0" fmla="*/ 85686 h 868888"/>
              <a:gd name="connsiteX1" fmla="*/ 1113163 w 1896122"/>
              <a:gd name="connsiteY1" fmla="*/ 569780 h 868888"/>
              <a:gd name="connsiteX2" fmla="*/ 1298434 w 1896122"/>
              <a:gd name="connsiteY2" fmla="*/ 510015 h 868888"/>
              <a:gd name="connsiteX3" fmla="*/ 802387 w 1896122"/>
              <a:gd name="connsiteY3" fmla="*/ 713215 h 868888"/>
              <a:gd name="connsiteX4" fmla="*/ 987658 w 1896122"/>
              <a:gd name="connsiteY4" fmla="*/ 707239 h 868888"/>
              <a:gd name="connsiteX5" fmla="*/ 342199 w 1896122"/>
              <a:gd name="connsiteY5" fmla="*/ 731145 h 868888"/>
              <a:gd name="connsiteX6" fmla="*/ 527469 w 1896122"/>
              <a:gd name="connsiteY6" fmla="*/ 737121 h 868888"/>
              <a:gd name="connsiteX7" fmla="*/ 1540 w 1896122"/>
              <a:gd name="connsiteY7" fmla="*/ 713215 h 868888"/>
              <a:gd name="connsiteX8" fmla="*/ 360128 w 1896122"/>
              <a:gd name="connsiteY8" fmla="*/ 743097 h 868888"/>
              <a:gd name="connsiteX9" fmla="*/ 162905 w 1896122"/>
              <a:gd name="connsiteY9" fmla="*/ 743097 h 868888"/>
              <a:gd name="connsiteX10" fmla="*/ 419893 w 1896122"/>
              <a:gd name="connsiteY10" fmla="*/ 868603 h 868888"/>
              <a:gd name="connsiteX11" fmla="*/ 1119140 w 1896122"/>
              <a:gd name="connsiteY11" fmla="*/ 778956 h 868888"/>
              <a:gd name="connsiteX12" fmla="*/ 969728 w 1896122"/>
              <a:gd name="connsiteY12" fmla="*/ 832745 h 868888"/>
              <a:gd name="connsiteX13" fmla="*/ 1698858 w 1896122"/>
              <a:gd name="connsiteY13" fmla="*/ 318768 h 868888"/>
              <a:gd name="connsiteX14" fmla="*/ 1549446 w 1896122"/>
              <a:gd name="connsiteY14" fmla="*/ 456227 h 868888"/>
              <a:gd name="connsiteX15" fmla="*/ 1896081 w 1896122"/>
              <a:gd name="connsiteY15" fmla="*/ 2015 h 868888"/>
              <a:gd name="connsiteX16" fmla="*/ 1573352 w 1896122"/>
              <a:gd name="connsiteY16" fmla="*/ 282909 h 868888"/>
              <a:gd name="connsiteX17" fmla="*/ 1657022 w 1896122"/>
              <a:gd name="connsiteY17" fmla="*/ 85686 h 868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96122" h="868888">
                <a:moveTo>
                  <a:pt x="1657022" y="85686"/>
                </a:moveTo>
                <a:cubicBezTo>
                  <a:pt x="1580324" y="133498"/>
                  <a:pt x="1172928" y="499059"/>
                  <a:pt x="1113163" y="569780"/>
                </a:cubicBezTo>
                <a:cubicBezTo>
                  <a:pt x="1053398" y="640501"/>
                  <a:pt x="1350230" y="486109"/>
                  <a:pt x="1298434" y="510015"/>
                </a:cubicBezTo>
                <a:cubicBezTo>
                  <a:pt x="1246638" y="533921"/>
                  <a:pt x="854183" y="680344"/>
                  <a:pt x="802387" y="713215"/>
                </a:cubicBezTo>
                <a:cubicBezTo>
                  <a:pt x="750591" y="746086"/>
                  <a:pt x="987658" y="707239"/>
                  <a:pt x="987658" y="707239"/>
                </a:cubicBezTo>
                <a:lnTo>
                  <a:pt x="342199" y="731145"/>
                </a:lnTo>
                <a:cubicBezTo>
                  <a:pt x="265501" y="736125"/>
                  <a:pt x="527469" y="737121"/>
                  <a:pt x="527469" y="737121"/>
                </a:cubicBezTo>
                <a:lnTo>
                  <a:pt x="1540" y="713215"/>
                </a:lnTo>
                <a:cubicBezTo>
                  <a:pt x="-26350" y="714211"/>
                  <a:pt x="333234" y="738117"/>
                  <a:pt x="360128" y="743097"/>
                </a:cubicBezTo>
                <a:cubicBezTo>
                  <a:pt x="387022" y="748077"/>
                  <a:pt x="152944" y="722179"/>
                  <a:pt x="162905" y="743097"/>
                </a:cubicBezTo>
                <a:cubicBezTo>
                  <a:pt x="172866" y="764015"/>
                  <a:pt x="260521" y="862627"/>
                  <a:pt x="419893" y="868603"/>
                </a:cubicBezTo>
                <a:cubicBezTo>
                  <a:pt x="579265" y="874579"/>
                  <a:pt x="1027501" y="784932"/>
                  <a:pt x="1119140" y="778956"/>
                </a:cubicBezTo>
                <a:cubicBezTo>
                  <a:pt x="1210779" y="772980"/>
                  <a:pt x="873108" y="909443"/>
                  <a:pt x="969728" y="832745"/>
                </a:cubicBezTo>
                <a:cubicBezTo>
                  <a:pt x="1066348" y="756047"/>
                  <a:pt x="1602238" y="381521"/>
                  <a:pt x="1698858" y="318768"/>
                </a:cubicBezTo>
                <a:cubicBezTo>
                  <a:pt x="1795478" y="256015"/>
                  <a:pt x="1516576" y="509019"/>
                  <a:pt x="1549446" y="456227"/>
                </a:cubicBezTo>
                <a:cubicBezTo>
                  <a:pt x="1582316" y="403435"/>
                  <a:pt x="1892097" y="30901"/>
                  <a:pt x="1896081" y="2015"/>
                </a:cubicBezTo>
                <a:cubicBezTo>
                  <a:pt x="1900065" y="-26871"/>
                  <a:pt x="1613195" y="263984"/>
                  <a:pt x="1573352" y="282909"/>
                </a:cubicBezTo>
                <a:cubicBezTo>
                  <a:pt x="1533509" y="301835"/>
                  <a:pt x="1733720" y="37874"/>
                  <a:pt x="1657022" y="8568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E078974D-1E7F-6592-A910-7A0D82DD7520}"/>
              </a:ext>
            </a:extLst>
          </p:cNvPr>
          <p:cNvSpPr/>
          <p:nvPr/>
        </p:nvSpPr>
        <p:spPr>
          <a:xfrm>
            <a:off x="5879072" y="5715278"/>
            <a:ext cx="477068" cy="1583112"/>
          </a:xfrm>
          <a:custGeom>
            <a:avLst/>
            <a:gdLst>
              <a:gd name="connsiteX0" fmla="*/ 476849 w 477068"/>
              <a:gd name="connsiteY0" fmla="*/ 449910 h 1583112"/>
              <a:gd name="connsiteX1" fmla="*/ 364653 w 477068"/>
              <a:gd name="connsiteY1" fmla="*/ 1089429 h 1583112"/>
              <a:gd name="connsiteX2" fmla="*/ 392702 w 477068"/>
              <a:gd name="connsiteY2" fmla="*/ 988452 h 1583112"/>
              <a:gd name="connsiteX3" fmla="*/ 44894 w 477068"/>
              <a:gd name="connsiteY3" fmla="*/ 1583093 h 1583112"/>
              <a:gd name="connsiteX4" fmla="*/ 201968 w 477068"/>
              <a:gd name="connsiteY4" fmla="*/ 1010891 h 1583112"/>
              <a:gd name="connsiteX5" fmla="*/ 15 w 477068"/>
              <a:gd name="connsiteY5" fmla="*/ 1386749 h 1583112"/>
              <a:gd name="connsiteX6" fmla="*/ 190749 w 477068"/>
              <a:gd name="connsiteY6" fmla="*/ 466739 h 1583112"/>
              <a:gd name="connsiteX7" fmla="*/ 168310 w 477068"/>
              <a:gd name="connsiteY7" fmla="*/ 764059 h 1583112"/>
              <a:gd name="connsiteX8" fmla="*/ 454410 w 477068"/>
              <a:gd name="connsiteY8" fmla="*/ 1124 h 1583112"/>
              <a:gd name="connsiteX9" fmla="*/ 330994 w 477068"/>
              <a:gd name="connsiteY9" fmla="*/ 590155 h 1583112"/>
              <a:gd name="connsiteX10" fmla="*/ 476849 w 477068"/>
              <a:gd name="connsiteY10" fmla="*/ 449910 h 1583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7068" h="1583112">
                <a:moveTo>
                  <a:pt x="476849" y="449910"/>
                </a:moveTo>
                <a:cubicBezTo>
                  <a:pt x="482459" y="533122"/>
                  <a:pt x="378677" y="999672"/>
                  <a:pt x="364653" y="1089429"/>
                </a:cubicBezTo>
                <a:cubicBezTo>
                  <a:pt x="350629" y="1179186"/>
                  <a:pt x="445995" y="906175"/>
                  <a:pt x="392702" y="988452"/>
                </a:cubicBezTo>
                <a:cubicBezTo>
                  <a:pt x="339409" y="1070729"/>
                  <a:pt x="76683" y="1579353"/>
                  <a:pt x="44894" y="1583093"/>
                </a:cubicBezTo>
                <a:cubicBezTo>
                  <a:pt x="13105" y="1586833"/>
                  <a:pt x="209448" y="1043615"/>
                  <a:pt x="201968" y="1010891"/>
                </a:cubicBezTo>
                <a:cubicBezTo>
                  <a:pt x="194488" y="978167"/>
                  <a:pt x="1885" y="1477441"/>
                  <a:pt x="15" y="1386749"/>
                </a:cubicBezTo>
                <a:cubicBezTo>
                  <a:pt x="-1855" y="1296057"/>
                  <a:pt x="162700" y="570521"/>
                  <a:pt x="190749" y="466739"/>
                </a:cubicBezTo>
                <a:cubicBezTo>
                  <a:pt x="218798" y="362957"/>
                  <a:pt x="124366" y="841662"/>
                  <a:pt x="168310" y="764059"/>
                </a:cubicBezTo>
                <a:cubicBezTo>
                  <a:pt x="212253" y="686457"/>
                  <a:pt x="427296" y="30108"/>
                  <a:pt x="454410" y="1124"/>
                </a:cubicBezTo>
                <a:cubicBezTo>
                  <a:pt x="481524" y="-27860"/>
                  <a:pt x="328189" y="512553"/>
                  <a:pt x="330994" y="590155"/>
                </a:cubicBezTo>
                <a:cubicBezTo>
                  <a:pt x="333799" y="667757"/>
                  <a:pt x="471239" y="366698"/>
                  <a:pt x="476849" y="44991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45E369BF-B054-44A6-346B-DE388A282660}"/>
              </a:ext>
            </a:extLst>
          </p:cNvPr>
          <p:cNvSpPr/>
          <p:nvPr/>
        </p:nvSpPr>
        <p:spPr>
          <a:xfrm>
            <a:off x="5063994" y="5072361"/>
            <a:ext cx="315575" cy="85032"/>
          </a:xfrm>
          <a:custGeom>
            <a:avLst/>
            <a:gdLst>
              <a:gd name="connsiteX0" fmla="*/ 131 w 315575"/>
              <a:gd name="connsiteY0" fmla="*/ 4464 h 85032"/>
              <a:gd name="connsiteX1" fmla="*/ 123956 w 315575"/>
              <a:gd name="connsiteY1" fmla="*/ 7639 h 85032"/>
              <a:gd name="connsiteX2" fmla="*/ 314456 w 315575"/>
              <a:gd name="connsiteY2" fmla="*/ 83839 h 85032"/>
              <a:gd name="connsiteX3" fmla="*/ 200156 w 315575"/>
              <a:gd name="connsiteY3" fmla="*/ 52089 h 85032"/>
              <a:gd name="connsiteX4" fmla="*/ 146181 w 315575"/>
              <a:gd name="connsiteY4" fmla="*/ 23514 h 85032"/>
              <a:gd name="connsiteX5" fmla="*/ 131 w 315575"/>
              <a:gd name="connsiteY5" fmla="*/ 4464 h 85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5575" h="85032">
                <a:moveTo>
                  <a:pt x="131" y="4464"/>
                </a:moveTo>
                <a:cubicBezTo>
                  <a:pt x="-3573" y="1818"/>
                  <a:pt x="71569" y="-5590"/>
                  <a:pt x="123956" y="7639"/>
                </a:cubicBezTo>
                <a:cubicBezTo>
                  <a:pt x="176344" y="20868"/>
                  <a:pt x="301756" y="76431"/>
                  <a:pt x="314456" y="83839"/>
                </a:cubicBezTo>
                <a:cubicBezTo>
                  <a:pt x="327156" y="91247"/>
                  <a:pt x="228202" y="62143"/>
                  <a:pt x="200156" y="52089"/>
                </a:cubicBezTo>
                <a:cubicBezTo>
                  <a:pt x="172110" y="42035"/>
                  <a:pt x="173168" y="30922"/>
                  <a:pt x="146181" y="23514"/>
                </a:cubicBezTo>
                <a:cubicBezTo>
                  <a:pt x="119194" y="16106"/>
                  <a:pt x="3835" y="7110"/>
                  <a:pt x="131" y="44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B7CDB9B2-550E-7781-831B-E87BCD6EB88F}"/>
              </a:ext>
            </a:extLst>
          </p:cNvPr>
          <p:cNvSpPr/>
          <p:nvPr/>
        </p:nvSpPr>
        <p:spPr>
          <a:xfrm>
            <a:off x="5089525" y="5067300"/>
            <a:ext cx="563046" cy="51288"/>
          </a:xfrm>
          <a:custGeom>
            <a:avLst/>
            <a:gdLst>
              <a:gd name="connsiteX0" fmla="*/ 0 w 563046"/>
              <a:gd name="connsiteY0" fmla="*/ 6350 h 51288"/>
              <a:gd name="connsiteX1" fmla="*/ 215900 w 563046"/>
              <a:gd name="connsiteY1" fmla="*/ 19050 h 51288"/>
              <a:gd name="connsiteX2" fmla="*/ 447675 w 563046"/>
              <a:gd name="connsiteY2" fmla="*/ 50800 h 51288"/>
              <a:gd name="connsiteX3" fmla="*/ 561975 w 563046"/>
              <a:gd name="connsiteY3" fmla="*/ 38100 h 51288"/>
              <a:gd name="connsiteX4" fmla="*/ 508000 w 563046"/>
              <a:gd name="connsiteY4" fmla="*/ 34925 h 51288"/>
              <a:gd name="connsiteX5" fmla="*/ 323850 w 563046"/>
              <a:gd name="connsiteY5" fmla="*/ 25400 h 51288"/>
              <a:gd name="connsiteX6" fmla="*/ 276225 w 563046"/>
              <a:gd name="connsiteY6" fmla="*/ 9525 h 51288"/>
              <a:gd name="connsiteX7" fmla="*/ 203200 w 563046"/>
              <a:gd name="connsiteY7" fmla="*/ 0 h 51288"/>
              <a:gd name="connsiteX8" fmla="*/ 0 w 563046"/>
              <a:gd name="connsiteY8" fmla="*/ 6350 h 5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3046" h="51288">
                <a:moveTo>
                  <a:pt x="0" y="6350"/>
                </a:moveTo>
                <a:cubicBezTo>
                  <a:pt x="70644" y="8996"/>
                  <a:pt x="141288" y="11642"/>
                  <a:pt x="215900" y="19050"/>
                </a:cubicBezTo>
                <a:cubicBezTo>
                  <a:pt x="290513" y="26458"/>
                  <a:pt x="389996" y="47625"/>
                  <a:pt x="447675" y="50800"/>
                </a:cubicBezTo>
                <a:cubicBezTo>
                  <a:pt x="505354" y="53975"/>
                  <a:pt x="551921" y="40746"/>
                  <a:pt x="561975" y="38100"/>
                </a:cubicBezTo>
                <a:cubicBezTo>
                  <a:pt x="572029" y="35454"/>
                  <a:pt x="508000" y="34925"/>
                  <a:pt x="508000" y="34925"/>
                </a:cubicBezTo>
                <a:cubicBezTo>
                  <a:pt x="468313" y="32808"/>
                  <a:pt x="362479" y="29633"/>
                  <a:pt x="323850" y="25400"/>
                </a:cubicBezTo>
                <a:cubicBezTo>
                  <a:pt x="285221" y="21167"/>
                  <a:pt x="296333" y="13758"/>
                  <a:pt x="276225" y="9525"/>
                </a:cubicBezTo>
                <a:cubicBezTo>
                  <a:pt x="256117" y="5292"/>
                  <a:pt x="203200" y="0"/>
                  <a:pt x="203200" y="0"/>
                </a:cubicBezTo>
                <a:lnTo>
                  <a:pt x="0" y="63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5BBD71B8-94AB-ED6C-A5E7-156C425E597F}"/>
              </a:ext>
            </a:extLst>
          </p:cNvPr>
          <p:cNvSpPr/>
          <p:nvPr/>
        </p:nvSpPr>
        <p:spPr>
          <a:xfrm>
            <a:off x="5667308" y="4977731"/>
            <a:ext cx="302037" cy="76930"/>
          </a:xfrm>
          <a:custGeom>
            <a:avLst/>
            <a:gdLst>
              <a:gd name="connsiteX0" fmla="*/ 67 w 302037"/>
              <a:gd name="connsiteY0" fmla="*/ 76869 h 76930"/>
              <a:gd name="connsiteX1" fmla="*/ 123892 w 302037"/>
              <a:gd name="connsiteY1" fmla="*/ 3844 h 76930"/>
              <a:gd name="connsiteX2" fmla="*/ 301692 w 302037"/>
              <a:gd name="connsiteY2" fmla="*/ 10194 h 76930"/>
              <a:gd name="connsiteX3" fmla="*/ 168342 w 302037"/>
              <a:gd name="connsiteY3" fmla="*/ 10194 h 76930"/>
              <a:gd name="connsiteX4" fmla="*/ 139767 w 302037"/>
              <a:gd name="connsiteY4" fmla="*/ 16544 h 76930"/>
              <a:gd name="connsiteX5" fmla="*/ 67 w 302037"/>
              <a:gd name="connsiteY5" fmla="*/ 76869 h 76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037" h="76930">
                <a:moveTo>
                  <a:pt x="67" y="76869"/>
                </a:moveTo>
                <a:cubicBezTo>
                  <a:pt x="-2579" y="74752"/>
                  <a:pt x="73621" y="14956"/>
                  <a:pt x="123892" y="3844"/>
                </a:cubicBezTo>
                <a:cubicBezTo>
                  <a:pt x="174163" y="-7268"/>
                  <a:pt x="294284" y="9136"/>
                  <a:pt x="301692" y="10194"/>
                </a:cubicBezTo>
                <a:cubicBezTo>
                  <a:pt x="309100" y="11252"/>
                  <a:pt x="195329" y="9136"/>
                  <a:pt x="168342" y="10194"/>
                </a:cubicBezTo>
                <a:cubicBezTo>
                  <a:pt x="141355" y="11252"/>
                  <a:pt x="163050" y="7548"/>
                  <a:pt x="139767" y="16544"/>
                </a:cubicBezTo>
                <a:cubicBezTo>
                  <a:pt x="116484" y="25540"/>
                  <a:pt x="2713" y="78986"/>
                  <a:pt x="67" y="768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2FE5BC7C-5E3A-3951-452E-156EE8FB04AE}"/>
              </a:ext>
            </a:extLst>
          </p:cNvPr>
          <p:cNvSpPr/>
          <p:nvPr/>
        </p:nvSpPr>
        <p:spPr>
          <a:xfrm>
            <a:off x="4252625" y="4836780"/>
            <a:ext cx="97656" cy="286988"/>
          </a:xfrm>
          <a:custGeom>
            <a:avLst/>
            <a:gdLst>
              <a:gd name="connsiteX0" fmla="*/ 76261 w 97656"/>
              <a:gd name="connsiteY0" fmla="*/ 106 h 286988"/>
              <a:gd name="connsiteX1" fmla="*/ 79889 w 97656"/>
              <a:gd name="connsiteY1" fmla="*/ 167020 h 286988"/>
              <a:gd name="connsiteX2" fmla="*/ 61 w 97656"/>
              <a:gd name="connsiteY2" fmla="*/ 286763 h 286988"/>
              <a:gd name="connsiteX3" fmla="*/ 94404 w 97656"/>
              <a:gd name="connsiteY3" fmla="*/ 192420 h 286988"/>
              <a:gd name="connsiteX4" fmla="*/ 76261 w 97656"/>
              <a:gd name="connsiteY4" fmla="*/ 106 h 286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656" h="286988">
                <a:moveTo>
                  <a:pt x="76261" y="106"/>
                </a:moveTo>
                <a:cubicBezTo>
                  <a:pt x="73842" y="-4127"/>
                  <a:pt x="92589" y="119244"/>
                  <a:pt x="79889" y="167020"/>
                </a:cubicBezTo>
                <a:cubicBezTo>
                  <a:pt x="67189" y="214796"/>
                  <a:pt x="-2358" y="282530"/>
                  <a:pt x="61" y="286763"/>
                </a:cubicBezTo>
                <a:cubicBezTo>
                  <a:pt x="2480" y="290996"/>
                  <a:pt x="81704" y="234753"/>
                  <a:pt x="94404" y="192420"/>
                </a:cubicBezTo>
                <a:cubicBezTo>
                  <a:pt x="107104" y="150087"/>
                  <a:pt x="78680" y="4339"/>
                  <a:pt x="76261" y="10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83C72623-416B-7764-EEE5-25B906869024}"/>
              </a:ext>
            </a:extLst>
          </p:cNvPr>
          <p:cNvSpPr/>
          <p:nvPr/>
        </p:nvSpPr>
        <p:spPr>
          <a:xfrm>
            <a:off x="4999631" y="4566178"/>
            <a:ext cx="174090" cy="407959"/>
          </a:xfrm>
          <a:custGeom>
            <a:avLst/>
            <a:gdLst>
              <a:gd name="connsiteX0" fmla="*/ 173366 w 174090"/>
              <a:gd name="connsiteY0" fmla="*/ 2135 h 407959"/>
              <a:gd name="connsiteX1" fmla="*/ 51692 w 174090"/>
              <a:gd name="connsiteY1" fmla="*/ 186490 h 407959"/>
              <a:gd name="connsiteX2" fmla="*/ 22195 w 174090"/>
              <a:gd name="connsiteY2" fmla="*/ 252857 h 407959"/>
              <a:gd name="connsiteX3" fmla="*/ 7446 w 174090"/>
              <a:gd name="connsiteY3" fmla="*/ 297103 h 407959"/>
              <a:gd name="connsiteX4" fmla="*/ 33256 w 174090"/>
              <a:gd name="connsiteY4" fmla="*/ 407716 h 407959"/>
              <a:gd name="connsiteX5" fmla="*/ 72 w 174090"/>
              <a:gd name="connsiteY5" fmla="*/ 263919 h 407959"/>
              <a:gd name="connsiteX6" fmla="*/ 44317 w 174090"/>
              <a:gd name="connsiteY6" fmla="*/ 193864 h 407959"/>
              <a:gd name="connsiteX7" fmla="*/ 99624 w 174090"/>
              <a:gd name="connsiteY7" fmla="*/ 90625 h 407959"/>
              <a:gd name="connsiteX8" fmla="*/ 173366 w 174090"/>
              <a:gd name="connsiteY8" fmla="*/ 2135 h 407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090" h="407959">
                <a:moveTo>
                  <a:pt x="173366" y="2135"/>
                </a:moveTo>
                <a:cubicBezTo>
                  <a:pt x="165377" y="18112"/>
                  <a:pt x="76887" y="144703"/>
                  <a:pt x="51692" y="186490"/>
                </a:cubicBezTo>
                <a:cubicBezTo>
                  <a:pt x="26497" y="228277"/>
                  <a:pt x="29569" y="234422"/>
                  <a:pt x="22195" y="252857"/>
                </a:cubicBezTo>
                <a:cubicBezTo>
                  <a:pt x="14821" y="271293"/>
                  <a:pt x="5603" y="271293"/>
                  <a:pt x="7446" y="297103"/>
                </a:cubicBezTo>
                <a:cubicBezTo>
                  <a:pt x="9289" y="322913"/>
                  <a:pt x="34485" y="413247"/>
                  <a:pt x="33256" y="407716"/>
                </a:cubicBezTo>
                <a:cubicBezTo>
                  <a:pt x="32027" y="402185"/>
                  <a:pt x="-1771" y="299561"/>
                  <a:pt x="72" y="263919"/>
                </a:cubicBezTo>
                <a:cubicBezTo>
                  <a:pt x="1915" y="228277"/>
                  <a:pt x="27725" y="222746"/>
                  <a:pt x="44317" y="193864"/>
                </a:cubicBezTo>
                <a:cubicBezTo>
                  <a:pt x="60909" y="164982"/>
                  <a:pt x="78116" y="117049"/>
                  <a:pt x="99624" y="90625"/>
                </a:cubicBezTo>
                <a:cubicBezTo>
                  <a:pt x="121132" y="64201"/>
                  <a:pt x="181355" y="-13842"/>
                  <a:pt x="173366" y="213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C4F62DE9-17A7-41E3-6DE7-4DB86133CB44}"/>
              </a:ext>
            </a:extLst>
          </p:cNvPr>
          <p:cNvSpPr/>
          <p:nvPr/>
        </p:nvSpPr>
        <p:spPr>
          <a:xfrm>
            <a:off x="5036408" y="4608468"/>
            <a:ext cx="337343" cy="354381"/>
          </a:xfrm>
          <a:custGeom>
            <a:avLst/>
            <a:gdLst>
              <a:gd name="connsiteX0" fmla="*/ 335692 w 337343"/>
              <a:gd name="connsiteY0" fmla="*/ 403 h 354381"/>
              <a:gd name="connsiteX1" fmla="*/ 136589 w 337343"/>
              <a:gd name="connsiteY1" fmla="*/ 99955 h 354381"/>
              <a:gd name="connsiteX2" fmla="*/ 77595 w 337343"/>
              <a:gd name="connsiteY2" fmla="*/ 170009 h 354381"/>
              <a:gd name="connsiteX3" fmla="*/ 166 w 337343"/>
              <a:gd name="connsiteY3" fmla="*/ 354364 h 354381"/>
              <a:gd name="connsiteX4" fmla="*/ 99718 w 337343"/>
              <a:gd name="connsiteY4" fmla="*/ 158948 h 354381"/>
              <a:gd name="connsiteX5" fmla="*/ 225079 w 337343"/>
              <a:gd name="connsiteY5" fmla="*/ 66771 h 354381"/>
              <a:gd name="connsiteX6" fmla="*/ 335692 w 337343"/>
              <a:gd name="connsiteY6" fmla="*/ 403 h 354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7343" h="354381">
                <a:moveTo>
                  <a:pt x="335692" y="403"/>
                </a:moveTo>
                <a:cubicBezTo>
                  <a:pt x="320944" y="5934"/>
                  <a:pt x="179605" y="71687"/>
                  <a:pt x="136589" y="99955"/>
                </a:cubicBezTo>
                <a:cubicBezTo>
                  <a:pt x="93573" y="128223"/>
                  <a:pt x="100332" y="127608"/>
                  <a:pt x="77595" y="170009"/>
                </a:cubicBezTo>
                <a:cubicBezTo>
                  <a:pt x="54858" y="212410"/>
                  <a:pt x="-3521" y="356207"/>
                  <a:pt x="166" y="354364"/>
                </a:cubicBezTo>
                <a:cubicBezTo>
                  <a:pt x="3853" y="352521"/>
                  <a:pt x="62233" y="206880"/>
                  <a:pt x="99718" y="158948"/>
                </a:cubicBezTo>
                <a:cubicBezTo>
                  <a:pt x="137203" y="111016"/>
                  <a:pt x="187594" y="85821"/>
                  <a:pt x="225079" y="66771"/>
                </a:cubicBezTo>
                <a:cubicBezTo>
                  <a:pt x="262564" y="47721"/>
                  <a:pt x="350440" y="-5128"/>
                  <a:pt x="335692" y="40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30AFCBF9-8C23-E6F4-B3C0-E612AD2C505C}"/>
              </a:ext>
            </a:extLst>
          </p:cNvPr>
          <p:cNvSpPr/>
          <p:nvPr/>
        </p:nvSpPr>
        <p:spPr>
          <a:xfrm>
            <a:off x="3576127" y="4684292"/>
            <a:ext cx="561946" cy="139602"/>
          </a:xfrm>
          <a:custGeom>
            <a:avLst/>
            <a:gdLst>
              <a:gd name="connsiteX0" fmla="*/ 107 w 561946"/>
              <a:gd name="connsiteY0" fmla="*/ 34942 h 139602"/>
              <a:gd name="connsiteX1" fmla="*/ 313948 w 561946"/>
              <a:gd name="connsiteY1" fmla="*/ 3945 h 139602"/>
              <a:gd name="connsiteX2" fmla="*/ 561920 w 561946"/>
              <a:gd name="connsiteY2" fmla="*/ 139555 h 139602"/>
              <a:gd name="connsiteX3" fmla="*/ 329446 w 561946"/>
              <a:gd name="connsiteY3" fmla="*/ 19444 h 139602"/>
              <a:gd name="connsiteX4" fmla="*/ 279076 w 561946"/>
              <a:gd name="connsiteY4" fmla="*/ 19444 h 139602"/>
              <a:gd name="connsiteX5" fmla="*/ 107 w 561946"/>
              <a:gd name="connsiteY5" fmla="*/ 34942 h 139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1946" h="139602">
                <a:moveTo>
                  <a:pt x="107" y="34942"/>
                </a:moveTo>
                <a:cubicBezTo>
                  <a:pt x="5919" y="32359"/>
                  <a:pt x="220312" y="-13491"/>
                  <a:pt x="313948" y="3945"/>
                </a:cubicBezTo>
                <a:cubicBezTo>
                  <a:pt x="407584" y="21381"/>
                  <a:pt x="559337" y="136972"/>
                  <a:pt x="561920" y="139555"/>
                </a:cubicBezTo>
                <a:cubicBezTo>
                  <a:pt x="564503" y="142138"/>
                  <a:pt x="376587" y="39462"/>
                  <a:pt x="329446" y="19444"/>
                </a:cubicBezTo>
                <a:cubicBezTo>
                  <a:pt x="282305" y="-574"/>
                  <a:pt x="332029" y="14278"/>
                  <a:pt x="279076" y="19444"/>
                </a:cubicBezTo>
                <a:cubicBezTo>
                  <a:pt x="226124" y="24610"/>
                  <a:pt x="-5705" y="37525"/>
                  <a:pt x="107" y="3494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1D7C7865-3602-946C-16AE-5642D29CA2EA}"/>
              </a:ext>
            </a:extLst>
          </p:cNvPr>
          <p:cNvSpPr/>
          <p:nvPr/>
        </p:nvSpPr>
        <p:spPr>
          <a:xfrm>
            <a:off x="3288996" y="5183309"/>
            <a:ext cx="388472" cy="59625"/>
          </a:xfrm>
          <a:custGeom>
            <a:avLst/>
            <a:gdLst>
              <a:gd name="connsiteX0" fmla="*/ 519 w 388472"/>
              <a:gd name="connsiteY0" fmla="*/ 874 h 59625"/>
              <a:gd name="connsiteX1" fmla="*/ 167126 w 388472"/>
              <a:gd name="connsiteY1" fmla="*/ 16372 h 59625"/>
              <a:gd name="connsiteX2" fmla="*/ 387977 w 388472"/>
              <a:gd name="connsiteY2" fmla="*/ 58993 h 59625"/>
              <a:gd name="connsiteX3" fmla="*/ 221370 w 388472"/>
              <a:gd name="connsiteY3" fmla="*/ 39620 h 59625"/>
              <a:gd name="connsiteX4" fmla="*/ 519 w 388472"/>
              <a:gd name="connsiteY4" fmla="*/ 874 h 5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472" h="59625">
                <a:moveTo>
                  <a:pt x="519" y="874"/>
                </a:moveTo>
                <a:cubicBezTo>
                  <a:pt x="-8522" y="-3001"/>
                  <a:pt x="102550" y="6686"/>
                  <a:pt x="167126" y="16372"/>
                </a:cubicBezTo>
                <a:cubicBezTo>
                  <a:pt x="231702" y="26058"/>
                  <a:pt x="378936" y="55118"/>
                  <a:pt x="387977" y="58993"/>
                </a:cubicBezTo>
                <a:cubicBezTo>
                  <a:pt x="397018" y="62868"/>
                  <a:pt x="280134" y="48015"/>
                  <a:pt x="221370" y="39620"/>
                </a:cubicBezTo>
                <a:cubicBezTo>
                  <a:pt x="162606" y="31225"/>
                  <a:pt x="9560" y="4749"/>
                  <a:pt x="519" y="8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4F1C2599-134D-C126-30EA-A4C8B51E8663}"/>
              </a:ext>
            </a:extLst>
          </p:cNvPr>
          <p:cNvSpPr/>
          <p:nvPr/>
        </p:nvSpPr>
        <p:spPr>
          <a:xfrm>
            <a:off x="4114450" y="5110564"/>
            <a:ext cx="128454" cy="216985"/>
          </a:xfrm>
          <a:custGeom>
            <a:avLst/>
            <a:gdLst>
              <a:gd name="connsiteX0" fmla="*/ 128211 w 128454"/>
              <a:gd name="connsiteY0" fmla="*/ 2 h 216985"/>
              <a:gd name="connsiteX1" fmla="*/ 46845 w 128454"/>
              <a:gd name="connsiteY1" fmla="*/ 139487 h 216985"/>
              <a:gd name="connsiteX2" fmla="*/ 350 w 128454"/>
              <a:gd name="connsiteY2" fmla="*/ 216978 h 216985"/>
              <a:gd name="connsiteX3" fmla="*/ 70092 w 128454"/>
              <a:gd name="connsiteY3" fmla="*/ 135612 h 216985"/>
              <a:gd name="connsiteX4" fmla="*/ 128211 w 128454"/>
              <a:gd name="connsiteY4" fmla="*/ 2 h 216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454" h="216985">
                <a:moveTo>
                  <a:pt x="128211" y="2"/>
                </a:moveTo>
                <a:cubicBezTo>
                  <a:pt x="124337" y="648"/>
                  <a:pt x="68155" y="103324"/>
                  <a:pt x="46845" y="139487"/>
                </a:cubicBezTo>
                <a:cubicBezTo>
                  <a:pt x="25535" y="175650"/>
                  <a:pt x="-3524" y="217624"/>
                  <a:pt x="350" y="216978"/>
                </a:cubicBezTo>
                <a:cubicBezTo>
                  <a:pt x="4224" y="216332"/>
                  <a:pt x="51365" y="167254"/>
                  <a:pt x="70092" y="135612"/>
                </a:cubicBezTo>
                <a:cubicBezTo>
                  <a:pt x="88819" y="103970"/>
                  <a:pt x="132085" y="-644"/>
                  <a:pt x="128211" y="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円/楕円 259">
            <a:extLst>
              <a:ext uri="{FF2B5EF4-FFF2-40B4-BE49-F238E27FC236}">
                <a16:creationId xmlns:a16="http://schemas.microsoft.com/office/drawing/2014/main" id="{A13B7914-74EA-E14E-D4C4-85037A05E381}"/>
              </a:ext>
            </a:extLst>
          </p:cNvPr>
          <p:cNvSpPr/>
          <p:nvPr/>
        </p:nvSpPr>
        <p:spPr>
          <a:xfrm>
            <a:off x="5987992" y="5167531"/>
            <a:ext cx="48622" cy="48622"/>
          </a:xfrm>
          <a:prstGeom prst="ellipse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0E1DE47A-059D-4056-707F-790DF2DA42EC}"/>
              </a:ext>
            </a:extLst>
          </p:cNvPr>
          <p:cNvSpPr/>
          <p:nvPr/>
        </p:nvSpPr>
        <p:spPr>
          <a:xfrm>
            <a:off x="5282961" y="4559522"/>
            <a:ext cx="616838" cy="160397"/>
          </a:xfrm>
          <a:custGeom>
            <a:avLst/>
            <a:gdLst>
              <a:gd name="connsiteX0" fmla="*/ 239 w 616838"/>
              <a:gd name="connsiteY0" fmla="*/ 18828 h 160397"/>
              <a:gd name="connsiteX1" fmla="*/ 241539 w 616838"/>
              <a:gd name="connsiteY1" fmla="*/ 2953 h 160397"/>
              <a:gd name="connsiteX2" fmla="*/ 508239 w 616838"/>
              <a:gd name="connsiteY2" fmla="*/ 88678 h 160397"/>
              <a:gd name="connsiteX3" fmla="*/ 613014 w 616838"/>
              <a:gd name="connsiteY3" fmla="*/ 158528 h 160397"/>
              <a:gd name="connsiteX4" fmla="*/ 578089 w 616838"/>
              <a:gd name="connsiteY4" fmla="*/ 133128 h 160397"/>
              <a:gd name="connsiteX5" fmla="*/ 428864 w 616838"/>
              <a:gd name="connsiteY5" fmla="*/ 56928 h 160397"/>
              <a:gd name="connsiteX6" fmla="*/ 333614 w 616838"/>
              <a:gd name="connsiteY6" fmla="*/ 41053 h 160397"/>
              <a:gd name="connsiteX7" fmla="*/ 273289 w 616838"/>
              <a:gd name="connsiteY7" fmla="*/ 25178 h 160397"/>
              <a:gd name="connsiteX8" fmla="*/ 197089 w 616838"/>
              <a:gd name="connsiteY8" fmla="*/ 9303 h 160397"/>
              <a:gd name="connsiteX9" fmla="*/ 239 w 616838"/>
              <a:gd name="connsiteY9" fmla="*/ 18828 h 160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6838" h="160397">
                <a:moveTo>
                  <a:pt x="239" y="18828"/>
                </a:moveTo>
                <a:cubicBezTo>
                  <a:pt x="7647" y="17770"/>
                  <a:pt x="156872" y="-8689"/>
                  <a:pt x="241539" y="2953"/>
                </a:cubicBezTo>
                <a:cubicBezTo>
                  <a:pt x="326206" y="14595"/>
                  <a:pt x="446327" y="62749"/>
                  <a:pt x="508239" y="88678"/>
                </a:cubicBezTo>
                <a:cubicBezTo>
                  <a:pt x="570151" y="114607"/>
                  <a:pt x="601372" y="151120"/>
                  <a:pt x="613014" y="158528"/>
                </a:cubicBezTo>
                <a:cubicBezTo>
                  <a:pt x="624656" y="165936"/>
                  <a:pt x="608781" y="150061"/>
                  <a:pt x="578089" y="133128"/>
                </a:cubicBezTo>
                <a:cubicBezTo>
                  <a:pt x="547397" y="116195"/>
                  <a:pt x="469610" y="72274"/>
                  <a:pt x="428864" y="56928"/>
                </a:cubicBezTo>
                <a:cubicBezTo>
                  <a:pt x="388118" y="41582"/>
                  <a:pt x="359543" y="46345"/>
                  <a:pt x="333614" y="41053"/>
                </a:cubicBezTo>
                <a:cubicBezTo>
                  <a:pt x="307685" y="35761"/>
                  <a:pt x="296043" y="30470"/>
                  <a:pt x="273289" y="25178"/>
                </a:cubicBezTo>
                <a:cubicBezTo>
                  <a:pt x="250535" y="19886"/>
                  <a:pt x="234660" y="11949"/>
                  <a:pt x="197089" y="9303"/>
                </a:cubicBezTo>
                <a:cubicBezTo>
                  <a:pt x="159518" y="6657"/>
                  <a:pt x="-7169" y="19886"/>
                  <a:pt x="239" y="188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EDFBC50C-7C30-F1AC-642F-FAFC3E8BA409}"/>
              </a:ext>
            </a:extLst>
          </p:cNvPr>
          <p:cNvSpPr/>
          <p:nvPr/>
        </p:nvSpPr>
        <p:spPr>
          <a:xfrm>
            <a:off x="3377550" y="4720197"/>
            <a:ext cx="221753" cy="138473"/>
          </a:xfrm>
          <a:custGeom>
            <a:avLst/>
            <a:gdLst>
              <a:gd name="connsiteX0" fmla="*/ 221168 w 221753"/>
              <a:gd name="connsiteY0" fmla="*/ 739 h 138473"/>
              <a:gd name="connsiteX1" fmla="*/ 6423 w 221753"/>
              <a:gd name="connsiteY1" fmla="*/ 135821 h 138473"/>
              <a:gd name="connsiteX2" fmla="*/ 68768 w 221753"/>
              <a:gd name="connsiteY2" fmla="*/ 83867 h 138473"/>
              <a:gd name="connsiteX3" fmla="*/ 221168 w 221753"/>
              <a:gd name="connsiteY3" fmla="*/ 739 h 138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753" h="138473">
                <a:moveTo>
                  <a:pt x="221168" y="739"/>
                </a:moveTo>
                <a:cubicBezTo>
                  <a:pt x="210777" y="9398"/>
                  <a:pt x="31823" y="121966"/>
                  <a:pt x="6423" y="135821"/>
                </a:cubicBezTo>
                <a:cubicBezTo>
                  <a:pt x="-18977" y="149676"/>
                  <a:pt x="37018" y="105803"/>
                  <a:pt x="68768" y="83867"/>
                </a:cubicBezTo>
                <a:cubicBezTo>
                  <a:pt x="100518" y="61931"/>
                  <a:pt x="231559" y="-7920"/>
                  <a:pt x="221168" y="7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02DB1365-D2DC-0EC1-AF59-085E758C7AC1}"/>
              </a:ext>
            </a:extLst>
          </p:cNvPr>
          <p:cNvSpPr/>
          <p:nvPr/>
        </p:nvSpPr>
        <p:spPr>
          <a:xfrm>
            <a:off x="4973193" y="4206095"/>
            <a:ext cx="1146007" cy="312328"/>
          </a:xfrm>
          <a:custGeom>
            <a:avLst/>
            <a:gdLst>
              <a:gd name="connsiteX0" fmla="*/ 11557 w 1146007"/>
              <a:gd name="connsiteY0" fmla="*/ 245255 h 312328"/>
              <a:gd name="connsiteX1" fmla="*/ 113157 w 1146007"/>
              <a:gd name="connsiteY1" fmla="*/ 7130 h 312328"/>
              <a:gd name="connsiteX2" fmla="*/ 84582 w 1146007"/>
              <a:gd name="connsiteY2" fmla="*/ 89680 h 312328"/>
              <a:gd name="connsiteX3" fmla="*/ 183007 w 1146007"/>
              <a:gd name="connsiteY3" fmla="*/ 23005 h 312328"/>
              <a:gd name="connsiteX4" fmla="*/ 157607 w 1146007"/>
              <a:gd name="connsiteY4" fmla="*/ 38880 h 312328"/>
              <a:gd name="connsiteX5" fmla="*/ 363982 w 1146007"/>
              <a:gd name="connsiteY5" fmla="*/ 19830 h 312328"/>
              <a:gd name="connsiteX6" fmla="*/ 306832 w 1146007"/>
              <a:gd name="connsiteY6" fmla="*/ 29355 h 312328"/>
              <a:gd name="connsiteX7" fmla="*/ 564007 w 1146007"/>
              <a:gd name="connsiteY7" fmla="*/ 23005 h 312328"/>
              <a:gd name="connsiteX8" fmla="*/ 446532 w 1146007"/>
              <a:gd name="connsiteY8" fmla="*/ 32530 h 312328"/>
              <a:gd name="connsiteX9" fmla="*/ 700532 w 1146007"/>
              <a:gd name="connsiteY9" fmla="*/ 780 h 312328"/>
              <a:gd name="connsiteX10" fmla="*/ 849757 w 1146007"/>
              <a:gd name="connsiteY10" fmla="*/ 70630 h 312328"/>
              <a:gd name="connsiteX11" fmla="*/ 811657 w 1146007"/>
              <a:gd name="connsiteY11" fmla="*/ 32530 h 312328"/>
              <a:gd name="connsiteX12" fmla="*/ 989457 w 1146007"/>
              <a:gd name="connsiteY12" fmla="*/ 172230 h 312328"/>
              <a:gd name="connsiteX13" fmla="*/ 998982 w 1146007"/>
              <a:gd name="connsiteY13" fmla="*/ 159530 h 312328"/>
              <a:gd name="connsiteX14" fmla="*/ 1138682 w 1146007"/>
              <a:gd name="connsiteY14" fmla="*/ 277005 h 312328"/>
              <a:gd name="connsiteX15" fmla="*/ 1078357 w 1146007"/>
              <a:gd name="connsiteY15" fmla="*/ 235730 h 312328"/>
              <a:gd name="connsiteX16" fmla="*/ 678307 w 1146007"/>
              <a:gd name="connsiteY16" fmla="*/ 210330 h 312328"/>
              <a:gd name="connsiteX17" fmla="*/ 859282 w 1146007"/>
              <a:gd name="connsiteY17" fmla="*/ 165880 h 312328"/>
              <a:gd name="connsiteX18" fmla="*/ 462407 w 1146007"/>
              <a:gd name="connsiteY18" fmla="*/ 194455 h 312328"/>
              <a:gd name="connsiteX19" fmla="*/ 713232 w 1146007"/>
              <a:gd name="connsiteY19" fmla="*/ 127780 h 312328"/>
              <a:gd name="connsiteX20" fmla="*/ 208407 w 1146007"/>
              <a:gd name="connsiteY20" fmla="*/ 257955 h 312328"/>
              <a:gd name="connsiteX21" fmla="*/ 484632 w 1146007"/>
              <a:gd name="connsiteY21" fmla="*/ 99205 h 312328"/>
              <a:gd name="connsiteX22" fmla="*/ 135382 w 1146007"/>
              <a:gd name="connsiteY22" fmla="*/ 184930 h 312328"/>
              <a:gd name="connsiteX23" fmla="*/ 14732 w 1146007"/>
              <a:gd name="connsiteY23" fmla="*/ 308755 h 312328"/>
              <a:gd name="connsiteX24" fmla="*/ 11557 w 1146007"/>
              <a:gd name="connsiteY24" fmla="*/ 245255 h 31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46007" h="312328">
                <a:moveTo>
                  <a:pt x="11557" y="245255"/>
                </a:moveTo>
                <a:cubicBezTo>
                  <a:pt x="27961" y="194984"/>
                  <a:pt x="100986" y="33059"/>
                  <a:pt x="113157" y="7130"/>
                </a:cubicBezTo>
                <a:cubicBezTo>
                  <a:pt x="125328" y="-18799"/>
                  <a:pt x="72940" y="87034"/>
                  <a:pt x="84582" y="89680"/>
                </a:cubicBezTo>
                <a:cubicBezTo>
                  <a:pt x="96224" y="92326"/>
                  <a:pt x="170836" y="31472"/>
                  <a:pt x="183007" y="23005"/>
                </a:cubicBezTo>
                <a:cubicBezTo>
                  <a:pt x="195178" y="14538"/>
                  <a:pt x="127445" y="39409"/>
                  <a:pt x="157607" y="38880"/>
                </a:cubicBezTo>
                <a:cubicBezTo>
                  <a:pt x="187770" y="38351"/>
                  <a:pt x="339111" y="21417"/>
                  <a:pt x="363982" y="19830"/>
                </a:cubicBezTo>
                <a:cubicBezTo>
                  <a:pt x="388853" y="18242"/>
                  <a:pt x="306832" y="29355"/>
                  <a:pt x="306832" y="29355"/>
                </a:cubicBezTo>
                <a:lnTo>
                  <a:pt x="564007" y="23005"/>
                </a:lnTo>
                <a:cubicBezTo>
                  <a:pt x="587290" y="23534"/>
                  <a:pt x="423778" y="36234"/>
                  <a:pt x="446532" y="32530"/>
                </a:cubicBezTo>
                <a:cubicBezTo>
                  <a:pt x="469286" y="28826"/>
                  <a:pt x="633328" y="-5570"/>
                  <a:pt x="700532" y="780"/>
                </a:cubicBezTo>
                <a:cubicBezTo>
                  <a:pt x="767736" y="7130"/>
                  <a:pt x="831236" y="65338"/>
                  <a:pt x="849757" y="70630"/>
                </a:cubicBezTo>
                <a:cubicBezTo>
                  <a:pt x="868278" y="75922"/>
                  <a:pt x="788374" y="15597"/>
                  <a:pt x="811657" y="32530"/>
                </a:cubicBezTo>
                <a:cubicBezTo>
                  <a:pt x="834940" y="49463"/>
                  <a:pt x="958236" y="151063"/>
                  <a:pt x="989457" y="172230"/>
                </a:cubicBezTo>
                <a:cubicBezTo>
                  <a:pt x="1020678" y="193397"/>
                  <a:pt x="974111" y="142068"/>
                  <a:pt x="998982" y="159530"/>
                </a:cubicBezTo>
                <a:cubicBezTo>
                  <a:pt x="1023853" y="176992"/>
                  <a:pt x="1125453" y="264305"/>
                  <a:pt x="1138682" y="277005"/>
                </a:cubicBezTo>
                <a:cubicBezTo>
                  <a:pt x="1151911" y="289705"/>
                  <a:pt x="1155086" y="246843"/>
                  <a:pt x="1078357" y="235730"/>
                </a:cubicBezTo>
                <a:cubicBezTo>
                  <a:pt x="1001628" y="224617"/>
                  <a:pt x="714819" y="221972"/>
                  <a:pt x="678307" y="210330"/>
                </a:cubicBezTo>
                <a:cubicBezTo>
                  <a:pt x="641795" y="198688"/>
                  <a:pt x="895265" y="168526"/>
                  <a:pt x="859282" y="165880"/>
                </a:cubicBezTo>
                <a:cubicBezTo>
                  <a:pt x="823299" y="163234"/>
                  <a:pt x="486749" y="200805"/>
                  <a:pt x="462407" y="194455"/>
                </a:cubicBezTo>
                <a:lnTo>
                  <a:pt x="713232" y="127780"/>
                </a:lnTo>
                <a:cubicBezTo>
                  <a:pt x="670899" y="138363"/>
                  <a:pt x="246507" y="262718"/>
                  <a:pt x="208407" y="257955"/>
                </a:cubicBezTo>
                <a:cubicBezTo>
                  <a:pt x="170307" y="253193"/>
                  <a:pt x="496803" y="111376"/>
                  <a:pt x="484632" y="99205"/>
                </a:cubicBezTo>
                <a:cubicBezTo>
                  <a:pt x="472461" y="87034"/>
                  <a:pt x="213699" y="150005"/>
                  <a:pt x="135382" y="184930"/>
                </a:cubicBezTo>
                <a:cubicBezTo>
                  <a:pt x="57065" y="219855"/>
                  <a:pt x="33253" y="294997"/>
                  <a:pt x="14732" y="308755"/>
                </a:cubicBezTo>
                <a:cubicBezTo>
                  <a:pt x="-3789" y="322513"/>
                  <a:pt x="-4847" y="295526"/>
                  <a:pt x="11557" y="24525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C5D049A6-844C-42E1-1AB8-C83B021F383F}"/>
              </a:ext>
            </a:extLst>
          </p:cNvPr>
          <p:cNvSpPr/>
          <p:nvPr/>
        </p:nvSpPr>
        <p:spPr>
          <a:xfrm>
            <a:off x="3098800" y="4187797"/>
            <a:ext cx="1127747" cy="473527"/>
          </a:xfrm>
          <a:custGeom>
            <a:avLst/>
            <a:gdLst>
              <a:gd name="connsiteX0" fmla="*/ 69850 w 1127747"/>
              <a:gd name="connsiteY0" fmla="*/ 352453 h 473527"/>
              <a:gd name="connsiteX1" fmla="*/ 292100 w 1127747"/>
              <a:gd name="connsiteY1" fmla="*/ 127028 h 473527"/>
              <a:gd name="connsiteX2" fmla="*/ 260350 w 1127747"/>
              <a:gd name="connsiteY2" fmla="*/ 193703 h 473527"/>
              <a:gd name="connsiteX3" fmla="*/ 371475 w 1127747"/>
              <a:gd name="connsiteY3" fmla="*/ 63528 h 473527"/>
              <a:gd name="connsiteX4" fmla="*/ 320675 w 1127747"/>
              <a:gd name="connsiteY4" fmla="*/ 136553 h 473527"/>
              <a:gd name="connsiteX5" fmla="*/ 650875 w 1127747"/>
              <a:gd name="connsiteY5" fmla="*/ 38128 h 473527"/>
              <a:gd name="connsiteX6" fmla="*/ 377825 w 1127747"/>
              <a:gd name="connsiteY6" fmla="*/ 120678 h 473527"/>
              <a:gd name="connsiteX7" fmla="*/ 841375 w 1127747"/>
              <a:gd name="connsiteY7" fmla="*/ 3203 h 473527"/>
              <a:gd name="connsiteX8" fmla="*/ 698500 w 1127747"/>
              <a:gd name="connsiteY8" fmla="*/ 31778 h 473527"/>
              <a:gd name="connsiteX9" fmla="*/ 981075 w 1127747"/>
              <a:gd name="connsiteY9" fmla="*/ 15903 h 473527"/>
              <a:gd name="connsiteX10" fmla="*/ 904875 w 1127747"/>
              <a:gd name="connsiteY10" fmla="*/ 22253 h 473527"/>
              <a:gd name="connsiteX11" fmla="*/ 1003300 w 1127747"/>
              <a:gd name="connsiteY11" fmla="*/ 38128 h 473527"/>
              <a:gd name="connsiteX12" fmla="*/ 1114425 w 1127747"/>
              <a:gd name="connsiteY12" fmla="*/ 168303 h 473527"/>
              <a:gd name="connsiteX13" fmla="*/ 1079500 w 1127747"/>
              <a:gd name="connsiteY13" fmla="*/ 82578 h 473527"/>
              <a:gd name="connsiteX14" fmla="*/ 1127125 w 1127747"/>
              <a:gd name="connsiteY14" fmla="*/ 254028 h 473527"/>
              <a:gd name="connsiteX15" fmla="*/ 1038225 w 1127747"/>
              <a:gd name="connsiteY15" fmla="*/ 203228 h 473527"/>
              <a:gd name="connsiteX16" fmla="*/ 800100 w 1127747"/>
              <a:gd name="connsiteY16" fmla="*/ 165128 h 473527"/>
              <a:gd name="connsiteX17" fmla="*/ 987425 w 1127747"/>
              <a:gd name="connsiteY17" fmla="*/ 212753 h 473527"/>
              <a:gd name="connsiteX18" fmla="*/ 685800 w 1127747"/>
              <a:gd name="connsiteY18" fmla="*/ 193703 h 473527"/>
              <a:gd name="connsiteX19" fmla="*/ 777875 w 1127747"/>
              <a:gd name="connsiteY19" fmla="*/ 219103 h 473527"/>
              <a:gd name="connsiteX20" fmla="*/ 431800 w 1127747"/>
              <a:gd name="connsiteY20" fmla="*/ 215928 h 473527"/>
              <a:gd name="connsiteX21" fmla="*/ 527050 w 1127747"/>
              <a:gd name="connsiteY21" fmla="*/ 181003 h 473527"/>
              <a:gd name="connsiteX22" fmla="*/ 215900 w 1127747"/>
              <a:gd name="connsiteY22" fmla="*/ 327053 h 473527"/>
              <a:gd name="connsiteX23" fmla="*/ 0 w 1127747"/>
              <a:gd name="connsiteY23" fmla="*/ 473103 h 473527"/>
              <a:gd name="connsiteX24" fmla="*/ 215900 w 1127747"/>
              <a:gd name="connsiteY24" fmla="*/ 279428 h 473527"/>
              <a:gd name="connsiteX25" fmla="*/ 69850 w 1127747"/>
              <a:gd name="connsiteY25" fmla="*/ 352453 h 473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27747" h="473527">
                <a:moveTo>
                  <a:pt x="69850" y="352453"/>
                </a:moveTo>
                <a:cubicBezTo>
                  <a:pt x="82550" y="327053"/>
                  <a:pt x="260350" y="153486"/>
                  <a:pt x="292100" y="127028"/>
                </a:cubicBezTo>
                <a:cubicBezTo>
                  <a:pt x="323850" y="100570"/>
                  <a:pt x="247121" y="204286"/>
                  <a:pt x="260350" y="193703"/>
                </a:cubicBezTo>
                <a:cubicBezTo>
                  <a:pt x="273579" y="183120"/>
                  <a:pt x="361421" y="73053"/>
                  <a:pt x="371475" y="63528"/>
                </a:cubicBezTo>
                <a:cubicBezTo>
                  <a:pt x="381529" y="54003"/>
                  <a:pt x="274108" y="140786"/>
                  <a:pt x="320675" y="136553"/>
                </a:cubicBezTo>
                <a:cubicBezTo>
                  <a:pt x="367242" y="132320"/>
                  <a:pt x="641350" y="40774"/>
                  <a:pt x="650875" y="38128"/>
                </a:cubicBezTo>
                <a:cubicBezTo>
                  <a:pt x="660400" y="35482"/>
                  <a:pt x="346075" y="126499"/>
                  <a:pt x="377825" y="120678"/>
                </a:cubicBezTo>
                <a:cubicBezTo>
                  <a:pt x="409575" y="114857"/>
                  <a:pt x="787929" y="18020"/>
                  <a:pt x="841375" y="3203"/>
                </a:cubicBezTo>
                <a:cubicBezTo>
                  <a:pt x="894821" y="-11614"/>
                  <a:pt x="675217" y="29661"/>
                  <a:pt x="698500" y="31778"/>
                </a:cubicBezTo>
                <a:cubicBezTo>
                  <a:pt x="721783" y="33895"/>
                  <a:pt x="946679" y="17490"/>
                  <a:pt x="981075" y="15903"/>
                </a:cubicBezTo>
                <a:cubicBezTo>
                  <a:pt x="1015471" y="14315"/>
                  <a:pt x="901171" y="18549"/>
                  <a:pt x="904875" y="22253"/>
                </a:cubicBezTo>
                <a:cubicBezTo>
                  <a:pt x="908579" y="25957"/>
                  <a:pt x="968375" y="13786"/>
                  <a:pt x="1003300" y="38128"/>
                </a:cubicBezTo>
                <a:cubicBezTo>
                  <a:pt x="1038225" y="62470"/>
                  <a:pt x="1101725" y="160895"/>
                  <a:pt x="1114425" y="168303"/>
                </a:cubicBezTo>
                <a:cubicBezTo>
                  <a:pt x="1127125" y="175711"/>
                  <a:pt x="1077383" y="68290"/>
                  <a:pt x="1079500" y="82578"/>
                </a:cubicBezTo>
                <a:cubicBezTo>
                  <a:pt x="1081617" y="96865"/>
                  <a:pt x="1134004" y="233920"/>
                  <a:pt x="1127125" y="254028"/>
                </a:cubicBezTo>
                <a:cubicBezTo>
                  <a:pt x="1120246" y="274136"/>
                  <a:pt x="1092729" y="218045"/>
                  <a:pt x="1038225" y="203228"/>
                </a:cubicBezTo>
                <a:cubicBezTo>
                  <a:pt x="983721" y="188411"/>
                  <a:pt x="808567" y="163541"/>
                  <a:pt x="800100" y="165128"/>
                </a:cubicBezTo>
                <a:cubicBezTo>
                  <a:pt x="791633" y="166715"/>
                  <a:pt x="1006475" y="207991"/>
                  <a:pt x="987425" y="212753"/>
                </a:cubicBezTo>
                <a:cubicBezTo>
                  <a:pt x="968375" y="217515"/>
                  <a:pt x="720725" y="192645"/>
                  <a:pt x="685800" y="193703"/>
                </a:cubicBezTo>
                <a:cubicBezTo>
                  <a:pt x="650875" y="194761"/>
                  <a:pt x="820208" y="215399"/>
                  <a:pt x="777875" y="219103"/>
                </a:cubicBezTo>
                <a:cubicBezTo>
                  <a:pt x="735542" y="222807"/>
                  <a:pt x="473604" y="222278"/>
                  <a:pt x="431800" y="215928"/>
                </a:cubicBezTo>
                <a:cubicBezTo>
                  <a:pt x="389996" y="209578"/>
                  <a:pt x="563033" y="162482"/>
                  <a:pt x="527050" y="181003"/>
                </a:cubicBezTo>
                <a:cubicBezTo>
                  <a:pt x="491067" y="199524"/>
                  <a:pt x="303742" y="278370"/>
                  <a:pt x="215900" y="327053"/>
                </a:cubicBezTo>
                <a:cubicBezTo>
                  <a:pt x="128058" y="375736"/>
                  <a:pt x="0" y="481040"/>
                  <a:pt x="0" y="473103"/>
                </a:cubicBezTo>
                <a:cubicBezTo>
                  <a:pt x="0" y="465166"/>
                  <a:pt x="202671" y="299536"/>
                  <a:pt x="215900" y="279428"/>
                </a:cubicBezTo>
                <a:cubicBezTo>
                  <a:pt x="229129" y="259320"/>
                  <a:pt x="57150" y="377853"/>
                  <a:pt x="69850" y="35245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6E06D4CB-A3FB-4E28-927B-E8D4076BA9CC}"/>
              </a:ext>
            </a:extLst>
          </p:cNvPr>
          <p:cNvSpPr/>
          <p:nvPr/>
        </p:nvSpPr>
        <p:spPr>
          <a:xfrm>
            <a:off x="4287078" y="4355767"/>
            <a:ext cx="286508" cy="1045426"/>
          </a:xfrm>
          <a:custGeom>
            <a:avLst/>
            <a:gdLst>
              <a:gd name="connsiteX0" fmla="*/ 103111 w 286508"/>
              <a:gd name="connsiteY0" fmla="*/ 2338 h 1045426"/>
              <a:gd name="connsiteX1" fmla="*/ 274227 w 286508"/>
              <a:gd name="connsiteY1" fmla="*/ 414086 h 1045426"/>
              <a:gd name="connsiteX2" fmla="*/ 268880 w 286508"/>
              <a:gd name="connsiteY2" fmla="*/ 387349 h 1045426"/>
              <a:gd name="connsiteX3" fmla="*/ 236796 w 286508"/>
              <a:gd name="connsiteY3" fmla="*/ 788401 h 1045426"/>
              <a:gd name="connsiteX4" fmla="*/ 247490 w 286508"/>
              <a:gd name="connsiteY4" fmla="*/ 644022 h 1045426"/>
              <a:gd name="connsiteX5" fmla="*/ 135196 w 286508"/>
              <a:gd name="connsiteY5" fmla="*/ 1045075 h 1045426"/>
              <a:gd name="connsiteX6" fmla="*/ 194017 w 286508"/>
              <a:gd name="connsiteY6" fmla="*/ 563812 h 1045426"/>
              <a:gd name="connsiteX7" fmla="*/ 161933 w 286508"/>
              <a:gd name="connsiteY7" fmla="*/ 799096 h 1045426"/>
              <a:gd name="connsiteX8" fmla="*/ 65680 w 286508"/>
              <a:gd name="connsiteY8" fmla="*/ 269707 h 1045426"/>
              <a:gd name="connsiteX9" fmla="*/ 161933 w 286508"/>
              <a:gd name="connsiteY9" fmla="*/ 526380 h 1045426"/>
              <a:gd name="connsiteX10" fmla="*/ 1511 w 286508"/>
              <a:gd name="connsiteY10" fmla="*/ 77201 h 1045426"/>
              <a:gd name="connsiteX11" fmla="*/ 81722 w 286508"/>
              <a:gd name="connsiteY11" fmla="*/ 237622 h 1045426"/>
              <a:gd name="connsiteX12" fmla="*/ 103111 w 286508"/>
              <a:gd name="connsiteY12" fmla="*/ 2338 h 1045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6508" h="1045426">
                <a:moveTo>
                  <a:pt x="103111" y="2338"/>
                </a:moveTo>
                <a:cubicBezTo>
                  <a:pt x="135195" y="31749"/>
                  <a:pt x="246599" y="349918"/>
                  <a:pt x="274227" y="414086"/>
                </a:cubicBezTo>
                <a:cubicBezTo>
                  <a:pt x="301855" y="478255"/>
                  <a:pt x="275118" y="324963"/>
                  <a:pt x="268880" y="387349"/>
                </a:cubicBezTo>
                <a:cubicBezTo>
                  <a:pt x="262642" y="449735"/>
                  <a:pt x="240361" y="745622"/>
                  <a:pt x="236796" y="788401"/>
                </a:cubicBezTo>
                <a:cubicBezTo>
                  <a:pt x="233231" y="831180"/>
                  <a:pt x="264423" y="601243"/>
                  <a:pt x="247490" y="644022"/>
                </a:cubicBezTo>
                <a:cubicBezTo>
                  <a:pt x="230557" y="686801"/>
                  <a:pt x="144108" y="1058443"/>
                  <a:pt x="135196" y="1045075"/>
                </a:cubicBezTo>
                <a:cubicBezTo>
                  <a:pt x="126284" y="1031707"/>
                  <a:pt x="189561" y="604808"/>
                  <a:pt x="194017" y="563812"/>
                </a:cubicBezTo>
                <a:cubicBezTo>
                  <a:pt x="198473" y="522816"/>
                  <a:pt x="183323" y="848114"/>
                  <a:pt x="161933" y="799096"/>
                </a:cubicBezTo>
                <a:cubicBezTo>
                  <a:pt x="140544" y="750079"/>
                  <a:pt x="65680" y="315160"/>
                  <a:pt x="65680" y="269707"/>
                </a:cubicBezTo>
                <a:cubicBezTo>
                  <a:pt x="65680" y="224254"/>
                  <a:pt x="172628" y="558464"/>
                  <a:pt x="161933" y="526380"/>
                </a:cubicBezTo>
                <a:cubicBezTo>
                  <a:pt x="151238" y="494296"/>
                  <a:pt x="14879" y="125327"/>
                  <a:pt x="1511" y="77201"/>
                </a:cubicBezTo>
                <a:cubicBezTo>
                  <a:pt x="-11858" y="29075"/>
                  <a:pt x="67463" y="244752"/>
                  <a:pt x="81722" y="237622"/>
                </a:cubicBezTo>
                <a:cubicBezTo>
                  <a:pt x="95981" y="230492"/>
                  <a:pt x="71027" y="-27073"/>
                  <a:pt x="103111" y="233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64E692B6-3CB9-2463-8C98-DD4CB8900C55}"/>
              </a:ext>
            </a:extLst>
          </p:cNvPr>
          <p:cNvSpPr/>
          <p:nvPr/>
        </p:nvSpPr>
        <p:spPr>
          <a:xfrm>
            <a:off x="4706741" y="4417199"/>
            <a:ext cx="448280" cy="751454"/>
          </a:xfrm>
          <a:custGeom>
            <a:avLst/>
            <a:gdLst>
              <a:gd name="connsiteX0" fmla="*/ 448122 w 448280"/>
              <a:gd name="connsiteY0" fmla="*/ 26464 h 751454"/>
              <a:gd name="connsiteX1" fmla="*/ 223533 w 448280"/>
              <a:gd name="connsiteY1" fmla="*/ 363348 h 751454"/>
              <a:gd name="connsiteX2" fmla="*/ 271659 w 448280"/>
              <a:gd name="connsiteY2" fmla="*/ 229664 h 751454"/>
              <a:gd name="connsiteX3" fmla="*/ 239575 w 448280"/>
              <a:gd name="connsiteY3" fmla="*/ 598633 h 751454"/>
              <a:gd name="connsiteX4" fmla="*/ 180754 w 448280"/>
              <a:gd name="connsiteY4" fmla="*/ 299180 h 751454"/>
              <a:gd name="connsiteX5" fmla="*/ 325133 w 448280"/>
              <a:gd name="connsiteY5" fmla="*/ 748359 h 751454"/>
              <a:gd name="connsiteX6" fmla="*/ 4291 w 448280"/>
              <a:gd name="connsiteY6" fmla="*/ 26464 h 751454"/>
              <a:gd name="connsiteX7" fmla="*/ 143322 w 448280"/>
              <a:gd name="connsiteY7" fmla="*/ 144106 h 751454"/>
              <a:gd name="connsiteX8" fmla="*/ 186101 w 448280"/>
              <a:gd name="connsiteY8" fmla="*/ 21117 h 751454"/>
              <a:gd name="connsiteX9" fmla="*/ 362564 w 448280"/>
              <a:gd name="connsiteY9" fmla="*/ 42506 h 751454"/>
              <a:gd name="connsiteX10" fmla="*/ 260964 w 448280"/>
              <a:gd name="connsiteY10" fmla="*/ 90633 h 751454"/>
              <a:gd name="connsiteX11" fmla="*/ 448122 w 448280"/>
              <a:gd name="connsiteY11" fmla="*/ 26464 h 751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8280" h="751454">
                <a:moveTo>
                  <a:pt x="448122" y="26464"/>
                </a:moveTo>
                <a:cubicBezTo>
                  <a:pt x="441883" y="71917"/>
                  <a:pt x="252943" y="329481"/>
                  <a:pt x="223533" y="363348"/>
                </a:cubicBezTo>
                <a:cubicBezTo>
                  <a:pt x="194123" y="397215"/>
                  <a:pt x="268985" y="190450"/>
                  <a:pt x="271659" y="229664"/>
                </a:cubicBezTo>
                <a:cubicBezTo>
                  <a:pt x="274333" y="268878"/>
                  <a:pt x="254726" y="587047"/>
                  <a:pt x="239575" y="598633"/>
                </a:cubicBezTo>
                <a:cubicBezTo>
                  <a:pt x="224424" y="610219"/>
                  <a:pt x="166494" y="274226"/>
                  <a:pt x="180754" y="299180"/>
                </a:cubicBezTo>
                <a:cubicBezTo>
                  <a:pt x="195014" y="324134"/>
                  <a:pt x="354543" y="793812"/>
                  <a:pt x="325133" y="748359"/>
                </a:cubicBezTo>
                <a:cubicBezTo>
                  <a:pt x="295722" y="702906"/>
                  <a:pt x="34593" y="127173"/>
                  <a:pt x="4291" y="26464"/>
                </a:cubicBezTo>
                <a:cubicBezTo>
                  <a:pt x="-26011" y="-74245"/>
                  <a:pt x="113020" y="144997"/>
                  <a:pt x="143322" y="144106"/>
                </a:cubicBezTo>
                <a:cubicBezTo>
                  <a:pt x="173624" y="143215"/>
                  <a:pt x="149561" y="38050"/>
                  <a:pt x="186101" y="21117"/>
                </a:cubicBezTo>
                <a:cubicBezTo>
                  <a:pt x="222641" y="4184"/>
                  <a:pt x="350087" y="30920"/>
                  <a:pt x="362564" y="42506"/>
                </a:cubicBezTo>
                <a:cubicBezTo>
                  <a:pt x="375041" y="54092"/>
                  <a:pt x="247596" y="92415"/>
                  <a:pt x="260964" y="90633"/>
                </a:cubicBezTo>
                <a:cubicBezTo>
                  <a:pt x="274332" y="88851"/>
                  <a:pt x="454361" y="-18989"/>
                  <a:pt x="448122" y="2646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C7B4F5A5-77A4-FEDB-BCB7-F8FECFD24257}"/>
              </a:ext>
            </a:extLst>
          </p:cNvPr>
          <p:cNvSpPr/>
          <p:nvPr/>
        </p:nvSpPr>
        <p:spPr>
          <a:xfrm>
            <a:off x="4702412" y="4624665"/>
            <a:ext cx="356315" cy="841235"/>
          </a:xfrm>
          <a:custGeom>
            <a:avLst/>
            <a:gdLst>
              <a:gd name="connsiteX0" fmla="*/ 179735 w 356315"/>
              <a:gd name="connsiteY0" fmla="*/ 161230 h 841235"/>
              <a:gd name="connsiteX1" fmla="*/ 206472 w 356315"/>
              <a:gd name="connsiteY1" fmla="*/ 482072 h 841235"/>
              <a:gd name="connsiteX2" fmla="*/ 356199 w 356315"/>
              <a:gd name="connsiteY2" fmla="*/ 840346 h 841235"/>
              <a:gd name="connsiteX3" fmla="*/ 179735 w 356315"/>
              <a:gd name="connsiteY3" fmla="*/ 589019 h 841235"/>
              <a:gd name="connsiteX4" fmla="*/ 211820 w 356315"/>
              <a:gd name="connsiteY4" fmla="*/ 760135 h 841235"/>
              <a:gd name="connsiteX5" fmla="*/ 3272 w 356315"/>
              <a:gd name="connsiteY5" fmla="*/ 252135 h 841235"/>
              <a:gd name="connsiteX6" fmla="*/ 83483 w 356315"/>
              <a:gd name="connsiteY6" fmla="*/ 369777 h 841235"/>
              <a:gd name="connsiteX7" fmla="*/ 72788 w 356315"/>
              <a:gd name="connsiteY7" fmla="*/ 809 h 841235"/>
              <a:gd name="connsiteX8" fmla="*/ 110220 w 356315"/>
              <a:gd name="connsiteY8" fmla="*/ 268177 h 841235"/>
              <a:gd name="connsiteX9" fmla="*/ 179735 w 356315"/>
              <a:gd name="connsiteY9" fmla="*/ 161230 h 84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6315" h="841235">
                <a:moveTo>
                  <a:pt x="179735" y="161230"/>
                </a:moveTo>
                <a:cubicBezTo>
                  <a:pt x="195777" y="196879"/>
                  <a:pt x="177061" y="368886"/>
                  <a:pt x="206472" y="482072"/>
                </a:cubicBezTo>
                <a:cubicBezTo>
                  <a:pt x="235883" y="595258"/>
                  <a:pt x="360655" y="822522"/>
                  <a:pt x="356199" y="840346"/>
                </a:cubicBezTo>
                <a:cubicBezTo>
                  <a:pt x="351743" y="858170"/>
                  <a:pt x="203798" y="602387"/>
                  <a:pt x="179735" y="589019"/>
                </a:cubicBezTo>
                <a:cubicBezTo>
                  <a:pt x="155672" y="575651"/>
                  <a:pt x="241230" y="816282"/>
                  <a:pt x="211820" y="760135"/>
                </a:cubicBezTo>
                <a:cubicBezTo>
                  <a:pt x="182410" y="703988"/>
                  <a:pt x="24662" y="317195"/>
                  <a:pt x="3272" y="252135"/>
                </a:cubicBezTo>
                <a:cubicBezTo>
                  <a:pt x="-18118" y="187075"/>
                  <a:pt x="71897" y="411665"/>
                  <a:pt x="83483" y="369777"/>
                </a:cubicBezTo>
                <a:cubicBezTo>
                  <a:pt x="95069" y="327889"/>
                  <a:pt x="68332" y="17742"/>
                  <a:pt x="72788" y="809"/>
                </a:cubicBezTo>
                <a:cubicBezTo>
                  <a:pt x="77244" y="-16124"/>
                  <a:pt x="95960" y="237875"/>
                  <a:pt x="110220" y="268177"/>
                </a:cubicBezTo>
                <a:cubicBezTo>
                  <a:pt x="124480" y="298479"/>
                  <a:pt x="163693" y="125581"/>
                  <a:pt x="179735" y="16123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B0A1420E-1235-8500-1C45-0F89667C5906}"/>
              </a:ext>
            </a:extLst>
          </p:cNvPr>
          <p:cNvSpPr/>
          <p:nvPr/>
        </p:nvSpPr>
        <p:spPr>
          <a:xfrm>
            <a:off x="4869941" y="5434765"/>
            <a:ext cx="329970" cy="501846"/>
          </a:xfrm>
          <a:custGeom>
            <a:avLst/>
            <a:gdLst>
              <a:gd name="connsiteX0" fmla="*/ 214525 w 329970"/>
              <a:gd name="connsiteY0" fmla="*/ 105226 h 501846"/>
              <a:gd name="connsiteX1" fmla="*/ 217874 w 329970"/>
              <a:gd name="connsiteY1" fmla="*/ 229156 h 501846"/>
              <a:gd name="connsiteX2" fmla="*/ 284863 w 329970"/>
              <a:gd name="connsiteY2" fmla="*/ 329639 h 501846"/>
              <a:gd name="connsiteX3" fmla="*/ 217874 w 329970"/>
              <a:gd name="connsiteY3" fmla="*/ 269349 h 501846"/>
              <a:gd name="connsiteX4" fmla="*/ 328406 w 329970"/>
              <a:gd name="connsiteY4" fmla="*/ 497112 h 501846"/>
              <a:gd name="connsiteX5" fmla="*/ 271466 w 329970"/>
              <a:gd name="connsiteY5" fmla="*/ 420075 h 501846"/>
              <a:gd name="connsiteX6" fmla="*/ 117391 w 329970"/>
              <a:gd name="connsiteY6" fmla="*/ 376532 h 501846"/>
              <a:gd name="connsiteX7" fmla="*/ 207826 w 329970"/>
              <a:gd name="connsiteY7" fmla="*/ 386580 h 501846"/>
              <a:gd name="connsiteX8" fmla="*/ 124090 w 329970"/>
              <a:gd name="connsiteY8" fmla="*/ 279398 h 501846"/>
              <a:gd name="connsiteX9" fmla="*/ 160 w 329970"/>
              <a:gd name="connsiteY9" fmla="*/ 4743 h 501846"/>
              <a:gd name="connsiteX10" fmla="*/ 97294 w 329970"/>
              <a:gd name="connsiteY10" fmla="*/ 98527 h 501846"/>
              <a:gd name="connsiteX11" fmla="*/ 70499 w 329970"/>
              <a:gd name="connsiteY11" fmla="*/ 8092 h 501846"/>
              <a:gd name="connsiteX12" fmla="*/ 214525 w 329970"/>
              <a:gd name="connsiteY12" fmla="*/ 105226 h 501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970" h="501846">
                <a:moveTo>
                  <a:pt x="214525" y="105226"/>
                </a:moveTo>
                <a:cubicBezTo>
                  <a:pt x="239087" y="142070"/>
                  <a:pt x="206151" y="191754"/>
                  <a:pt x="217874" y="229156"/>
                </a:cubicBezTo>
                <a:cubicBezTo>
                  <a:pt x="229597" y="266558"/>
                  <a:pt x="284863" y="322940"/>
                  <a:pt x="284863" y="329639"/>
                </a:cubicBezTo>
                <a:cubicBezTo>
                  <a:pt x="284863" y="336338"/>
                  <a:pt x="210617" y="241437"/>
                  <a:pt x="217874" y="269349"/>
                </a:cubicBezTo>
                <a:cubicBezTo>
                  <a:pt x="225131" y="297261"/>
                  <a:pt x="319474" y="471991"/>
                  <a:pt x="328406" y="497112"/>
                </a:cubicBezTo>
                <a:cubicBezTo>
                  <a:pt x="337338" y="522233"/>
                  <a:pt x="306635" y="440172"/>
                  <a:pt x="271466" y="420075"/>
                </a:cubicBezTo>
                <a:cubicBezTo>
                  <a:pt x="236297" y="399978"/>
                  <a:pt x="127998" y="382115"/>
                  <a:pt x="117391" y="376532"/>
                </a:cubicBezTo>
                <a:cubicBezTo>
                  <a:pt x="106784" y="370950"/>
                  <a:pt x="206710" y="402769"/>
                  <a:pt x="207826" y="386580"/>
                </a:cubicBezTo>
                <a:cubicBezTo>
                  <a:pt x="208942" y="370391"/>
                  <a:pt x="158701" y="343037"/>
                  <a:pt x="124090" y="279398"/>
                </a:cubicBezTo>
                <a:cubicBezTo>
                  <a:pt x="89479" y="215759"/>
                  <a:pt x="4626" y="34888"/>
                  <a:pt x="160" y="4743"/>
                </a:cubicBezTo>
                <a:cubicBezTo>
                  <a:pt x="-4306" y="-25402"/>
                  <a:pt x="85571" y="97969"/>
                  <a:pt x="97294" y="98527"/>
                </a:cubicBezTo>
                <a:cubicBezTo>
                  <a:pt x="109017" y="99085"/>
                  <a:pt x="55985" y="3068"/>
                  <a:pt x="70499" y="8092"/>
                </a:cubicBezTo>
                <a:cubicBezTo>
                  <a:pt x="85013" y="13116"/>
                  <a:pt x="189963" y="68382"/>
                  <a:pt x="214525" y="10522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ACADED8C-3072-A5C7-29B8-18EF6388CDD9}"/>
              </a:ext>
            </a:extLst>
          </p:cNvPr>
          <p:cNvSpPr/>
          <p:nvPr/>
        </p:nvSpPr>
        <p:spPr>
          <a:xfrm>
            <a:off x="4340882" y="5328180"/>
            <a:ext cx="401954" cy="582656"/>
          </a:xfrm>
          <a:custGeom>
            <a:avLst/>
            <a:gdLst>
              <a:gd name="connsiteX0" fmla="*/ 318204 w 401954"/>
              <a:gd name="connsiteY0" fmla="*/ 24242 h 582656"/>
              <a:gd name="connsiteX1" fmla="*/ 234467 w 401954"/>
              <a:gd name="connsiteY1" fmla="*/ 255354 h 582656"/>
              <a:gd name="connsiteX2" fmla="*/ 304806 w 401954"/>
              <a:gd name="connsiteY2" fmla="*/ 238607 h 582656"/>
              <a:gd name="connsiteX3" fmla="*/ 401940 w 401954"/>
              <a:gd name="connsiteY3" fmla="*/ 379284 h 582656"/>
              <a:gd name="connsiteX4" fmla="*/ 311505 w 401954"/>
              <a:gd name="connsiteY4" fmla="*/ 339090 h 582656"/>
              <a:gd name="connsiteX5" fmla="*/ 224419 w 401954"/>
              <a:gd name="connsiteY5" fmla="*/ 466369 h 582656"/>
              <a:gd name="connsiteX6" fmla="*/ 167478 w 401954"/>
              <a:gd name="connsiteY6" fmla="*/ 429525 h 582656"/>
              <a:gd name="connsiteX7" fmla="*/ 6 w 401954"/>
              <a:gd name="connsiteY7" fmla="*/ 580251 h 582656"/>
              <a:gd name="connsiteX8" fmla="*/ 160780 w 401954"/>
              <a:gd name="connsiteY8" fmla="*/ 288849 h 582656"/>
              <a:gd name="connsiteX9" fmla="*/ 140683 w 401954"/>
              <a:gd name="connsiteY9" fmla="*/ 292198 h 582656"/>
              <a:gd name="connsiteX10" fmla="*/ 207672 w 401954"/>
              <a:gd name="connsiteY10" fmla="*/ 4145 h 582656"/>
              <a:gd name="connsiteX11" fmla="*/ 211021 w 401954"/>
              <a:gd name="connsiteY11" fmla="*/ 114677 h 582656"/>
              <a:gd name="connsiteX12" fmla="*/ 318204 w 401954"/>
              <a:gd name="connsiteY12" fmla="*/ 24242 h 58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1954" h="582656">
                <a:moveTo>
                  <a:pt x="318204" y="24242"/>
                </a:moveTo>
                <a:cubicBezTo>
                  <a:pt x="322112" y="47688"/>
                  <a:pt x="236700" y="219627"/>
                  <a:pt x="234467" y="255354"/>
                </a:cubicBezTo>
                <a:cubicBezTo>
                  <a:pt x="232234" y="291082"/>
                  <a:pt x="276894" y="217952"/>
                  <a:pt x="304806" y="238607"/>
                </a:cubicBezTo>
                <a:cubicBezTo>
                  <a:pt x="332718" y="259262"/>
                  <a:pt x="400824" y="362537"/>
                  <a:pt x="401940" y="379284"/>
                </a:cubicBezTo>
                <a:cubicBezTo>
                  <a:pt x="403056" y="396031"/>
                  <a:pt x="341092" y="324576"/>
                  <a:pt x="311505" y="339090"/>
                </a:cubicBezTo>
                <a:cubicBezTo>
                  <a:pt x="281918" y="353604"/>
                  <a:pt x="248423" y="451297"/>
                  <a:pt x="224419" y="466369"/>
                </a:cubicBezTo>
                <a:cubicBezTo>
                  <a:pt x="200415" y="481441"/>
                  <a:pt x="204880" y="410545"/>
                  <a:pt x="167478" y="429525"/>
                </a:cubicBezTo>
                <a:cubicBezTo>
                  <a:pt x="130076" y="448505"/>
                  <a:pt x="1122" y="603697"/>
                  <a:pt x="6" y="580251"/>
                </a:cubicBezTo>
                <a:cubicBezTo>
                  <a:pt x="-1110" y="556805"/>
                  <a:pt x="137334" y="336858"/>
                  <a:pt x="160780" y="288849"/>
                </a:cubicBezTo>
                <a:cubicBezTo>
                  <a:pt x="184226" y="240840"/>
                  <a:pt x="132868" y="339649"/>
                  <a:pt x="140683" y="292198"/>
                </a:cubicBezTo>
                <a:cubicBezTo>
                  <a:pt x="148498" y="244747"/>
                  <a:pt x="195949" y="33732"/>
                  <a:pt x="207672" y="4145"/>
                </a:cubicBezTo>
                <a:cubicBezTo>
                  <a:pt x="219395" y="-25442"/>
                  <a:pt x="194832" y="113002"/>
                  <a:pt x="211021" y="114677"/>
                </a:cubicBezTo>
                <a:cubicBezTo>
                  <a:pt x="227210" y="116352"/>
                  <a:pt x="314296" y="796"/>
                  <a:pt x="318204" y="2424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0D987C35-C5FF-528F-81D3-0B9D9CF027B7}"/>
              </a:ext>
            </a:extLst>
          </p:cNvPr>
          <p:cNvSpPr/>
          <p:nvPr/>
        </p:nvSpPr>
        <p:spPr>
          <a:xfrm>
            <a:off x="5007078" y="5779632"/>
            <a:ext cx="217085" cy="360350"/>
          </a:xfrm>
          <a:custGeom>
            <a:avLst/>
            <a:gdLst>
              <a:gd name="connsiteX0" fmla="*/ 187920 w 217085"/>
              <a:gd name="connsiteY0" fmla="*/ 11568 h 360350"/>
              <a:gd name="connsiteX1" fmla="*/ 197968 w 217085"/>
              <a:gd name="connsiteY1" fmla="*/ 225933 h 360350"/>
              <a:gd name="connsiteX2" fmla="*/ 214715 w 217085"/>
              <a:gd name="connsiteY2" fmla="*/ 195788 h 360350"/>
              <a:gd name="connsiteX3" fmla="*/ 141027 w 217085"/>
              <a:gd name="connsiteY3" fmla="*/ 323067 h 360350"/>
              <a:gd name="connsiteX4" fmla="*/ 184570 w 217085"/>
              <a:gd name="connsiteY4" fmla="*/ 276175 h 360350"/>
              <a:gd name="connsiteX5" fmla="*/ 351 w 217085"/>
              <a:gd name="connsiteY5" fmla="*/ 359911 h 360350"/>
              <a:gd name="connsiteX6" fmla="*/ 137678 w 217085"/>
              <a:gd name="connsiteY6" fmla="*/ 232632 h 360350"/>
              <a:gd name="connsiteX7" fmla="*/ 120931 w 217085"/>
              <a:gd name="connsiteY7" fmla="*/ 192438 h 360350"/>
              <a:gd name="connsiteX8" fmla="*/ 127630 w 217085"/>
              <a:gd name="connsiteY8" fmla="*/ 1520 h 360350"/>
              <a:gd name="connsiteX9" fmla="*/ 167823 w 217085"/>
              <a:gd name="connsiteY9" fmla="*/ 98654 h 360350"/>
              <a:gd name="connsiteX10" fmla="*/ 187920 w 217085"/>
              <a:gd name="connsiteY10" fmla="*/ 11568 h 36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7085" h="360350">
                <a:moveTo>
                  <a:pt x="187920" y="11568"/>
                </a:moveTo>
                <a:cubicBezTo>
                  <a:pt x="192944" y="32781"/>
                  <a:pt x="193502" y="195230"/>
                  <a:pt x="197968" y="225933"/>
                </a:cubicBezTo>
                <a:cubicBezTo>
                  <a:pt x="202434" y="256636"/>
                  <a:pt x="224205" y="179599"/>
                  <a:pt x="214715" y="195788"/>
                </a:cubicBezTo>
                <a:cubicBezTo>
                  <a:pt x="205225" y="211977"/>
                  <a:pt x="146051" y="309669"/>
                  <a:pt x="141027" y="323067"/>
                </a:cubicBezTo>
                <a:cubicBezTo>
                  <a:pt x="136003" y="336465"/>
                  <a:pt x="208016" y="270034"/>
                  <a:pt x="184570" y="276175"/>
                </a:cubicBezTo>
                <a:cubicBezTo>
                  <a:pt x="161124" y="282316"/>
                  <a:pt x="8166" y="367168"/>
                  <a:pt x="351" y="359911"/>
                </a:cubicBezTo>
                <a:cubicBezTo>
                  <a:pt x="-7464" y="352654"/>
                  <a:pt x="117581" y="260544"/>
                  <a:pt x="137678" y="232632"/>
                </a:cubicBezTo>
                <a:cubicBezTo>
                  <a:pt x="157775" y="204720"/>
                  <a:pt x="122606" y="230957"/>
                  <a:pt x="120931" y="192438"/>
                </a:cubicBezTo>
                <a:cubicBezTo>
                  <a:pt x="119256" y="153919"/>
                  <a:pt x="119815" y="17151"/>
                  <a:pt x="127630" y="1520"/>
                </a:cubicBezTo>
                <a:cubicBezTo>
                  <a:pt x="135445" y="-14111"/>
                  <a:pt x="158333" y="95863"/>
                  <a:pt x="167823" y="98654"/>
                </a:cubicBezTo>
                <a:cubicBezTo>
                  <a:pt x="177313" y="101445"/>
                  <a:pt x="182896" y="-9645"/>
                  <a:pt x="187920" y="1156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7029F8DB-EC58-37F2-482D-75A04DCADE16}"/>
              </a:ext>
            </a:extLst>
          </p:cNvPr>
          <p:cNvSpPr/>
          <p:nvPr/>
        </p:nvSpPr>
        <p:spPr>
          <a:xfrm>
            <a:off x="4397673" y="6042370"/>
            <a:ext cx="717675" cy="134017"/>
          </a:xfrm>
          <a:custGeom>
            <a:avLst/>
            <a:gdLst>
              <a:gd name="connsiteX0" fmla="*/ 156 w 717675"/>
              <a:gd name="connsiteY0" fmla="*/ 46931 h 134017"/>
              <a:gd name="connsiteX1" fmla="*/ 150881 w 717675"/>
              <a:gd name="connsiteY1" fmla="*/ 53630 h 134017"/>
              <a:gd name="connsiteX2" fmla="*/ 231268 w 717675"/>
              <a:gd name="connsiteY2" fmla="*/ 20135 h 134017"/>
              <a:gd name="connsiteX3" fmla="*/ 197773 w 717675"/>
              <a:gd name="connsiteY3" fmla="*/ 53630 h 134017"/>
              <a:gd name="connsiteX4" fmla="*/ 489175 w 717675"/>
              <a:gd name="connsiteY4" fmla="*/ 39 h 134017"/>
              <a:gd name="connsiteX5" fmla="*/ 435584 w 717675"/>
              <a:gd name="connsiteY5" fmla="*/ 63678 h 134017"/>
              <a:gd name="connsiteX6" fmla="*/ 526019 w 717675"/>
              <a:gd name="connsiteY6" fmla="*/ 60329 h 134017"/>
              <a:gd name="connsiteX7" fmla="*/ 599707 w 717675"/>
              <a:gd name="connsiteY7" fmla="*/ 70377 h 134017"/>
              <a:gd name="connsiteX8" fmla="*/ 716938 w 717675"/>
              <a:gd name="connsiteY8" fmla="*/ 36883 h 134017"/>
              <a:gd name="connsiteX9" fmla="*/ 539417 w 717675"/>
              <a:gd name="connsiteY9" fmla="*/ 73727 h 134017"/>
              <a:gd name="connsiteX10" fmla="*/ 328402 w 717675"/>
              <a:gd name="connsiteY10" fmla="*/ 113920 h 134017"/>
              <a:gd name="connsiteX11" fmla="*/ 237967 w 717675"/>
              <a:gd name="connsiteY11" fmla="*/ 134017 h 134017"/>
              <a:gd name="connsiteX12" fmla="*/ 308305 w 717675"/>
              <a:gd name="connsiteY12" fmla="*/ 113920 h 134017"/>
              <a:gd name="connsiteX13" fmla="*/ 181026 w 717675"/>
              <a:gd name="connsiteY13" fmla="*/ 127318 h 134017"/>
              <a:gd name="connsiteX14" fmla="*/ 156 w 717675"/>
              <a:gd name="connsiteY14" fmla="*/ 46931 h 134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17675" h="134017">
                <a:moveTo>
                  <a:pt x="156" y="46931"/>
                </a:moveTo>
                <a:cubicBezTo>
                  <a:pt x="-4868" y="34650"/>
                  <a:pt x="112362" y="58096"/>
                  <a:pt x="150881" y="53630"/>
                </a:cubicBezTo>
                <a:cubicBezTo>
                  <a:pt x="189400" y="49164"/>
                  <a:pt x="223453" y="20135"/>
                  <a:pt x="231268" y="20135"/>
                </a:cubicBezTo>
                <a:cubicBezTo>
                  <a:pt x="239083" y="20135"/>
                  <a:pt x="154789" y="56979"/>
                  <a:pt x="197773" y="53630"/>
                </a:cubicBezTo>
                <a:cubicBezTo>
                  <a:pt x="240757" y="50281"/>
                  <a:pt x="449540" y="-1636"/>
                  <a:pt x="489175" y="39"/>
                </a:cubicBezTo>
                <a:cubicBezTo>
                  <a:pt x="528810" y="1714"/>
                  <a:pt x="429443" y="53630"/>
                  <a:pt x="435584" y="63678"/>
                </a:cubicBezTo>
                <a:cubicBezTo>
                  <a:pt x="441725" y="73726"/>
                  <a:pt x="498665" y="59213"/>
                  <a:pt x="526019" y="60329"/>
                </a:cubicBezTo>
                <a:cubicBezTo>
                  <a:pt x="553373" y="61445"/>
                  <a:pt x="567887" y="74285"/>
                  <a:pt x="599707" y="70377"/>
                </a:cubicBezTo>
                <a:cubicBezTo>
                  <a:pt x="631527" y="66469"/>
                  <a:pt x="726986" y="36325"/>
                  <a:pt x="716938" y="36883"/>
                </a:cubicBezTo>
                <a:cubicBezTo>
                  <a:pt x="706890" y="37441"/>
                  <a:pt x="539417" y="73727"/>
                  <a:pt x="539417" y="73727"/>
                </a:cubicBezTo>
                <a:lnTo>
                  <a:pt x="328402" y="113920"/>
                </a:lnTo>
                <a:cubicBezTo>
                  <a:pt x="278160" y="123968"/>
                  <a:pt x="241316" y="134017"/>
                  <a:pt x="237967" y="134017"/>
                </a:cubicBezTo>
                <a:cubicBezTo>
                  <a:pt x="234618" y="134017"/>
                  <a:pt x="317795" y="115037"/>
                  <a:pt x="308305" y="113920"/>
                </a:cubicBezTo>
                <a:cubicBezTo>
                  <a:pt x="298815" y="112804"/>
                  <a:pt x="228477" y="136250"/>
                  <a:pt x="181026" y="127318"/>
                </a:cubicBezTo>
                <a:cubicBezTo>
                  <a:pt x="133575" y="118386"/>
                  <a:pt x="5180" y="59212"/>
                  <a:pt x="156" y="4693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C8B1F10C-680A-5407-894F-C5E4402A1A20}"/>
              </a:ext>
            </a:extLst>
          </p:cNvPr>
          <p:cNvSpPr/>
          <p:nvPr/>
        </p:nvSpPr>
        <p:spPr>
          <a:xfrm>
            <a:off x="4427163" y="5951896"/>
            <a:ext cx="185568" cy="90945"/>
          </a:xfrm>
          <a:custGeom>
            <a:avLst/>
            <a:gdLst>
              <a:gd name="connsiteX0" fmla="*/ 811 w 185568"/>
              <a:gd name="connsiteY0" fmla="*/ 46970 h 90945"/>
              <a:gd name="connsiteX1" fmla="*/ 107993 w 185568"/>
              <a:gd name="connsiteY1" fmla="*/ 78 h 90945"/>
              <a:gd name="connsiteX2" fmla="*/ 185030 w 185568"/>
              <a:gd name="connsiteY2" fmla="*/ 36922 h 90945"/>
              <a:gd name="connsiteX3" fmla="*/ 138138 w 185568"/>
              <a:gd name="connsiteY3" fmla="*/ 77115 h 90945"/>
              <a:gd name="connsiteX4" fmla="*/ 61101 w 185568"/>
              <a:gd name="connsiteY4" fmla="*/ 90513 h 90945"/>
              <a:gd name="connsiteX5" fmla="*/ 811 w 185568"/>
              <a:gd name="connsiteY5" fmla="*/ 46970 h 9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568" h="90945">
                <a:moveTo>
                  <a:pt x="811" y="46970"/>
                </a:moveTo>
                <a:cubicBezTo>
                  <a:pt x="8626" y="31898"/>
                  <a:pt x="77290" y="1753"/>
                  <a:pt x="107993" y="78"/>
                </a:cubicBezTo>
                <a:cubicBezTo>
                  <a:pt x="138696" y="-1597"/>
                  <a:pt x="180006" y="24083"/>
                  <a:pt x="185030" y="36922"/>
                </a:cubicBezTo>
                <a:cubicBezTo>
                  <a:pt x="190054" y="49761"/>
                  <a:pt x="158793" y="68183"/>
                  <a:pt x="138138" y="77115"/>
                </a:cubicBezTo>
                <a:cubicBezTo>
                  <a:pt x="117483" y="86047"/>
                  <a:pt x="78407" y="92746"/>
                  <a:pt x="61101" y="90513"/>
                </a:cubicBezTo>
                <a:cubicBezTo>
                  <a:pt x="43796" y="88280"/>
                  <a:pt x="-7004" y="62042"/>
                  <a:pt x="811" y="4697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D3B635CD-B482-4169-A8CB-61A831F3F6E7}"/>
              </a:ext>
            </a:extLst>
          </p:cNvPr>
          <p:cNvSpPr/>
          <p:nvPr/>
        </p:nvSpPr>
        <p:spPr>
          <a:xfrm>
            <a:off x="4908539" y="5937250"/>
            <a:ext cx="136577" cy="70112"/>
          </a:xfrm>
          <a:custGeom>
            <a:avLst/>
            <a:gdLst>
              <a:gd name="connsiteX0" fmla="*/ 11 w 136577"/>
              <a:gd name="connsiteY0" fmla="*/ 34925 h 70112"/>
              <a:gd name="connsiteX1" fmla="*/ 95261 w 136577"/>
              <a:gd name="connsiteY1" fmla="*/ 0 h 70112"/>
              <a:gd name="connsiteX2" fmla="*/ 136536 w 136577"/>
              <a:gd name="connsiteY2" fmla="*/ 34925 h 70112"/>
              <a:gd name="connsiteX3" fmla="*/ 101611 w 136577"/>
              <a:gd name="connsiteY3" fmla="*/ 69850 h 70112"/>
              <a:gd name="connsiteX4" fmla="*/ 11 w 136577"/>
              <a:gd name="connsiteY4" fmla="*/ 34925 h 70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577" h="70112">
                <a:moveTo>
                  <a:pt x="11" y="34925"/>
                </a:moveTo>
                <a:cubicBezTo>
                  <a:pt x="-1047" y="23283"/>
                  <a:pt x="72507" y="0"/>
                  <a:pt x="95261" y="0"/>
                </a:cubicBezTo>
                <a:cubicBezTo>
                  <a:pt x="118015" y="0"/>
                  <a:pt x="135478" y="23283"/>
                  <a:pt x="136536" y="34925"/>
                </a:cubicBezTo>
                <a:cubicBezTo>
                  <a:pt x="137594" y="46567"/>
                  <a:pt x="118015" y="66675"/>
                  <a:pt x="101611" y="69850"/>
                </a:cubicBezTo>
                <a:cubicBezTo>
                  <a:pt x="85207" y="73025"/>
                  <a:pt x="1069" y="46567"/>
                  <a:pt x="11" y="3492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6B721FBD-0D0F-E77A-4000-E489AAD182CD}"/>
              </a:ext>
            </a:extLst>
          </p:cNvPr>
          <p:cNvSpPr/>
          <p:nvPr/>
        </p:nvSpPr>
        <p:spPr>
          <a:xfrm>
            <a:off x="4083021" y="6191172"/>
            <a:ext cx="387391" cy="445273"/>
          </a:xfrm>
          <a:custGeom>
            <a:avLst/>
            <a:gdLst>
              <a:gd name="connsiteX0" fmla="*/ 387379 w 387391"/>
              <a:gd name="connsiteY0" fmla="*/ 78 h 445273"/>
              <a:gd name="connsiteX1" fmla="*/ 60354 w 387391"/>
              <a:gd name="connsiteY1" fmla="*/ 98503 h 445273"/>
              <a:gd name="connsiteX2" fmla="*/ 219104 w 387391"/>
              <a:gd name="connsiteY2" fmla="*/ 44528 h 445273"/>
              <a:gd name="connsiteX3" fmla="*/ 44479 w 387391"/>
              <a:gd name="connsiteY3" fmla="*/ 323928 h 445273"/>
              <a:gd name="connsiteX4" fmla="*/ 136554 w 387391"/>
              <a:gd name="connsiteY4" fmla="*/ 162003 h 445273"/>
              <a:gd name="connsiteX5" fmla="*/ 29 w 387391"/>
              <a:gd name="connsiteY5" fmla="*/ 444578 h 445273"/>
              <a:gd name="connsiteX6" fmla="*/ 123854 w 387391"/>
              <a:gd name="connsiteY6" fmla="*/ 63578 h 445273"/>
              <a:gd name="connsiteX7" fmla="*/ 73054 w 387391"/>
              <a:gd name="connsiteY7" fmla="*/ 117553 h 445273"/>
              <a:gd name="connsiteX8" fmla="*/ 387379 w 387391"/>
              <a:gd name="connsiteY8" fmla="*/ 78 h 445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391" h="445273">
                <a:moveTo>
                  <a:pt x="387379" y="78"/>
                </a:moveTo>
                <a:cubicBezTo>
                  <a:pt x="385262" y="-3097"/>
                  <a:pt x="88400" y="91095"/>
                  <a:pt x="60354" y="98503"/>
                </a:cubicBezTo>
                <a:cubicBezTo>
                  <a:pt x="32308" y="105911"/>
                  <a:pt x="221750" y="6957"/>
                  <a:pt x="219104" y="44528"/>
                </a:cubicBezTo>
                <a:cubicBezTo>
                  <a:pt x="216458" y="82099"/>
                  <a:pt x="58237" y="304349"/>
                  <a:pt x="44479" y="323928"/>
                </a:cubicBezTo>
                <a:cubicBezTo>
                  <a:pt x="30721" y="343507"/>
                  <a:pt x="143962" y="141895"/>
                  <a:pt x="136554" y="162003"/>
                </a:cubicBezTo>
                <a:cubicBezTo>
                  <a:pt x="129146" y="182111"/>
                  <a:pt x="2146" y="460982"/>
                  <a:pt x="29" y="444578"/>
                </a:cubicBezTo>
                <a:cubicBezTo>
                  <a:pt x="-2088" y="428174"/>
                  <a:pt x="111683" y="118082"/>
                  <a:pt x="123854" y="63578"/>
                </a:cubicBezTo>
                <a:cubicBezTo>
                  <a:pt x="136025" y="9074"/>
                  <a:pt x="32308" y="130782"/>
                  <a:pt x="73054" y="117553"/>
                </a:cubicBezTo>
                <a:cubicBezTo>
                  <a:pt x="113800" y="104324"/>
                  <a:pt x="389496" y="3253"/>
                  <a:pt x="387379" y="7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6951351E-9560-63B1-1F5E-9DE0A289B044}"/>
              </a:ext>
            </a:extLst>
          </p:cNvPr>
          <p:cNvSpPr/>
          <p:nvPr/>
        </p:nvSpPr>
        <p:spPr>
          <a:xfrm>
            <a:off x="5103096" y="6176240"/>
            <a:ext cx="460822" cy="526655"/>
          </a:xfrm>
          <a:custGeom>
            <a:avLst/>
            <a:gdLst>
              <a:gd name="connsiteX0" fmla="*/ 11829 w 460822"/>
              <a:gd name="connsiteY0" fmla="*/ 8660 h 526655"/>
              <a:gd name="connsiteX1" fmla="*/ 224554 w 460822"/>
              <a:gd name="connsiteY1" fmla="*/ 272185 h 526655"/>
              <a:gd name="connsiteX2" fmla="*/ 227729 w 460822"/>
              <a:gd name="connsiteY2" fmla="*/ 288060 h 526655"/>
              <a:gd name="connsiteX3" fmla="*/ 437279 w 460822"/>
              <a:gd name="connsiteY3" fmla="*/ 478560 h 526655"/>
              <a:gd name="connsiteX4" fmla="*/ 259479 w 460822"/>
              <a:gd name="connsiteY4" fmla="*/ 418235 h 526655"/>
              <a:gd name="connsiteX5" fmla="*/ 459504 w 460822"/>
              <a:gd name="connsiteY5" fmla="*/ 526185 h 526655"/>
              <a:gd name="connsiteX6" fmla="*/ 138829 w 460822"/>
              <a:gd name="connsiteY6" fmla="*/ 367435 h 526655"/>
              <a:gd name="connsiteX7" fmla="*/ 284879 w 460822"/>
              <a:gd name="connsiteY7" fmla="*/ 389660 h 526655"/>
              <a:gd name="connsiteX8" fmla="*/ 154704 w 460822"/>
              <a:gd name="connsiteY8" fmla="*/ 249960 h 526655"/>
              <a:gd name="connsiteX9" fmla="*/ 49929 w 460822"/>
              <a:gd name="connsiteY9" fmla="*/ 122960 h 526655"/>
              <a:gd name="connsiteX10" fmla="*/ 34054 w 460822"/>
              <a:gd name="connsiteY10" fmla="*/ 78510 h 526655"/>
              <a:gd name="connsiteX11" fmla="*/ 27704 w 460822"/>
              <a:gd name="connsiteY11" fmla="*/ 62635 h 526655"/>
              <a:gd name="connsiteX12" fmla="*/ 11829 w 460822"/>
              <a:gd name="connsiteY12" fmla="*/ 8660 h 526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0822" h="526655">
                <a:moveTo>
                  <a:pt x="11829" y="8660"/>
                </a:moveTo>
                <a:cubicBezTo>
                  <a:pt x="44637" y="43585"/>
                  <a:pt x="188571" y="225618"/>
                  <a:pt x="224554" y="272185"/>
                </a:cubicBezTo>
                <a:cubicBezTo>
                  <a:pt x="260537" y="318752"/>
                  <a:pt x="192275" y="253664"/>
                  <a:pt x="227729" y="288060"/>
                </a:cubicBezTo>
                <a:cubicBezTo>
                  <a:pt x="263183" y="322456"/>
                  <a:pt x="431987" y="456864"/>
                  <a:pt x="437279" y="478560"/>
                </a:cubicBezTo>
                <a:cubicBezTo>
                  <a:pt x="442571" y="500256"/>
                  <a:pt x="255775" y="410298"/>
                  <a:pt x="259479" y="418235"/>
                </a:cubicBezTo>
                <a:cubicBezTo>
                  <a:pt x="263183" y="426172"/>
                  <a:pt x="479612" y="534652"/>
                  <a:pt x="459504" y="526185"/>
                </a:cubicBezTo>
                <a:cubicBezTo>
                  <a:pt x="439396" y="517718"/>
                  <a:pt x="167933" y="390189"/>
                  <a:pt x="138829" y="367435"/>
                </a:cubicBezTo>
                <a:cubicBezTo>
                  <a:pt x="109725" y="344681"/>
                  <a:pt x="282233" y="409239"/>
                  <a:pt x="284879" y="389660"/>
                </a:cubicBezTo>
                <a:cubicBezTo>
                  <a:pt x="287525" y="370081"/>
                  <a:pt x="193862" y="294410"/>
                  <a:pt x="154704" y="249960"/>
                </a:cubicBezTo>
                <a:cubicBezTo>
                  <a:pt x="115546" y="205510"/>
                  <a:pt x="70037" y="151535"/>
                  <a:pt x="49929" y="122960"/>
                </a:cubicBezTo>
                <a:cubicBezTo>
                  <a:pt x="29821" y="94385"/>
                  <a:pt x="37758" y="88564"/>
                  <a:pt x="34054" y="78510"/>
                </a:cubicBezTo>
                <a:cubicBezTo>
                  <a:pt x="30350" y="68456"/>
                  <a:pt x="30879" y="70043"/>
                  <a:pt x="27704" y="62635"/>
                </a:cubicBezTo>
                <a:cubicBezTo>
                  <a:pt x="24529" y="55227"/>
                  <a:pt x="-20979" y="-26265"/>
                  <a:pt x="11829" y="866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BDD9E539-B2A5-9D74-D46A-792B2E9994C5}"/>
              </a:ext>
            </a:extLst>
          </p:cNvPr>
          <p:cNvSpPr/>
          <p:nvPr/>
        </p:nvSpPr>
        <p:spPr>
          <a:xfrm>
            <a:off x="4798796" y="6624513"/>
            <a:ext cx="702614" cy="428958"/>
          </a:xfrm>
          <a:custGeom>
            <a:avLst/>
            <a:gdLst>
              <a:gd name="connsiteX0" fmla="*/ 579654 w 702614"/>
              <a:gd name="connsiteY0" fmla="*/ 46162 h 428958"/>
              <a:gd name="connsiteX1" fmla="*/ 379629 w 702614"/>
              <a:gd name="connsiteY1" fmla="*/ 208087 h 428958"/>
              <a:gd name="connsiteX2" fmla="*/ 405029 w 702614"/>
              <a:gd name="connsiteY2" fmla="*/ 204912 h 428958"/>
              <a:gd name="connsiteX3" fmla="*/ 33554 w 702614"/>
              <a:gd name="connsiteY3" fmla="*/ 370012 h 428958"/>
              <a:gd name="connsiteX4" fmla="*/ 46254 w 702614"/>
              <a:gd name="connsiteY4" fmla="*/ 360487 h 428958"/>
              <a:gd name="connsiteX5" fmla="*/ 287554 w 702614"/>
              <a:gd name="connsiteY5" fmla="*/ 281112 h 428958"/>
              <a:gd name="connsiteX6" fmla="*/ 71654 w 702614"/>
              <a:gd name="connsiteY6" fmla="*/ 427162 h 428958"/>
              <a:gd name="connsiteX7" fmla="*/ 611404 w 702614"/>
              <a:gd name="connsiteY7" fmla="*/ 160462 h 428958"/>
              <a:gd name="connsiteX8" fmla="*/ 414554 w 702614"/>
              <a:gd name="connsiteY8" fmla="*/ 296987 h 428958"/>
              <a:gd name="connsiteX9" fmla="*/ 697129 w 702614"/>
              <a:gd name="connsiteY9" fmla="*/ 14412 h 428958"/>
              <a:gd name="connsiteX10" fmla="*/ 579654 w 702614"/>
              <a:gd name="connsiteY10" fmla="*/ 46162 h 42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2614" h="428958">
                <a:moveTo>
                  <a:pt x="579654" y="46162"/>
                </a:moveTo>
                <a:cubicBezTo>
                  <a:pt x="526738" y="78441"/>
                  <a:pt x="408733" y="181629"/>
                  <a:pt x="379629" y="208087"/>
                </a:cubicBezTo>
                <a:cubicBezTo>
                  <a:pt x="350525" y="234545"/>
                  <a:pt x="462708" y="177925"/>
                  <a:pt x="405029" y="204912"/>
                </a:cubicBezTo>
                <a:cubicBezTo>
                  <a:pt x="347350" y="231899"/>
                  <a:pt x="93350" y="344083"/>
                  <a:pt x="33554" y="370012"/>
                </a:cubicBezTo>
                <a:cubicBezTo>
                  <a:pt x="-26242" y="395941"/>
                  <a:pt x="3921" y="375304"/>
                  <a:pt x="46254" y="360487"/>
                </a:cubicBezTo>
                <a:cubicBezTo>
                  <a:pt x="88587" y="345670"/>
                  <a:pt x="283321" y="270000"/>
                  <a:pt x="287554" y="281112"/>
                </a:cubicBezTo>
                <a:cubicBezTo>
                  <a:pt x="291787" y="292225"/>
                  <a:pt x="17679" y="447270"/>
                  <a:pt x="71654" y="427162"/>
                </a:cubicBezTo>
                <a:cubicBezTo>
                  <a:pt x="125629" y="407054"/>
                  <a:pt x="554254" y="182158"/>
                  <a:pt x="611404" y="160462"/>
                </a:cubicBezTo>
                <a:cubicBezTo>
                  <a:pt x="668554" y="138766"/>
                  <a:pt x="400267" y="321329"/>
                  <a:pt x="414554" y="296987"/>
                </a:cubicBezTo>
                <a:cubicBezTo>
                  <a:pt x="428841" y="272645"/>
                  <a:pt x="668025" y="48808"/>
                  <a:pt x="697129" y="14412"/>
                </a:cubicBezTo>
                <a:cubicBezTo>
                  <a:pt x="726233" y="-19984"/>
                  <a:pt x="632570" y="13883"/>
                  <a:pt x="579654" y="4616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5885C2E1-AB6C-407C-16A6-A6C39F835FA1}"/>
              </a:ext>
            </a:extLst>
          </p:cNvPr>
          <p:cNvSpPr/>
          <p:nvPr/>
        </p:nvSpPr>
        <p:spPr>
          <a:xfrm>
            <a:off x="4507049" y="6985324"/>
            <a:ext cx="1186628" cy="660288"/>
          </a:xfrm>
          <a:custGeom>
            <a:avLst/>
            <a:gdLst>
              <a:gd name="connsiteX0" fmla="*/ 1007926 w 1186628"/>
              <a:gd name="connsiteY0" fmla="*/ 123501 h 660288"/>
              <a:gd name="connsiteX1" fmla="*/ 436426 w 1186628"/>
              <a:gd name="connsiteY1" fmla="*/ 517201 h 660288"/>
              <a:gd name="connsiteX2" fmla="*/ 645976 w 1186628"/>
              <a:gd name="connsiteY2" fmla="*/ 425126 h 660288"/>
              <a:gd name="connsiteX3" fmla="*/ 4626 w 1186628"/>
              <a:gd name="connsiteY3" fmla="*/ 577526 h 660288"/>
              <a:gd name="connsiteX4" fmla="*/ 350701 w 1186628"/>
              <a:gd name="connsiteY4" fmla="*/ 574351 h 660288"/>
              <a:gd name="connsiteX5" fmla="*/ 223701 w 1186628"/>
              <a:gd name="connsiteY5" fmla="*/ 660076 h 660288"/>
              <a:gd name="connsiteX6" fmla="*/ 782501 w 1186628"/>
              <a:gd name="connsiteY6" fmla="*/ 545776 h 660288"/>
              <a:gd name="connsiteX7" fmla="*/ 725351 w 1186628"/>
              <a:gd name="connsiteY7" fmla="*/ 587051 h 660288"/>
              <a:gd name="connsiteX8" fmla="*/ 1173026 w 1186628"/>
              <a:gd name="connsiteY8" fmla="*/ 206051 h 660288"/>
              <a:gd name="connsiteX9" fmla="*/ 1077776 w 1186628"/>
              <a:gd name="connsiteY9" fmla="*/ 129851 h 660288"/>
              <a:gd name="connsiteX10" fmla="*/ 1150801 w 1186628"/>
              <a:gd name="connsiteY10" fmla="*/ 9201 h 660288"/>
              <a:gd name="connsiteX11" fmla="*/ 753926 w 1186628"/>
              <a:gd name="connsiteY11" fmla="*/ 399726 h 660288"/>
              <a:gd name="connsiteX12" fmla="*/ 1007926 w 1186628"/>
              <a:gd name="connsiteY12" fmla="*/ 123501 h 660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86628" h="660288">
                <a:moveTo>
                  <a:pt x="1007926" y="123501"/>
                </a:moveTo>
                <a:cubicBezTo>
                  <a:pt x="955010" y="143080"/>
                  <a:pt x="496751" y="466930"/>
                  <a:pt x="436426" y="517201"/>
                </a:cubicBezTo>
                <a:cubicBezTo>
                  <a:pt x="376101" y="567472"/>
                  <a:pt x="717943" y="415072"/>
                  <a:pt x="645976" y="425126"/>
                </a:cubicBezTo>
                <a:cubicBezTo>
                  <a:pt x="574009" y="435180"/>
                  <a:pt x="53838" y="552655"/>
                  <a:pt x="4626" y="577526"/>
                </a:cubicBezTo>
                <a:cubicBezTo>
                  <a:pt x="-44586" y="602397"/>
                  <a:pt x="314189" y="560593"/>
                  <a:pt x="350701" y="574351"/>
                </a:cubicBezTo>
                <a:cubicBezTo>
                  <a:pt x="387213" y="588109"/>
                  <a:pt x="151734" y="664838"/>
                  <a:pt x="223701" y="660076"/>
                </a:cubicBezTo>
                <a:cubicBezTo>
                  <a:pt x="295668" y="655314"/>
                  <a:pt x="698893" y="557947"/>
                  <a:pt x="782501" y="545776"/>
                </a:cubicBezTo>
                <a:cubicBezTo>
                  <a:pt x="866109" y="533605"/>
                  <a:pt x="660264" y="643672"/>
                  <a:pt x="725351" y="587051"/>
                </a:cubicBezTo>
                <a:cubicBezTo>
                  <a:pt x="790438" y="530430"/>
                  <a:pt x="1114289" y="282251"/>
                  <a:pt x="1173026" y="206051"/>
                </a:cubicBezTo>
                <a:cubicBezTo>
                  <a:pt x="1231763" y="129851"/>
                  <a:pt x="1081480" y="162659"/>
                  <a:pt x="1077776" y="129851"/>
                </a:cubicBezTo>
                <a:cubicBezTo>
                  <a:pt x="1074072" y="97043"/>
                  <a:pt x="1204776" y="-35778"/>
                  <a:pt x="1150801" y="9201"/>
                </a:cubicBezTo>
                <a:cubicBezTo>
                  <a:pt x="1096826" y="54180"/>
                  <a:pt x="781443" y="379618"/>
                  <a:pt x="753926" y="399726"/>
                </a:cubicBezTo>
                <a:cubicBezTo>
                  <a:pt x="726409" y="419834"/>
                  <a:pt x="1060842" y="103922"/>
                  <a:pt x="1007926" y="12350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73762D9A-587D-A759-A2AD-9F67CA397D6A}"/>
              </a:ext>
            </a:extLst>
          </p:cNvPr>
          <p:cNvSpPr/>
          <p:nvPr/>
        </p:nvSpPr>
        <p:spPr>
          <a:xfrm>
            <a:off x="3693593" y="6857454"/>
            <a:ext cx="919616" cy="658707"/>
          </a:xfrm>
          <a:custGeom>
            <a:avLst/>
            <a:gdLst>
              <a:gd name="connsiteX0" fmla="*/ 281507 w 919616"/>
              <a:gd name="connsiteY0" fmla="*/ 175171 h 658707"/>
              <a:gd name="connsiteX1" fmla="*/ 659332 w 919616"/>
              <a:gd name="connsiteY1" fmla="*/ 533946 h 658707"/>
              <a:gd name="connsiteX2" fmla="*/ 621232 w 919616"/>
              <a:gd name="connsiteY2" fmla="*/ 476796 h 658707"/>
              <a:gd name="connsiteX3" fmla="*/ 900632 w 919616"/>
              <a:gd name="connsiteY3" fmla="*/ 641896 h 658707"/>
              <a:gd name="connsiteX4" fmla="*/ 8457 w 919616"/>
              <a:gd name="connsiteY4" fmla="*/ 546 h 658707"/>
              <a:gd name="connsiteX5" fmla="*/ 443432 w 919616"/>
              <a:gd name="connsiteY5" fmla="*/ 524421 h 658707"/>
              <a:gd name="connsiteX6" fmla="*/ 281507 w 919616"/>
              <a:gd name="connsiteY6" fmla="*/ 175171 h 65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9616" h="658707">
                <a:moveTo>
                  <a:pt x="281507" y="175171"/>
                </a:moveTo>
                <a:cubicBezTo>
                  <a:pt x="317490" y="176759"/>
                  <a:pt x="602711" y="483675"/>
                  <a:pt x="659332" y="533946"/>
                </a:cubicBezTo>
                <a:cubicBezTo>
                  <a:pt x="715953" y="584217"/>
                  <a:pt x="581015" y="458804"/>
                  <a:pt x="621232" y="476796"/>
                </a:cubicBezTo>
                <a:cubicBezTo>
                  <a:pt x="661449" y="494788"/>
                  <a:pt x="1002761" y="721271"/>
                  <a:pt x="900632" y="641896"/>
                </a:cubicBezTo>
                <a:cubicBezTo>
                  <a:pt x="798503" y="562521"/>
                  <a:pt x="84657" y="20125"/>
                  <a:pt x="8457" y="546"/>
                </a:cubicBezTo>
                <a:cubicBezTo>
                  <a:pt x="-67743" y="-19033"/>
                  <a:pt x="394749" y="493729"/>
                  <a:pt x="443432" y="524421"/>
                </a:cubicBezTo>
                <a:cubicBezTo>
                  <a:pt x="492115" y="555113"/>
                  <a:pt x="245524" y="173583"/>
                  <a:pt x="281507" y="17517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34A1C340-F983-7438-39A3-88E7781B0800}"/>
              </a:ext>
            </a:extLst>
          </p:cNvPr>
          <p:cNvSpPr/>
          <p:nvPr/>
        </p:nvSpPr>
        <p:spPr>
          <a:xfrm>
            <a:off x="4953840" y="4913545"/>
            <a:ext cx="1117217" cy="197644"/>
          </a:xfrm>
          <a:custGeom>
            <a:avLst/>
            <a:gdLst>
              <a:gd name="connsiteX0" fmla="*/ 123682 w 1117217"/>
              <a:gd name="connsiteY0" fmla="*/ 89635 h 197644"/>
              <a:gd name="connsiteX1" fmla="*/ 476804 w 1117217"/>
              <a:gd name="connsiteY1" fmla="*/ 137957 h 197644"/>
              <a:gd name="connsiteX2" fmla="*/ 435916 w 1117217"/>
              <a:gd name="connsiteY2" fmla="*/ 134240 h 197644"/>
              <a:gd name="connsiteX3" fmla="*/ 774170 w 1117217"/>
              <a:gd name="connsiteY3" fmla="*/ 4143 h 197644"/>
              <a:gd name="connsiteX4" fmla="*/ 684960 w 1117217"/>
              <a:gd name="connsiteY4" fmla="*/ 45031 h 197644"/>
              <a:gd name="connsiteX5" fmla="*/ 789038 w 1117217"/>
              <a:gd name="connsiteY5" fmla="*/ 426 h 197644"/>
              <a:gd name="connsiteX6" fmla="*/ 1023214 w 1117217"/>
              <a:gd name="connsiteY6" fmla="*/ 22728 h 197644"/>
              <a:gd name="connsiteX7" fmla="*/ 934004 w 1117217"/>
              <a:gd name="connsiteY7" fmla="*/ 26445 h 197644"/>
              <a:gd name="connsiteX8" fmla="*/ 1116140 w 1117217"/>
              <a:gd name="connsiteY8" fmla="*/ 82201 h 197644"/>
              <a:gd name="connsiteX9" fmla="*/ 833643 w 1117217"/>
              <a:gd name="connsiteY9" fmla="*/ 74767 h 197644"/>
              <a:gd name="connsiteX10" fmla="*/ 971175 w 1117217"/>
              <a:gd name="connsiteY10" fmla="*/ 108221 h 197644"/>
              <a:gd name="connsiteX11" fmla="*/ 748150 w 1117217"/>
              <a:gd name="connsiteY11" fmla="*/ 126806 h 197644"/>
              <a:gd name="connsiteX12" fmla="*/ 789038 w 1117217"/>
              <a:gd name="connsiteY12" fmla="*/ 149109 h 197644"/>
              <a:gd name="connsiteX13" fmla="*/ 562297 w 1117217"/>
              <a:gd name="connsiteY13" fmla="*/ 197431 h 197644"/>
              <a:gd name="connsiteX14" fmla="*/ 703545 w 1117217"/>
              <a:gd name="connsiteY14" fmla="*/ 167694 h 197644"/>
              <a:gd name="connsiteX15" fmla="*/ 346706 w 1117217"/>
              <a:gd name="connsiteY15" fmla="*/ 189996 h 197644"/>
              <a:gd name="connsiteX16" fmla="*/ 580882 w 1117217"/>
              <a:gd name="connsiteY16" fmla="*/ 186279 h 197644"/>
              <a:gd name="connsiteX17" fmla="*/ 12170 w 1117217"/>
              <a:gd name="connsiteY17" fmla="*/ 134240 h 197644"/>
              <a:gd name="connsiteX18" fmla="*/ 186872 w 1117217"/>
              <a:gd name="connsiteY18" fmla="*/ 137957 h 197644"/>
              <a:gd name="connsiteX19" fmla="*/ 123682 w 1117217"/>
              <a:gd name="connsiteY19" fmla="*/ 89635 h 197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17217" h="197644">
                <a:moveTo>
                  <a:pt x="123682" y="89635"/>
                </a:moveTo>
                <a:cubicBezTo>
                  <a:pt x="172004" y="89635"/>
                  <a:pt x="424765" y="130523"/>
                  <a:pt x="476804" y="137957"/>
                </a:cubicBezTo>
                <a:cubicBezTo>
                  <a:pt x="528843" y="145391"/>
                  <a:pt x="386355" y="156542"/>
                  <a:pt x="435916" y="134240"/>
                </a:cubicBezTo>
                <a:cubicBezTo>
                  <a:pt x="485477" y="111938"/>
                  <a:pt x="732663" y="19011"/>
                  <a:pt x="774170" y="4143"/>
                </a:cubicBezTo>
                <a:cubicBezTo>
                  <a:pt x="815677" y="-10725"/>
                  <a:pt x="682482" y="45650"/>
                  <a:pt x="684960" y="45031"/>
                </a:cubicBezTo>
                <a:cubicBezTo>
                  <a:pt x="687438" y="44411"/>
                  <a:pt x="732662" y="4143"/>
                  <a:pt x="789038" y="426"/>
                </a:cubicBezTo>
                <a:cubicBezTo>
                  <a:pt x="845414" y="-3291"/>
                  <a:pt x="999053" y="18392"/>
                  <a:pt x="1023214" y="22728"/>
                </a:cubicBezTo>
                <a:cubicBezTo>
                  <a:pt x="1047375" y="27064"/>
                  <a:pt x="918516" y="16533"/>
                  <a:pt x="934004" y="26445"/>
                </a:cubicBezTo>
                <a:cubicBezTo>
                  <a:pt x="949492" y="36357"/>
                  <a:pt x="1132867" y="74147"/>
                  <a:pt x="1116140" y="82201"/>
                </a:cubicBezTo>
                <a:cubicBezTo>
                  <a:pt x="1099413" y="90255"/>
                  <a:pt x="857804" y="70430"/>
                  <a:pt x="833643" y="74767"/>
                </a:cubicBezTo>
                <a:cubicBezTo>
                  <a:pt x="809482" y="79104"/>
                  <a:pt x="985424" y="99548"/>
                  <a:pt x="971175" y="108221"/>
                </a:cubicBezTo>
                <a:cubicBezTo>
                  <a:pt x="956926" y="116894"/>
                  <a:pt x="778506" y="119991"/>
                  <a:pt x="748150" y="126806"/>
                </a:cubicBezTo>
                <a:cubicBezTo>
                  <a:pt x="717794" y="133621"/>
                  <a:pt x="820013" y="137338"/>
                  <a:pt x="789038" y="149109"/>
                </a:cubicBezTo>
                <a:cubicBezTo>
                  <a:pt x="758063" y="160880"/>
                  <a:pt x="562297" y="197431"/>
                  <a:pt x="562297" y="197431"/>
                </a:cubicBezTo>
                <a:cubicBezTo>
                  <a:pt x="548048" y="200528"/>
                  <a:pt x="739477" y="168933"/>
                  <a:pt x="703545" y="167694"/>
                </a:cubicBezTo>
                <a:cubicBezTo>
                  <a:pt x="667613" y="166455"/>
                  <a:pt x="367150" y="186899"/>
                  <a:pt x="346706" y="189996"/>
                </a:cubicBezTo>
                <a:cubicBezTo>
                  <a:pt x="326262" y="193094"/>
                  <a:pt x="636638" y="195572"/>
                  <a:pt x="580882" y="186279"/>
                </a:cubicBezTo>
                <a:cubicBezTo>
                  <a:pt x="525126" y="176986"/>
                  <a:pt x="77838" y="142294"/>
                  <a:pt x="12170" y="134240"/>
                </a:cubicBezTo>
                <a:cubicBezTo>
                  <a:pt x="-53498" y="126186"/>
                  <a:pt x="167048" y="142913"/>
                  <a:pt x="186872" y="137957"/>
                </a:cubicBezTo>
                <a:cubicBezTo>
                  <a:pt x="206696" y="133001"/>
                  <a:pt x="75360" y="89635"/>
                  <a:pt x="123682" y="8963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D8EC5A5E-0FFA-2018-E52E-C7C903295863}"/>
              </a:ext>
            </a:extLst>
          </p:cNvPr>
          <p:cNvSpPr/>
          <p:nvPr/>
        </p:nvSpPr>
        <p:spPr>
          <a:xfrm>
            <a:off x="5282472" y="4653760"/>
            <a:ext cx="697696" cy="335492"/>
          </a:xfrm>
          <a:custGeom>
            <a:avLst/>
            <a:gdLst>
              <a:gd name="connsiteX0" fmla="*/ 92416 w 697696"/>
              <a:gd name="connsiteY0" fmla="*/ 16 h 335492"/>
              <a:gd name="connsiteX1" fmla="*/ 434387 w 697696"/>
              <a:gd name="connsiteY1" fmla="*/ 85508 h 335492"/>
              <a:gd name="connsiteX2" fmla="*/ 441821 w 697696"/>
              <a:gd name="connsiteY2" fmla="*/ 78074 h 335492"/>
              <a:gd name="connsiteX3" fmla="*/ 649977 w 697696"/>
              <a:gd name="connsiteY3" fmla="*/ 297381 h 335492"/>
              <a:gd name="connsiteX4" fmla="*/ 516162 w 697696"/>
              <a:gd name="connsiteY4" fmla="*/ 226757 h 335492"/>
              <a:gd name="connsiteX5" fmla="*/ 694582 w 697696"/>
              <a:gd name="connsiteY5" fmla="*/ 334552 h 335492"/>
              <a:gd name="connsiteX6" fmla="*/ 334026 w 697696"/>
              <a:gd name="connsiteY6" fmla="*/ 152416 h 335492"/>
              <a:gd name="connsiteX7" fmla="*/ 334026 w 697696"/>
              <a:gd name="connsiteY7" fmla="*/ 156133 h 335492"/>
              <a:gd name="connsiteX8" fmla="*/ 3206 w 697696"/>
              <a:gd name="connsiteY8" fmla="*/ 78074 h 335492"/>
              <a:gd name="connsiteX9" fmla="*/ 163040 w 697696"/>
              <a:gd name="connsiteY9" fmla="*/ 78074 h 335492"/>
              <a:gd name="connsiteX10" fmla="*/ 92416 w 697696"/>
              <a:gd name="connsiteY10" fmla="*/ 16 h 335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7696" h="335492">
                <a:moveTo>
                  <a:pt x="92416" y="16"/>
                </a:moveTo>
                <a:cubicBezTo>
                  <a:pt x="137641" y="1255"/>
                  <a:pt x="376153" y="72498"/>
                  <a:pt x="434387" y="85508"/>
                </a:cubicBezTo>
                <a:cubicBezTo>
                  <a:pt x="492621" y="98518"/>
                  <a:pt x="405889" y="42762"/>
                  <a:pt x="441821" y="78074"/>
                </a:cubicBezTo>
                <a:cubicBezTo>
                  <a:pt x="477753" y="113386"/>
                  <a:pt x="637587" y="272601"/>
                  <a:pt x="649977" y="297381"/>
                </a:cubicBezTo>
                <a:cubicBezTo>
                  <a:pt x="662367" y="322161"/>
                  <a:pt x="508728" y="220562"/>
                  <a:pt x="516162" y="226757"/>
                </a:cubicBezTo>
                <a:cubicBezTo>
                  <a:pt x="523596" y="232952"/>
                  <a:pt x="724938" y="346942"/>
                  <a:pt x="694582" y="334552"/>
                </a:cubicBezTo>
                <a:cubicBezTo>
                  <a:pt x="664226" y="322162"/>
                  <a:pt x="394119" y="182152"/>
                  <a:pt x="334026" y="152416"/>
                </a:cubicBezTo>
                <a:cubicBezTo>
                  <a:pt x="273933" y="122680"/>
                  <a:pt x="389163" y="168523"/>
                  <a:pt x="334026" y="156133"/>
                </a:cubicBezTo>
                <a:cubicBezTo>
                  <a:pt x="278889" y="143743"/>
                  <a:pt x="31704" y="91084"/>
                  <a:pt x="3206" y="78074"/>
                </a:cubicBezTo>
                <a:cubicBezTo>
                  <a:pt x="-25292" y="65064"/>
                  <a:pt x="145074" y="86747"/>
                  <a:pt x="163040" y="78074"/>
                </a:cubicBezTo>
                <a:cubicBezTo>
                  <a:pt x="181006" y="69401"/>
                  <a:pt x="47191" y="-1223"/>
                  <a:pt x="92416" y="1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B735ACB7-60BE-5C65-4E45-6E572A8EF552}"/>
              </a:ext>
            </a:extLst>
          </p:cNvPr>
          <p:cNvSpPr/>
          <p:nvPr/>
        </p:nvSpPr>
        <p:spPr>
          <a:xfrm>
            <a:off x="3196465" y="4969256"/>
            <a:ext cx="1086743" cy="361401"/>
          </a:xfrm>
          <a:custGeom>
            <a:avLst/>
            <a:gdLst>
              <a:gd name="connsiteX0" fmla="*/ 910901 w 1086743"/>
              <a:gd name="connsiteY0" fmla="*/ 471 h 361401"/>
              <a:gd name="connsiteX1" fmla="*/ 929486 w 1086743"/>
              <a:gd name="connsiteY1" fmla="*/ 63661 h 361401"/>
              <a:gd name="connsiteX2" fmla="*/ 695311 w 1086743"/>
              <a:gd name="connsiteY2" fmla="*/ 145437 h 361401"/>
              <a:gd name="connsiteX3" fmla="*/ 803106 w 1086743"/>
              <a:gd name="connsiteY3" fmla="*/ 156588 h 361401"/>
              <a:gd name="connsiteX4" fmla="*/ 490872 w 1086743"/>
              <a:gd name="connsiteY4" fmla="*/ 171456 h 361401"/>
              <a:gd name="connsiteX5" fmla="*/ 412813 w 1086743"/>
              <a:gd name="connsiteY5" fmla="*/ 167739 h 361401"/>
              <a:gd name="connsiteX6" fmla="*/ 301301 w 1086743"/>
              <a:gd name="connsiteY6" fmla="*/ 104549 h 361401"/>
              <a:gd name="connsiteX7" fmla="*/ 427681 w 1086743"/>
              <a:gd name="connsiteY7" fmla="*/ 193759 h 361401"/>
              <a:gd name="connsiteX8" fmla="*/ 271564 w 1086743"/>
              <a:gd name="connsiteY8" fmla="*/ 138003 h 361401"/>
              <a:gd name="connsiteX9" fmla="*/ 218 w 1086743"/>
              <a:gd name="connsiteY9" fmla="*/ 193759 h 361401"/>
              <a:gd name="connsiteX10" fmla="*/ 223242 w 1086743"/>
              <a:gd name="connsiteY10" fmla="*/ 208627 h 361401"/>
              <a:gd name="connsiteX11" fmla="*/ 81994 w 1086743"/>
              <a:gd name="connsiteY11" fmla="*/ 249515 h 361401"/>
              <a:gd name="connsiteX12" fmla="*/ 665574 w 1086743"/>
              <a:gd name="connsiteY12" fmla="*/ 290403 h 361401"/>
              <a:gd name="connsiteX13" fmla="*/ 435115 w 1086743"/>
              <a:gd name="connsiteY13" fmla="*/ 316422 h 361401"/>
              <a:gd name="connsiteX14" fmla="*/ 996394 w 1086743"/>
              <a:gd name="connsiteY14" fmla="*/ 149154 h 361401"/>
              <a:gd name="connsiteX15" fmla="*/ 583798 w 1086743"/>
              <a:gd name="connsiteY15" fmla="*/ 361027 h 361401"/>
              <a:gd name="connsiteX16" fmla="*/ 1067018 w 1086743"/>
              <a:gd name="connsiteY16" fmla="*/ 85964 h 361401"/>
              <a:gd name="connsiteX17" fmla="*/ 996394 w 1086743"/>
              <a:gd name="connsiteY17" fmla="*/ 85964 h 361401"/>
              <a:gd name="connsiteX18" fmla="*/ 1026130 w 1086743"/>
              <a:gd name="connsiteY18" fmla="*/ 37642 h 361401"/>
              <a:gd name="connsiteX19" fmla="*/ 910901 w 1086743"/>
              <a:gd name="connsiteY19" fmla="*/ 471 h 3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86743" h="361401">
                <a:moveTo>
                  <a:pt x="910901" y="471"/>
                </a:moveTo>
                <a:cubicBezTo>
                  <a:pt x="894794" y="4808"/>
                  <a:pt x="965418" y="39500"/>
                  <a:pt x="929486" y="63661"/>
                </a:cubicBezTo>
                <a:cubicBezTo>
                  <a:pt x="893554" y="87822"/>
                  <a:pt x="716374" y="129949"/>
                  <a:pt x="695311" y="145437"/>
                </a:cubicBezTo>
                <a:cubicBezTo>
                  <a:pt x="674248" y="160925"/>
                  <a:pt x="837179" y="152252"/>
                  <a:pt x="803106" y="156588"/>
                </a:cubicBezTo>
                <a:cubicBezTo>
                  <a:pt x="769033" y="160924"/>
                  <a:pt x="555921" y="169598"/>
                  <a:pt x="490872" y="171456"/>
                </a:cubicBezTo>
                <a:cubicBezTo>
                  <a:pt x="425823" y="173314"/>
                  <a:pt x="444408" y="178890"/>
                  <a:pt x="412813" y="167739"/>
                </a:cubicBezTo>
                <a:cubicBezTo>
                  <a:pt x="381218" y="156588"/>
                  <a:pt x="298823" y="100212"/>
                  <a:pt x="301301" y="104549"/>
                </a:cubicBezTo>
                <a:cubicBezTo>
                  <a:pt x="303779" y="108886"/>
                  <a:pt x="432637" y="188183"/>
                  <a:pt x="427681" y="193759"/>
                </a:cubicBezTo>
                <a:cubicBezTo>
                  <a:pt x="422725" y="199335"/>
                  <a:pt x="342808" y="138003"/>
                  <a:pt x="271564" y="138003"/>
                </a:cubicBezTo>
                <a:cubicBezTo>
                  <a:pt x="200320" y="138003"/>
                  <a:pt x="8272" y="181988"/>
                  <a:pt x="218" y="193759"/>
                </a:cubicBezTo>
                <a:cubicBezTo>
                  <a:pt x="-7836" y="205530"/>
                  <a:pt x="209613" y="199334"/>
                  <a:pt x="223242" y="208627"/>
                </a:cubicBezTo>
                <a:cubicBezTo>
                  <a:pt x="236871" y="217920"/>
                  <a:pt x="8272" y="235886"/>
                  <a:pt x="81994" y="249515"/>
                </a:cubicBezTo>
                <a:cubicBezTo>
                  <a:pt x="155716" y="263144"/>
                  <a:pt x="606720" y="279252"/>
                  <a:pt x="665574" y="290403"/>
                </a:cubicBezTo>
                <a:cubicBezTo>
                  <a:pt x="724428" y="301554"/>
                  <a:pt x="379978" y="339963"/>
                  <a:pt x="435115" y="316422"/>
                </a:cubicBezTo>
                <a:cubicBezTo>
                  <a:pt x="490252" y="292881"/>
                  <a:pt x="971614" y="141720"/>
                  <a:pt x="996394" y="149154"/>
                </a:cubicBezTo>
                <a:cubicBezTo>
                  <a:pt x="1021174" y="156588"/>
                  <a:pt x="572027" y="371559"/>
                  <a:pt x="583798" y="361027"/>
                </a:cubicBezTo>
                <a:cubicBezTo>
                  <a:pt x="595569" y="350495"/>
                  <a:pt x="998252" y="131808"/>
                  <a:pt x="1067018" y="85964"/>
                </a:cubicBezTo>
                <a:cubicBezTo>
                  <a:pt x="1135784" y="40120"/>
                  <a:pt x="1003209" y="94018"/>
                  <a:pt x="996394" y="85964"/>
                </a:cubicBezTo>
                <a:cubicBezTo>
                  <a:pt x="989579" y="77910"/>
                  <a:pt x="1037281" y="52510"/>
                  <a:pt x="1026130" y="37642"/>
                </a:cubicBezTo>
                <a:cubicBezTo>
                  <a:pt x="1014979" y="22774"/>
                  <a:pt x="927008" y="-3866"/>
                  <a:pt x="910901" y="47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5D42BA61-F134-558B-D78D-F7BFB9D425F8}"/>
              </a:ext>
            </a:extLst>
          </p:cNvPr>
          <p:cNvSpPr/>
          <p:nvPr/>
        </p:nvSpPr>
        <p:spPr>
          <a:xfrm>
            <a:off x="3229717" y="4699536"/>
            <a:ext cx="996769" cy="464799"/>
          </a:xfrm>
          <a:custGeom>
            <a:avLst/>
            <a:gdLst>
              <a:gd name="connsiteX0" fmla="*/ 944556 w 996769"/>
              <a:gd name="connsiteY0" fmla="*/ 236737 h 464799"/>
              <a:gd name="connsiteX1" fmla="*/ 606303 w 996769"/>
              <a:gd name="connsiteY1" fmla="*/ 13713 h 464799"/>
              <a:gd name="connsiteX2" fmla="*/ 587717 w 996769"/>
              <a:gd name="connsiteY2" fmla="*/ 32298 h 464799"/>
              <a:gd name="connsiteX3" fmla="*/ 301503 w 996769"/>
              <a:gd name="connsiteY3" fmla="*/ 99205 h 464799"/>
              <a:gd name="connsiteX4" fmla="*/ 338673 w 996769"/>
              <a:gd name="connsiteY4" fmla="*/ 84337 h 464799"/>
              <a:gd name="connsiteX5" fmla="*/ 89629 w 996769"/>
              <a:gd name="connsiteY5" fmla="*/ 415157 h 464799"/>
              <a:gd name="connsiteX6" fmla="*/ 104498 w 996769"/>
              <a:gd name="connsiteY6" fmla="*/ 389137 h 464799"/>
              <a:gd name="connsiteX7" fmla="*/ 7854 w 996769"/>
              <a:gd name="connsiteY7" fmla="*/ 463479 h 464799"/>
              <a:gd name="connsiteX8" fmla="*/ 342390 w 996769"/>
              <a:gd name="connsiteY8" fmla="*/ 314796 h 464799"/>
              <a:gd name="connsiteX9" fmla="*/ 294068 w 996769"/>
              <a:gd name="connsiteY9" fmla="*/ 348249 h 464799"/>
              <a:gd name="connsiteX10" fmla="*/ 465054 w 996769"/>
              <a:gd name="connsiteY10" fmla="*/ 173547 h 464799"/>
              <a:gd name="connsiteX11" fmla="*/ 416732 w 996769"/>
              <a:gd name="connsiteY11" fmla="*/ 180981 h 464799"/>
              <a:gd name="connsiteX12" fmla="*/ 643473 w 996769"/>
              <a:gd name="connsiteY12" fmla="*/ 136376 h 464799"/>
              <a:gd name="connsiteX13" fmla="*/ 966859 w 996769"/>
              <a:gd name="connsiteY13" fmla="*/ 333381 h 464799"/>
              <a:gd name="connsiteX14" fmla="*/ 944556 w 996769"/>
              <a:gd name="connsiteY14" fmla="*/ 236737 h 46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96769" h="464799">
                <a:moveTo>
                  <a:pt x="944556" y="236737"/>
                </a:moveTo>
                <a:cubicBezTo>
                  <a:pt x="884463" y="183459"/>
                  <a:pt x="665776" y="47786"/>
                  <a:pt x="606303" y="13713"/>
                </a:cubicBezTo>
                <a:cubicBezTo>
                  <a:pt x="546830" y="-20360"/>
                  <a:pt x="638517" y="18049"/>
                  <a:pt x="587717" y="32298"/>
                </a:cubicBezTo>
                <a:cubicBezTo>
                  <a:pt x="536917" y="46547"/>
                  <a:pt x="343010" y="90532"/>
                  <a:pt x="301503" y="99205"/>
                </a:cubicBezTo>
                <a:cubicBezTo>
                  <a:pt x="259996" y="107878"/>
                  <a:pt x="373985" y="31678"/>
                  <a:pt x="338673" y="84337"/>
                </a:cubicBezTo>
                <a:cubicBezTo>
                  <a:pt x="303361" y="136996"/>
                  <a:pt x="128658" y="364357"/>
                  <a:pt x="89629" y="415157"/>
                </a:cubicBezTo>
                <a:cubicBezTo>
                  <a:pt x="50600" y="465957"/>
                  <a:pt x="118127" y="381083"/>
                  <a:pt x="104498" y="389137"/>
                </a:cubicBezTo>
                <a:cubicBezTo>
                  <a:pt x="90869" y="397191"/>
                  <a:pt x="-31795" y="475869"/>
                  <a:pt x="7854" y="463479"/>
                </a:cubicBezTo>
                <a:cubicBezTo>
                  <a:pt x="47503" y="451089"/>
                  <a:pt x="294688" y="334001"/>
                  <a:pt x="342390" y="314796"/>
                </a:cubicBezTo>
                <a:cubicBezTo>
                  <a:pt x="390092" y="295591"/>
                  <a:pt x="273624" y="371791"/>
                  <a:pt x="294068" y="348249"/>
                </a:cubicBezTo>
                <a:cubicBezTo>
                  <a:pt x="314512" y="324707"/>
                  <a:pt x="444610" y="201425"/>
                  <a:pt x="465054" y="173547"/>
                </a:cubicBezTo>
                <a:cubicBezTo>
                  <a:pt x="485498" y="145669"/>
                  <a:pt x="386995" y="187176"/>
                  <a:pt x="416732" y="180981"/>
                </a:cubicBezTo>
                <a:cubicBezTo>
                  <a:pt x="446469" y="174786"/>
                  <a:pt x="551785" y="110976"/>
                  <a:pt x="643473" y="136376"/>
                </a:cubicBezTo>
                <a:cubicBezTo>
                  <a:pt x="735161" y="161776"/>
                  <a:pt x="919776" y="316035"/>
                  <a:pt x="966859" y="333381"/>
                </a:cubicBezTo>
                <a:cubicBezTo>
                  <a:pt x="1013942" y="350727"/>
                  <a:pt x="1004649" y="290015"/>
                  <a:pt x="944556" y="23673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CCCD9C07-B0BF-3CFC-48A8-BB400FF0FCD3}"/>
              </a:ext>
            </a:extLst>
          </p:cNvPr>
          <p:cNvSpPr/>
          <p:nvPr/>
        </p:nvSpPr>
        <p:spPr>
          <a:xfrm>
            <a:off x="5471798" y="7230196"/>
            <a:ext cx="470080" cy="1362823"/>
          </a:xfrm>
          <a:custGeom>
            <a:avLst/>
            <a:gdLst>
              <a:gd name="connsiteX0" fmla="*/ 469714 w 470080"/>
              <a:gd name="connsiteY0" fmla="*/ 5672 h 1362823"/>
              <a:gd name="connsiteX1" fmla="*/ 244246 w 470080"/>
              <a:gd name="connsiteY1" fmla="*/ 494188 h 1362823"/>
              <a:gd name="connsiteX2" fmla="*/ 260947 w 470080"/>
              <a:gd name="connsiteY2" fmla="*/ 435733 h 1362823"/>
              <a:gd name="connsiteX3" fmla="*/ 181616 w 470080"/>
              <a:gd name="connsiteY3" fmla="*/ 886670 h 1362823"/>
              <a:gd name="connsiteX4" fmla="*/ 181616 w 470080"/>
              <a:gd name="connsiteY4" fmla="*/ 736357 h 1362823"/>
              <a:gd name="connsiteX5" fmla="*/ 169090 w 470080"/>
              <a:gd name="connsiteY5" fmla="*/ 1362659 h 1362823"/>
              <a:gd name="connsiteX6" fmla="*/ 43829 w 470080"/>
              <a:gd name="connsiteY6" fmla="*/ 669552 h 1362823"/>
              <a:gd name="connsiteX7" fmla="*/ 52180 w 470080"/>
              <a:gd name="connsiteY7" fmla="*/ 736357 h 1362823"/>
              <a:gd name="connsiteX8" fmla="*/ 10427 w 470080"/>
              <a:gd name="connsiteY8" fmla="*/ 393979 h 1362823"/>
              <a:gd name="connsiteX9" fmla="*/ 18777 w 470080"/>
              <a:gd name="connsiteY9" fmla="*/ 477486 h 1362823"/>
              <a:gd name="connsiteX10" fmla="*/ 206668 w 470080"/>
              <a:gd name="connsiteY10" fmla="*/ 222790 h 1362823"/>
              <a:gd name="connsiteX11" fmla="*/ 98109 w 470080"/>
              <a:gd name="connsiteY11" fmla="*/ 364752 h 1362823"/>
              <a:gd name="connsiteX12" fmla="*/ 356980 w 470080"/>
              <a:gd name="connsiteY12" fmla="*/ 105881 h 1362823"/>
              <a:gd name="connsiteX13" fmla="*/ 298525 w 470080"/>
              <a:gd name="connsiteY13" fmla="*/ 218615 h 1362823"/>
              <a:gd name="connsiteX14" fmla="*/ 469714 w 470080"/>
              <a:gd name="connsiteY14" fmla="*/ 5672 h 1362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70080" h="1362823">
                <a:moveTo>
                  <a:pt x="469714" y="5672"/>
                </a:moveTo>
                <a:cubicBezTo>
                  <a:pt x="460668" y="51601"/>
                  <a:pt x="279040" y="422511"/>
                  <a:pt x="244246" y="494188"/>
                </a:cubicBezTo>
                <a:cubicBezTo>
                  <a:pt x="209452" y="565865"/>
                  <a:pt x="271385" y="370319"/>
                  <a:pt x="260947" y="435733"/>
                </a:cubicBezTo>
                <a:cubicBezTo>
                  <a:pt x="250509" y="501147"/>
                  <a:pt x="194838" y="836566"/>
                  <a:pt x="181616" y="886670"/>
                </a:cubicBezTo>
                <a:cubicBezTo>
                  <a:pt x="168394" y="936774"/>
                  <a:pt x="183704" y="657026"/>
                  <a:pt x="181616" y="736357"/>
                </a:cubicBezTo>
                <a:cubicBezTo>
                  <a:pt x="179528" y="815689"/>
                  <a:pt x="192054" y="1373793"/>
                  <a:pt x="169090" y="1362659"/>
                </a:cubicBezTo>
                <a:cubicBezTo>
                  <a:pt x="146126" y="1351525"/>
                  <a:pt x="63314" y="773936"/>
                  <a:pt x="43829" y="669552"/>
                </a:cubicBezTo>
                <a:cubicBezTo>
                  <a:pt x="24344" y="565168"/>
                  <a:pt x="57747" y="782286"/>
                  <a:pt x="52180" y="736357"/>
                </a:cubicBezTo>
                <a:cubicBezTo>
                  <a:pt x="46613" y="690428"/>
                  <a:pt x="15994" y="437124"/>
                  <a:pt x="10427" y="393979"/>
                </a:cubicBezTo>
                <a:cubicBezTo>
                  <a:pt x="4860" y="350834"/>
                  <a:pt x="-13930" y="506018"/>
                  <a:pt x="18777" y="477486"/>
                </a:cubicBezTo>
                <a:cubicBezTo>
                  <a:pt x="51484" y="448955"/>
                  <a:pt x="193446" y="241579"/>
                  <a:pt x="206668" y="222790"/>
                </a:cubicBezTo>
                <a:cubicBezTo>
                  <a:pt x="219890" y="204001"/>
                  <a:pt x="73057" y="384237"/>
                  <a:pt x="98109" y="364752"/>
                </a:cubicBezTo>
                <a:cubicBezTo>
                  <a:pt x="123161" y="345267"/>
                  <a:pt x="323577" y="130237"/>
                  <a:pt x="356980" y="105881"/>
                </a:cubicBezTo>
                <a:cubicBezTo>
                  <a:pt x="390383" y="81525"/>
                  <a:pt x="279736" y="229749"/>
                  <a:pt x="298525" y="218615"/>
                </a:cubicBezTo>
                <a:cubicBezTo>
                  <a:pt x="317314" y="207481"/>
                  <a:pt x="478760" y="-40257"/>
                  <a:pt x="469714" y="567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449FFD69-58AA-2D42-703A-D13174DBA63D}"/>
              </a:ext>
            </a:extLst>
          </p:cNvPr>
          <p:cNvSpPr/>
          <p:nvPr/>
        </p:nvSpPr>
        <p:spPr>
          <a:xfrm>
            <a:off x="4225446" y="7479729"/>
            <a:ext cx="1394709" cy="1464012"/>
          </a:xfrm>
          <a:custGeom>
            <a:avLst/>
            <a:gdLst>
              <a:gd name="connsiteX0" fmla="*/ 104384 w 1394709"/>
              <a:gd name="connsiteY0" fmla="*/ 344863 h 1464012"/>
              <a:gd name="connsiteX1" fmla="*/ 764088 w 1394709"/>
              <a:gd name="connsiteY1" fmla="*/ 1079723 h 1464012"/>
              <a:gd name="connsiteX2" fmla="*/ 680581 w 1394709"/>
              <a:gd name="connsiteY2" fmla="*/ 975339 h 1464012"/>
              <a:gd name="connsiteX3" fmla="*/ 1043836 w 1394709"/>
              <a:gd name="connsiteY3" fmla="*/ 1388698 h 1464012"/>
              <a:gd name="connsiteX4" fmla="*/ 1031310 w 1394709"/>
              <a:gd name="connsiteY4" fmla="*/ 1313542 h 1464012"/>
              <a:gd name="connsiteX5" fmla="*/ 1102291 w 1394709"/>
              <a:gd name="connsiteY5" fmla="*/ 1463855 h 1464012"/>
              <a:gd name="connsiteX6" fmla="*/ 1135694 w 1394709"/>
              <a:gd name="connsiteY6" fmla="*/ 1280139 h 1464012"/>
              <a:gd name="connsiteX7" fmla="*/ 1189973 w 1394709"/>
              <a:gd name="connsiteY7" fmla="*/ 1405400 h 1464012"/>
              <a:gd name="connsiteX8" fmla="*/ 1373688 w 1394709"/>
              <a:gd name="connsiteY8" fmla="*/ 1033794 h 1464012"/>
              <a:gd name="connsiteX9" fmla="*/ 1315233 w 1394709"/>
              <a:gd name="connsiteY9" fmla="*/ 1050496 h 1464012"/>
              <a:gd name="connsiteX10" fmla="*/ 1269305 w 1394709"/>
              <a:gd name="connsiteY10" fmla="*/ 394967 h 1464012"/>
              <a:gd name="connsiteX11" fmla="*/ 1377864 w 1394709"/>
              <a:gd name="connsiteY11" fmla="*/ 1012918 h 1464012"/>
              <a:gd name="connsiteX12" fmla="*/ 1377864 w 1394709"/>
              <a:gd name="connsiteY12" fmla="*/ 40063 h 1464012"/>
              <a:gd name="connsiteX13" fmla="*/ 1219201 w 1394709"/>
              <a:gd name="connsiteY13" fmla="*/ 207076 h 1464012"/>
              <a:gd name="connsiteX14" fmla="*/ 388307 w 1394709"/>
              <a:gd name="connsiteY14" fmla="*/ 399142 h 1464012"/>
              <a:gd name="connsiteX15" fmla="*/ 634653 w 1394709"/>
              <a:gd name="connsiteY15" fmla="*/ 311460 h 1464012"/>
              <a:gd name="connsiteX16" fmla="*/ 292275 w 1394709"/>
              <a:gd name="connsiteY16" fmla="*/ 323986 h 1464012"/>
              <a:gd name="connsiteX17" fmla="*/ 1 w 1394709"/>
              <a:gd name="connsiteY17" fmla="*/ 227953 h 1464012"/>
              <a:gd name="connsiteX18" fmla="*/ 296450 w 1394709"/>
              <a:gd name="connsiteY18" fmla="*/ 428370 h 1464012"/>
              <a:gd name="connsiteX19" fmla="*/ 104384 w 1394709"/>
              <a:gd name="connsiteY19" fmla="*/ 344863 h 1464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94709" h="1464012">
                <a:moveTo>
                  <a:pt x="104384" y="344863"/>
                </a:moveTo>
                <a:cubicBezTo>
                  <a:pt x="182324" y="453422"/>
                  <a:pt x="668055" y="974644"/>
                  <a:pt x="764088" y="1079723"/>
                </a:cubicBezTo>
                <a:cubicBezTo>
                  <a:pt x="860121" y="1184802"/>
                  <a:pt x="633956" y="923843"/>
                  <a:pt x="680581" y="975339"/>
                </a:cubicBezTo>
                <a:cubicBezTo>
                  <a:pt x="727206" y="1026835"/>
                  <a:pt x="985381" y="1332331"/>
                  <a:pt x="1043836" y="1388698"/>
                </a:cubicBezTo>
                <a:cubicBezTo>
                  <a:pt x="1102291" y="1445065"/>
                  <a:pt x="1021568" y="1301016"/>
                  <a:pt x="1031310" y="1313542"/>
                </a:cubicBezTo>
                <a:cubicBezTo>
                  <a:pt x="1041052" y="1326068"/>
                  <a:pt x="1084894" y="1469422"/>
                  <a:pt x="1102291" y="1463855"/>
                </a:cubicBezTo>
                <a:cubicBezTo>
                  <a:pt x="1119688" y="1458288"/>
                  <a:pt x="1121080" y="1289882"/>
                  <a:pt x="1135694" y="1280139"/>
                </a:cubicBezTo>
                <a:cubicBezTo>
                  <a:pt x="1150308" y="1270397"/>
                  <a:pt x="1150307" y="1446457"/>
                  <a:pt x="1189973" y="1405400"/>
                </a:cubicBezTo>
                <a:cubicBezTo>
                  <a:pt x="1229639" y="1364343"/>
                  <a:pt x="1352811" y="1092945"/>
                  <a:pt x="1373688" y="1033794"/>
                </a:cubicBezTo>
                <a:cubicBezTo>
                  <a:pt x="1394565" y="974643"/>
                  <a:pt x="1332630" y="1156967"/>
                  <a:pt x="1315233" y="1050496"/>
                </a:cubicBezTo>
                <a:cubicBezTo>
                  <a:pt x="1297836" y="944025"/>
                  <a:pt x="1258867" y="401230"/>
                  <a:pt x="1269305" y="394967"/>
                </a:cubicBezTo>
                <a:cubicBezTo>
                  <a:pt x="1279744" y="388704"/>
                  <a:pt x="1359771" y="1072069"/>
                  <a:pt x="1377864" y="1012918"/>
                </a:cubicBezTo>
                <a:cubicBezTo>
                  <a:pt x="1395957" y="953767"/>
                  <a:pt x="1404308" y="174370"/>
                  <a:pt x="1377864" y="40063"/>
                </a:cubicBezTo>
                <a:cubicBezTo>
                  <a:pt x="1351420" y="-94244"/>
                  <a:pt x="1384127" y="147230"/>
                  <a:pt x="1219201" y="207076"/>
                </a:cubicBezTo>
                <a:cubicBezTo>
                  <a:pt x="1054275" y="266922"/>
                  <a:pt x="485732" y="381745"/>
                  <a:pt x="388307" y="399142"/>
                </a:cubicBezTo>
                <a:cubicBezTo>
                  <a:pt x="290882" y="416539"/>
                  <a:pt x="650658" y="323986"/>
                  <a:pt x="634653" y="311460"/>
                </a:cubicBezTo>
                <a:cubicBezTo>
                  <a:pt x="618648" y="298934"/>
                  <a:pt x="398050" y="337904"/>
                  <a:pt x="292275" y="323986"/>
                </a:cubicBezTo>
                <a:cubicBezTo>
                  <a:pt x="186500" y="310068"/>
                  <a:pt x="-695" y="210556"/>
                  <a:pt x="1" y="227953"/>
                </a:cubicBezTo>
                <a:cubicBezTo>
                  <a:pt x="697" y="245350"/>
                  <a:pt x="274878" y="410277"/>
                  <a:pt x="296450" y="428370"/>
                </a:cubicBezTo>
                <a:cubicBezTo>
                  <a:pt x="318022" y="446463"/>
                  <a:pt x="26444" y="236304"/>
                  <a:pt x="104384" y="344863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42065F5C-E71E-320C-F36D-C9F87C17D2BC}"/>
              </a:ext>
            </a:extLst>
          </p:cNvPr>
          <p:cNvSpPr/>
          <p:nvPr/>
        </p:nvSpPr>
        <p:spPr>
          <a:xfrm>
            <a:off x="3542518" y="7354876"/>
            <a:ext cx="1092152" cy="478066"/>
          </a:xfrm>
          <a:custGeom>
            <a:avLst/>
            <a:gdLst>
              <a:gd name="connsiteX0" fmla="*/ 10698 w 1092152"/>
              <a:gd name="connsiteY0" fmla="*/ 2077 h 478066"/>
              <a:gd name="connsiteX1" fmla="*/ 574370 w 1092152"/>
              <a:gd name="connsiteY1" fmla="*/ 281825 h 478066"/>
              <a:gd name="connsiteX2" fmla="*/ 436583 w 1092152"/>
              <a:gd name="connsiteY2" fmla="*/ 265124 h 478066"/>
              <a:gd name="connsiteX3" fmla="*/ 1092112 w 1092152"/>
              <a:gd name="connsiteY3" fmla="*/ 473891 h 478066"/>
              <a:gd name="connsiteX4" fmla="*/ 469986 w 1092152"/>
              <a:gd name="connsiteY4" fmla="*/ 336105 h 478066"/>
              <a:gd name="connsiteX5" fmla="*/ 758085 w 1092152"/>
              <a:gd name="connsiteY5" fmla="*/ 478066 h 478066"/>
              <a:gd name="connsiteX6" fmla="*/ 31575 w 1092152"/>
              <a:gd name="connsiteY6" fmla="*/ 127338 h 478066"/>
              <a:gd name="connsiteX7" fmla="*/ 190238 w 1092152"/>
              <a:gd name="connsiteY7" fmla="*/ 152390 h 478066"/>
              <a:gd name="connsiteX8" fmla="*/ 10698 w 1092152"/>
              <a:gd name="connsiteY8" fmla="*/ 2077 h 478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2152" h="478066">
                <a:moveTo>
                  <a:pt x="10698" y="2077"/>
                </a:moveTo>
                <a:cubicBezTo>
                  <a:pt x="74720" y="23649"/>
                  <a:pt x="503389" y="237984"/>
                  <a:pt x="574370" y="281825"/>
                </a:cubicBezTo>
                <a:cubicBezTo>
                  <a:pt x="645351" y="325666"/>
                  <a:pt x="350293" y="233113"/>
                  <a:pt x="436583" y="265124"/>
                </a:cubicBezTo>
                <a:cubicBezTo>
                  <a:pt x="522873" y="297135"/>
                  <a:pt x="1086545" y="462061"/>
                  <a:pt x="1092112" y="473891"/>
                </a:cubicBezTo>
                <a:cubicBezTo>
                  <a:pt x="1097679" y="485721"/>
                  <a:pt x="525657" y="335409"/>
                  <a:pt x="469986" y="336105"/>
                </a:cubicBezTo>
                <a:cubicBezTo>
                  <a:pt x="414315" y="336801"/>
                  <a:pt x="758085" y="478066"/>
                  <a:pt x="758085" y="478066"/>
                </a:cubicBezTo>
                <a:cubicBezTo>
                  <a:pt x="685017" y="443272"/>
                  <a:pt x="126216" y="181617"/>
                  <a:pt x="31575" y="127338"/>
                </a:cubicBezTo>
                <a:cubicBezTo>
                  <a:pt x="-63066" y="73059"/>
                  <a:pt x="189542" y="171179"/>
                  <a:pt x="190238" y="152390"/>
                </a:cubicBezTo>
                <a:cubicBezTo>
                  <a:pt x="190934" y="133601"/>
                  <a:pt x="-53324" y="-19495"/>
                  <a:pt x="10698" y="207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5B7C9316-5BEC-A20F-5691-290A57BD78F8}"/>
              </a:ext>
            </a:extLst>
          </p:cNvPr>
          <p:cNvSpPr/>
          <p:nvPr/>
        </p:nvSpPr>
        <p:spPr>
          <a:xfrm>
            <a:off x="3093819" y="7994535"/>
            <a:ext cx="1262393" cy="1612952"/>
          </a:xfrm>
          <a:custGeom>
            <a:avLst/>
            <a:gdLst>
              <a:gd name="connsiteX0" fmla="*/ 709918 w 1262393"/>
              <a:gd name="connsiteY0" fmla="*/ 118155 h 1612952"/>
              <a:gd name="connsiteX1" fmla="*/ 793425 w 1262393"/>
              <a:gd name="connsiteY1" fmla="*/ 548216 h 1612952"/>
              <a:gd name="connsiteX2" fmla="*/ 730795 w 1262393"/>
              <a:gd name="connsiteY2" fmla="*/ 410429 h 1612952"/>
              <a:gd name="connsiteX3" fmla="*/ 914510 w 1262393"/>
              <a:gd name="connsiteY3" fmla="*/ 790386 h 1612952"/>
              <a:gd name="connsiteX4" fmla="*/ 885282 w 1262393"/>
              <a:gd name="connsiteY4" fmla="*/ 756983 h 1612952"/>
              <a:gd name="connsiteX5" fmla="*/ 885282 w 1262393"/>
              <a:gd name="connsiteY5" fmla="*/ 1383284 h 1612952"/>
              <a:gd name="connsiteX6" fmla="*/ 856055 w 1262393"/>
              <a:gd name="connsiteY6" fmla="*/ 1299777 h 1612952"/>
              <a:gd name="connsiteX7" fmla="*/ 1256888 w 1262393"/>
              <a:gd name="connsiteY7" fmla="*/ 1596227 h 1612952"/>
              <a:gd name="connsiteX8" fmla="*/ 1043945 w 1262393"/>
              <a:gd name="connsiteY8" fmla="*/ 1512720 h 1612952"/>
              <a:gd name="connsiteX9" fmla="*/ 430170 w 1262393"/>
              <a:gd name="connsiteY9" fmla="*/ 1303953 h 1612952"/>
              <a:gd name="connsiteX10" fmla="*/ 1081523 w 1262393"/>
              <a:gd name="connsiteY10" fmla="*/ 1612928 h 1612952"/>
              <a:gd name="connsiteX11" fmla="*/ 37688 w 1262393"/>
              <a:gd name="connsiteY11" fmla="*/ 1320654 h 1612952"/>
              <a:gd name="connsiteX12" fmla="*/ 233929 w 1262393"/>
              <a:gd name="connsiteY12" fmla="*/ 1278901 h 1612952"/>
              <a:gd name="connsiteX13" fmla="*/ 271507 w 1262393"/>
              <a:gd name="connsiteY13" fmla="*/ 1007503 h 1612952"/>
              <a:gd name="connsiteX14" fmla="*/ 125370 w 1262393"/>
              <a:gd name="connsiteY14" fmla="*/ 1157816 h 1612952"/>
              <a:gd name="connsiteX15" fmla="*/ 492800 w 1262393"/>
              <a:gd name="connsiteY15" fmla="*/ 260117 h 1612952"/>
              <a:gd name="connsiteX16" fmla="*/ 421819 w 1262393"/>
              <a:gd name="connsiteY16" fmla="*/ 535690 h 1612952"/>
              <a:gd name="connsiteX17" fmla="*/ 567956 w 1262393"/>
              <a:gd name="connsiteY17" fmla="*/ 1246 h 1612952"/>
              <a:gd name="connsiteX18" fmla="*/ 597184 w 1262393"/>
              <a:gd name="connsiteY18" fmla="*/ 381202 h 1612952"/>
              <a:gd name="connsiteX19" fmla="*/ 709918 w 1262393"/>
              <a:gd name="connsiteY19" fmla="*/ 118155 h 1612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62393" h="1612952">
                <a:moveTo>
                  <a:pt x="709918" y="118155"/>
                </a:moveTo>
                <a:cubicBezTo>
                  <a:pt x="742625" y="145991"/>
                  <a:pt x="789946" y="499504"/>
                  <a:pt x="793425" y="548216"/>
                </a:cubicBezTo>
                <a:cubicBezTo>
                  <a:pt x="796904" y="596928"/>
                  <a:pt x="710614" y="370067"/>
                  <a:pt x="730795" y="410429"/>
                </a:cubicBezTo>
                <a:cubicBezTo>
                  <a:pt x="750976" y="450791"/>
                  <a:pt x="888762" y="732627"/>
                  <a:pt x="914510" y="790386"/>
                </a:cubicBezTo>
                <a:cubicBezTo>
                  <a:pt x="940258" y="848145"/>
                  <a:pt x="890153" y="658167"/>
                  <a:pt x="885282" y="756983"/>
                </a:cubicBezTo>
                <a:cubicBezTo>
                  <a:pt x="880411" y="855799"/>
                  <a:pt x="890153" y="1292818"/>
                  <a:pt x="885282" y="1383284"/>
                </a:cubicBezTo>
                <a:cubicBezTo>
                  <a:pt x="880411" y="1473750"/>
                  <a:pt x="794121" y="1264287"/>
                  <a:pt x="856055" y="1299777"/>
                </a:cubicBezTo>
                <a:cubicBezTo>
                  <a:pt x="917989" y="1335267"/>
                  <a:pt x="1225573" y="1560737"/>
                  <a:pt x="1256888" y="1596227"/>
                </a:cubicBezTo>
                <a:cubicBezTo>
                  <a:pt x="1288203" y="1631718"/>
                  <a:pt x="1181731" y="1561432"/>
                  <a:pt x="1043945" y="1512720"/>
                </a:cubicBezTo>
                <a:cubicBezTo>
                  <a:pt x="906159" y="1464008"/>
                  <a:pt x="423907" y="1287252"/>
                  <a:pt x="430170" y="1303953"/>
                </a:cubicBezTo>
                <a:cubicBezTo>
                  <a:pt x="436433" y="1320654"/>
                  <a:pt x="1146937" y="1610145"/>
                  <a:pt x="1081523" y="1612928"/>
                </a:cubicBezTo>
                <a:cubicBezTo>
                  <a:pt x="1016109" y="1615711"/>
                  <a:pt x="178954" y="1376325"/>
                  <a:pt x="37688" y="1320654"/>
                </a:cubicBezTo>
                <a:cubicBezTo>
                  <a:pt x="-103578" y="1264983"/>
                  <a:pt x="194959" y="1331093"/>
                  <a:pt x="233929" y="1278901"/>
                </a:cubicBezTo>
                <a:cubicBezTo>
                  <a:pt x="272899" y="1226709"/>
                  <a:pt x="289600" y="1027684"/>
                  <a:pt x="271507" y="1007503"/>
                </a:cubicBezTo>
                <a:cubicBezTo>
                  <a:pt x="253414" y="987322"/>
                  <a:pt x="88488" y="1282380"/>
                  <a:pt x="125370" y="1157816"/>
                </a:cubicBezTo>
                <a:cubicBezTo>
                  <a:pt x="162252" y="1033252"/>
                  <a:pt x="443392" y="363805"/>
                  <a:pt x="492800" y="260117"/>
                </a:cubicBezTo>
                <a:cubicBezTo>
                  <a:pt x="542208" y="156429"/>
                  <a:pt x="409293" y="578835"/>
                  <a:pt x="421819" y="535690"/>
                </a:cubicBezTo>
                <a:cubicBezTo>
                  <a:pt x="434345" y="492545"/>
                  <a:pt x="538728" y="26994"/>
                  <a:pt x="567956" y="1246"/>
                </a:cubicBezTo>
                <a:cubicBezTo>
                  <a:pt x="597183" y="-24502"/>
                  <a:pt x="576307" y="356846"/>
                  <a:pt x="597184" y="381202"/>
                </a:cubicBezTo>
                <a:cubicBezTo>
                  <a:pt x="618061" y="405558"/>
                  <a:pt x="677211" y="90319"/>
                  <a:pt x="709918" y="11815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EC169C68-452D-6B23-FAE7-3C5FC76F1C77}"/>
              </a:ext>
            </a:extLst>
          </p:cNvPr>
          <p:cNvSpPr/>
          <p:nvPr/>
        </p:nvSpPr>
        <p:spPr>
          <a:xfrm>
            <a:off x="4968491" y="9002008"/>
            <a:ext cx="638406" cy="952556"/>
          </a:xfrm>
          <a:custGeom>
            <a:avLst/>
            <a:gdLst>
              <a:gd name="connsiteX0" fmla="*/ 246512 w 638406"/>
              <a:gd name="connsiteY0" fmla="*/ 30 h 952556"/>
              <a:gd name="connsiteX1" fmla="*/ 229810 w 638406"/>
              <a:gd name="connsiteY1" fmla="*/ 321532 h 952556"/>
              <a:gd name="connsiteX2" fmla="*/ 242336 w 638406"/>
              <a:gd name="connsiteY2" fmla="*/ 296480 h 952556"/>
              <a:gd name="connsiteX3" fmla="*/ 630643 w 638406"/>
              <a:gd name="connsiteY3" fmla="*/ 914430 h 952556"/>
              <a:gd name="connsiteX4" fmla="*/ 509558 w 638406"/>
              <a:gd name="connsiteY4" fmla="*/ 772469 h 952556"/>
              <a:gd name="connsiteX5" fmla="*/ 605591 w 638406"/>
              <a:gd name="connsiteY5" fmla="*/ 952008 h 952556"/>
              <a:gd name="connsiteX6" fmla="*/ 350895 w 638406"/>
              <a:gd name="connsiteY6" fmla="*/ 822573 h 952556"/>
              <a:gd name="connsiteX7" fmla="*/ 167 w 638406"/>
              <a:gd name="connsiteY7" fmla="*/ 659734 h 952556"/>
              <a:gd name="connsiteX8" fmla="*/ 396824 w 638406"/>
              <a:gd name="connsiteY8" fmla="*/ 722365 h 952556"/>
              <a:gd name="connsiteX9" fmla="*/ 163005 w 638406"/>
              <a:gd name="connsiteY9" fmla="*/ 304830 h 952556"/>
              <a:gd name="connsiteX10" fmla="*/ 246512 w 638406"/>
              <a:gd name="connsiteY10" fmla="*/ 30 h 95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8406" h="952556">
                <a:moveTo>
                  <a:pt x="246512" y="30"/>
                </a:moveTo>
                <a:cubicBezTo>
                  <a:pt x="257646" y="2814"/>
                  <a:pt x="230506" y="272124"/>
                  <a:pt x="229810" y="321532"/>
                </a:cubicBezTo>
                <a:cubicBezTo>
                  <a:pt x="229114" y="370940"/>
                  <a:pt x="175531" y="197664"/>
                  <a:pt x="242336" y="296480"/>
                </a:cubicBezTo>
                <a:cubicBezTo>
                  <a:pt x="309141" y="395296"/>
                  <a:pt x="586106" y="835099"/>
                  <a:pt x="630643" y="914430"/>
                </a:cubicBezTo>
                <a:cubicBezTo>
                  <a:pt x="675180" y="993761"/>
                  <a:pt x="513733" y="766206"/>
                  <a:pt x="509558" y="772469"/>
                </a:cubicBezTo>
                <a:cubicBezTo>
                  <a:pt x="505383" y="778732"/>
                  <a:pt x="632035" y="943657"/>
                  <a:pt x="605591" y="952008"/>
                </a:cubicBezTo>
                <a:cubicBezTo>
                  <a:pt x="579147" y="960359"/>
                  <a:pt x="451799" y="871285"/>
                  <a:pt x="350895" y="822573"/>
                </a:cubicBezTo>
                <a:cubicBezTo>
                  <a:pt x="249991" y="773861"/>
                  <a:pt x="-7488" y="676435"/>
                  <a:pt x="167" y="659734"/>
                </a:cubicBezTo>
                <a:cubicBezTo>
                  <a:pt x="7822" y="643033"/>
                  <a:pt x="369684" y="781516"/>
                  <a:pt x="396824" y="722365"/>
                </a:cubicBezTo>
                <a:cubicBezTo>
                  <a:pt x="423964" y="663214"/>
                  <a:pt x="184578" y="425219"/>
                  <a:pt x="163005" y="304830"/>
                </a:cubicBezTo>
                <a:cubicBezTo>
                  <a:pt x="141432" y="184441"/>
                  <a:pt x="235378" y="-2754"/>
                  <a:pt x="246512" y="3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3A57823C-16DC-4F95-B067-B39FB24CED59}"/>
              </a:ext>
            </a:extLst>
          </p:cNvPr>
          <p:cNvSpPr/>
          <p:nvPr/>
        </p:nvSpPr>
        <p:spPr>
          <a:xfrm>
            <a:off x="5303728" y="9281391"/>
            <a:ext cx="413093" cy="758509"/>
          </a:xfrm>
          <a:custGeom>
            <a:avLst/>
            <a:gdLst>
              <a:gd name="connsiteX0" fmla="*/ 203549 w 413093"/>
              <a:gd name="connsiteY0" fmla="*/ 395 h 758509"/>
              <a:gd name="connsiteX1" fmla="*/ 186847 w 413093"/>
              <a:gd name="connsiteY1" fmla="*/ 313546 h 758509"/>
              <a:gd name="connsiteX2" fmla="*/ 191023 w 413093"/>
              <a:gd name="connsiteY2" fmla="*/ 301020 h 758509"/>
              <a:gd name="connsiteX3" fmla="*/ 399790 w 413093"/>
              <a:gd name="connsiteY3" fmla="*/ 731080 h 758509"/>
              <a:gd name="connsiteX4" fmla="*/ 349686 w 413093"/>
              <a:gd name="connsiteY4" fmla="*/ 655924 h 758509"/>
              <a:gd name="connsiteX5" fmla="*/ 7308 w 413093"/>
              <a:gd name="connsiteY5" fmla="*/ 175760 h 758509"/>
              <a:gd name="connsiteX6" fmla="*/ 120042 w 413093"/>
              <a:gd name="connsiteY6" fmla="*/ 246741 h 758509"/>
              <a:gd name="connsiteX7" fmla="*/ 203549 w 413093"/>
              <a:gd name="connsiteY7" fmla="*/ 395 h 758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3093" h="758509">
                <a:moveTo>
                  <a:pt x="203549" y="395"/>
                </a:moveTo>
                <a:cubicBezTo>
                  <a:pt x="214683" y="11529"/>
                  <a:pt x="186847" y="313546"/>
                  <a:pt x="186847" y="313546"/>
                </a:cubicBezTo>
                <a:cubicBezTo>
                  <a:pt x="184759" y="363650"/>
                  <a:pt x="155533" y="231431"/>
                  <a:pt x="191023" y="301020"/>
                </a:cubicBezTo>
                <a:cubicBezTo>
                  <a:pt x="226513" y="370609"/>
                  <a:pt x="373346" y="671929"/>
                  <a:pt x="399790" y="731080"/>
                </a:cubicBezTo>
                <a:cubicBezTo>
                  <a:pt x="426234" y="790231"/>
                  <a:pt x="415100" y="748477"/>
                  <a:pt x="349686" y="655924"/>
                </a:cubicBezTo>
                <a:cubicBezTo>
                  <a:pt x="284272" y="563371"/>
                  <a:pt x="45582" y="243957"/>
                  <a:pt x="7308" y="175760"/>
                </a:cubicBezTo>
                <a:cubicBezTo>
                  <a:pt x="-30966" y="107563"/>
                  <a:pt x="92206" y="276664"/>
                  <a:pt x="120042" y="246741"/>
                </a:cubicBezTo>
                <a:cubicBezTo>
                  <a:pt x="147877" y="216818"/>
                  <a:pt x="192415" y="-10739"/>
                  <a:pt x="203549" y="39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B0971B24-DC12-C030-1CE7-D4193DB16FA6}"/>
              </a:ext>
            </a:extLst>
          </p:cNvPr>
          <p:cNvSpPr/>
          <p:nvPr/>
        </p:nvSpPr>
        <p:spPr>
          <a:xfrm>
            <a:off x="5612527" y="9233473"/>
            <a:ext cx="354991" cy="801147"/>
          </a:xfrm>
          <a:custGeom>
            <a:avLst/>
            <a:gdLst>
              <a:gd name="connsiteX0" fmla="*/ 70114 w 354991"/>
              <a:gd name="connsiteY0" fmla="*/ 14911 h 801147"/>
              <a:gd name="connsiteX1" fmla="*/ 345687 w 354991"/>
              <a:gd name="connsiteY1" fmla="*/ 724719 h 801147"/>
              <a:gd name="connsiteX2" fmla="*/ 291407 w 354991"/>
              <a:gd name="connsiteY2" fmla="*/ 607809 h 801147"/>
              <a:gd name="connsiteX3" fmla="*/ 303933 w 354991"/>
              <a:gd name="connsiteY3" fmla="*/ 783174 h 801147"/>
              <a:gd name="connsiteX4" fmla="*/ 11659 w 354991"/>
              <a:gd name="connsiteY4" fmla="*/ 90067 h 801147"/>
              <a:gd name="connsiteX5" fmla="*/ 57588 w 354991"/>
              <a:gd name="connsiteY5" fmla="*/ 227853 h 801147"/>
              <a:gd name="connsiteX6" fmla="*/ 70114 w 354991"/>
              <a:gd name="connsiteY6" fmla="*/ 14911 h 801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4991" h="801147">
                <a:moveTo>
                  <a:pt x="70114" y="14911"/>
                </a:moveTo>
                <a:cubicBezTo>
                  <a:pt x="118131" y="97722"/>
                  <a:pt x="308805" y="625903"/>
                  <a:pt x="345687" y="724719"/>
                </a:cubicBezTo>
                <a:cubicBezTo>
                  <a:pt x="382569" y="823535"/>
                  <a:pt x="298366" y="598067"/>
                  <a:pt x="291407" y="607809"/>
                </a:cubicBezTo>
                <a:cubicBezTo>
                  <a:pt x="284448" y="617551"/>
                  <a:pt x="350558" y="869464"/>
                  <a:pt x="303933" y="783174"/>
                </a:cubicBezTo>
                <a:cubicBezTo>
                  <a:pt x="257308" y="696884"/>
                  <a:pt x="52717" y="182621"/>
                  <a:pt x="11659" y="90067"/>
                </a:cubicBezTo>
                <a:cubicBezTo>
                  <a:pt x="-29399" y="-2487"/>
                  <a:pt x="50629" y="234812"/>
                  <a:pt x="57588" y="227853"/>
                </a:cubicBezTo>
                <a:cubicBezTo>
                  <a:pt x="64547" y="220894"/>
                  <a:pt x="22097" y="-67900"/>
                  <a:pt x="70114" y="1491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F6D4540D-A654-CD07-E5FF-ADCB333FA47C}"/>
              </a:ext>
            </a:extLst>
          </p:cNvPr>
          <p:cNvSpPr/>
          <p:nvPr/>
        </p:nvSpPr>
        <p:spPr>
          <a:xfrm>
            <a:off x="2345038" y="9785836"/>
            <a:ext cx="2333815" cy="159830"/>
          </a:xfrm>
          <a:custGeom>
            <a:avLst/>
            <a:gdLst>
              <a:gd name="connsiteX0" fmla="*/ 268726 w 2333815"/>
              <a:gd name="connsiteY0" fmla="*/ 159830 h 159830"/>
              <a:gd name="connsiteX1" fmla="*/ 1274984 w 2333815"/>
              <a:gd name="connsiteY1" fmla="*/ 88849 h 159830"/>
              <a:gd name="connsiteX2" fmla="*/ 1095444 w 2333815"/>
              <a:gd name="connsiteY2" fmla="*/ 101375 h 159830"/>
              <a:gd name="connsiteX3" fmla="*/ 2331346 w 2333815"/>
              <a:gd name="connsiteY3" fmla="*/ 55446 h 159830"/>
              <a:gd name="connsiteX4" fmla="*/ 723839 w 2333815"/>
              <a:gd name="connsiteY4" fmla="*/ 1167 h 159830"/>
              <a:gd name="connsiteX5" fmla="*/ 1070392 w 2333815"/>
              <a:gd name="connsiteY5" fmla="*/ 17868 h 159830"/>
              <a:gd name="connsiteX6" fmla="*/ 323006 w 2333815"/>
              <a:gd name="connsiteY6" fmla="*/ 13693 h 159830"/>
              <a:gd name="connsiteX7" fmla="*/ 1504 w 2333815"/>
              <a:gd name="connsiteY7" fmla="*/ 63797 h 159830"/>
              <a:gd name="connsiteX8" fmla="*/ 206096 w 2333815"/>
              <a:gd name="connsiteY8" fmla="*/ 109726 h 159830"/>
              <a:gd name="connsiteX9" fmla="*/ 268726 w 2333815"/>
              <a:gd name="connsiteY9" fmla="*/ 159830 h 159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33815" h="159830">
                <a:moveTo>
                  <a:pt x="268726" y="159830"/>
                </a:moveTo>
                <a:lnTo>
                  <a:pt x="1274984" y="88849"/>
                </a:lnTo>
                <a:lnTo>
                  <a:pt x="1095444" y="101375"/>
                </a:lnTo>
                <a:cubicBezTo>
                  <a:pt x="1271504" y="95808"/>
                  <a:pt x="2393280" y="72147"/>
                  <a:pt x="2331346" y="55446"/>
                </a:cubicBezTo>
                <a:cubicBezTo>
                  <a:pt x="2269412" y="38745"/>
                  <a:pt x="933998" y="7430"/>
                  <a:pt x="723839" y="1167"/>
                </a:cubicBezTo>
                <a:cubicBezTo>
                  <a:pt x="513680" y="-5096"/>
                  <a:pt x="1137197" y="15780"/>
                  <a:pt x="1070392" y="17868"/>
                </a:cubicBezTo>
                <a:cubicBezTo>
                  <a:pt x="1003587" y="19956"/>
                  <a:pt x="501154" y="6038"/>
                  <a:pt x="323006" y="13693"/>
                </a:cubicBezTo>
                <a:cubicBezTo>
                  <a:pt x="144858" y="21348"/>
                  <a:pt x="20989" y="47791"/>
                  <a:pt x="1504" y="63797"/>
                </a:cubicBezTo>
                <a:cubicBezTo>
                  <a:pt x="-17981" y="79802"/>
                  <a:pt x="157384" y="99983"/>
                  <a:pt x="206096" y="109726"/>
                </a:cubicBezTo>
                <a:cubicBezTo>
                  <a:pt x="254808" y="119468"/>
                  <a:pt x="274293" y="120860"/>
                  <a:pt x="268726" y="15983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01783960-19C9-291D-5BB1-4FC268BC9B9B}"/>
              </a:ext>
            </a:extLst>
          </p:cNvPr>
          <p:cNvSpPr/>
          <p:nvPr/>
        </p:nvSpPr>
        <p:spPr>
          <a:xfrm>
            <a:off x="2367278" y="9369257"/>
            <a:ext cx="837530" cy="576409"/>
          </a:xfrm>
          <a:custGeom>
            <a:avLst/>
            <a:gdLst>
              <a:gd name="connsiteX0" fmla="*/ 835210 w 837530"/>
              <a:gd name="connsiteY0" fmla="*/ 50316 h 576409"/>
              <a:gd name="connsiteX1" fmla="*/ 576338 w 837530"/>
              <a:gd name="connsiteY1" fmla="*/ 158875 h 576409"/>
              <a:gd name="connsiteX2" fmla="*/ 313292 w 837530"/>
              <a:gd name="connsiteY2" fmla="*/ 405220 h 576409"/>
              <a:gd name="connsiteX3" fmla="*/ 739177 w 837530"/>
              <a:gd name="connsiteY3" fmla="*/ 204803 h 576409"/>
              <a:gd name="connsiteX4" fmla="*/ 4317 w 837530"/>
              <a:gd name="connsiteY4" fmla="*/ 576409 h 576409"/>
              <a:gd name="connsiteX5" fmla="*/ 446903 w 837530"/>
              <a:gd name="connsiteY5" fmla="*/ 204803 h 576409"/>
              <a:gd name="connsiteX6" fmla="*/ 689073 w 837530"/>
              <a:gd name="connsiteY6" fmla="*/ 8562 h 576409"/>
              <a:gd name="connsiteX7" fmla="*/ 835210 w 837530"/>
              <a:gd name="connsiteY7" fmla="*/ 50316 h 576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7530" h="576409">
                <a:moveTo>
                  <a:pt x="835210" y="50316"/>
                </a:moveTo>
                <a:cubicBezTo>
                  <a:pt x="816421" y="75368"/>
                  <a:pt x="663324" y="99724"/>
                  <a:pt x="576338" y="158875"/>
                </a:cubicBezTo>
                <a:cubicBezTo>
                  <a:pt x="489352" y="218026"/>
                  <a:pt x="286152" y="397565"/>
                  <a:pt x="313292" y="405220"/>
                </a:cubicBezTo>
                <a:cubicBezTo>
                  <a:pt x="340432" y="412875"/>
                  <a:pt x="790673" y="176272"/>
                  <a:pt x="739177" y="204803"/>
                </a:cubicBezTo>
                <a:cubicBezTo>
                  <a:pt x="687681" y="233334"/>
                  <a:pt x="53029" y="576409"/>
                  <a:pt x="4317" y="576409"/>
                </a:cubicBezTo>
                <a:cubicBezTo>
                  <a:pt x="-44395" y="576409"/>
                  <a:pt x="332777" y="299444"/>
                  <a:pt x="446903" y="204803"/>
                </a:cubicBezTo>
                <a:cubicBezTo>
                  <a:pt x="561029" y="110162"/>
                  <a:pt x="623659" y="35702"/>
                  <a:pt x="689073" y="8562"/>
                </a:cubicBezTo>
                <a:cubicBezTo>
                  <a:pt x="754487" y="-18578"/>
                  <a:pt x="853999" y="25264"/>
                  <a:pt x="835210" y="5031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F0DCF196-2148-2F50-DAF9-71DECC8BE5FE}"/>
              </a:ext>
            </a:extLst>
          </p:cNvPr>
          <p:cNvSpPr/>
          <p:nvPr/>
        </p:nvSpPr>
        <p:spPr>
          <a:xfrm>
            <a:off x="1844879" y="9925680"/>
            <a:ext cx="1420378" cy="200035"/>
          </a:xfrm>
          <a:custGeom>
            <a:avLst/>
            <a:gdLst>
              <a:gd name="connsiteX0" fmla="*/ 8973 w 1420378"/>
              <a:gd name="connsiteY0" fmla="*/ 86791 h 200035"/>
              <a:gd name="connsiteX1" fmla="*/ 464085 w 1420378"/>
              <a:gd name="connsiteY1" fmla="*/ 7460 h 200035"/>
              <a:gd name="connsiteX2" fmla="*/ 439033 w 1420378"/>
              <a:gd name="connsiteY2" fmla="*/ 24161 h 200035"/>
              <a:gd name="connsiteX3" fmla="*/ 1420239 w 1420378"/>
              <a:gd name="connsiteY3" fmla="*/ 191175 h 200035"/>
              <a:gd name="connsiteX4" fmla="*/ 514189 w 1420378"/>
              <a:gd name="connsiteY4" fmla="*/ 161947 h 200035"/>
              <a:gd name="connsiteX5" fmla="*/ 935899 w 1420378"/>
              <a:gd name="connsiteY5" fmla="*/ 199525 h 200035"/>
              <a:gd name="connsiteX6" fmla="*/ 8973 w 1420378"/>
              <a:gd name="connsiteY6" fmla="*/ 86791 h 20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0378" h="200035">
                <a:moveTo>
                  <a:pt x="8973" y="86791"/>
                </a:moveTo>
                <a:cubicBezTo>
                  <a:pt x="-69663" y="54780"/>
                  <a:pt x="392408" y="17898"/>
                  <a:pt x="464085" y="7460"/>
                </a:cubicBezTo>
                <a:cubicBezTo>
                  <a:pt x="535762" y="-2978"/>
                  <a:pt x="279674" y="-6458"/>
                  <a:pt x="439033" y="24161"/>
                </a:cubicBezTo>
                <a:cubicBezTo>
                  <a:pt x="598392" y="54780"/>
                  <a:pt x="1407713" y="168211"/>
                  <a:pt x="1420239" y="191175"/>
                </a:cubicBezTo>
                <a:cubicBezTo>
                  <a:pt x="1432765" y="214139"/>
                  <a:pt x="594912" y="160555"/>
                  <a:pt x="514189" y="161947"/>
                </a:cubicBezTo>
                <a:cubicBezTo>
                  <a:pt x="433466" y="163339"/>
                  <a:pt x="1022885" y="205092"/>
                  <a:pt x="935899" y="199525"/>
                </a:cubicBezTo>
                <a:cubicBezTo>
                  <a:pt x="848913" y="193958"/>
                  <a:pt x="87609" y="118802"/>
                  <a:pt x="8973" y="8679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 1252">
            <a:extLst>
              <a:ext uri="{FF2B5EF4-FFF2-40B4-BE49-F238E27FC236}">
                <a16:creationId xmlns:a16="http://schemas.microsoft.com/office/drawing/2014/main" id="{5CE27C23-7186-5D21-3A8E-BD8926AE175B}"/>
              </a:ext>
            </a:extLst>
          </p:cNvPr>
          <p:cNvSpPr/>
          <p:nvPr/>
        </p:nvSpPr>
        <p:spPr>
          <a:xfrm>
            <a:off x="2574746" y="9824101"/>
            <a:ext cx="2477285" cy="215822"/>
          </a:xfrm>
          <a:custGeom>
            <a:avLst/>
            <a:gdLst>
              <a:gd name="connsiteX0" fmla="*/ 694547 w 2477285"/>
              <a:gd name="connsiteY0" fmla="*/ 75636 h 215822"/>
              <a:gd name="connsiteX1" fmla="*/ 1951325 w 2477285"/>
              <a:gd name="connsiteY1" fmla="*/ 480 h 215822"/>
              <a:gd name="connsiteX2" fmla="*/ 1633999 w 2477285"/>
              <a:gd name="connsiteY2" fmla="*/ 42233 h 215822"/>
              <a:gd name="connsiteX3" fmla="*/ 2260301 w 2477285"/>
              <a:gd name="connsiteY3" fmla="*/ 17181 h 215822"/>
              <a:gd name="connsiteX4" fmla="*/ 2406438 w 2477285"/>
              <a:gd name="connsiteY4" fmla="*/ 54759 h 215822"/>
              <a:gd name="connsiteX5" fmla="*/ 1199764 w 2477285"/>
              <a:gd name="connsiteY5" fmla="*/ 213422 h 215822"/>
              <a:gd name="connsiteX6" fmla="*/ 1521265 w 2477285"/>
              <a:gd name="connsiteY6" fmla="*/ 150792 h 215822"/>
              <a:gd name="connsiteX7" fmla="*/ 753002 w 2477285"/>
              <a:gd name="connsiteY7" fmla="*/ 154967 h 215822"/>
              <a:gd name="connsiteX8" fmla="*/ 1440 w 2477285"/>
              <a:gd name="connsiteY8" fmla="*/ 175844 h 215822"/>
              <a:gd name="connsiteX9" fmla="*/ 556761 w 2477285"/>
              <a:gd name="connsiteY9" fmla="*/ 88162 h 215822"/>
              <a:gd name="connsiteX10" fmla="*/ 322942 w 2477285"/>
              <a:gd name="connsiteY10" fmla="*/ 150792 h 215822"/>
              <a:gd name="connsiteX11" fmla="*/ 694547 w 2477285"/>
              <a:gd name="connsiteY11" fmla="*/ 75636 h 215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77285" h="215822">
                <a:moveTo>
                  <a:pt x="694547" y="75636"/>
                </a:moveTo>
                <a:cubicBezTo>
                  <a:pt x="965944" y="50584"/>
                  <a:pt x="1794750" y="6047"/>
                  <a:pt x="1951325" y="480"/>
                </a:cubicBezTo>
                <a:cubicBezTo>
                  <a:pt x="2107900" y="-5087"/>
                  <a:pt x="1582503" y="39450"/>
                  <a:pt x="1633999" y="42233"/>
                </a:cubicBezTo>
                <a:cubicBezTo>
                  <a:pt x="1685495" y="45016"/>
                  <a:pt x="2131561" y="15093"/>
                  <a:pt x="2260301" y="17181"/>
                </a:cubicBezTo>
                <a:cubicBezTo>
                  <a:pt x="2389041" y="19269"/>
                  <a:pt x="2583194" y="22052"/>
                  <a:pt x="2406438" y="54759"/>
                </a:cubicBezTo>
                <a:cubicBezTo>
                  <a:pt x="2229682" y="87466"/>
                  <a:pt x="1347293" y="197417"/>
                  <a:pt x="1199764" y="213422"/>
                </a:cubicBezTo>
                <a:cubicBezTo>
                  <a:pt x="1052235" y="229427"/>
                  <a:pt x="1595725" y="160534"/>
                  <a:pt x="1521265" y="150792"/>
                </a:cubicBezTo>
                <a:cubicBezTo>
                  <a:pt x="1446805" y="141050"/>
                  <a:pt x="1006306" y="150792"/>
                  <a:pt x="753002" y="154967"/>
                </a:cubicBezTo>
                <a:cubicBezTo>
                  <a:pt x="499698" y="159142"/>
                  <a:pt x="34147" y="186978"/>
                  <a:pt x="1440" y="175844"/>
                </a:cubicBezTo>
                <a:cubicBezTo>
                  <a:pt x="-31267" y="164710"/>
                  <a:pt x="503177" y="92337"/>
                  <a:pt x="556761" y="88162"/>
                </a:cubicBezTo>
                <a:cubicBezTo>
                  <a:pt x="610345" y="83987"/>
                  <a:pt x="293715" y="152880"/>
                  <a:pt x="322942" y="150792"/>
                </a:cubicBezTo>
                <a:cubicBezTo>
                  <a:pt x="352169" y="148704"/>
                  <a:pt x="423150" y="100688"/>
                  <a:pt x="694547" y="7563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FB4ADAB6-66B2-D3A9-757D-5F912CF54495}"/>
              </a:ext>
            </a:extLst>
          </p:cNvPr>
          <p:cNvSpPr/>
          <p:nvPr/>
        </p:nvSpPr>
        <p:spPr>
          <a:xfrm>
            <a:off x="5912269" y="8881874"/>
            <a:ext cx="1591186" cy="922972"/>
          </a:xfrm>
          <a:custGeom>
            <a:avLst/>
            <a:gdLst>
              <a:gd name="connsiteX0" fmla="*/ 70997 w 1591186"/>
              <a:gd name="connsiteY0" fmla="*/ 70060 h 922972"/>
              <a:gd name="connsiteX1" fmla="*/ 584564 w 1591186"/>
              <a:gd name="connsiteY1" fmla="*/ 596153 h 922972"/>
              <a:gd name="connsiteX2" fmla="*/ 471830 w 1591186"/>
              <a:gd name="connsiteY2" fmla="*/ 520997 h 922972"/>
              <a:gd name="connsiteX3" fmla="*/ 1148235 w 1591186"/>
              <a:gd name="connsiteY3" fmla="*/ 825797 h 922972"/>
              <a:gd name="connsiteX4" fmla="*/ 1018799 w 1591186"/>
              <a:gd name="connsiteY4" fmla="*/ 825797 h 922972"/>
              <a:gd name="connsiteX5" fmla="*/ 1590821 w 1591186"/>
              <a:gd name="connsiteY5" fmla="*/ 921830 h 922972"/>
              <a:gd name="connsiteX6" fmla="*/ 922767 w 1591186"/>
              <a:gd name="connsiteY6" fmla="*/ 875901 h 922972"/>
              <a:gd name="connsiteX7" fmla="*/ 467654 w 1591186"/>
              <a:gd name="connsiteY7" fmla="*/ 834148 h 922972"/>
              <a:gd name="connsiteX8" fmla="*/ 630493 w 1591186"/>
              <a:gd name="connsiteY8" fmla="*/ 842499 h 922972"/>
              <a:gd name="connsiteX9" fmla="*/ 70997 w 1591186"/>
              <a:gd name="connsiteY9" fmla="*/ 399912 h 922972"/>
              <a:gd name="connsiteX10" fmla="*/ 246361 w 1591186"/>
              <a:gd name="connsiteY10" fmla="*/ 479244 h 922972"/>
              <a:gd name="connsiteX11" fmla="*/ 108575 w 1591186"/>
              <a:gd name="connsiteY11" fmla="*/ 341458 h 922972"/>
              <a:gd name="connsiteX12" fmla="*/ 16 w 1591186"/>
              <a:gd name="connsiteY12" fmla="*/ 3255 h 922972"/>
              <a:gd name="connsiteX13" fmla="*/ 100224 w 1591186"/>
              <a:gd name="connsiteY13" fmla="*/ 166093 h 922972"/>
              <a:gd name="connsiteX14" fmla="*/ 70997 w 1591186"/>
              <a:gd name="connsiteY14" fmla="*/ 70060 h 922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91186" h="922972">
                <a:moveTo>
                  <a:pt x="70997" y="70060"/>
                </a:moveTo>
                <a:cubicBezTo>
                  <a:pt x="151720" y="141737"/>
                  <a:pt x="517759" y="520997"/>
                  <a:pt x="584564" y="596153"/>
                </a:cubicBezTo>
                <a:cubicBezTo>
                  <a:pt x="651369" y="671309"/>
                  <a:pt x="377885" y="482723"/>
                  <a:pt x="471830" y="520997"/>
                </a:cubicBezTo>
                <a:cubicBezTo>
                  <a:pt x="565775" y="559271"/>
                  <a:pt x="1057074" y="774997"/>
                  <a:pt x="1148235" y="825797"/>
                </a:cubicBezTo>
                <a:cubicBezTo>
                  <a:pt x="1239396" y="876597"/>
                  <a:pt x="945035" y="809791"/>
                  <a:pt x="1018799" y="825797"/>
                </a:cubicBezTo>
                <a:cubicBezTo>
                  <a:pt x="1092563" y="841803"/>
                  <a:pt x="1606826" y="913479"/>
                  <a:pt x="1590821" y="921830"/>
                </a:cubicBezTo>
                <a:cubicBezTo>
                  <a:pt x="1574816" y="930181"/>
                  <a:pt x="1109962" y="890515"/>
                  <a:pt x="922767" y="875901"/>
                </a:cubicBezTo>
                <a:cubicBezTo>
                  <a:pt x="735573" y="861287"/>
                  <a:pt x="516366" y="839715"/>
                  <a:pt x="467654" y="834148"/>
                </a:cubicBezTo>
                <a:cubicBezTo>
                  <a:pt x="418942" y="828581"/>
                  <a:pt x="696602" y="914871"/>
                  <a:pt x="630493" y="842499"/>
                </a:cubicBezTo>
                <a:cubicBezTo>
                  <a:pt x="564384" y="770127"/>
                  <a:pt x="135019" y="460455"/>
                  <a:pt x="70997" y="399912"/>
                </a:cubicBezTo>
                <a:cubicBezTo>
                  <a:pt x="6975" y="339369"/>
                  <a:pt x="240098" y="488986"/>
                  <a:pt x="246361" y="479244"/>
                </a:cubicBezTo>
                <a:cubicBezTo>
                  <a:pt x="252624" y="469502"/>
                  <a:pt x="149632" y="420789"/>
                  <a:pt x="108575" y="341458"/>
                </a:cubicBezTo>
                <a:cubicBezTo>
                  <a:pt x="67518" y="262127"/>
                  <a:pt x="1408" y="32482"/>
                  <a:pt x="16" y="3255"/>
                </a:cubicBezTo>
                <a:cubicBezTo>
                  <a:pt x="-1376" y="-25972"/>
                  <a:pt x="83523" y="150784"/>
                  <a:pt x="100224" y="166093"/>
                </a:cubicBezTo>
                <a:cubicBezTo>
                  <a:pt x="116925" y="181402"/>
                  <a:pt x="-9726" y="-1617"/>
                  <a:pt x="70997" y="7006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85113531-FC40-18C7-33EF-E35D3200D4A6}"/>
              </a:ext>
            </a:extLst>
          </p:cNvPr>
          <p:cNvSpPr/>
          <p:nvPr/>
        </p:nvSpPr>
        <p:spPr>
          <a:xfrm>
            <a:off x="7015025" y="9736802"/>
            <a:ext cx="901875" cy="883242"/>
          </a:xfrm>
          <a:custGeom>
            <a:avLst/>
            <a:gdLst>
              <a:gd name="connsiteX0" fmla="*/ 16252 w 901875"/>
              <a:gd name="connsiteY0" fmla="*/ 97 h 883242"/>
              <a:gd name="connsiteX1" fmla="*/ 279298 w 901875"/>
              <a:gd name="connsiteY1" fmla="*/ 87779 h 883242"/>
              <a:gd name="connsiteX2" fmla="*/ 275123 w 901875"/>
              <a:gd name="connsiteY2" fmla="*/ 96130 h 883242"/>
              <a:gd name="connsiteX3" fmla="*/ 408734 w 901875"/>
              <a:gd name="connsiteY3" fmla="*/ 350825 h 883242"/>
              <a:gd name="connsiteX4" fmla="*/ 341928 w 901875"/>
              <a:gd name="connsiteY4" fmla="*/ 288195 h 883242"/>
              <a:gd name="connsiteX5" fmla="*/ 742761 w 901875"/>
              <a:gd name="connsiteY5" fmla="*/ 689028 h 883242"/>
              <a:gd name="connsiteX6" fmla="*/ 742761 w 901875"/>
              <a:gd name="connsiteY6" fmla="*/ 680677 h 883242"/>
              <a:gd name="connsiteX7" fmla="*/ 901424 w 901875"/>
              <a:gd name="connsiteY7" fmla="*/ 881094 h 883242"/>
              <a:gd name="connsiteX8" fmla="*/ 780339 w 901875"/>
              <a:gd name="connsiteY8" fmla="*/ 776710 h 883242"/>
              <a:gd name="connsiteX9" fmla="*/ 496416 w 901875"/>
              <a:gd name="connsiteY9" fmla="*/ 622223 h 883242"/>
              <a:gd name="connsiteX10" fmla="*/ 571572 w 901875"/>
              <a:gd name="connsiteY10" fmla="*/ 684853 h 883242"/>
              <a:gd name="connsiteX11" fmla="*/ 20427 w 901875"/>
              <a:gd name="connsiteY11" fmla="*/ 96130 h 883242"/>
              <a:gd name="connsiteX12" fmla="*/ 112285 w 901875"/>
              <a:gd name="connsiteY12" fmla="*/ 108656 h 883242"/>
              <a:gd name="connsiteX13" fmla="*/ 16252 w 901875"/>
              <a:gd name="connsiteY13" fmla="*/ 97 h 883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01875" h="883242">
                <a:moveTo>
                  <a:pt x="16252" y="97"/>
                </a:moveTo>
                <a:cubicBezTo>
                  <a:pt x="44087" y="-3382"/>
                  <a:pt x="279298" y="87779"/>
                  <a:pt x="279298" y="87779"/>
                </a:cubicBezTo>
                <a:cubicBezTo>
                  <a:pt x="322443" y="103785"/>
                  <a:pt x="253550" y="52289"/>
                  <a:pt x="275123" y="96130"/>
                </a:cubicBezTo>
                <a:cubicBezTo>
                  <a:pt x="296696" y="139971"/>
                  <a:pt x="397600" y="318814"/>
                  <a:pt x="408734" y="350825"/>
                </a:cubicBezTo>
                <a:cubicBezTo>
                  <a:pt x="419868" y="382836"/>
                  <a:pt x="286257" y="231828"/>
                  <a:pt x="341928" y="288195"/>
                </a:cubicBezTo>
                <a:cubicBezTo>
                  <a:pt x="397599" y="344562"/>
                  <a:pt x="675956" y="623614"/>
                  <a:pt x="742761" y="689028"/>
                </a:cubicBezTo>
                <a:cubicBezTo>
                  <a:pt x="809566" y="754442"/>
                  <a:pt x="716317" y="648666"/>
                  <a:pt x="742761" y="680677"/>
                </a:cubicBezTo>
                <a:cubicBezTo>
                  <a:pt x="769205" y="712688"/>
                  <a:pt x="895161" y="865089"/>
                  <a:pt x="901424" y="881094"/>
                </a:cubicBezTo>
                <a:cubicBezTo>
                  <a:pt x="907687" y="897099"/>
                  <a:pt x="847840" y="819855"/>
                  <a:pt x="780339" y="776710"/>
                </a:cubicBezTo>
                <a:cubicBezTo>
                  <a:pt x="712838" y="733565"/>
                  <a:pt x="531210" y="637532"/>
                  <a:pt x="496416" y="622223"/>
                </a:cubicBezTo>
                <a:cubicBezTo>
                  <a:pt x="461622" y="606914"/>
                  <a:pt x="650904" y="772535"/>
                  <a:pt x="571572" y="684853"/>
                </a:cubicBezTo>
                <a:cubicBezTo>
                  <a:pt x="492241" y="597171"/>
                  <a:pt x="96975" y="192163"/>
                  <a:pt x="20427" y="96130"/>
                </a:cubicBezTo>
                <a:cubicBezTo>
                  <a:pt x="-56121" y="97"/>
                  <a:pt x="106718" y="123270"/>
                  <a:pt x="112285" y="108656"/>
                </a:cubicBezTo>
                <a:cubicBezTo>
                  <a:pt x="117852" y="94042"/>
                  <a:pt x="-11583" y="3576"/>
                  <a:pt x="16252" y="9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 1255">
            <a:extLst>
              <a:ext uri="{FF2B5EF4-FFF2-40B4-BE49-F238E27FC236}">
                <a16:creationId xmlns:a16="http://schemas.microsoft.com/office/drawing/2014/main" id="{7DBBBD1C-A6A6-2C98-F634-9E638ED46023}"/>
              </a:ext>
            </a:extLst>
          </p:cNvPr>
          <p:cNvSpPr/>
          <p:nvPr/>
        </p:nvSpPr>
        <p:spPr>
          <a:xfrm>
            <a:off x="2408028" y="2706022"/>
            <a:ext cx="2457502" cy="2023720"/>
          </a:xfrm>
          <a:custGeom>
            <a:avLst/>
            <a:gdLst>
              <a:gd name="connsiteX0" fmla="*/ 2456147 w 2457502"/>
              <a:gd name="connsiteY0" fmla="*/ 96695 h 2023720"/>
              <a:gd name="connsiteX1" fmla="*/ 1033146 w 2457502"/>
              <a:gd name="connsiteY1" fmla="*/ 361817 h 2023720"/>
              <a:gd name="connsiteX2" fmla="*/ 1536336 w 2457502"/>
              <a:gd name="connsiteY2" fmla="*/ 269836 h 2023720"/>
              <a:gd name="connsiteX3" fmla="*/ 659811 w 2457502"/>
              <a:gd name="connsiteY3" fmla="*/ 935346 h 2023720"/>
              <a:gd name="connsiteX4" fmla="*/ 1530926 w 2457502"/>
              <a:gd name="connsiteY4" fmla="*/ 572832 h 2023720"/>
              <a:gd name="connsiteX5" fmla="*/ 264834 w 2457502"/>
              <a:gd name="connsiteY5" fmla="*/ 1492643 h 2023720"/>
              <a:gd name="connsiteX6" fmla="*/ 10533 w 2457502"/>
              <a:gd name="connsiteY6" fmla="*/ 2022887 h 2023720"/>
              <a:gd name="connsiteX7" fmla="*/ 48408 w 2457502"/>
              <a:gd name="connsiteY7" fmla="*/ 1379019 h 2023720"/>
              <a:gd name="connsiteX8" fmla="*/ 48408 w 2457502"/>
              <a:gd name="connsiteY8" fmla="*/ 1422305 h 2023720"/>
              <a:gd name="connsiteX9" fmla="*/ 638168 w 2457502"/>
              <a:gd name="connsiteY9" fmla="*/ 378049 h 2023720"/>
              <a:gd name="connsiteX10" fmla="*/ 567830 w 2457502"/>
              <a:gd name="connsiteY10" fmla="*/ 464619 h 2023720"/>
              <a:gd name="connsiteX11" fmla="*/ 1839333 w 2457502"/>
              <a:gd name="connsiteY11" fmla="*/ 20946 h 2023720"/>
              <a:gd name="connsiteX12" fmla="*/ 1303679 w 2457502"/>
              <a:gd name="connsiteY12" fmla="*/ 75053 h 2023720"/>
              <a:gd name="connsiteX13" fmla="*/ 2456147 w 2457502"/>
              <a:gd name="connsiteY13" fmla="*/ 96695 h 202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57502" h="2023720">
                <a:moveTo>
                  <a:pt x="2456147" y="96695"/>
                </a:moveTo>
                <a:cubicBezTo>
                  <a:pt x="2411058" y="144489"/>
                  <a:pt x="1033146" y="361817"/>
                  <a:pt x="1033146" y="361817"/>
                </a:cubicBezTo>
                <a:cubicBezTo>
                  <a:pt x="879844" y="390674"/>
                  <a:pt x="1598558" y="174248"/>
                  <a:pt x="1536336" y="269836"/>
                </a:cubicBezTo>
                <a:cubicBezTo>
                  <a:pt x="1474114" y="365424"/>
                  <a:pt x="660713" y="884847"/>
                  <a:pt x="659811" y="935346"/>
                </a:cubicBezTo>
                <a:cubicBezTo>
                  <a:pt x="658909" y="985845"/>
                  <a:pt x="1596755" y="479949"/>
                  <a:pt x="1530926" y="572832"/>
                </a:cubicBezTo>
                <a:cubicBezTo>
                  <a:pt x="1465097" y="665715"/>
                  <a:pt x="518233" y="1250967"/>
                  <a:pt x="264834" y="1492643"/>
                </a:cubicBezTo>
                <a:cubicBezTo>
                  <a:pt x="11435" y="1734319"/>
                  <a:pt x="46604" y="2041824"/>
                  <a:pt x="10533" y="2022887"/>
                </a:cubicBezTo>
                <a:cubicBezTo>
                  <a:pt x="-25538" y="2003950"/>
                  <a:pt x="42095" y="1479116"/>
                  <a:pt x="48408" y="1379019"/>
                </a:cubicBezTo>
                <a:cubicBezTo>
                  <a:pt x="54720" y="1278922"/>
                  <a:pt x="-49885" y="1589133"/>
                  <a:pt x="48408" y="1422305"/>
                </a:cubicBezTo>
                <a:cubicBezTo>
                  <a:pt x="146701" y="1255477"/>
                  <a:pt x="551598" y="537663"/>
                  <a:pt x="638168" y="378049"/>
                </a:cubicBezTo>
                <a:cubicBezTo>
                  <a:pt x="724738" y="218435"/>
                  <a:pt x="367636" y="524136"/>
                  <a:pt x="567830" y="464619"/>
                </a:cubicBezTo>
                <a:cubicBezTo>
                  <a:pt x="768024" y="405102"/>
                  <a:pt x="1716692" y="85874"/>
                  <a:pt x="1839333" y="20946"/>
                </a:cubicBezTo>
                <a:cubicBezTo>
                  <a:pt x="1961974" y="-43982"/>
                  <a:pt x="1199975" y="61526"/>
                  <a:pt x="1303679" y="75053"/>
                </a:cubicBezTo>
                <a:cubicBezTo>
                  <a:pt x="1407383" y="88580"/>
                  <a:pt x="2501236" y="48901"/>
                  <a:pt x="2456147" y="9669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 1256">
            <a:extLst>
              <a:ext uri="{FF2B5EF4-FFF2-40B4-BE49-F238E27FC236}">
                <a16:creationId xmlns:a16="http://schemas.microsoft.com/office/drawing/2014/main" id="{1662411B-8D97-06F2-E8B6-427433CF5708}"/>
              </a:ext>
            </a:extLst>
          </p:cNvPr>
          <p:cNvSpPr/>
          <p:nvPr/>
        </p:nvSpPr>
        <p:spPr>
          <a:xfrm>
            <a:off x="2352876" y="3891887"/>
            <a:ext cx="915162" cy="1652546"/>
          </a:xfrm>
          <a:custGeom>
            <a:avLst/>
            <a:gdLst>
              <a:gd name="connsiteX0" fmla="*/ 915157 w 915162"/>
              <a:gd name="connsiteY0" fmla="*/ 14603 h 1652546"/>
              <a:gd name="connsiteX1" fmla="*/ 455252 w 915162"/>
              <a:gd name="connsiteY1" fmla="*/ 793737 h 1652546"/>
              <a:gd name="connsiteX2" fmla="*/ 552644 w 915162"/>
              <a:gd name="connsiteY2" fmla="*/ 647649 h 1652546"/>
              <a:gd name="connsiteX3" fmla="*/ 455252 w 915162"/>
              <a:gd name="connsiteY3" fmla="*/ 1286106 h 1652546"/>
              <a:gd name="connsiteX4" fmla="*/ 541822 w 915162"/>
              <a:gd name="connsiteY4" fmla="*/ 1064269 h 1652546"/>
              <a:gd name="connsiteX5" fmla="*/ 401145 w 915162"/>
              <a:gd name="connsiteY5" fmla="*/ 1632388 h 1652546"/>
              <a:gd name="connsiteX6" fmla="*/ 276700 w 915162"/>
              <a:gd name="connsiteY6" fmla="*/ 1534996 h 1652546"/>
              <a:gd name="connsiteX7" fmla="*/ 54864 w 915162"/>
              <a:gd name="connsiteY7" fmla="*/ 1367266 h 1652546"/>
              <a:gd name="connsiteX8" fmla="*/ 114381 w 915162"/>
              <a:gd name="connsiteY8" fmla="*/ 1150840 h 1652546"/>
              <a:gd name="connsiteX9" fmla="*/ 60274 w 915162"/>
              <a:gd name="connsiteY9" fmla="*/ 1156250 h 1652546"/>
              <a:gd name="connsiteX10" fmla="*/ 49453 w 915162"/>
              <a:gd name="connsiteY10" fmla="*/ 544847 h 1652546"/>
              <a:gd name="connsiteX11" fmla="*/ 27810 w 915162"/>
              <a:gd name="connsiteY11" fmla="*/ 772094 h 1652546"/>
              <a:gd name="connsiteX12" fmla="*/ 476894 w 915162"/>
              <a:gd name="connsiteY12" fmla="*/ 139048 h 1652546"/>
              <a:gd name="connsiteX13" fmla="*/ 336217 w 915162"/>
              <a:gd name="connsiteY13" fmla="*/ 452866 h 1652546"/>
              <a:gd name="connsiteX14" fmla="*/ 714963 w 915162"/>
              <a:gd name="connsiteY14" fmla="*/ 25424 h 1652546"/>
              <a:gd name="connsiteX15" fmla="*/ 466073 w 915162"/>
              <a:gd name="connsiteY15" fmla="*/ 263493 h 1652546"/>
              <a:gd name="connsiteX16" fmla="*/ 915157 w 915162"/>
              <a:gd name="connsiteY16" fmla="*/ 14603 h 1652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15162" h="1652546">
                <a:moveTo>
                  <a:pt x="915157" y="14603"/>
                </a:moveTo>
                <a:cubicBezTo>
                  <a:pt x="913353" y="102977"/>
                  <a:pt x="515671" y="688229"/>
                  <a:pt x="455252" y="793737"/>
                </a:cubicBezTo>
                <a:cubicBezTo>
                  <a:pt x="394833" y="899245"/>
                  <a:pt x="552644" y="565588"/>
                  <a:pt x="552644" y="647649"/>
                </a:cubicBezTo>
                <a:cubicBezTo>
                  <a:pt x="552644" y="729710"/>
                  <a:pt x="457056" y="1216669"/>
                  <a:pt x="455252" y="1286106"/>
                </a:cubicBezTo>
                <a:cubicBezTo>
                  <a:pt x="453448" y="1355543"/>
                  <a:pt x="550840" y="1006555"/>
                  <a:pt x="541822" y="1064269"/>
                </a:cubicBezTo>
                <a:cubicBezTo>
                  <a:pt x="532804" y="1121983"/>
                  <a:pt x="445332" y="1553934"/>
                  <a:pt x="401145" y="1632388"/>
                </a:cubicBezTo>
                <a:cubicBezTo>
                  <a:pt x="356958" y="1710842"/>
                  <a:pt x="276700" y="1534996"/>
                  <a:pt x="276700" y="1534996"/>
                </a:cubicBezTo>
                <a:cubicBezTo>
                  <a:pt x="218986" y="1490809"/>
                  <a:pt x="81917" y="1431292"/>
                  <a:pt x="54864" y="1367266"/>
                </a:cubicBezTo>
                <a:cubicBezTo>
                  <a:pt x="27811" y="1303240"/>
                  <a:pt x="113479" y="1186009"/>
                  <a:pt x="114381" y="1150840"/>
                </a:cubicBezTo>
                <a:cubicBezTo>
                  <a:pt x="115283" y="1115671"/>
                  <a:pt x="71095" y="1257249"/>
                  <a:pt x="60274" y="1156250"/>
                </a:cubicBezTo>
                <a:cubicBezTo>
                  <a:pt x="49453" y="1055251"/>
                  <a:pt x="54864" y="608873"/>
                  <a:pt x="49453" y="544847"/>
                </a:cubicBezTo>
                <a:cubicBezTo>
                  <a:pt x="44042" y="480821"/>
                  <a:pt x="-43430" y="839727"/>
                  <a:pt x="27810" y="772094"/>
                </a:cubicBezTo>
                <a:cubicBezTo>
                  <a:pt x="99050" y="704461"/>
                  <a:pt x="425493" y="192253"/>
                  <a:pt x="476894" y="139048"/>
                </a:cubicBezTo>
                <a:cubicBezTo>
                  <a:pt x="528295" y="85843"/>
                  <a:pt x="296539" y="471803"/>
                  <a:pt x="336217" y="452866"/>
                </a:cubicBezTo>
                <a:cubicBezTo>
                  <a:pt x="375895" y="433929"/>
                  <a:pt x="693320" y="56986"/>
                  <a:pt x="714963" y="25424"/>
                </a:cubicBezTo>
                <a:cubicBezTo>
                  <a:pt x="736606" y="-6138"/>
                  <a:pt x="430904" y="258984"/>
                  <a:pt x="466073" y="263493"/>
                </a:cubicBezTo>
                <a:cubicBezTo>
                  <a:pt x="501242" y="268002"/>
                  <a:pt x="916961" y="-73771"/>
                  <a:pt x="915157" y="1460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C19ECCD4-CE24-5B4E-AA9A-A71806E369C4}"/>
              </a:ext>
            </a:extLst>
          </p:cNvPr>
          <p:cNvSpPr/>
          <p:nvPr/>
        </p:nvSpPr>
        <p:spPr>
          <a:xfrm>
            <a:off x="3118530" y="3397655"/>
            <a:ext cx="1301996" cy="1117867"/>
          </a:xfrm>
          <a:custGeom>
            <a:avLst/>
            <a:gdLst>
              <a:gd name="connsiteX0" fmla="*/ 1301972 w 1301996"/>
              <a:gd name="connsiteY0" fmla="*/ 5644 h 1117867"/>
              <a:gd name="connsiteX1" fmla="*/ 387572 w 1301996"/>
              <a:gd name="connsiteY1" fmla="*/ 692797 h 1117867"/>
              <a:gd name="connsiteX2" fmla="*/ 1074724 w 1301996"/>
              <a:gd name="connsiteY2" fmla="*/ 270766 h 1117867"/>
              <a:gd name="connsiteX3" fmla="*/ 14237 w 1301996"/>
              <a:gd name="connsiteY3" fmla="*/ 1114828 h 1117867"/>
              <a:gd name="connsiteX4" fmla="*/ 436268 w 1301996"/>
              <a:gd name="connsiteY4" fmla="*/ 562941 h 1117867"/>
              <a:gd name="connsiteX5" fmla="*/ 35879 w 1301996"/>
              <a:gd name="connsiteY5" fmla="*/ 822653 h 1117867"/>
              <a:gd name="connsiteX6" fmla="*/ 522838 w 1301996"/>
              <a:gd name="connsiteY6" fmla="*/ 65162 h 1117867"/>
              <a:gd name="connsiteX7" fmla="*/ 355108 w 1301996"/>
              <a:gd name="connsiteY7" fmla="*/ 351926 h 1117867"/>
              <a:gd name="connsiteX8" fmla="*/ 1301972 w 1301996"/>
              <a:gd name="connsiteY8" fmla="*/ 5644 h 1117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1996" h="1117867">
                <a:moveTo>
                  <a:pt x="1301972" y="5644"/>
                </a:moveTo>
                <a:cubicBezTo>
                  <a:pt x="1307383" y="62456"/>
                  <a:pt x="425447" y="648610"/>
                  <a:pt x="387572" y="692797"/>
                </a:cubicBezTo>
                <a:cubicBezTo>
                  <a:pt x="349697" y="736984"/>
                  <a:pt x="1136946" y="200428"/>
                  <a:pt x="1074724" y="270766"/>
                </a:cubicBezTo>
                <a:cubicBezTo>
                  <a:pt x="1012502" y="341104"/>
                  <a:pt x="120646" y="1066132"/>
                  <a:pt x="14237" y="1114828"/>
                </a:cubicBezTo>
                <a:cubicBezTo>
                  <a:pt x="-92172" y="1163524"/>
                  <a:pt x="432661" y="611637"/>
                  <a:pt x="436268" y="562941"/>
                </a:cubicBezTo>
                <a:cubicBezTo>
                  <a:pt x="439875" y="514245"/>
                  <a:pt x="21451" y="905616"/>
                  <a:pt x="35879" y="822653"/>
                </a:cubicBezTo>
                <a:cubicBezTo>
                  <a:pt x="50307" y="739690"/>
                  <a:pt x="469633" y="143616"/>
                  <a:pt x="522838" y="65162"/>
                </a:cubicBezTo>
                <a:cubicBezTo>
                  <a:pt x="576043" y="-13292"/>
                  <a:pt x="224351" y="364551"/>
                  <a:pt x="355108" y="351926"/>
                </a:cubicBezTo>
                <a:cubicBezTo>
                  <a:pt x="485865" y="339301"/>
                  <a:pt x="1296561" y="-51168"/>
                  <a:pt x="1301972" y="564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7CED2E74-B6C1-F305-CA73-EB2E38BD4FEB}"/>
              </a:ext>
            </a:extLst>
          </p:cNvPr>
          <p:cNvSpPr/>
          <p:nvPr/>
        </p:nvSpPr>
        <p:spPr>
          <a:xfrm>
            <a:off x="2364251" y="2353330"/>
            <a:ext cx="2824838" cy="1922335"/>
          </a:xfrm>
          <a:custGeom>
            <a:avLst/>
            <a:gdLst>
              <a:gd name="connsiteX0" fmla="*/ 454698 w 2824838"/>
              <a:gd name="connsiteY0" fmla="*/ 725330 h 1922335"/>
              <a:gd name="connsiteX1" fmla="*/ 1336634 w 2824838"/>
              <a:gd name="connsiteY1" fmla="*/ 70642 h 1922335"/>
              <a:gd name="connsiteX2" fmla="*/ 1152672 w 2824838"/>
              <a:gd name="connsiteY2" fmla="*/ 162623 h 1922335"/>
              <a:gd name="connsiteX3" fmla="*/ 2104947 w 2824838"/>
              <a:gd name="connsiteY3" fmla="*/ 38178 h 1922335"/>
              <a:gd name="connsiteX4" fmla="*/ 2034608 w 2824838"/>
              <a:gd name="connsiteY4" fmla="*/ 48999 h 1922335"/>
              <a:gd name="connsiteX5" fmla="*/ 2824563 w 2824838"/>
              <a:gd name="connsiteY5" fmla="*/ 590064 h 1922335"/>
              <a:gd name="connsiteX6" fmla="*/ 2126589 w 2824838"/>
              <a:gd name="connsiteY6" fmla="*/ 303300 h 1922335"/>
              <a:gd name="connsiteX7" fmla="*/ 2315962 w 2824838"/>
              <a:gd name="connsiteY7" fmla="*/ 384459 h 1922335"/>
              <a:gd name="connsiteX8" fmla="*/ 1239242 w 2824838"/>
              <a:gd name="connsiteY8" fmla="*/ 703688 h 1922335"/>
              <a:gd name="connsiteX9" fmla="*/ 1580113 w 2824838"/>
              <a:gd name="connsiteY9" fmla="*/ 519726 h 1922335"/>
              <a:gd name="connsiteX10" fmla="*/ 238272 w 2824838"/>
              <a:gd name="connsiteY10" fmla="*/ 1618088 h 1922335"/>
              <a:gd name="connsiteX11" fmla="*/ 351896 w 2824838"/>
              <a:gd name="connsiteY11" fmla="*/ 1401662 h 1922335"/>
              <a:gd name="connsiteX12" fmla="*/ 203 w 2824838"/>
              <a:gd name="connsiteY12" fmla="*/ 1915674 h 1922335"/>
              <a:gd name="connsiteX13" fmla="*/ 303200 w 2824838"/>
              <a:gd name="connsiteY13" fmla="*/ 968810 h 1922335"/>
              <a:gd name="connsiteX14" fmla="*/ 454698 w 2824838"/>
              <a:gd name="connsiteY14" fmla="*/ 725330 h 1922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24838" h="1922335">
                <a:moveTo>
                  <a:pt x="454698" y="725330"/>
                </a:moveTo>
                <a:cubicBezTo>
                  <a:pt x="626937" y="575635"/>
                  <a:pt x="1220305" y="164426"/>
                  <a:pt x="1336634" y="70642"/>
                </a:cubicBezTo>
                <a:cubicBezTo>
                  <a:pt x="1452963" y="-23142"/>
                  <a:pt x="1024620" y="168034"/>
                  <a:pt x="1152672" y="162623"/>
                </a:cubicBezTo>
                <a:cubicBezTo>
                  <a:pt x="1280724" y="157212"/>
                  <a:pt x="1957958" y="57115"/>
                  <a:pt x="2104947" y="38178"/>
                </a:cubicBezTo>
                <a:cubicBezTo>
                  <a:pt x="2251936" y="19241"/>
                  <a:pt x="1914672" y="-42982"/>
                  <a:pt x="2034608" y="48999"/>
                </a:cubicBezTo>
                <a:cubicBezTo>
                  <a:pt x="2154544" y="140980"/>
                  <a:pt x="2809233" y="547681"/>
                  <a:pt x="2824563" y="590064"/>
                </a:cubicBezTo>
                <a:cubicBezTo>
                  <a:pt x="2839893" y="632447"/>
                  <a:pt x="2211356" y="337567"/>
                  <a:pt x="2126589" y="303300"/>
                </a:cubicBezTo>
                <a:cubicBezTo>
                  <a:pt x="2041822" y="269033"/>
                  <a:pt x="2463853" y="317728"/>
                  <a:pt x="2315962" y="384459"/>
                </a:cubicBezTo>
                <a:cubicBezTo>
                  <a:pt x="2168071" y="451190"/>
                  <a:pt x="1361884" y="681143"/>
                  <a:pt x="1239242" y="703688"/>
                </a:cubicBezTo>
                <a:cubicBezTo>
                  <a:pt x="1116601" y="726233"/>
                  <a:pt x="1746941" y="367326"/>
                  <a:pt x="1580113" y="519726"/>
                </a:cubicBezTo>
                <a:cubicBezTo>
                  <a:pt x="1413285" y="672126"/>
                  <a:pt x="442975" y="1471099"/>
                  <a:pt x="238272" y="1618088"/>
                </a:cubicBezTo>
                <a:cubicBezTo>
                  <a:pt x="33569" y="1765077"/>
                  <a:pt x="391574" y="1352064"/>
                  <a:pt x="351896" y="1401662"/>
                </a:cubicBezTo>
                <a:cubicBezTo>
                  <a:pt x="312218" y="1451260"/>
                  <a:pt x="8319" y="1987816"/>
                  <a:pt x="203" y="1915674"/>
                </a:cubicBezTo>
                <a:cubicBezTo>
                  <a:pt x="-7913" y="1843532"/>
                  <a:pt x="229254" y="1165397"/>
                  <a:pt x="303200" y="968810"/>
                </a:cubicBezTo>
                <a:cubicBezTo>
                  <a:pt x="377146" y="772223"/>
                  <a:pt x="282459" y="875025"/>
                  <a:pt x="454698" y="72533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 1259">
            <a:extLst>
              <a:ext uri="{FF2B5EF4-FFF2-40B4-BE49-F238E27FC236}">
                <a16:creationId xmlns:a16="http://schemas.microsoft.com/office/drawing/2014/main" id="{B93737E6-4759-A019-6EC7-710C6E7BBB1C}"/>
              </a:ext>
            </a:extLst>
          </p:cNvPr>
          <p:cNvSpPr/>
          <p:nvPr/>
        </p:nvSpPr>
        <p:spPr>
          <a:xfrm>
            <a:off x="3689972" y="2158884"/>
            <a:ext cx="1969526" cy="887223"/>
          </a:xfrm>
          <a:custGeom>
            <a:avLst/>
            <a:gdLst>
              <a:gd name="connsiteX0" fmla="*/ 1547538 w 1969526"/>
              <a:gd name="connsiteY0" fmla="*/ 795331 h 887223"/>
              <a:gd name="connsiteX1" fmla="*/ 898260 w 1969526"/>
              <a:gd name="connsiteY1" fmla="*/ 275909 h 887223"/>
              <a:gd name="connsiteX2" fmla="*/ 92 w 1969526"/>
              <a:gd name="connsiteY2" fmla="*/ 254266 h 887223"/>
              <a:gd name="connsiteX3" fmla="*/ 952366 w 1969526"/>
              <a:gd name="connsiteY3" fmla="*/ 21608 h 887223"/>
              <a:gd name="connsiteX4" fmla="*/ 773815 w 1969526"/>
              <a:gd name="connsiteY4" fmla="*/ 10787 h 887223"/>
              <a:gd name="connsiteX5" fmla="*/ 1314880 w 1969526"/>
              <a:gd name="connsiteY5" fmla="*/ 27019 h 887223"/>
              <a:gd name="connsiteX6" fmla="*/ 1439325 w 1969526"/>
              <a:gd name="connsiteY6" fmla="*/ 270498 h 887223"/>
              <a:gd name="connsiteX7" fmla="*/ 1542127 w 1969526"/>
              <a:gd name="connsiteY7" fmla="*/ 119000 h 887223"/>
              <a:gd name="connsiteX8" fmla="*/ 1953337 w 1969526"/>
              <a:gd name="connsiteY8" fmla="*/ 384122 h 887223"/>
              <a:gd name="connsiteX9" fmla="*/ 1855945 w 1969526"/>
              <a:gd name="connsiteY9" fmla="*/ 346247 h 887223"/>
              <a:gd name="connsiteX10" fmla="*/ 1569181 w 1969526"/>
              <a:gd name="connsiteY10" fmla="*/ 443639 h 887223"/>
              <a:gd name="connsiteX11" fmla="*/ 1460968 w 1969526"/>
              <a:gd name="connsiteY11" fmla="*/ 854849 h 887223"/>
              <a:gd name="connsiteX12" fmla="*/ 1547538 w 1969526"/>
              <a:gd name="connsiteY12" fmla="*/ 795331 h 887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69526" h="887223">
                <a:moveTo>
                  <a:pt x="1547538" y="795331"/>
                </a:moveTo>
                <a:cubicBezTo>
                  <a:pt x="1453753" y="698841"/>
                  <a:pt x="1156168" y="366086"/>
                  <a:pt x="898260" y="275909"/>
                </a:cubicBezTo>
                <a:cubicBezTo>
                  <a:pt x="640352" y="185732"/>
                  <a:pt x="-8926" y="296649"/>
                  <a:pt x="92" y="254266"/>
                </a:cubicBezTo>
                <a:cubicBezTo>
                  <a:pt x="9110" y="211883"/>
                  <a:pt x="823412" y="62188"/>
                  <a:pt x="952366" y="21608"/>
                </a:cubicBezTo>
                <a:cubicBezTo>
                  <a:pt x="1081320" y="-18972"/>
                  <a:pt x="713396" y="9885"/>
                  <a:pt x="773815" y="10787"/>
                </a:cubicBezTo>
                <a:cubicBezTo>
                  <a:pt x="834234" y="11689"/>
                  <a:pt x="1203962" y="-16266"/>
                  <a:pt x="1314880" y="27019"/>
                </a:cubicBezTo>
                <a:cubicBezTo>
                  <a:pt x="1425798" y="70304"/>
                  <a:pt x="1401450" y="255168"/>
                  <a:pt x="1439325" y="270498"/>
                </a:cubicBezTo>
                <a:cubicBezTo>
                  <a:pt x="1477199" y="285828"/>
                  <a:pt x="1456458" y="100063"/>
                  <a:pt x="1542127" y="119000"/>
                </a:cubicBezTo>
                <a:cubicBezTo>
                  <a:pt x="1627796" y="137937"/>
                  <a:pt x="1901034" y="346248"/>
                  <a:pt x="1953337" y="384122"/>
                </a:cubicBezTo>
                <a:cubicBezTo>
                  <a:pt x="2005640" y="421996"/>
                  <a:pt x="1919971" y="336327"/>
                  <a:pt x="1855945" y="346247"/>
                </a:cubicBezTo>
                <a:cubicBezTo>
                  <a:pt x="1791919" y="356167"/>
                  <a:pt x="1635010" y="358872"/>
                  <a:pt x="1569181" y="443639"/>
                </a:cubicBezTo>
                <a:cubicBezTo>
                  <a:pt x="1503352" y="528406"/>
                  <a:pt x="1472691" y="796234"/>
                  <a:pt x="1460968" y="854849"/>
                </a:cubicBezTo>
                <a:cubicBezTo>
                  <a:pt x="1449245" y="913464"/>
                  <a:pt x="1641323" y="891821"/>
                  <a:pt x="1547538" y="79533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 1260">
            <a:extLst>
              <a:ext uri="{FF2B5EF4-FFF2-40B4-BE49-F238E27FC236}">
                <a16:creationId xmlns:a16="http://schemas.microsoft.com/office/drawing/2014/main" id="{DF101FD6-E58F-4581-A3EE-96D3885E9FB2}"/>
              </a:ext>
            </a:extLst>
          </p:cNvPr>
          <p:cNvSpPr/>
          <p:nvPr/>
        </p:nvSpPr>
        <p:spPr>
          <a:xfrm>
            <a:off x="4898027" y="2488209"/>
            <a:ext cx="1930229" cy="2076070"/>
          </a:xfrm>
          <a:custGeom>
            <a:avLst/>
            <a:gdLst>
              <a:gd name="connsiteX0" fmla="*/ 182574 w 1930229"/>
              <a:gd name="connsiteY0" fmla="*/ 103493 h 2076070"/>
              <a:gd name="connsiteX1" fmla="*/ 691175 w 1930229"/>
              <a:gd name="connsiteY1" fmla="*/ 22333 h 2076070"/>
              <a:gd name="connsiteX2" fmla="*/ 1188955 w 1930229"/>
              <a:gd name="connsiteY2" fmla="*/ 530934 h 2076070"/>
              <a:gd name="connsiteX3" fmla="*/ 1124027 w 1930229"/>
              <a:gd name="connsiteY3" fmla="*/ 341561 h 2076070"/>
              <a:gd name="connsiteX4" fmla="*/ 1659682 w 1930229"/>
              <a:gd name="connsiteY4" fmla="*/ 952965 h 2076070"/>
              <a:gd name="connsiteX5" fmla="*/ 1556880 w 1930229"/>
              <a:gd name="connsiteY5" fmla="*/ 866395 h 2076070"/>
              <a:gd name="connsiteX6" fmla="*/ 1881519 w 1930229"/>
              <a:gd name="connsiteY6" fmla="*/ 1970167 h 2076070"/>
              <a:gd name="connsiteX7" fmla="*/ 1832823 w 1930229"/>
              <a:gd name="connsiteY7" fmla="*/ 1878186 h 2076070"/>
              <a:gd name="connsiteX8" fmla="*/ 988761 w 1930229"/>
              <a:gd name="connsiteY8" fmla="*/ 612094 h 2076070"/>
              <a:gd name="connsiteX9" fmla="*/ 1697556 w 1930229"/>
              <a:gd name="connsiteY9" fmla="*/ 1948525 h 2076070"/>
              <a:gd name="connsiteX10" fmla="*/ 615426 w 1930229"/>
              <a:gd name="connsiteY10" fmla="*/ 579630 h 2076070"/>
              <a:gd name="connsiteX11" fmla="*/ 647890 w 1930229"/>
              <a:gd name="connsiteY11" fmla="*/ 622915 h 2076070"/>
              <a:gd name="connsiteX12" fmla="*/ 4023 w 1930229"/>
              <a:gd name="connsiteY12" fmla="*/ 260402 h 2076070"/>
              <a:gd name="connsiteX13" fmla="*/ 366536 w 1930229"/>
              <a:gd name="connsiteY13" fmla="*/ 222527 h 2076070"/>
              <a:gd name="connsiteX14" fmla="*/ 182574 w 1930229"/>
              <a:gd name="connsiteY14" fmla="*/ 103493 h 2076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30229" h="2076070">
                <a:moveTo>
                  <a:pt x="182574" y="103493"/>
                </a:moveTo>
                <a:cubicBezTo>
                  <a:pt x="236680" y="70127"/>
                  <a:pt x="523445" y="-48907"/>
                  <a:pt x="691175" y="22333"/>
                </a:cubicBezTo>
                <a:cubicBezTo>
                  <a:pt x="858905" y="93573"/>
                  <a:pt x="1116813" y="477729"/>
                  <a:pt x="1188955" y="530934"/>
                </a:cubicBezTo>
                <a:cubicBezTo>
                  <a:pt x="1261097" y="584139"/>
                  <a:pt x="1045572" y="271222"/>
                  <a:pt x="1124027" y="341561"/>
                </a:cubicBezTo>
                <a:cubicBezTo>
                  <a:pt x="1202482" y="411900"/>
                  <a:pt x="1587540" y="865493"/>
                  <a:pt x="1659682" y="952965"/>
                </a:cubicBezTo>
                <a:cubicBezTo>
                  <a:pt x="1731824" y="1040437"/>
                  <a:pt x="1519907" y="696861"/>
                  <a:pt x="1556880" y="866395"/>
                </a:cubicBezTo>
                <a:cubicBezTo>
                  <a:pt x="1593853" y="1035929"/>
                  <a:pt x="1835529" y="1801535"/>
                  <a:pt x="1881519" y="1970167"/>
                </a:cubicBezTo>
                <a:cubicBezTo>
                  <a:pt x="1927510" y="2138799"/>
                  <a:pt x="1981616" y="2104531"/>
                  <a:pt x="1832823" y="1878186"/>
                </a:cubicBezTo>
                <a:cubicBezTo>
                  <a:pt x="1684030" y="1651841"/>
                  <a:pt x="1011306" y="600371"/>
                  <a:pt x="988761" y="612094"/>
                </a:cubicBezTo>
                <a:cubicBezTo>
                  <a:pt x="966217" y="623817"/>
                  <a:pt x="1759778" y="1953936"/>
                  <a:pt x="1697556" y="1948525"/>
                </a:cubicBezTo>
                <a:cubicBezTo>
                  <a:pt x="1635334" y="1943114"/>
                  <a:pt x="790370" y="800565"/>
                  <a:pt x="615426" y="579630"/>
                </a:cubicBezTo>
                <a:cubicBezTo>
                  <a:pt x="440482" y="358695"/>
                  <a:pt x="749790" y="676120"/>
                  <a:pt x="647890" y="622915"/>
                </a:cubicBezTo>
                <a:cubicBezTo>
                  <a:pt x="545990" y="569710"/>
                  <a:pt x="50915" y="327133"/>
                  <a:pt x="4023" y="260402"/>
                </a:cubicBezTo>
                <a:cubicBezTo>
                  <a:pt x="-42869" y="193671"/>
                  <a:pt x="334974" y="246875"/>
                  <a:pt x="366536" y="222527"/>
                </a:cubicBezTo>
                <a:cubicBezTo>
                  <a:pt x="398098" y="198179"/>
                  <a:pt x="128468" y="136859"/>
                  <a:pt x="182574" y="10349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 1261">
            <a:extLst>
              <a:ext uri="{FF2B5EF4-FFF2-40B4-BE49-F238E27FC236}">
                <a16:creationId xmlns:a16="http://schemas.microsoft.com/office/drawing/2014/main" id="{5A62AFD3-4A37-40B6-5E10-E64943365516}"/>
              </a:ext>
            </a:extLst>
          </p:cNvPr>
          <p:cNvSpPr/>
          <p:nvPr/>
        </p:nvSpPr>
        <p:spPr>
          <a:xfrm>
            <a:off x="6089637" y="3592743"/>
            <a:ext cx="714999" cy="1937467"/>
          </a:xfrm>
          <a:custGeom>
            <a:avLst/>
            <a:gdLst>
              <a:gd name="connsiteX0" fmla="*/ 495125 w 714999"/>
              <a:gd name="connsiteY0" fmla="*/ 210945 h 1937467"/>
              <a:gd name="connsiteX1" fmla="*/ 673677 w 714999"/>
              <a:gd name="connsiteY1" fmla="*/ 925150 h 1937467"/>
              <a:gd name="connsiteX2" fmla="*/ 624981 w 714999"/>
              <a:gd name="connsiteY2" fmla="*/ 843991 h 1937467"/>
              <a:gd name="connsiteX3" fmla="*/ 689909 w 714999"/>
              <a:gd name="connsiteY3" fmla="*/ 1368824 h 1937467"/>
              <a:gd name="connsiteX4" fmla="*/ 684498 w 714999"/>
              <a:gd name="connsiteY4" fmla="*/ 1309307 h 1937467"/>
              <a:gd name="connsiteX5" fmla="*/ 332806 w 714999"/>
              <a:gd name="connsiteY5" fmla="*/ 1931532 h 1937467"/>
              <a:gd name="connsiteX6" fmla="*/ 300342 w 714999"/>
              <a:gd name="connsiteY6" fmla="*/ 1628535 h 1937467"/>
              <a:gd name="connsiteX7" fmla="*/ 305752 w 714999"/>
              <a:gd name="connsiteY7" fmla="*/ 1720516 h 1937467"/>
              <a:gd name="connsiteX8" fmla="*/ 29809 w 714999"/>
              <a:gd name="connsiteY8" fmla="*/ 286694 h 1937467"/>
              <a:gd name="connsiteX9" fmla="*/ 386912 w 714999"/>
              <a:gd name="connsiteY9" fmla="*/ 1125345 h 1937467"/>
              <a:gd name="connsiteX10" fmla="*/ 2756 w 714999"/>
              <a:gd name="connsiteY10" fmla="*/ 26982 h 1937467"/>
              <a:gd name="connsiteX11" fmla="*/ 213771 w 714999"/>
              <a:gd name="connsiteY11" fmla="*/ 319158 h 1937467"/>
              <a:gd name="connsiteX12" fmla="*/ 202950 w 714999"/>
              <a:gd name="connsiteY12" fmla="*/ 124374 h 1937467"/>
              <a:gd name="connsiteX13" fmla="*/ 365270 w 714999"/>
              <a:gd name="connsiteY13" fmla="*/ 275872 h 1937467"/>
              <a:gd name="connsiteX14" fmla="*/ 311163 w 714999"/>
              <a:gd name="connsiteY14" fmla="*/ 146017 h 1937467"/>
              <a:gd name="connsiteX15" fmla="*/ 495125 w 714999"/>
              <a:gd name="connsiteY15" fmla="*/ 210945 h 1937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999" h="1937467">
                <a:moveTo>
                  <a:pt x="495125" y="210945"/>
                </a:moveTo>
                <a:cubicBezTo>
                  <a:pt x="555544" y="340800"/>
                  <a:pt x="652034" y="819642"/>
                  <a:pt x="673677" y="925150"/>
                </a:cubicBezTo>
                <a:cubicBezTo>
                  <a:pt x="695320" y="1030658"/>
                  <a:pt x="622276" y="770046"/>
                  <a:pt x="624981" y="843991"/>
                </a:cubicBezTo>
                <a:cubicBezTo>
                  <a:pt x="627686" y="917936"/>
                  <a:pt x="679990" y="1291271"/>
                  <a:pt x="689909" y="1368824"/>
                </a:cubicBezTo>
                <a:cubicBezTo>
                  <a:pt x="699828" y="1446377"/>
                  <a:pt x="744015" y="1215522"/>
                  <a:pt x="684498" y="1309307"/>
                </a:cubicBezTo>
                <a:cubicBezTo>
                  <a:pt x="624981" y="1403092"/>
                  <a:pt x="396832" y="1878327"/>
                  <a:pt x="332806" y="1931532"/>
                </a:cubicBezTo>
                <a:cubicBezTo>
                  <a:pt x="268780" y="1984737"/>
                  <a:pt x="304851" y="1663704"/>
                  <a:pt x="300342" y="1628535"/>
                </a:cubicBezTo>
                <a:cubicBezTo>
                  <a:pt x="295833" y="1593366"/>
                  <a:pt x="350841" y="1944156"/>
                  <a:pt x="305752" y="1720516"/>
                </a:cubicBezTo>
                <a:cubicBezTo>
                  <a:pt x="260663" y="1496876"/>
                  <a:pt x="16282" y="385889"/>
                  <a:pt x="29809" y="286694"/>
                </a:cubicBezTo>
                <a:cubicBezTo>
                  <a:pt x="43336" y="187499"/>
                  <a:pt x="391421" y="1168630"/>
                  <a:pt x="386912" y="1125345"/>
                </a:cubicBezTo>
                <a:cubicBezTo>
                  <a:pt x="382403" y="1082060"/>
                  <a:pt x="31613" y="161346"/>
                  <a:pt x="2756" y="26982"/>
                </a:cubicBezTo>
                <a:cubicBezTo>
                  <a:pt x="-26101" y="-107382"/>
                  <a:pt x="180405" y="302926"/>
                  <a:pt x="213771" y="319158"/>
                </a:cubicBezTo>
                <a:cubicBezTo>
                  <a:pt x="247137" y="335390"/>
                  <a:pt x="177700" y="131588"/>
                  <a:pt x="202950" y="124374"/>
                </a:cubicBezTo>
                <a:cubicBezTo>
                  <a:pt x="228200" y="117160"/>
                  <a:pt x="347234" y="272265"/>
                  <a:pt x="365270" y="275872"/>
                </a:cubicBezTo>
                <a:cubicBezTo>
                  <a:pt x="383305" y="279479"/>
                  <a:pt x="292226" y="155936"/>
                  <a:pt x="311163" y="146017"/>
                </a:cubicBezTo>
                <a:cubicBezTo>
                  <a:pt x="330100" y="136097"/>
                  <a:pt x="434706" y="81090"/>
                  <a:pt x="495125" y="21094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 1263">
            <a:extLst>
              <a:ext uri="{FF2B5EF4-FFF2-40B4-BE49-F238E27FC236}">
                <a16:creationId xmlns:a16="http://schemas.microsoft.com/office/drawing/2014/main" id="{AFE1A004-5428-2FA1-8D1F-56F63D02A10F}"/>
              </a:ext>
            </a:extLst>
          </p:cNvPr>
          <p:cNvSpPr/>
          <p:nvPr/>
        </p:nvSpPr>
        <p:spPr>
          <a:xfrm>
            <a:off x="4638525" y="6226025"/>
            <a:ext cx="200488" cy="207179"/>
          </a:xfrm>
          <a:custGeom>
            <a:avLst/>
            <a:gdLst>
              <a:gd name="connsiteX0" fmla="*/ 197000 w 200488"/>
              <a:gd name="connsiteY0" fmla="*/ 150 h 207179"/>
              <a:gd name="connsiteX1" fmla="*/ 168425 w 200488"/>
              <a:gd name="connsiteY1" fmla="*/ 95400 h 207179"/>
              <a:gd name="connsiteX2" fmla="*/ 190650 w 200488"/>
              <a:gd name="connsiteY2" fmla="*/ 200175 h 207179"/>
              <a:gd name="connsiteX3" fmla="*/ 76350 w 200488"/>
              <a:gd name="connsiteY3" fmla="*/ 187475 h 207179"/>
              <a:gd name="connsiteX4" fmla="*/ 150 w 200488"/>
              <a:gd name="connsiteY4" fmla="*/ 206525 h 207179"/>
              <a:gd name="connsiteX5" fmla="*/ 95400 w 200488"/>
              <a:gd name="connsiteY5" fmla="*/ 158900 h 207179"/>
              <a:gd name="connsiteX6" fmla="*/ 73175 w 200488"/>
              <a:gd name="connsiteY6" fmla="*/ 117625 h 207179"/>
              <a:gd name="connsiteX7" fmla="*/ 197000 w 200488"/>
              <a:gd name="connsiteY7" fmla="*/ 150 h 207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488" h="207179">
                <a:moveTo>
                  <a:pt x="197000" y="150"/>
                </a:moveTo>
                <a:cubicBezTo>
                  <a:pt x="212875" y="-3554"/>
                  <a:pt x="169483" y="62063"/>
                  <a:pt x="168425" y="95400"/>
                </a:cubicBezTo>
                <a:cubicBezTo>
                  <a:pt x="167367" y="128737"/>
                  <a:pt x="205996" y="184829"/>
                  <a:pt x="190650" y="200175"/>
                </a:cubicBezTo>
                <a:cubicBezTo>
                  <a:pt x="175304" y="215521"/>
                  <a:pt x="108100" y="186417"/>
                  <a:pt x="76350" y="187475"/>
                </a:cubicBezTo>
                <a:cubicBezTo>
                  <a:pt x="44600" y="188533"/>
                  <a:pt x="-3025" y="211287"/>
                  <a:pt x="150" y="206525"/>
                </a:cubicBezTo>
                <a:cubicBezTo>
                  <a:pt x="3325" y="201763"/>
                  <a:pt x="83229" y="173717"/>
                  <a:pt x="95400" y="158900"/>
                </a:cubicBezTo>
                <a:cubicBezTo>
                  <a:pt x="107571" y="144083"/>
                  <a:pt x="58358" y="139850"/>
                  <a:pt x="73175" y="117625"/>
                </a:cubicBezTo>
                <a:cubicBezTo>
                  <a:pt x="87992" y="95400"/>
                  <a:pt x="181125" y="3854"/>
                  <a:pt x="197000" y="15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 1266">
            <a:extLst>
              <a:ext uri="{FF2B5EF4-FFF2-40B4-BE49-F238E27FC236}">
                <a16:creationId xmlns:a16="http://schemas.microsoft.com/office/drawing/2014/main" id="{D6906D80-32CC-8197-85A8-0821F34A0ADC}"/>
              </a:ext>
            </a:extLst>
          </p:cNvPr>
          <p:cNvSpPr/>
          <p:nvPr/>
        </p:nvSpPr>
        <p:spPr>
          <a:xfrm>
            <a:off x="4607078" y="6785229"/>
            <a:ext cx="955328" cy="432869"/>
          </a:xfrm>
          <a:custGeom>
            <a:avLst/>
            <a:gdLst>
              <a:gd name="connsiteX0" fmla="*/ 9372 w 955328"/>
              <a:gd name="connsiteY0" fmla="*/ 326771 h 432869"/>
              <a:gd name="connsiteX1" fmla="*/ 628497 w 955328"/>
              <a:gd name="connsiteY1" fmla="*/ 196596 h 432869"/>
              <a:gd name="connsiteX2" fmla="*/ 523722 w 955328"/>
              <a:gd name="connsiteY2" fmla="*/ 228346 h 432869"/>
              <a:gd name="connsiteX3" fmla="*/ 933297 w 955328"/>
              <a:gd name="connsiteY3" fmla="*/ 12446 h 432869"/>
              <a:gd name="connsiteX4" fmla="*/ 882497 w 955328"/>
              <a:gd name="connsiteY4" fmla="*/ 50546 h 432869"/>
              <a:gd name="connsiteX5" fmla="*/ 733272 w 955328"/>
              <a:gd name="connsiteY5" fmla="*/ 253746 h 432869"/>
              <a:gd name="connsiteX6" fmla="*/ 863447 w 955328"/>
              <a:gd name="connsiteY6" fmla="*/ 133096 h 432869"/>
              <a:gd name="connsiteX7" fmla="*/ 653897 w 955328"/>
              <a:gd name="connsiteY7" fmla="*/ 260096 h 432869"/>
              <a:gd name="connsiteX8" fmla="*/ 12547 w 955328"/>
              <a:gd name="connsiteY8" fmla="*/ 431546 h 432869"/>
              <a:gd name="connsiteX9" fmla="*/ 237972 w 955328"/>
              <a:gd name="connsiteY9" fmla="*/ 339471 h 432869"/>
              <a:gd name="connsiteX10" fmla="*/ 9372 w 955328"/>
              <a:gd name="connsiteY10" fmla="*/ 326771 h 432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5328" h="432869">
                <a:moveTo>
                  <a:pt x="9372" y="326771"/>
                </a:moveTo>
                <a:cubicBezTo>
                  <a:pt x="74459" y="302959"/>
                  <a:pt x="542772" y="213000"/>
                  <a:pt x="628497" y="196596"/>
                </a:cubicBezTo>
                <a:cubicBezTo>
                  <a:pt x="714222" y="180192"/>
                  <a:pt x="472922" y="259038"/>
                  <a:pt x="523722" y="228346"/>
                </a:cubicBezTo>
                <a:cubicBezTo>
                  <a:pt x="574522" y="197654"/>
                  <a:pt x="873501" y="42079"/>
                  <a:pt x="933297" y="12446"/>
                </a:cubicBezTo>
                <a:cubicBezTo>
                  <a:pt x="993093" y="-17187"/>
                  <a:pt x="915834" y="10329"/>
                  <a:pt x="882497" y="50546"/>
                </a:cubicBezTo>
                <a:cubicBezTo>
                  <a:pt x="849160" y="90763"/>
                  <a:pt x="736447" y="239988"/>
                  <a:pt x="733272" y="253746"/>
                </a:cubicBezTo>
                <a:cubicBezTo>
                  <a:pt x="730097" y="267504"/>
                  <a:pt x="876676" y="132038"/>
                  <a:pt x="863447" y="133096"/>
                </a:cubicBezTo>
                <a:cubicBezTo>
                  <a:pt x="850218" y="134154"/>
                  <a:pt x="795714" y="210354"/>
                  <a:pt x="653897" y="260096"/>
                </a:cubicBezTo>
                <a:cubicBezTo>
                  <a:pt x="512080" y="309838"/>
                  <a:pt x="81868" y="418317"/>
                  <a:pt x="12547" y="431546"/>
                </a:cubicBezTo>
                <a:cubicBezTo>
                  <a:pt x="-56774" y="444775"/>
                  <a:pt x="236385" y="354817"/>
                  <a:pt x="237972" y="339471"/>
                </a:cubicBezTo>
                <a:cubicBezTo>
                  <a:pt x="239560" y="324125"/>
                  <a:pt x="-55715" y="350583"/>
                  <a:pt x="9372" y="32677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 1267">
            <a:extLst>
              <a:ext uri="{FF2B5EF4-FFF2-40B4-BE49-F238E27FC236}">
                <a16:creationId xmlns:a16="http://schemas.microsoft.com/office/drawing/2014/main" id="{8D4D6044-950B-20A1-588D-AE7965FDE6D6}"/>
              </a:ext>
            </a:extLst>
          </p:cNvPr>
          <p:cNvSpPr/>
          <p:nvPr/>
        </p:nvSpPr>
        <p:spPr>
          <a:xfrm>
            <a:off x="6333989" y="6362683"/>
            <a:ext cx="57744" cy="263542"/>
          </a:xfrm>
          <a:custGeom>
            <a:avLst/>
            <a:gdLst>
              <a:gd name="connsiteX0" fmla="*/ 57286 w 57744"/>
              <a:gd name="connsiteY0" fmla="*/ 17 h 263542"/>
              <a:gd name="connsiteX1" fmla="*/ 25536 w 57744"/>
              <a:gd name="connsiteY1" fmla="*/ 76217 h 263542"/>
              <a:gd name="connsiteX2" fmla="*/ 38236 w 57744"/>
              <a:gd name="connsiteY2" fmla="*/ 187342 h 263542"/>
              <a:gd name="connsiteX3" fmla="*/ 136 w 57744"/>
              <a:gd name="connsiteY3" fmla="*/ 263542 h 263542"/>
              <a:gd name="connsiteX4" fmla="*/ 54111 w 57744"/>
              <a:gd name="connsiteY4" fmla="*/ 187342 h 263542"/>
              <a:gd name="connsiteX5" fmla="*/ 44586 w 57744"/>
              <a:gd name="connsiteY5" fmla="*/ 82567 h 263542"/>
              <a:gd name="connsiteX6" fmla="*/ 57286 w 57744"/>
              <a:gd name="connsiteY6" fmla="*/ 17 h 263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744" h="263542">
                <a:moveTo>
                  <a:pt x="57286" y="17"/>
                </a:moveTo>
                <a:cubicBezTo>
                  <a:pt x="54111" y="-1041"/>
                  <a:pt x="28711" y="44996"/>
                  <a:pt x="25536" y="76217"/>
                </a:cubicBezTo>
                <a:cubicBezTo>
                  <a:pt x="22361" y="107438"/>
                  <a:pt x="42469" y="156121"/>
                  <a:pt x="38236" y="187342"/>
                </a:cubicBezTo>
                <a:cubicBezTo>
                  <a:pt x="34003" y="218563"/>
                  <a:pt x="-2510" y="263542"/>
                  <a:pt x="136" y="263542"/>
                </a:cubicBezTo>
                <a:cubicBezTo>
                  <a:pt x="2782" y="263542"/>
                  <a:pt x="46703" y="217504"/>
                  <a:pt x="54111" y="187342"/>
                </a:cubicBezTo>
                <a:cubicBezTo>
                  <a:pt x="61519" y="157180"/>
                  <a:pt x="42998" y="107967"/>
                  <a:pt x="44586" y="82567"/>
                </a:cubicBezTo>
                <a:cubicBezTo>
                  <a:pt x="46173" y="57167"/>
                  <a:pt x="60461" y="1075"/>
                  <a:pt x="57286" y="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 1268">
            <a:extLst>
              <a:ext uri="{FF2B5EF4-FFF2-40B4-BE49-F238E27FC236}">
                <a16:creationId xmlns:a16="http://schemas.microsoft.com/office/drawing/2014/main" id="{4D37BA71-FD6D-2666-9795-78A06E481E4F}"/>
              </a:ext>
            </a:extLst>
          </p:cNvPr>
          <p:cNvSpPr/>
          <p:nvPr/>
        </p:nvSpPr>
        <p:spPr>
          <a:xfrm>
            <a:off x="6376694" y="6413467"/>
            <a:ext cx="52803" cy="751897"/>
          </a:xfrm>
          <a:custGeom>
            <a:avLst/>
            <a:gdLst>
              <a:gd name="connsiteX0" fmla="*/ 52681 w 52803"/>
              <a:gd name="connsiteY0" fmla="*/ 33 h 751897"/>
              <a:gd name="connsiteX1" fmla="*/ 8231 w 52803"/>
              <a:gd name="connsiteY1" fmla="*/ 304833 h 751897"/>
              <a:gd name="connsiteX2" fmla="*/ 1881 w 52803"/>
              <a:gd name="connsiteY2" fmla="*/ 492158 h 751897"/>
              <a:gd name="connsiteX3" fmla="*/ 30456 w 52803"/>
              <a:gd name="connsiteY3" fmla="*/ 749333 h 751897"/>
              <a:gd name="connsiteX4" fmla="*/ 8231 w 52803"/>
              <a:gd name="connsiteY4" fmla="*/ 606458 h 751897"/>
              <a:gd name="connsiteX5" fmla="*/ 20931 w 52803"/>
              <a:gd name="connsiteY5" fmla="*/ 323883 h 751897"/>
              <a:gd name="connsiteX6" fmla="*/ 52681 w 52803"/>
              <a:gd name="connsiteY6" fmla="*/ 33 h 751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803" h="751897">
                <a:moveTo>
                  <a:pt x="52681" y="33"/>
                </a:moveTo>
                <a:cubicBezTo>
                  <a:pt x="50564" y="-3142"/>
                  <a:pt x="16698" y="222812"/>
                  <a:pt x="8231" y="304833"/>
                </a:cubicBezTo>
                <a:cubicBezTo>
                  <a:pt x="-236" y="386854"/>
                  <a:pt x="-1823" y="418075"/>
                  <a:pt x="1881" y="492158"/>
                </a:cubicBezTo>
                <a:cubicBezTo>
                  <a:pt x="5585" y="566241"/>
                  <a:pt x="29398" y="730283"/>
                  <a:pt x="30456" y="749333"/>
                </a:cubicBezTo>
                <a:cubicBezTo>
                  <a:pt x="31514" y="768383"/>
                  <a:pt x="9818" y="677366"/>
                  <a:pt x="8231" y="606458"/>
                </a:cubicBezTo>
                <a:cubicBezTo>
                  <a:pt x="6643" y="535550"/>
                  <a:pt x="12994" y="419133"/>
                  <a:pt x="20931" y="323883"/>
                </a:cubicBezTo>
                <a:cubicBezTo>
                  <a:pt x="28868" y="228633"/>
                  <a:pt x="54798" y="3208"/>
                  <a:pt x="52681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 1269">
            <a:extLst>
              <a:ext uri="{FF2B5EF4-FFF2-40B4-BE49-F238E27FC236}">
                <a16:creationId xmlns:a16="http://schemas.microsoft.com/office/drawing/2014/main" id="{E7CFF454-B79F-5018-464C-E194E64583AB}"/>
              </a:ext>
            </a:extLst>
          </p:cNvPr>
          <p:cNvSpPr/>
          <p:nvPr/>
        </p:nvSpPr>
        <p:spPr>
          <a:xfrm>
            <a:off x="6429292" y="6289342"/>
            <a:ext cx="83001" cy="91781"/>
          </a:xfrm>
          <a:custGeom>
            <a:avLst/>
            <a:gdLst>
              <a:gd name="connsiteX0" fmla="*/ 31833 w 83001"/>
              <a:gd name="connsiteY0" fmla="*/ 333 h 91781"/>
              <a:gd name="connsiteX1" fmla="*/ 82633 w 83001"/>
              <a:gd name="connsiteY1" fmla="*/ 57483 h 91781"/>
              <a:gd name="connsiteX2" fmla="*/ 83 w 83001"/>
              <a:gd name="connsiteY2" fmla="*/ 86058 h 91781"/>
              <a:gd name="connsiteX3" fmla="*/ 66758 w 83001"/>
              <a:gd name="connsiteY3" fmla="*/ 86058 h 91781"/>
              <a:gd name="connsiteX4" fmla="*/ 31833 w 83001"/>
              <a:gd name="connsiteY4" fmla="*/ 333 h 91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001" h="91781">
                <a:moveTo>
                  <a:pt x="31833" y="333"/>
                </a:moveTo>
                <a:cubicBezTo>
                  <a:pt x="34479" y="-4429"/>
                  <a:pt x="87925" y="43196"/>
                  <a:pt x="82633" y="57483"/>
                </a:cubicBezTo>
                <a:cubicBezTo>
                  <a:pt x="77341" y="71770"/>
                  <a:pt x="2729" y="81296"/>
                  <a:pt x="83" y="86058"/>
                </a:cubicBezTo>
                <a:cubicBezTo>
                  <a:pt x="-2563" y="90820"/>
                  <a:pt x="58821" y="96112"/>
                  <a:pt x="66758" y="86058"/>
                </a:cubicBezTo>
                <a:cubicBezTo>
                  <a:pt x="74695" y="76004"/>
                  <a:pt x="29187" y="5095"/>
                  <a:pt x="31833" y="3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 1270">
            <a:extLst>
              <a:ext uri="{FF2B5EF4-FFF2-40B4-BE49-F238E27FC236}">
                <a16:creationId xmlns:a16="http://schemas.microsoft.com/office/drawing/2014/main" id="{FC0DB801-301C-27EC-0308-C6183CE121DA}"/>
              </a:ext>
            </a:extLst>
          </p:cNvPr>
          <p:cNvSpPr/>
          <p:nvPr/>
        </p:nvSpPr>
        <p:spPr>
          <a:xfrm>
            <a:off x="6391672" y="6267382"/>
            <a:ext cx="98108" cy="111235"/>
          </a:xfrm>
          <a:custGeom>
            <a:avLst/>
            <a:gdLst>
              <a:gd name="connsiteX0" fmla="*/ 98028 w 98108"/>
              <a:gd name="connsiteY0" fmla="*/ 68 h 111235"/>
              <a:gd name="connsiteX1" fmla="*/ 21828 w 98108"/>
              <a:gd name="connsiteY1" fmla="*/ 50868 h 111235"/>
              <a:gd name="connsiteX2" fmla="*/ 2778 w 98108"/>
              <a:gd name="connsiteY2" fmla="*/ 111193 h 111235"/>
              <a:gd name="connsiteX3" fmla="*/ 5953 w 98108"/>
              <a:gd name="connsiteY3" fmla="*/ 41343 h 111235"/>
              <a:gd name="connsiteX4" fmla="*/ 98028 w 98108"/>
              <a:gd name="connsiteY4" fmla="*/ 68 h 11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08" h="111235">
                <a:moveTo>
                  <a:pt x="98028" y="68"/>
                </a:moveTo>
                <a:cubicBezTo>
                  <a:pt x="100674" y="1656"/>
                  <a:pt x="37703" y="32347"/>
                  <a:pt x="21828" y="50868"/>
                </a:cubicBezTo>
                <a:cubicBezTo>
                  <a:pt x="5953" y="69389"/>
                  <a:pt x="5424" y="112781"/>
                  <a:pt x="2778" y="111193"/>
                </a:cubicBezTo>
                <a:cubicBezTo>
                  <a:pt x="132" y="109606"/>
                  <a:pt x="-3043" y="57747"/>
                  <a:pt x="5953" y="41343"/>
                </a:cubicBezTo>
                <a:cubicBezTo>
                  <a:pt x="14949" y="24939"/>
                  <a:pt x="95382" y="-1520"/>
                  <a:pt x="98028" y="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 1271">
            <a:extLst>
              <a:ext uri="{FF2B5EF4-FFF2-40B4-BE49-F238E27FC236}">
                <a16:creationId xmlns:a16="http://schemas.microsoft.com/office/drawing/2014/main" id="{3B271FC2-0D6F-0EB1-4C43-906648762CE1}"/>
              </a:ext>
            </a:extLst>
          </p:cNvPr>
          <p:cNvSpPr/>
          <p:nvPr/>
        </p:nvSpPr>
        <p:spPr>
          <a:xfrm>
            <a:off x="6435683" y="6415972"/>
            <a:ext cx="124413" cy="743658"/>
          </a:xfrm>
          <a:custGeom>
            <a:avLst/>
            <a:gdLst>
              <a:gd name="connsiteX0" fmla="*/ 22267 w 124413"/>
              <a:gd name="connsiteY0" fmla="*/ 703 h 743658"/>
              <a:gd name="connsiteX1" fmla="*/ 34967 w 124413"/>
              <a:gd name="connsiteY1" fmla="*/ 153103 h 743658"/>
              <a:gd name="connsiteX2" fmla="*/ 111167 w 124413"/>
              <a:gd name="connsiteY2" fmla="*/ 375353 h 743658"/>
              <a:gd name="connsiteX3" fmla="*/ 123867 w 124413"/>
              <a:gd name="connsiteY3" fmla="*/ 457903 h 743658"/>
              <a:gd name="connsiteX4" fmla="*/ 104817 w 124413"/>
              <a:gd name="connsiteY4" fmla="*/ 546803 h 743658"/>
              <a:gd name="connsiteX5" fmla="*/ 42 w 124413"/>
              <a:gd name="connsiteY5" fmla="*/ 743653 h 743658"/>
              <a:gd name="connsiteX6" fmla="*/ 92117 w 124413"/>
              <a:gd name="connsiteY6" fmla="*/ 540453 h 743658"/>
              <a:gd name="connsiteX7" fmla="*/ 101642 w 124413"/>
              <a:gd name="connsiteY7" fmla="*/ 356303 h 743658"/>
              <a:gd name="connsiteX8" fmla="*/ 57192 w 124413"/>
              <a:gd name="connsiteY8" fmla="*/ 213428 h 743658"/>
              <a:gd name="connsiteX9" fmla="*/ 22267 w 124413"/>
              <a:gd name="connsiteY9" fmla="*/ 703 h 74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413" h="743658">
                <a:moveTo>
                  <a:pt x="22267" y="703"/>
                </a:moveTo>
                <a:cubicBezTo>
                  <a:pt x="18563" y="-9351"/>
                  <a:pt x="20150" y="90661"/>
                  <a:pt x="34967" y="153103"/>
                </a:cubicBezTo>
                <a:cubicBezTo>
                  <a:pt x="49784" y="215545"/>
                  <a:pt x="96350" y="324553"/>
                  <a:pt x="111167" y="375353"/>
                </a:cubicBezTo>
                <a:cubicBezTo>
                  <a:pt x="125984" y="426153"/>
                  <a:pt x="124925" y="429328"/>
                  <a:pt x="123867" y="457903"/>
                </a:cubicBezTo>
                <a:cubicBezTo>
                  <a:pt x="122809" y="486478"/>
                  <a:pt x="125455" y="499178"/>
                  <a:pt x="104817" y="546803"/>
                </a:cubicBezTo>
                <a:cubicBezTo>
                  <a:pt x="84180" y="594428"/>
                  <a:pt x="2159" y="744711"/>
                  <a:pt x="42" y="743653"/>
                </a:cubicBezTo>
                <a:cubicBezTo>
                  <a:pt x="-2075" y="742595"/>
                  <a:pt x="75184" y="605011"/>
                  <a:pt x="92117" y="540453"/>
                </a:cubicBezTo>
                <a:cubicBezTo>
                  <a:pt x="109050" y="475895"/>
                  <a:pt x="107463" y="410807"/>
                  <a:pt x="101642" y="356303"/>
                </a:cubicBezTo>
                <a:cubicBezTo>
                  <a:pt x="95821" y="301799"/>
                  <a:pt x="69363" y="271107"/>
                  <a:pt x="57192" y="213428"/>
                </a:cubicBezTo>
                <a:cubicBezTo>
                  <a:pt x="45021" y="155749"/>
                  <a:pt x="25971" y="10757"/>
                  <a:pt x="22267" y="70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 1272">
            <a:extLst>
              <a:ext uri="{FF2B5EF4-FFF2-40B4-BE49-F238E27FC236}">
                <a16:creationId xmlns:a16="http://schemas.microsoft.com/office/drawing/2014/main" id="{1FC0056D-DF43-161A-B5BB-8B3AB2288B46}"/>
              </a:ext>
            </a:extLst>
          </p:cNvPr>
          <p:cNvSpPr/>
          <p:nvPr/>
        </p:nvSpPr>
        <p:spPr>
          <a:xfrm>
            <a:off x="6428755" y="6441761"/>
            <a:ext cx="64266" cy="622725"/>
          </a:xfrm>
          <a:custGeom>
            <a:avLst/>
            <a:gdLst>
              <a:gd name="connsiteX0" fmla="*/ 22845 w 64266"/>
              <a:gd name="connsiteY0" fmla="*/ 3489 h 622725"/>
              <a:gd name="connsiteX1" fmla="*/ 3795 w 64266"/>
              <a:gd name="connsiteY1" fmla="*/ 301939 h 622725"/>
              <a:gd name="connsiteX2" fmla="*/ 620 w 64266"/>
              <a:gd name="connsiteY2" fmla="*/ 425764 h 622725"/>
              <a:gd name="connsiteX3" fmla="*/ 6970 w 64266"/>
              <a:gd name="connsiteY3" fmla="*/ 527364 h 622725"/>
              <a:gd name="connsiteX4" fmla="*/ 64120 w 64266"/>
              <a:gd name="connsiteY4" fmla="*/ 622614 h 622725"/>
              <a:gd name="connsiteX5" fmla="*/ 22845 w 64266"/>
              <a:gd name="connsiteY5" fmla="*/ 508314 h 622725"/>
              <a:gd name="connsiteX6" fmla="*/ 3795 w 64266"/>
              <a:gd name="connsiteY6" fmla="*/ 165414 h 622725"/>
              <a:gd name="connsiteX7" fmla="*/ 16495 w 64266"/>
              <a:gd name="connsiteY7" fmla="*/ 140014 h 622725"/>
              <a:gd name="connsiteX8" fmla="*/ 22845 w 64266"/>
              <a:gd name="connsiteY8" fmla="*/ 3489 h 62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66" h="622725">
                <a:moveTo>
                  <a:pt x="22845" y="3489"/>
                </a:moveTo>
                <a:cubicBezTo>
                  <a:pt x="20728" y="30477"/>
                  <a:pt x="7499" y="231560"/>
                  <a:pt x="3795" y="301939"/>
                </a:cubicBezTo>
                <a:cubicBezTo>
                  <a:pt x="91" y="372318"/>
                  <a:pt x="91" y="388193"/>
                  <a:pt x="620" y="425764"/>
                </a:cubicBezTo>
                <a:cubicBezTo>
                  <a:pt x="1149" y="463335"/>
                  <a:pt x="-3613" y="494556"/>
                  <a:pt x="6970" y="527364"/>
                </a:cubicBezTo>
                <a:cubicBezTo>
                  <a:pt x="17553" y="560172"/>
                  <a:pt x="61474" y="625789"/>
                  <a:pt x="64120" y="622614"/>
                </a:cubicBezTo>
                <a:cubicBezTo>
                  <a:pt x="66766" y="619439"/>
                  <a:pt x="32899" y="584514"/>
                  <a:pt x="22845" y="508314"/>
                </a:cubicBezTo>
                <a:cubicBezTo>
                  <a:pt x="12791" y="432114"/>
                  <a:pt x="4853" y="226797"/>
                  <a:pt x="3795" y="165414"/>
                </a:cubicBezTo>
                <a:cubicBezTo>
                  <a:pt x="2737" y="104031"/>
                  <a:pt x="13849" y="165943"/>
                  <a:pt x="16495" y="140014"/>
                </a:cubicBezTo>
                <a:cubicBezTo>
                  <a:pt x="19141" y="114085"/>
                  <a:pt x="24962" y="-23499"/>
                  <a:pt x="22845" y="34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 1273">
            <a:extLst>
              <a:ext uri="{FF2B5EF4-FFF2-40B4-BE49-F238E27FC236}">
                <a16:creationId xmlns:a16="http://schemas.microsoft.com/office/drawing/2014/main" id="{D14F8F71-7D5F-C3D8-CB79-22D85EA87222}"/>
              </a:ext>
            </a:extLst>
          </p:cNvPr>
          <p:cNvSpPr/>
          <p:nvPr/>
        </p:nvSpPr>
        <p:spPr>
          <a:xfrm>
            <a:off x="6454895" y="6578482"/>
            <a:ext cx="35101" cy="441888"/>
          </a:xfrm>
          <a:custGeom>
            <a:avLst/>
            <a:gdLst>
              <a:gd name="connsiteX0" fmla="*/ 18930 w 35101"/>
              <a:gd name="connsiteY0" fmla="*/ 118 h 441888"/>
              <a:gd name="connsiteX1" fmla="*/ 3055 w 35101"/>
              <a:gd name="connsiteY1" fmla="*/ 181093 h 441888"/>
              <a:gd name="connsiteX2" fmla="*/ 3055 w 35101"/>
              <a:gd name="connsiteY2" fmla="*/ 269993 h 441888"/>
              <a:gd name="connsiteX3" fmla="*/ 34805 w 35101"/>
              <a:gd name="connsiteY3" fmla="*/ 441443 h 441888"/>
              <a:gd name="connsiteX4" fmla="*/ 18930 w 35101"/>
              <a:gd name="connsiteY4" fmla="*/ 314443 h 441888"/>
              <a:gd name="connsiteX5" fmla="*/ 18930 w 35101"/>
              <a:gd name="connsiteY5" fmla="*/ 155693 h 441888"/>
              <a:gd name="connsiteX6" fmla="*/ 18930 w 35101"/>
              <a:gd name="connsiteY6" fmla="*/ 118 h 441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101" h="441888">
                <a:moveTo>
                  <a:pt x="18930" y="118"/>
                </a:moveTo>
                <a:cubicBezTo>
                  <a:pt x="16284" y="4351"/>
                  <a:pt x="5701" y="136114"/>
                  <a:pt x="3055" y="181093"/>
                </a:cubicBezTo>
                <a:cubicBezTo>
                  <a:pt x="409" y="226072"/>
                  <a:pt x="-2237" y="226601"/>
                  <a:pt x="3055" y="269993"/>
                </a:cubicBezTo>
                <a:cubicBezTo>
                  <a:pt x="8347" y="313385"/>
                  <a:pt x="32159" y="434035"/>
                  <a:pt x="34805" y="441443"/>
                </a:cubicBezTo>
                <a:cubicBezTo>
                  <a:pt x="37451" y="448851"/>
                  <a:pt x="21576" y="362068"/>
                  <a:pt x="18930" y="314443"/>
                </a:cubicBezTo>
                <a:cubicBezTo>
                  <a:pt x="16284" y="266818"/>
                  <a:pt x="19459" y="204905"/>
                  <a:pt x="18930" y="155693"/>
                </a:cubicBezTo>
                <a:cubicBezTo>
                  <a:pt x="18401" y="106481"/>
                  <a:pt x="21576" y="-4115"/>
                  <a:pt x="18930" y="1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 1274">
            <a:extLst>
              <a:ext uri="{FF2B5EF4-FFF2-40B4-BE49-F238E27FC236}">
                <a16:creationId xmlns:a16="http://schemas.microsoft.com/office/drawing/2014/main" id="{836737D1-AA1E-D170-97C8-DF4ACC309A9A}"/>
              </a:ext>
            </a:extLst>
          </p:cNvPr>
          <p:cNvSpPr/>
          <p:nvPr/>
        </p:nvSpPr>
        <p:spPr>
          <a:xfrm>
            <a:off x="6482807" y="6737188"/>
            <a:ext cx="54601" cy="235311"/>
          </a:xfrm>
          <a:custGeom>
            <a:avLst/>
            <a:gdLst>
              <a:gd name="connsiteX0" fmla="*/ 25943 w 54601"/>
              <a:gd name="connsiteY0" fmla="*/ 162 h 235311"/>
              <a:gd name="connsiteX1" fmla="*/ 13243 w 54601"/>
              <a:gd name="connsiteY1" fmla="*/ 114462 h 235311"/>
              <a:gd name="connsiteX2" fmla="*/ 54518 w 54601"/>
              <a:gd name="connsiteY2" fmla="*/ 235112 h 235311"/>
              <a:gd name="connsiteX3" fmla="*/ 543 w 54601"/>
              <a:gd name="connsiteY3" fmla="*/ 139862 h 235311"/>
              <a:gd name="connsiteX4" fmla="*/ 25943 w 54601"/>
              <a:gd name="connsiteY4" fmla="*/ 162 h 235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01" h="235311">
                <a:moveTo>
                  <a:pt x="25943" y="162"/>
                </a:moveTo>
                <a:cubicBezTo>
                  <a:pt x="28060" y="-4071"/>
                  <a:pt x="8480" y="75304"/>
                  <a:pt x="13243" y="114462"/>
                </a:cubicBezTo>
                <a:cubicBezTo>
                  <a:pt x="18005" y="153620"/>
                  <a:pt x="56635" y="230879"/>
                  <a:pt x="54518" y="235112"/>
                </a:cubicBezTo>
                <a:cubicBezTo>
                  <a:pt x="52401" y="239345"/>
                  <a:pt x="5305" y="175316"/>
                  <a:pt x="543" y="139862"/>
                </a:cubicBezTo>
                <a:cubicBezTo>
                  <a:pt x="-4219" y="104408"/>
                  <a:pt x="23826" y="4395"/>
                  <a:pt x="25943" y="16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 1275">
            <a:extLst>
              <a:ext uri="{FF2B5EF4-FFF2-40B4-BE49-F238E27FC236}">
                <a16:creationId xmlns:a16="http://schemas.microsoft.com/office/drawing/2014/main" id="{45045803-3204-306B-AE9A-D33783A67706}"/>
              </a:ext>
            </a:extLst>
          </p:cNvPr>
          <p:cNvSpPr/>
          <p:nvPr/>
        </p:nvSpPr>
        <p:spPr>
          <a:xfrm>
            <a:off x="6464248" y="6621421"/>
            <a:ext cx="49587" cy="165366"/>
          </a:xfrm>
          <a:custGeom>
            <a:avLst/>
            <a:gdLst>
              <a:gd name="connsiteX0" fmla="*/ 52 w 49587"/>
              <a:gd name="connsiteY0" fmla="*/ 1629 h 165366"/>
              <a:gd name="connsiteX1" fmla="*/ 47677 w 49587"/>
              <a:gd name="connsiteY1" fmla="*/ 163554 h 165366"/>
              <a:gd name="connsiteX2" fmla="*/ 38152 w 49587"/>
              <a:gd name="connsiteY2" fmla="*/ 84179 h 165366"/>
              <a:gd name="connsiteX3" fmla="*/ 52 w 49587"/>
              <a:gd name="connsiteY3" fmla="*/ 1629 h 165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87" h="165366">
                <a:moveTo>
                  <a:pt x="52" y="1629"/>
                </a:moveTo>
                <a:cubicBezTo>
                  <a:pt x="1639" y="14858"/>
                  <a:pt x="41327" y="149796"/>
                  <a:pt x="47677" y="163554"/>
                </a:cubicBezTo>
                <a:cubicBezTo>
                  <a:pt x="54027" y="177312"/>
                  <a:pt x="42914" y="109050"/>
                  <a:pt x="38152" y="84179"/>
                </a:cubicBezTo>
                <a:cubicBezTo>
                  <a:pt x="33390" y="59308"/>
                  <a:pt x="-1535" y="-11600"/>
                  <a:pt x="52" y="16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 1276">
            <a:extLst>
              <a:ext uri="{FF2B5EF4-FFF2-40B4-BE49-F238E27FC236}">
                <a16:creationId xmlns:a16="http://schemas.microsoft.com/office/drawing/2014/main" id="{84F34E4F-EF09-A242-ADA8-025E20337A92}"/>
              </a:ext>
            </a:extLst>
          </p:cNvPr>
          <p:cNvSpPr/>
          <p:nvPr/>
        </p:nvSpPr>
        <p:spPr>
          <a:xfrm>
            <a:off x="6420644" y="7019460"/>
            <a:ext cx="50006" cy="114329"/>
          </a:xfrm>
          <a:custGeom>
            <a:avLst/>
            <a:gdLst>
              <a:gd name="connsiteX0" fmla="*/ 50006 w 50006"/>
              <a:gd name="connsiteY0" fmla="*/ 465 h 114329"/>
              <a:gd name="connsiteX1" fmla="*/ 5556 w 50006"/>
              <a:gd name="connsiteY1" fmla="*/ 111590 h 114329"/>
              <a:gd name="connsiteX2" fmla="*/ 5556 w 50006"/>
              <a:gd name="connsiteY2" fmla="*/ 73490 h 114329"/>
              <a:gd name="connsiteX3" fmla="*/ 50006 w 50006"/>
              <a:gd name="connsiteY3" fmla="*/ 465 h 11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06" h="114329">
                <a:moveTo>
                  <a:pt x="50006" y="465"/>
                </a:moveTo>
                <a:cubicBezTo>
                  <a:pt x="50006" y="6815"/>
                  <a:pt x="12964" y="99419"/>
                  <a:pt x="5556" y="111590"/>
                </a:cubicBezTo>
                <a:cubicBezTo>
                  <a:pt x="-1852" y="123761"/>
                  <a:pt x="-1852" y="92540"/>
                  <a:pt x="5556" y="73490"/>
                </a:cubicBezTo>
                <a:cubicBezTo>
                  <a:pt x="12964" y="54440"/>
                  <a:pt x="50006" y="-5885"/>
                  <a:pt x="50006" y="4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 1277">
            <a:extLst>
              <a:ext uri="{FF2B5EF4-FFF2-40B4-BE49-F238E27FC236}">
                <a16:creationId xmlns:a16="http://schemas.microsoft.com/office/drawing/2014/main" id="{B6EFE425-D87C-7E91-75B3-BCC21DB57EDC}"/>
              </a:ext>
            </a:extLst>
          </p:cNvPr>
          <p:cNvSpPr/>
          <p:nvPr/>
        </p:nvSpPr>
        <p:spPr>
          <a:xfrm>
            <a:off x="6334001" y="6273794"/>
            <a:ext cx="164052" cy="343054"/>
          </a:xfrm>
          <a:custGeom>
            <a:avLst/>
            <a:gdLst>
              <a:gd name="connsiteX0" fmla="*/ 133474 w 164052"/>
              <a:gd name="connsiteY0" fmla="*/ 6 h 343054"/>
              <a:gd name="connsiteX1" fmla="*/ 66799 w 164052"/>
              <a:gd name="connsiteY1" fmla="*/ 57156 h 343054"/>
              <a:gd name="connsiteX2" fmla="*/ 41399 w 164052"/>
              <a:gd name="connsiteY2" fmla="*/ 152406 h 343054"/>
              <a:gd name="connsiteX3" fmla="*/ 44574 w 164052"/>
              <a:gd name="connsiteY3" fmla="*/ 231781 h 343054"/>
              <a:gd name="connsiteX4" fmla="*/ 124 w 164052"/>
              <a:gd name="connsiteY4" fmla="*/ 342906 h 343054"/>
              <a:gd name="connsiteX5" fmla="*/ 60449 w 164052"/>
              <a:gd name="connsiteY5" fmla="*/ 250831 h 343054"/>
              <a:gd name="connsiteX6" fmla="*/ 158874 w 164052"/>
              <a:gd name="connsiteY6" fmla="*/ 60331 h 343054"/>
              <a:gd name="connsiteX7" fmla="*/ 133474 w 164052"/>
              <a:gd name="connsiteY7" fmla="*/ 6 h 343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4052" h="343054">
                <a:moveTo>
                  <a:pt x="133474" y="6"/>
                </a:moveTo>
                <a:cubicBezTo>
                  <a:pt x="118128" y="-523"/>
                  <a:pt x="82145" y="31756"/>
                  <a:pt x="66799" y="57156"/>
                </a:cubicBezTo>
                <a:cubicBezTo>
                  <a:pt x="51453" y="82556"/>
                  <a:pt x="45103" y="123302"/>
                  <a:pt x="41399" y="152406"/>
                </a:cubicBezTo>
                <a:cubicBezTo>
                  <a:pt x="37695" y="181510"/>
                  <a:pt x="51453" y="200031"/>
                  <a:pt x="44574" y="231781"/>
                </a:cubicBezTo>
                <a:cubicBezTo>
                  <a:pt x="37695" y="263531"/>
                  <a:pt x="-2522" y="339731"/>
                  <a:pt x="124" y="342906"/>
                </a:cubicBezTo>
                <a:cubicBezTo>
                  <a:pt x="2770" y="346081"/>
                  <a:pt x="33991" y="297927"/>
                  <a:pt x="60449" y="250831"/>
                </a:cubicBezTo>
                <a:cubicBezTo>
                  <a:pt x="86907" y="203735"/>
                  <a:pt x="142470" y="97902"/>
                  <a:pt x="158874" y="60331"/>
                </a:cubicBezTo>
                <a:cubicBezTo>
                  <a:pt x="175278" y="22760"/>
                  <a:pt x="148820" y="535"/>
                  <a:pt x="133474" y="6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 1278">
            <a:extLst>
              <a:ext uri="{FF2B5EF4-FFF2-40B4-BE49-F238E27FC236}">
                <a16:creationId xmlns:a16="http://schemas.microsoft.com/office/drawing/2014/main" id="{DC57B065-D71E-776E-B683-94E500BC57E6}"/>
              </a:ext>
            </a:extLst>
          </p:cNvPr>
          <p:cNvSpPr/>
          <p:nvPr/>
        </p:nvSpPr>
        <p:spPr>
          <a:xfrm>
            <a:off x="6376043" y="6434699"/>
            <a:ext cx="57850" cy="716920"/>
          </a:xfrm>
          <a:custGeom>
            <a:avLst/>
            <a:gdLst>
              <a:gd name="connsiteX0" fmla="*/ 56507 w 57850"/>
              <a:gd name="connsiteY0" fmla="*/ 1026 h 716920"/>
              <a:gd name="connsiteX1" fmla="*/ 2532 w 57850"/>
              <a:gd name="connsiteY1" fmla="*/ 375676 h 716920"/>
              <a:gd name="connsiteX2" fmla="*/ 12057 w 57850"/>
              <a:gd name="connsiteY2" fmla="*/ 607451 h 716920"/>
              <a:gd name="connsiteX3" fmla="*/ 40632 w 57850"/>
              <a:gd name="connsiteY3" fmla="*/ 709051 h 716920"/>
              <a:gd name="connsiteX4" fmla="*/ 37457 w 57850"/>
              <a:gd name="connsiteY4" fmla="*/ 661426 h 716920"/>
              <a:gd name="connsiteX5" fmla="*/ 40632 w 57850"/>
              <a:gd name="connsiteY5" fmla="*/ 277251 h 716920"/>
              <a:gd name="connsiteX6" fmla="*/ 56507 w 57850"/>
              <a:gd name="connsiteY6" fmla="*/ 1026 h 716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850" h="716920">
                <a:moveTo>
                  <a:pt x="56507" y="1026"/>
                </a:moveTo>
                <a:cubicBezTo>
                  <a:pt x="50157" y="17430"/>
                  <a:pt x="9940" y="274605"/>
                  <a:pt x="2532" y="375676"/>
                </a:cubicBezTo>
                <a:cubicBezTo>
                  <a:pt x="-4876" y="476747"/>
                  <a:pt x="5707" y="551889"/>
                  <a:pt x="12057" y="607451"/>
                </a:cubicBezTo>
                <a:cubicBezTo>
                  <a:pt x="18407" y="663013"/>
                  <a:pt x="36399" y="700055"/>
                  <a:pt x="40632" y="709051"/>
                </a:cubicBezTo>
                <a:cubicBezTo>
                  <a:pt x="44865" y="718047"/>
                  <a:pt x="37457" y="733393"/>
                  <a:pt x="37457" y="661426"/>
                </a:cubicBezTo>
                <a:cubicBezTo>
                  <a:pt x="37457" y="589459"/>
                  <a:pt x="36399" y="385730"/>
                  <a:pt x="40632" y="277251"/>
                </a:cubicBezTo>
                <a:cubicBezTo>
                  <a:pt x="44865" y="168772"/>
                  <a:pt x="62857" y="-15378"/>
                  <a:pt x="56507" y="1026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フリーフォーム 255">
            <a:extLst>
              <a:ext uri="{FF2B5EF4-FFF2-40B4-BE49-F238E27FC236}">
                <a16:creationId xmlns:a16="http://schemas.microsoft.com/office/drawing/2014/main" id="{82AFD3C2-56A2-27A4-C248-396CB7E342E0}"/>
              </a:ext>
            </a:extLst>
          </p:cNvPr>
          <p:cNvSpPr/>
          <p:nvPr/>
        </p:nvSpPr>
        <p:spPr>
          <a:xfrm>
            <a:off x="6426042" y="6435994"/>
            <a:ext cx="63097" cy="626491"/>
          </a:xfrm>
          <a:custGeom>
            <a:avLst/>
            <a:gdLst>
              <a:gd name="connsiteX0" fmla="*/ 28733 w 63097"/>
              <a:gd name="connsiteY0" fmla="*/ 12431 h 626491"/>
              <a:gd name="connsiteX1" fmla="*/ 158 w 63097"/>
              <a:gd name="connsiteY1" fmla="*/ 412481 h 626491"/>
              <a:gd name="connsiteX2" fmla="*/ 19208 w 63097"/>
              <a:gd name="connsiteY2" fmla="*/ 545831 h 626491"/>
              <a:gd name="connsiteX3" fmla="*/ 60483 w 63097"/>
              <a:gd name="connsiteY3" fmla="*/ 625206 h 626491"/>
              <a:gd name="connsiteX4" fmla="*/ 57308 w 63097"/>
              <a:gd name="connsiteY4" fmla="*/ 561706 h 626491"/>
              <a:gd name="connsiteX5" fmla="*/ 44608 w 63097"/>
              <a:gd name="connsiteY5" fmla="*/ 196581 h 626491"/>
              <a:gd name="connsiteX6" fmla="*/ 44608 w 63097"/>
              <a:gd name="connsiteY6" fmla="*/ 107681 h 626491"/>
              <a:gd name="connsiteX7" fmla="*/ 28733 w 63097"/>
              <a:gd name="connsiteY7" fmla="*/ 12431 h 626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097" h="626491">
                <a:moveTo>
                  <a:pt x="28733" y="12431"/>
                </a:moveTo>
                <a:cubicBezTo>
                  <a:pt x="21325" y="63231"/>
                  <a:pt x="1745" y="323581"/>
                  <a:pt x="158" y="412481"/>
                </a:cubicBezTo>
                <a:cubicBezTo>
                  <a:pt x="-1429" y="501381"/>
                  <a:pt x="9154" y="510377"/>
                  <a:pt x="19208" y="545831"/>
                </a:cubicBezTo>
                <a:cubicBezTo>
                  <a:pt x="29262" y="581285"/>
                  <a:pt x="54133" y="622560"/>
                  <a:pt x="60483" y="625206"/>
                </a:cubicBezTo>
                <a:cubicBezTo>
                  <a:pt x="66833" y="627852"/>
                  <a:pt x="59954" y="633143"/>
                  <a:pt x="57308" y="561706"/>
                </a:cubicBezTo>
                <a:cubicBezTo>
                  <a:pt x="54662" y="490269"/>
                  <a:pt x="46725" y="272252"/>
                  <a:pt x="44608" y="196581"/>
                </a:cubicBezTo>
                <a:cubicBezTo>
                  <a:pt x="42491" y="120910"/>
                  <a:pt x="45666" y="134139"/>
                  <a:pt x="44608" y="107681"/>
                </a:cubicBezTo>
                <a:cubicBezTo>
                  <a:pt x="43550" y="81223"/>
                  <a:pt x="36141" y="-38369"/>
                  <a:pt x="28733" y="12431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フリーフォーム 256">
            <a:extLst>
              <a:ext uri="{FF2B5EF4-FFF2-40B4-BE49-F238E27FC236}">
                <a16:creationId xmlns:a16="http://schemas.microsoft.com/office/drawing/2014/main" id="{5974B71D-18CD-7E3E-ED02-176CB1FF992F}"/>
              </a:ext>
            </a:extLst>
          </p:cNvPr>
          <p:cNvSpPr/>
          <p:nvPr/>
        </p:nvSpPr>
        <p:spPr>
          <a:xfrm>
            <a:off x="6425645" y="6537239"/>
            <a:ext cx="131341" cy="613719"/>
          </a:xfrm>
          <a:custGeom>
            <a:avLst/>
            <a:gdLst>
              <a:gd name="connsiteX0" fmla="*/ 45005 w 131341"/>
              <a:gd name="connsiteY0" fmla="*/ 3261 h 613719"/>
              <a:gd name="connsiteX1" fmla="*/ 124380 w 131341"/>
              <a:gd name="connsiteY1" fmla="*/ 273136 h 613719"/>
              <a:gd name="connsiteX2" fmla="*/ 121205 w 131341"/>
              <a:gd name="connsiteY2" fmla="*/ 393786 h 613719"/>
              <a:gd name="connsiteX3" fmla="*/ 70405 w 131341"/>
              <a:gd name="connsiteY3" fmla="*/ 517611 h 613719"/>
              <a:gd name="connsiteX4" fmla="*/ 3730 w 131341"/>
              <a:gd name="connsiteY4" fmla="*/ 612861 h 613719"/>
              <a:gd name="connsiteX5" fmla="*/ 16430 w 131341"/>
              <a:gd name="connsiteY5" fmla="*/ 558886 h 613719"/>
              <a:gd name="connsiteX6" fmla="*/ 83105 w 131341"/>
              <a:gd name="connsiteY6" fmla="*/ 463636 h 613719"/>
              <a:gd name="connsiteX7" fmla="*/ 95805 w 131341"/>
              <a:gd name="connsiteY7" fmla="*/ 304886 h 613719"/>
              <a:gd name="connsiteX8" fmla="*/ 57705 w 131341"/>
              <a:gd name="connsiteY8" fmla="*/ 133436 h 613719"/>
              <a:gd name="connsiteX9" fmla="*/ 45005 w 131341"/>
              <a:gd name="connsiteY9" fmla="*/ 3261 h 613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1341" h="613719">
                <a:moveTo>
                  <a:pt x="45005" y="3261"/>
                </a:moveTo>
                <a:cubicBezTo>
                  <a:pt x="56117" y="26544"/>
                  <a:pt x="111680" y="208049"/>
                  <a:pt x="124380" y="273136"/>
                </a:cubicBezTo>
                <a:cubicBezTo>
                  <a:pt x="137080" y="338223"/>
                  <a:pt x="130201" y="353040"/>
                  <a:pt x="121205" y="393786"/>
                </a:cubicBezTo>
                <a:cubicBezTo>
                  <a:pt x="112209" y="434532"/>
                  <a:pt x="89984" y="481099"/>
                  <a:pt x="70405" y="517611"/>
                </a:cubicBezTo>
                <a:cubicBezTo>
                  <a:pt x="50826" y="554124"/>
                  <a:pt x="12726" y="605982"/>
                  <a:pt x="3730" y="612861"/>
                </a:cubicBezTo>
                <a:cubicBezTo>
                  <a:pt x="-5266" y="619740"/>
                  <a:pt x="3201" y="583757"/>
                  <a:pt x="16430" y="558886"/>
                </a:cubicBezTo>
                <a:cubicBezTo>
                  <a:pt x="29659" y="534015"/>
                  <a:pt x="69876" y="505969"/>
                  <a:pt x="83105" y="463636"/>
                </a:cubicBezTo>
                <a:cubicBezTo>
                  <a:pt x="96334" y="421303"/>
                  <a:pt x="100038" y="359919"/>
                  <a:pt x="95805" y="304886"/>
                </a:cubicBezTo>
                <a:cubicBezTo>
                  <a:pt x="91572" y="249853"/>
                  <a:pt x="66172" y="179473"/>
                  <a:pt x="57705" y="133436"/>
                </a:cubicBezTo>
                <a:cubicBezTo>
                  <a:pt x="49238" y="87399"/>
                  <a:pt x="33893" y="-20022"/>
                  <a:pt x="45005" y="3261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フリーフォーム 257">
            <a:extLst>
              <a:ext uri="{FF2B5EF4-FFF2-40B4-BE49-F238E27FC236}">
                <a16:creationId xmlns:a16="http://schemas.microsoft.com/office/drawing/2014/main" id="{CF3119F8-26DD-7E93-9AF5-073A5682EE1A}"/>
              </a:ext>
            </a:extLst>
          </p:cNvPr>
          <p:cNvSpPr/>
          <p:nvPr/>
        </p:nvSpPr>
        <p:spPr>
          <a:xfrm>
            <a:off x="6475835" y="6711775"/>
            <a:ext cx="74239" cy="272298"/>
          </a:xfrm>
          <a:custGeom>
            <a:avLst/>
            <a:gdLst>
              <a:gd name="connsiteX0" fmla="*/ 26565 w 74239"/>
              <a:gd name="connsiteY0" fmla="*/ 175 h 272298"/>
              <a:gd name="connsiteX1" fmla="*/ 1165 w 74239"/>
              <a:gd name="connsiteY1" fmla="*/ 114475 h 272298"/>
              <a:gd name="connsiteX2" fmla="*/ 7515 w 74239"/>
              <a:gd name="connsiteY2" fmla="*/ 187500 h 272298"/>
              <a:gd name="connsiteX3" fmla="*/ 36090 w 74239"/>
              <a:gd name="connsiteY3" fmla="*/ 270050 h 272298"/>
              <a:gd name="connsiteX4" fmla="*/ 74190 w 74239"/>
              <a:gd name="connsiteY4" fmla="*/ 92250 h 272298"/>
              <a:gd name="connsiteX5" fmla="*/ 26565 w 74239"/>
              <a:gd name="connsiteY5" fmla="*/ 175 h 27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239" h="272298">
                <a:moveTo>
                  <a:pt x="26565" y="175"/>
                </a:moveTo>
                <a:cubicBezTo>
                  <a:pt x="14394" y="3879"/>
                  <a:pt x="4340" y="83254"/>
                  <a:pt x="1165" y="114475"/>
                </a:cubicBezTo>
                <a:cubicBezTo>
                  <a:pt x="-2010" y="145696"/>
                  <a:pt x="1694" y="161571"/>
                  <a:pt x="7515" y="187500"/>
                </a:cubicBezTo>
                <a:cubicBezTo>
                  <a:pt x="13336" y="213429"/>
                  <a:pt x="24977" y="285925"/>
                  <a:pt x="36090" y="270050"/>
                </a:cubicBezTo>
                <a:cubicBezTo>
                  <a:pt x="47203" y="254175"/>
                  <a:pt x="72602" y="132467"/>
                  <a:pt x="74190" y="92250"/>
                </a:cubicBezTo>
                <a:cubicBezTo>
                  <a:pt x="75778" y="52033"/>
                  <a:pt x="38736" y="-3529"/>
                  <a:pt x="26565" y="175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フリーフォーム 258">
            <a:extLst>
              <a:ext uri="{FF2B5EF4-FFF2-40B4-BE49-F238E27FC236}">
                <a16:creationId xmlns:a16="http://schemas.microsoft.com/office/drawing/2014/main" id="{81B6C1B9-607E-F05B-71CD-EB7B7584EE21}"/>
              </a:ext>
            </a:extLst>
          </p:cNvPr>
          <p:cNvSpPr/>
          <p:nvPr/>
        </p:nvSpPr>
        <p:spPr>
          <a:xfrm>
            <a:off x="2737137" y="6498383"/>
            <a:ext cx="292984" cy="263137"/>
          </a:xfrm>
          <a:custGeom>
            <a:avLst/>
            <a:gdLst>
              <a:gd name="connsiteX0" fmla="*/ 21938 w 292984"/>
              <a:gd name="connsiteY0" fmla="*/ 842 h 263137"/>
              <a:gd name="connsiteX1" fmla="*/ 167988 w 292984"/>
              <a:gd name="connsiteY1" fmla="*/ 38942 h 263137"/>
              <a:gd name="connsiteX2" fmla="*/ 177513 w 292984"/>
              <a:gd name="connsiteY2" fmla="*/ 80217 h 263137"/>
              <a:gd name="connsiteX3" fmla="*/ 291813 w 292984"/>
              <a:gd name="connsiteY3" fmla="*/ 258017 h 263137"/>
              <a:gd name="connsiteX4" fmla="*/ 231488 w 292984"/>
              <a:gd name="connsiteY4" fmla="*/ 204042 h 263137"/>
              <a:gd name="connsiteX5" fmla="*/ 145763 w 292984"/>
              <a:gd name="connsiteY5" fmla="*/ 89742 h 263137"/>
              <a:gd name="connsiteX6" fmla="*/ 12413 w 292984"/>
              <a:gd name="connsiteY6" fmla="*/ 77042 h 263137"/>
              <a:gd name="connsiteX7" fmla="*/ 21938 w 292984"/>
              <a:gd name="connsiteY7" fmla="*/ 842 h 263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984" h="263137">
                <a:moveTo>
                  <a:pt x="21938" y="842"/>
                </a:moveTo>
                <a:cubicBezTo>
                  <a:pt x="47867" y="-5508"/>
                  <a:pt x="142059" y="25713"/>
                  <a:pt x="167988" y="38942"/>
                </a:cubicBezTo>
                <a:cubicBezTo>
                  <a:pt x="193917" y="52171"/>
                  <a:pt x="156876" y="43705"/>
                  <a:pt x="177513" y="80217"/>
                </a:cubicBezTo>
                <a:cubicBezTo>
                  <a:pt x="198151" y="116730"/>
                  <a:pt x="282817" y="237380"/>
                  <a:pt x="291813" y="258017"/>
                </a:cubicBezTo>
                <a:cubicBezTo>
                  <a:pt x="300809" y="278655"/>
                  <a:pt x="255830" y="232088"/>
                  <a:pt x="231488" y="204042"/>
                </a:cubicBezTo>
                <a:cubicBezTo>
                  <a:pt x="207146" y="175996"/>
                  <a:pt x="182275" y="110909"/>
                  <a:pt x="145763" y="89742"/>
                </a:cubicBezTo>
                <a:cubicBezTo>
                  <a:pt x="109251" y="68575"/>
                  <a:pt x="31463" y="87625"/>
                  <a:pt x="12413" y="77042"/>
                </a:cubicBezTo>
                <a:cubicBezTo>
                  <a:pt x="-6637" y="66459"/>
                  <a:pt x="-3991" y="7192"/>
                  <a:pt x="21938" y="842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フリーフォーム 260">
            <a:extLst>
              <a:ext uri="{FF2B5EF4-FFF2-40B4-BE49-F238E27FC236}">
                <a16:creationId xmlns:a16="http://schemas.microsoft.com/office/drawing/2014/main" id="{259B5D59-F139-C60C-5E46-A9671C1A045C}"/>
              </a:ext>
            </a:extLst>
          </p:cNvPr>
          <p:cNvSpPr/>
          <p:nvPr/>
        </p:nvSpPr>
        <p:spPr>
          <a:xfrm>
            <a:off x="2834781" y="6527234"/>
            <a:ext cx="150907" cy="837479"/>
          </a:xfrm>
          <a:custGeom>
            <a:avLst/>
            <a:gdLst>
              <a:gd name="connsiteX0" fmla="*/ 10019 w 150907"/>
              <a:gd name="connsiteY0" fmla="*/ 16441 h 837479"/>
              <a:gd name="connsiteX1" fmla="*/ 143369 w 150907"/>
              <a:gd name="connsiteY1" fmla="*/ 660966 h 837479"/>
              <a:gd name="connsiteX2" fmla="*/ 133844 w 150907"/>
              <a:gd name="connsiteY2" fmla="*/ 816541 h 837479"/>
              <a:gd name="connsiteX3" fmla="*/ 130669 w 150907"/>
              <a:gd name="connsiteY3" fmla="*/ 772091 h 837479"/>
              <a:gd name="connsiteX4" fmla="*/ 22719 w 150907"/>
              <a:gd name="connsiteY4" fmla="*/ 238691 h 837479"/>
              <a:gd name="connsiteX5" fmla="*/ 10019 w 150907"/>
              <a:gd name="connsiteY5" fmla="*/ 16441 h 837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907" h="837479">
                <a:moveTo>
                  <a:pt x="10019" y="16441"/>
                </a:moveTo>
                <a:cubicBezTo>
                  <a:pt x="30127" y="86820"/>
                  <a:pt x="122732" y="527616"/>
                  <a:pt x="143369" y="660966"/>
                </a:cubicBezTo>
                <a:cubicBezTo>
                  <a:pt x="164006" y="794316"/>
                  <a:pt x="135961" y="798020"/>
                  <a:pt x="133844" y="816541"/>
                </a:cubicBezTo>
                <a:cubicBezTo>
                  <a:pt x="131727" y="835062"/>
                  <a:pt x="149190" y="868399"/>
                  <a:pt x="130669" y="772091"/>
                </a:cubicBezTo>
                <a:cubicBezTo>
                  <a:pt x="112148" y="675783"/>
                  <a:pt x="42298" y="360399"/>
                  <a:pt x="22719" y="238691"/>
                </a:cubicBezTo>
                <a:cubicBezTo>
                  <a:pt x="3140" y="116983"/>
                  <a:pt x="-10089" y="-53938"/>
                  <a:pt x="10019" y="16441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フリーフォーム 261">
            <a:extLst>
              <a:ext uri="{FF2B5EF4-FFF2-40B4-BE49-F238E27FC236}">
                <a16:creationId xmlns:a16="http://schemas.microsoft.com/office/drawing/2014/main" id="{9046091C-7F7A-826A-3646-BA29E11FD571}"/>
              </a:ext>
            </a:extLst>
          </p:cNvPr>
          <p:cNvSpPr/>
          <p:nvPr/>
        </p:nvSpPr>
        <p:spPr>
          <a:xfrm>
            <a:off x="2783683" y="6580402"/>
            <a:ext cx="115111" cy="674474"/>
          </a:xfrm>
          <a:custGeom>
            <a:avLst/>
            <a:gdLst>
              <a:gd name="connsiteX0" fmla="*/ 51592 w 115111"/>
              <a:gd name="connsiteY0" fmla="*/ 7723 h 674474"/>
              <a:gd name="connsiteX1" fmla="*/ 3967 w 115111"/>
              <a:gd name="connsiteY1" fmla="*/ 414123 h 674474"/>
              <a:gd name="connsiteX2" fmla="*/ 13492 w 115111"/>
              <a:gd name="connsiteY2" fmla="*/ 509373 h 674474"/>
              <a:gd name="connsiteX3" fmla="*/ 99217 w 115111"/>
              <a:gd name="connsiteY3" fmla="*/ 674473 h 674474"/>
              <a:gd name="connsiteX4" fmla="*/ 57942 w 115111"/>
              <a:gd name="connsiteY4" fmla="*/ 506198 h 674474"/>
              <a:gd name="connsiteX5" fmla="*/ 115092 w 115111"/>
              <a:gd name="connsiteY5" fmla="*/ 630023 h 674474"/>
              <a:gd name="connsiteX6" fmla="*/ 64292 w 115111"/>
              <a:gd name="connsiteY6" fmla="*/ 182348 h 674474"/>
              <a:gd name="connsiteX7" fmla="*/ 51592 w 115111"/>
              <a:gd name="connsiteY7" fmla="*/ 7723 h 674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5111" h="674474">
                <a:moveTo>
                  <a:pt x="51592" y="7723"/>
                </a:moveTo>
                <a:cubicBezTo>
                  <a:pt x="41538" y="46352"/>
                  <a:pt x="10317" y="330515"/>
                  <a:pt x="3967" y="414123"/>
                </a:cubicBezTo>
                <a:cubicBezTo>
                  <a:pt x="-2383" y="497731"/>
                  <a:pt x="-2383" y="465981"/>
                  <a:pt x="13492" y="509373"/>
                </a:cubicBezTo>
                <a:cubicBezTo>
                  <a:pt x="29367" y="552765"/>
                  <a:pt x="91809" y="675002"/>
                  <a:pt x="99217" y="674473"/>
                </a:cubicBezTo>
                <a:cubicBezTo>
                  <a:pt x="106625" y="673944"/>
                  <a:pt x="55296" y="513606"/>
                  <a:pt x="57942" y="506198"/>
                </a:cubicBezTo>
                <a:cubicBezTo>
                  <a:pt x="60588" y="498790"/>
                  <a:pt x="114034" y="683998"/>
                  <a:pt x="115092" y="630023"/>
                </a:cubicBezTo>
                <a:cubicBezTo>
                  <a:pt x="116150" y="576048"/>
                  <a:pt x="72759" y="281831"/>
                  <a:pt x="64292" y="182348"/>
                </a:cubicBezTo>
                <a:cubicBezTo>
                  <a:pt x="55825" y="82865"/>
                  <a:pt x="61646" y="-30906"/>
                  <a:pt x="51592" y="7723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フリーフォーム 262">
            <a:extLst>
              <a:ext uri="{FF2B5EF4-FFF2-40B4-BE49-F238E27FC236}">
                <a16:creationId xmlns:a16="http://schemas.microsoft.com/office/drawing/2014/main" id="{248CF09C-CE28-4DBF-84AD-B6928F0B2928}"/>
              </a:ext>
            </a:extLst>
          </p:cNvPr>
          <p:cNvSpPr/>
          <p:nvPr/>
        </p:nvSpPr>
        <p:spPr>
          <a:xfrm>
            <a:off x="2847439" y="7116832"/>
            <a:ext cx="121281" cy="217394"/>
          </a:xfrm>
          <a:custGeom>
            <a:avLst/>
            <a:gdLst>
              <a:gd name="connsiteX0" fmla="*/ 6886 w 121281"/>
              <a:gd name="connsiteY0" fmla="*/ 1518 h 217394"/>
              <a:gd name="connsiteX1" fmla="*/ 121186 w 121281"/>
              <a:gd name="connsiteY1" fmla="*/ 214243 h 217394"/>
              <a:gd name="connsiteX2" fmla="*/ 25936 w 121281"/>
              <a:gd name="connsiteY2" fmla="*/ 122168 h 217394"/>
              <a:gd name="connsiteX3" fmla="*/ 6886 w 121281"/>
              <a:gd name="connsiteY3" fmla="*/ 1518 h 217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81" h="217394">
                <a:moveTo>
                  <a:pt x="6886" y="1518"/>
                </a:moveTo>
                <a:cubicBezTo>
                  <a:pt x="22761" y="16864"/>
                  <a:pt x="118011" y="194135"/>
                  <a:pt x="121186" y="214243"/>
                </a:cubicBezTo>
                <a:cubicBezTo>
                  <a:pt x="124361" y="234351"/>
                  <a:pt x="47103" y="152860"/>
                  <a:pt x="25936" y="122168"/>
                </a:cubicBezTo>
                <a:cubicBezTo>
                  <a:pt x="4769" y="91476"/>
                  <a:pt x="-8989" y="-13828"/>
                  <a:pt x="6886" y="1518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28" name="グループ化 327">
            <a:extLst>
              <a:ext uri="{FF2B5EF4-FFF2-40B4-BE49-F238E27FC236}">
                <a16:creationId xmlns:a16="http://schemas.microsoft.com/office/drawing/2014/main" id="{48471D04-A8D7-C3D4-C762-D691055C9140}"/>
              </a:ext>
            </a:extLst>
          </p:cNvPr>
          <p:cNvGrpSpPr/>
          <p:nvPr/>
        </p:nvGrpSpPr>
        <p:grpSpPr>
          <a:xfrm rot="19312829">
            <a:off x="1419951" y="1422609"/>
            <a:ext cx="1748627" cy="1804335"/>
            <a:chOff x="3057382" y="2990955"/>
            <a:chExt cx="667807" cy="689082"/>
          </a:xfrm>
        </p:grpSpPr>
        <p:sp>
          <p:nvSpPr>
            <p:cNvPr id="329" name="フリーフォーム 328">
              <a:extLst>
                <a:ext uri="{FF2B5EF4-FFF2-40B4-BE49-F238E27FC236}">
                  <a16:creationId xmlns:a16="http://schemas.microsoft.com/office/drawing/2014/main" id="{A70F6C6B-6814-E7BD-D58C-8A063F84AEBE}"/>
                </a:ext>
              </a:extLst>
            </p:cNvPr>
            <p:cNvSpPr/>
            <p:nvPr/>
          </p:nvSpPr>
          <p:spPr>
            <a:xfrm>
              <a:off x="3071404" y="3043302"/>
              <a:ext cx="516885" cy="164248"/>
            </a:xfrm>
            <a:custGeom>
              <a:avLst/>
              <a:gdLst>
                <a:gd name="connsiteX0" fmla="*/ 1996 w 516885"/>
                <a:gd name="connsiteY0" fmla="*/ 26923 h 164248"/>
                <a:gd name="connsiteX1" fmla="*/ 59146 w 516885"/>
                <a:gd name="connsiteY1" fmla="*/ 157098 h 164248"/>
                <a:gd name="connsiteX2" fmla="*/ 332196 w 516885"/>
                <a:gd name="connsiteY2" fmla="*/ 141223 h 164248"/>
                <a:gd name="connsiteX3" fmla="*/ 516346 w 516885"/>
                <a:gd name="connsiteY3" fmla="*/ 90423 h 164248"/>
                <a:gd name="connsiteX4" fmla="*/ 389346 w 516885"/>
                <a:gd name="connsiteY4" fmla="*/ 1523 h 164248"/>
                <a:gd name="connsiteX5" fmla="*/ 414746 w 516885"/>
                <a:gd name="connsiteY5" fmla="*/ 36448 h 164248"/>
                <a:gd name="connsiteX6" fmla="*/ 290921 w 516885"/>
                <a:gd name="connsiteY6" fmla="*/ 65023 h 164248"/>
                <a:gd name="connsiteX7" fmla="*/ 100421 w 516885"/>
                <a:gd name="connsiteY7" fmla="*/ 84073 h 164248"/>
                <a:gd name="connsiteX8" fmla="*/ 1996 w 516885"/>
                <a:gd name="connsiteY8" fmla="*/ 26923 h 164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6885" h="164248">
                  <a:moveTo>
                    <a:pt x="1996" y="26923"/>
                  </a:moveTo>
                  <a:cubicBezTo>
                    <a:pt x="-4883" y="39094"/>
                    <a:pt x="4113" y="138048"/>
                    <a:pt x="59146" y="157098"/>
                  </a:cubicBezTo>
                  <a:cubicBezTo>
                    <a:pt x="114179" y="176148"/>
                    <a:pt x="255996" y="152335"/>
                    <a:pt x="332196" y="141223"/>
                  </a:cubicBezTo>
                  <a:cubicBezTo>
                    <a:pt x="408396" y="130111"/>
                    <a:pt x="506821" y="113706"/>
                    <a:pt x="516346" y="90423"/>
                  </a:cubicBezTo>
                  <a:cubicBezTo>
                    <a:pt x="525871" y="67140"/>
                    <a:pt x="406279" y="10519"/>
                    <a:pt x="389346" y="1523"/>
                  </a:cubicBezTo>
                  <a:cubicBezTo>
                    <a:pt x="372413" y="-7473"/>
                    <a:pt x="431150" y="25865"/>
                    <a:pt x="414746" y="36448"/>
                  </a:cubicBezTo>
                  <a:cubicBezTo>
                    <a:pt x="398342" y="47031"/>
                    <a:pt x="343308" y="57086"/>
                    <a:pt x="290921" y="65023"/>
                  </a:cubicBezTo>
                  <a:cubicBezTo>
                    <a:pt x="238534" y="72960"/>
                    <a:pt x="145400" y="90423"/>
                    <a:pt x="100421" y="84073"/>
                  </a:cubicBezTo>
                  <a:cubicBezTo>
                    <a:pt x="55442" y="77723"/>
                    <a:pt x="8875" y="14752"/>
                    <a:pt x="1996" y="2692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0" name="フリーフォーム 329">
              <a:extLst>
                <a:ext uri="{FF2B5EF4-FFF2-40B4-BE49-F238E27FC236}">
                  <a16:creationId xmlns:a16="http://schemas.microsoft.com/office/drawing/2014/main" id="{A3B697B5-C5CB-7A02-8DA1-4461F52F199D}"/>
                </a:ext>
              </a:extLst>
            </p:cNvPr>
            <p:cNvSpPr/>
            <p:nvPr/>
          </p:nvSpPr>
          <p:spPr>
            <a:xfrm>
              <a:off x="3205566" y="2990955"/>
              <a:ext cx="211036" cy="616480"/>
            </a:xfrm>
            <a:custGeom>
              <a:avLst/>
              <a:gdLst>
                <a:gd name="connsiteX0" fmla="*/ 1184 w 211036"/>
                <a:gd name="connsiteY0" fmla="*/ 3070 h 616480"/>
                <a:gd name="connsiteX1" fmla="*/ 77384 w 211036"/>
                <a:gd name="connsiteY1" fmla="*/ 60220 h 616480"/>
                <a:gd name="connsiteX2" fmla="*/ 61509 w 211036"/>
                <a:gd name="connsiteY2" fmla="*/ 126895 h 616480"/>
                <a:gd name="connsiteX3" fmla="*/ 51984 w 211036"/>
                <a:gd name="connsiteY3" fmla="*/ 326920 h 616480"/>
                <a:gd name="connsiteX4" fmla="*/ 61509 w 211036"/>
                <a:gd name="connsiteY4" fmla="*/ 453920 h 616480"/>
                <a:gd name="connsiteX5" fmla="*/ 128184 w 211036"/>
                <a:gd name="connsiteY5" fmla="*/ 603145 h 616480"/>
                <a:gd name="connsiteX6" fmla="*/ 169459 w 211036"/>
                <a:gd name="connsiteY6" fmla="*/ 603145 h 616480"/>
                <a:gd name="connsiteX7" fmla="*/ 210734 w 211036"/>
                <a:gd name="connsiteY7" fmla="*/ 549170 h 616480"/>
                <a:gd name="connsiteX8" fmla="*/ 147234 w 211036"/>
                <a:gd name="connsiteY8" fmla="*/ 457095 h 616480"/>
                <a:gd name="connsiteX9" fmla="*/ 134534 w 211036"/>
                <a:gd name="connsiteY9" fmla="*/ 241195 h 616480"/>
                <a:gd name="connsiteX10" fmla="*/ 182159 w 211036"/>
                <a:gd name="connsiteY10" fmla="*/ 53870 h 616480"/>
                <a:gd name="connsiteX11" fmla="*/ 147234 w 211036"/>
                <a:gd name="connsiteY11" fmla="*/ 12595 h 616480"/>
                <a:gd name="connsiteX12" fmla="*/ 1184 w 211036"/>
                <a:gd name="connsiteY12" fmla="*/ 3070 h 616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1036" h="616480">
                  <a:moveTo>
                    <a:pt x="1184" y="3070"/>
                  </a:moveTo>
                  <a:cubicBezTo>
                    <a:pt x="-10458" y="11008"/>
                    <a:pt x="67330" y="39582"/>
                    <a:pt x="77384" y="60220"/>
                  </a:cubicBezTo>
                  <a:cubicBezTo>
                    <a:pt x="87438" y="80858"/>
                    <a:pt x="65742" y="82445"/>
                    <a:pt x="61509" y="126895"/>
                  </a:cubicBezTo>
                  <a:cubicBezTo>
                    <a:pt x="57276" y="171345"/>
                    <a:pt x="51984" y="272416"/>
                    <a:pt x="51984" y="326920"/>
                  </a:cubicBezTo>
                  <a:cubicBezTo>
                    <a:pt x="51984" y="381424"/>
                    <a:pt x="48809" y="407883"/>
                    <a:pt x="61509" y="453920"/>
                  </a:cubicBezTo>
                  <a:cubicBezTo>
                    <a:pt x="74209" y="499957"/>
                    <a:pt x="110192" y="578274"/>
                    <a:pt x="128184" y="603145"/>
                  </a:cubicBezTo>
                  <a:cubicBezTo>
                    <a:pt x="146176" y="628016"/>
                    <a:pt x="155701" y="612141"/>
                    <a:pt x="169459" y="603145"/>
                  </a:cubicBezTo>
                  <a:cubicBezTo>
                    <a:pt x="183217" y="594149"/>
                    <a:pt x="214438" y="573512"/>
                    <a:pt x="210734" y="549170"/>
                  </a:cubicBezTo>
                  <a:cubicBezTo>
                    <a:pt x="207030" y="524828"/>
                    <a:pt x="159934" y="508424"/>
                    <a:pt x="147234" y="457095"/>
                  </a:cubicBezTo>
                  <a:cubicBezTo>
                    <a:pt x="134534" y="405766"/>
                    <a:pt x="128713" y="308399"/>
                    <a:pt x="134534" y="241195"/>
                  </a:cubicBezTo>
                  <a:cubicBezTo>
                    <a:pt x="140355" y="173991"/>
                    <a:pt x="180042" y="91970"/>
                    <a:pt x="182159" y="53870"/>
                  </a:cubicBezTo>
                  <a:cubicBezTo>
                    <a:pt x="184276" y="15770"/>
                    <a:pt x="173692" y="21062"/>
                    <a:pt x="147234" y="12595"/>
                  </a:cubicBezTo>
                  <a:cubicBezTo>
                    <a:pt x="120776" y="4128"/>
                    <a:pt x="12826" y="-4868"/>
                    <a:pt x="1184" y="307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1" name="フリーフォーム 330">
              <a:extLst>
                <a:ext uri="{FF2B5EF4-FFF2-40B4-BE49-F238E27FC236}">
                  <a16:creationId xmlns:a16="http://schemas.microsoft.com/office/drawing/2014/main" id="{0BCAAA98-5D24-0EE2-B45A-97963BB89A3A}"/>
                </a:ext>
              </a:extLst>
            </p:cNvPr>
            <p:cNvSpPr/>
            <p:nvPr/>
          </p:nvSpPr>
          <p:spPr>
            <a:xfrm>
              <a:off x="3057382" y="3203568"/>
              <a:ext cx="476393" cy="404347"/>
            </a:xfrm>
            <a:custGeom>
              <a:avLst/>
              <a:gdLst>
                <a:gd name="connsiteX0" fmla="*/ 352568 w 476393"/>
                <a:gd name="connsiteY0" fmla="*/ 7 h 404347"/>
                <a:gd name="connsiteX1" fmla="*/ 374793 w 476393"/>
                <a:gd name="connsiteY1" fmla="*/ 63507 h 404347"/>
                <a:gd name="connsiteX2" fmla="*/ 295418 w 476393"/>
                <a:gd name="connsiteY2" fmla="*/ 228607 h 404347"/>
                <a:gd name="connsiteX3" fmla="*/ 212868 w 476393"/>
                <a:gd name="connsiteY3" fmla="*/ 317507 h 404347"/>
                <a:gd name="connsiteX4" fmla="*/ 111268 w 476393"/>
                <a:gd name="connsiteY4" fmla="*/ 352432 h 404347"/>
                <a:gd name="connsiteX5" fmla="*/ 108093 w 476393"/>
                <a:gd name="connsiteY5" fmla="*/ 298457 h 404347"/>
                <a:gd name="connsiteX6" fmla="*/ 136668 w 476393"/>
                <a:gd name="connsiteY6" fmla="*/ 225432 h 404347"/>
                <a:gd name="connsiteX7" fmla="*/ 241443 w 476393"/>
                <a:gd name="connsiteY7" fmla="*/ 120657 h 404347"/>
                <a:gd name="connsiteX8" fmla="*/ 130318 w 476393"/>
                <a:gd name="connsiteY8" fmla="*/ 146057 h 404347"/>
                <a:gd name="connsiteX9" fmla="*/ 31893 w 476393"/>
                <a:gd name="connsiteY9" fmla="*/ 254007 h 404347"/>
                <a:gd name="connsiteX10" fmla="*/ 143 w 476393"/>
                <a:gd name="connsiteY10" fmla="*/ 346082 h 404347"/>
                <a:gd name="connsiteX11" fmla="*/ 41418 w 476393"/>
                <a:gd name="connsiteY11" fmla="*/ 390532 h 404347"/>
                <a:gd name="connsiteX12" fmla="*/ 196993 w 476393"/>
                <a:gd name="connsiteY12" fmla="*/ 390532 h 404347"/>
                <a:gd name="connsiteX13" fmla="*/ 374793 w 476393"/>
                <a:gd name="connsiteY13" fmla="*/ 228607 h 404347"/>
                <a:gd name="connsiteX14" fmla="*/ 476393 w 476393"/>
                <a:gd name="connsiteY14" fmla="*/ 66682 h 404347"/>
                <a:gd name="connsiteX15" fmla="*/ 352568 w 476393"/>
                <a:gd name="connsiteY15" fmla="*/ 7 h 404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6393" h="404347">
                  <a:moveTo>
                    <a:pt x="352568" y="7"/>
                  </a:moveTo>
                  <a:cubicBezTo>
                    <a:pt x="335635" y="-522"/>
                    <a:pt x="384318" y="25407"/>
                    <a:pt x="374793" y="63507"/>
                  </a:cubicBezTo>
                  <a:cubicBezTo>
                    <a:pt x="365268" y="101607"/>
                    <a:pt x="322406" y="186274"/>
                    <a:pt x="295418" y="228607"/>
                  </a:cubicBezTo>
                  <a:cubicBezTo>
                    <a:pt x="268430" y="270940"/>
                    <a:pt x="243560" y="296870"/>
                    <a:pt x="212868" y="317507"/>
                  </a:cubicBezTo>
                  <a:cubicBezTo>
                    <a:pt x="182176" y="338144"/>
                    <a:pt x="128730" y="355607"/>
                    <a:pt x="111268" y="352432"/>
                  </a:cubicBezTo>
                  <a:cubicBezTo>
                    <a:pt x="93805" y="349257"/>
                    <a:pt x="103860" y="319624"/>
                    <a:pt x="108093" y="298457"/>
                  </a:cubicBezTo>
                  <a:cubicBezTo>
                    <a:pt x="112326" y="277290"/>
                    <a:pt x="114443" y="255065"/>
                    <a:pt x="136668" y="225432"/>
                  </a:cubicBezTo>
                  <a:cubicBezTo>
                    <a:pt x="158893" y="195799"/>
                    <a:pt x="242501" y="133886"/>
                    <a:pt x="241443" y="120657"/>
                  </a:cubicBezTo>
                  <a:cubicBezTo>
                    <a:pt x="240385" y="107428"/>
                    <a:pt x="165243" y="123832"/>
                    <a:pt x="130318" y="146057"/>
                  </a:cubicBezTo>
                  <a:cubicBezTo>
                    <a:pt x="95393" y="168282"/>
                    <a:pt x="53589" y="220670"/>
                    <a:pt x="31893" y="254007"/>
                  </a:cubicBezTo>
                  <a:cubicBezTo>
                    <a:pt x="10197" y="287345"/>
                    <a:pt x="-1444" y="323328"/>
                    <a:pt x="143" y="346082"/>
                  </a:cubicBezTo>
                  <a:cubicBezTo>
                    <a:pt x="1730" y="368836"/>
                    <a:pt x="8610" y="383124"/>
                    <a:pt x="41418" y="390532"/>
                  </a:cubicBezTo>
                  <a:cubicBezTo>
                    <a:pt x="74226" y="397940"/>
                    <a:pt x="141431" y="417519"/>
                    <a:pt x="196993" y="390532"/>
                  </a:cubicBezTo>
                  <a:cubicBezTo>
                    <a:pt x="252555" y="363545"/>
                    <a:pt x="328226" y="282582"/>
                    <a:pt x="374793" y="228607"/>
                  </a:cubicBezTo>
                  <a:cubicBezTo>
                    <a:pt x="421360" y="174632"/>
                    <a:pt x="476393" y="103194"/>
                    <a:pt x="476393" y="66682"/>
                  </a:cubicBezTo>
                  <a:cubicBezTo>
                    <a:pt x="476393" y="30170"/>
                    <a:pt x="369501" y="536"/>
                    <a:pt x="352568" y="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2" name="フリーフォーム 331">
              <a:extLst>
                <a:ext uri="{FF2B5EF4-FFF2-40B4-BE49-F238E27FC236}">
                  <a16:creationId xmlns:a16="http://schemas.microsoft.com/office/drawing/2014/main" id="{32DF3920-C3D3-2A5C-E43E-174053260F2B}"/>
                </a:ext>
              </a:extLst>
            </p:cNvPr>
            <p:cNvSpPr/>
            <p:nvPr/>
          </p:nvSpPr>
          <p:spPr>
            <a:xfrm>
              <a:off x="3225488" y="3270250"/>
              <a:ext cx="499701" cy="409787"/>
            </a:xfrm>
            <a:custGeom>
              <a:avLst/>
              <a:gdLst>
                <a:gd name="connsiteX0" fmla="*/ 312 w 499701"/>
                <a:gd name="connsiteY0" fmla="*/ 57150 h 409787"/>
                <a:gd name="connsiteX1" fmla="*/ 257487 w 499701"/>
                <a:gd name="connsiteY1" fmla="*/ 0 h 409787"/>
                <a:gd name="connsiteX2" fmla="*/ 470212 w 499701"/>
                <a:gd name="connsiteY2" fmla="*/ 57150 h 409787"/>
                <a:gd name="connsiteX3" fmla="*/ 495612 w 499701"/>
                <a:gd name="connsiteY3" fmla="*/ 212725 h 409787"/>
                <a:gd name="connsiteX4" fmla="*/ 447987 w 499701"/>
                <a:gd name="connsiteY4" fmla="*/ 307975 h 409787"/>
                <a:gd name="connsiteX5" fmla="*/ 143187 w 499701"/>
                <a:gd name="connsiteY5" fmla="*/ 409575 h 409787"/>
                <a:gd name="connsiteX6" fmla="*/ 295587 w 499701"/>
                <a:gd name="connsiteY6" fmla="*/ 330200 h 409787"/>
                <a:gd name="connsiteX7" fmla="*/ 371787 w 499701"/>
                <a:gd name="connsiteY7" fmla="*/ 184150 h 409787"/>
                <a:gd name="connsiteX8" fmla="*/ 362262 w 499701"/>
                <a:gd name="connsiteY8" fmla="*/ 63500 h 409787"/>
                <a:gd name="connsiteX9" fmla="*/ 311462 w 499701"/>
                <a:gd name="connsiteY9" fmla="*/ 12700 h 409787"/>
                <a:gd name="connsiteX10" fmla="*/ 312 w 499701"/>
                <a:gd name="connsiteY10" fmla="*/ 57150 h 409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9701" h="409787">
                  <a:moveTo>
                    <a:pt x="312" y="57150"/>
                  </a:moveTo>
                  <a:cubicBezTo>
                    <a:pt x="-8684" y="55033"/>
                    <a:pt x="179170" y="0"/>
                    <a:pt x="257487" y="0"/>
                  </a:cubicBezTo>
                  <a:cubicBezTo>
                    <a:pt x="335804" y="0"/>
                    <a:pt x="430525" y="21696"/>
                    <a:pt x="470212" y="57150"/>
                  </a:cubicBezTo>
                  <a:cubicBezTo>
                    <a:pt x="509899" y="92604"/>
                    <a:pt x="499316" y="170921"/>
                    <a:pt x="495612" y="212725"/>
                  </a:cubicBezTo>
                  <a:cubicBezTo>
                    <a:pt x="491908" y="254529"/>
                    <a:pt x="506724" y="275167"/>
                    <a:pt x="447987" y="307975"/>
                  </a:cubicBezTo>
                  <a:cubicBezTo>
                    <a:pt x="389250" y="340783"/>
                    <a:pt x="168587" y="405871"/>
                    <a:pt x="143187" y="409575"/>
                  </a:cubicBezTo>
                  <a:cubicBezTo>
                    <a:pt x="117787" y="413279"/>
                    <a:pt x="257487" y="367771"/>
                    <a:pt x="295587" y="330200"/>
                  </a:cubicBezTo>
                  <a:cubicBezTo>
                    <a:pt x="333687" y="292629"/>
                    <a:pt x="360674" y="228600"/>
                    <a:pt x="371787" y="184150"/>
                  </a:cubicBezTo>
                  <a:cubicBezTo>
                    <a:pt x="382900" y="139700"/>
                    <a:pt x="372316" y="92075"/>
                    <a:pt x="362262" y="63500"/>
                  </a:cubicBezTo>
                  <a:cubicBezTo>
                    <a:pt x="352208" y="34925"/>
                    <a:pt x="365966" y="11113"/>
                    <a:pt x="311462" y="12700"/>
                  </a:cubicBezTo>
                  <a:cubicBezTo>
                    <a:pt x="256958" y="14287"/>
                    <a:pt x="9308" y="59267"/>
                    <a:pt x="312" y="5715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33" name="グループ化 332">
            <a:extLst>
              <a:ext uri="{FF2B5EF4-FFF2-40B4-BE49-F238E27FC236}">
                <a16:creationId xmlns:a16="http://schemas.microsoft.com/office/drawing/2014/main" id="{7C66F9E1-8256-629B-EFA8-21435E8A6244}"/>
              </a:ext>
            </a:extLst>
          </p:cNvPr>
          <p:cNvGrpSpPr/>
          <p:nvPr/>
        </p:nvGrpSpPr>
        <p:grpSpPr>
          <a:xfrm rot="20502891">
            <a:off x="2940342" y="374031"/>
            <a:ext cx="1628891" cy="1758552"/>
            <a:chOff x="3101818" y="3740126"/>
            <a:chExt cx="622079" cy="671597"/>
          </a:xfrm>
        </p:grpSpPr>
        <p:sp>
          <p:nvSpPr>
            <p:cNvPr id="334" name="フリーフォーム 333">
              <a:extLst>
                <a:ext uri="{FF2B5EF4-FFF2-40B4-BE49-F238E27FC236}">
                  <a16:creationId xmlns:a16="http://schemas.microsoft.com/office/drawing/2014/main" id="{E44052CA-8FEF-5EBF-1F20-E0B6A195A244}"/>
                </a:ext>
              </a:extLst>
            </p:cNvPr>
            <p:cNvSpPr/>
            <p:nvPr/>
          </p:nvSpPr>
          <p:spPr>
            <a:xfrm>
              <a:off x="3101818" y="3857405"/>
              <a:ext cx="508277" cy="169200"/>
            </a:xfrm>
            <a:custGeom>
              <a:avLst/>
              <a:gdLst>
                <a:gd name="connsiteX0" fmla="*/ 6507 w 508277"/>
                <a:gd name="connsiteY0" fmla="*/ 22445 h 169200"/>
                <a:gd name="connsiteX1" fmla="*/ 19207 w 508277"/>
                <a:gd name="connsiteY1" fmla="*/ 108170 h 169200"/>
                <a:gd name="connsiteX2" fmla="*/ 70007 w 508277"/>
                <a:gd name="connsiteY2" fmla="*/ 165320 h 169200"/>
                <a:gd name="connsiteX3" fmla="*/ 177957 w 508277"/>
                <a:gd name="connsiteY3" fmla="*/ 155795 h 169200"/>
                <a:gd name="connsiteX4" fmla="*/ 479582 w 508277"/>
                <a:gd name="connsiteY4" fmla="*/ 89120 h 169200"/>
                <a:gd name="connsiteX5" fmla="*/ 489107 w 508277"/>
                <a:gd name="connsiteY5" fmla="*/ 51020 h 169200"/>
                <a:gd name="connsiteX6" fmla="*/ 419257 w 508277"/>
                <a:gd name="connsiteY6" fmla="*/ 220 h 169200"/>
                <a:gd name="connsiteX7" fmla="*/ 355757 w 508277"/>
                <a:gd name="connsiteY7" fmla="*/ 35145 h 169200"/>
                <a:gd name="connsiteX8" fmla="*/ 117632 w 508277"/>
                <a:gd name="connsiteY8" fmla="*/ 95470 h 169200"/>
                <a:gd name="connsiteX9" fmla="*/ 6507 w 508277"/>
                <a:gd name="connsiteY9" fmla="*/ 22445 h 16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8277" h="169200">
                  <a:moveTo>
                    <a:pt x="6507" y="22445"/>
                  </a:moveTo>
                  <a:cubicBezTo>
                    <a:pt x="-9897" y="24562"/>
                    <a:pt x="8624" y="84358"/>
                    <a:pt x="19207" y="108170"/>
                  </a:cubicBezTo>
                  <a:cubicBezTo>
                    <a:pt x="29790" y="131982"/>
                    <a:pt x="43549" y="157382"/>
                    <a:pt x="70007" y="165320"/>
                  </a:cubicBezTo>
                  <a:cubicBezTo>
                    <a:pt x="96465" y="173258"/>
                    <a:pt x="109694" y="168495"/>
                    <a:pt x="177957" y="155795"/>
                  </a:cubicBezTo>
                  <a:cubicBezTo>
                    <a:pt x="246220" y="143095"/>
                    <a:pt x="427724" y="106583"/>
                    <a:pt x="479582" y="89120"/>
                  </a:cubicBezTo>
                  <a:cubicBezTo>
                    <a:pt x="531440" y="71658"/>
                    <a:pt x="499161" y="65837"/>
                    <a:pt x="489107" y="51020"/>
                  </a:cubicBezTo>
                  <a:cubicBezTo>
                    <a:pt x="479053" y="36203"/>
                    <a:pt x="441482" y="2866"/>
                    <a:pt x="419257" y="220"/>
                  </a:cubicBezTo>
                  <a:cubicBezTo>
                    <a:pt x="397032" y="-2426"/>
                    <a:pt x="406028" y="19270"/>
                    <a:pt x="355757" y="35145"/>
                  </a:cubicBezTo>
                  <a:cubicBezTo>
                    <a:pt x="305486" y="51020"/>
                    <a:pt x="176369" y="97587"/>
                    <a:pt x="117632" y="95470"/>
                  </a:cubicBezTo>
                  <a:cubicBezTo>
                    <a:pt x="58895" y="93353"/>
                    <a:pt x="22911" y="20328"/>
                    <a:pt x="6507" y="2244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5" name="フリーフォーム 334">
              <a:extLst>
                <a:ext uri="{FF2B5EF4-FFF2-40B4-BE49-F238E27FC236}">
                  <a16:creationId xmlns:a16="http://schemas.microsoft.com/office/drawing/2014/main" id="{3AE33C7D-C5C4-604B-5111-2C82DD2A8C30}"/>
                </a:ext>
              </a:extLst>
            </p:cNvPr>
            <p:cNvSpPr/>
            <p:nvPr/>
          </p:nvSpPr>
          <p:spPr>
            <a:xfrm>
              <a:off x="3115138" y="3751800"/>
              <a:ext cx="532525" cy="659923"/>
            </a:xfrm>
            <a:custGeom>
              <a:avLst/>
              <a:gdLst>
                <a:gd name="connsiteX0" fmla="*/ 285287 w 532525"/>
                <a:gd name="connsiteY0" fmla="*/ 1050 h 659923"/>
                <a:gd name="connsiteX1" fmla="*/ 183687 w 532525"/>
                <a:gd name="connsiteY1" fmla="*/ 20100 h 659923"/>
                <a:gd name="connsiteX2" fmla="*/ 123362 w 532525"/>
                <a:gd name="connsiteY2" fmla="*/ 86775 h 659923"/>
                <a:gd name="connsiteX3" fmla="*/ 151937 w 532525"/>
                <a:gd name="connsiteY3" fmla="*/ 105825 h 659923"/>
                <a:gd name="connsiteX4" fmla="*/ 288462 w 532525"/>
                <a:gd name="connsiteY4" fmla="*/ 328075 h 659923"/>
                <a:gd name="connsiteX5" fmla="*/ 336087 w 532525"/>
                <a:gd name="connsiteY5" fmla="*/ 388400 h 659923"/>
                <a:gd name="connsiteX6" fmla="*/ 288462 w 532525"/>
                <a:gd name="connsiteY6" fmla="*/ 372525 h 659923"/>
                <a:gd name="connsiteX7" fmla="*/ 117012 w 532525"/>
                <a:gd name="connsiteY7" fmla="*/ 369350 h 659923"/>
                <a:gd name="connsiteX8" fmla="*/ 5887 w 532525"/>
                <a:gd name="connsiteY8" fmla="*/ 474125 h 659923"/>
                <a:gd name="connsiteX9" fmla="*/ 59862 w 532525"/>
                <a:gd name="connsiteY9" fmla="*/ 610650 h 659923"/>
                <a:gd name="connsiteX10" fmla="*/ 428162 w 532525"/>
                <a:gd name="connsiteY10" fmla="*/ 658275 h 659923"/>
                <a:gd name="connsiteX11" fmla="*/ 374187 w 532525"/>
                <a:gd name="connsiteY11" fmla="*/ 559850 h 659923"/>
                <a:gd name="connsiteX12" fmla="*/ 145587 w 532525"/>
                <a:gd name="connsiteY12" fmla="*/ 563025 h 659923"/>
                <a:gd name="connsiteX13" fmla="*/ 85262 w 532525"/>
                <a:gd name="connsiteY13" fmla="*/ 455075 h 659923"/>
                <a:gd name="connsiteX14" fmla="*/ 259887 w 532525"/>
                <a:gd name="connsiteY14" fmla="*/ 410625 h 659923"/>
                <a:gd name="connsiteX15" fmla="*/ 501187 w 532525"/>
                <a:gd name="connsiteY15" fmla="*/ 502700 h 659923"/>
                <a:gd name="connsiteX16" fmla="*/ 523412 w 532525"/>
                <a:gd name="connsiteY16" fmla="*/ 436025 h 659923"/>
                <a:gd name="connsiteX17" fmla="*/ 444037 w 532525"/>
                <a:gd name="connsiteY17" fmla="*/ 328075 h 659923"/>
                <a:gd name="connsiteX18" fmla="*/ 237662 w 532525"/>
                <a:gd name="connsiteY18" fmla="*/ 45500 h 659923"/>
                <a:gd name="connsiteX19" fmla="*/ 285287 w 532525"/>
                <a:gd name="connsiteY19" fmla="*/ 1050 h 659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32525" h="659923">
                  <a:moveTo>
                    <a:pt x="285287" y="1050"/>
                  </a:moveTo>
                  <a:cubicBezTo>
                    <a:pt x="276291" y="-3183"/>
                    <a:pt x="210674" y="5813"/>
                    <a:pt x="183687" y="20100"/>
                  </a:cubicBezTo>
                  <a:cubicBezTo>
                    <a:pt x="156699" y="34388"/>
                    <a:pt x="128654" y="72488"/>
                    <a:pt x="123362" y="86775"/>
                  </a:cubicBezTo>
                  <a:cubicBezTo>
                    <a:pt x="118070" y="101062"/>
                    <a:pt x="124420" y="65608"/>
                    <a:pt x="151937" y="105825"/>
                  </a:cubicBezTo>
                  <a:cubicBezTo>
                    <a:pt x="179454" y="146042"/>
                    <a:pt x="257770" y="280979"/>
                    <a:pt x="288462" y="328075"/>
                  </a:cubicBezTo>
                  <a:cubicBezTo>
                    <a:pt x="319154" y="375171"/>
                    <a:pt x="336087" y="380992"/>
                    <a:pt x="336087" y="388400"/>
                  </a:cubicBezTo>
                  <a:cubicBezTo>
                    <a:pt x="336087" y="395808"/>
                    <a:pt x="324974" y="375700"/>
                    <a:pt x="288462" y="372525"/>
                  </a:cubicBezTo>
                  <a:cubicBezTo>
                    <a:pt x="251950" y="369350"/>
                    <a:pt x="164108" y="352417"/>
                    <a:pt x="117012" y="369350"/>
                  </a:cubicBezTo>
                  <a:cubicBezTo>
                    <a:pt x="69916" y="386283"/>
                    <a:pt x="15412" y="433908"/>
                    <a:pt x="5887" y="474125"/>
                  </a:cubicBezTo>
                  <a:cubicBezTo>
                    <a:pt x="-3638" y="514342"/>
                    <a:pt x="-10517" y="579958"/>
                    <a:pt x="59862" y="610650"/>
                  </a:cubicBezTo>
                  <a:cubicBezTo>
                    <a:pt x="130241" y="641342"/>
                    <a:pt x="375775" y="666742"/>
                    <a:pt x="428162" y="658275"/>
                  </a:cubicBezTo>
                  <a:cubicBezTo>
                    <a:pt x="480549" y="649808"/>
                    <a:pt x="421283" y="575725"/>
                    <a:pt x="374187" y="559850"/>
                  </a:cubicBezTo>
                  <a:cubicBezTo>
                    <a:pt x="327091" y="543975"/>
                    <a:pt x="193741" y="580487"/>
                    <a:pt x="145587" y="563025"/>
                  </a:cubicBezTo>
                  <a:cubicBezTo>
                    <a:pt x="97433" y="545563"/>
                    <a:pt x="66212" y="480475"/>
                    <a:pt x="85262" y="455075"/>
                  </a:cubicBezTo>
                  <a:cubicBezTo>
                    <a:pt x="104312" y="429675"/>
                    <a:pt x="190566" y="402687"/>
                    <a:pt x="259887" y="410625"/>
                  </a:cubicBezTo>
                  <a:cubicBezTo>
                    <a:pt x="329208" y="418563"/>
                    <a:pt x="457266" y="498467"/>
                    <a:pt x="501187" y="502700"/>
                  </a:cubicBezTo>
                  <a:cubicBezTo>
                    <a:pt x="545108" y="506933"/>
                    <a:pt x="532937" y="465129"/>
                    <a:pt x="523412" y="436025"/>
                  </a:cubicBezTo>
                  <a:cubicBezTo>
                    <a:pt x="513887" y="406921"/>
                    <a:pt x="444037" y="328075"/>
                    <a:pt x="444037" y="328075"/>
                  </a:cubicBezTo>
                  <a:cubicBezTo>
                    <a:pt x="396412" y="262988"/>
                    <a:pt x="268354" y="97887"/>
                    <a:pt x="237662" y="45500"/>
                  </a:cubicBezTo>
                  <a:cubicBezTo>
                    <a:pt x="206970" y="-6887"/>
                    <a:pt x="294283" y="5283"/>
                    <a:pt x="285287" y="105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6" name="フリーフォーム 335">
              <a:extLst>
                <a:ext uri="{FF2B5EF4-FFF2-40B4-BE49-F238E27FC236}">
                  <a16:creationId xmlns:a16="http://schemas.microsoft.com/office/drawing/2014/main" id="{8E8194C2-9D9E-4DE6-DF91-DB531ACE3F16}"/>
                </a:ext>
              </a:extLst>
            </p:cNvPr>
            <p:cNvSpPr/>
            <p:nvPr/>
          </p:nvSpPr>
          <p:spPr>
            <a:xfrm>
              <a:off x="3522325" y="3800199"/>
              <a:ext cx="162473" cy="134054"/>
            </a:xfrm>
            <a:custGeom>
              <a:avLst/>
              <a:gdLst>
                <a:gd name="connsiteX0" fmla="*/ 1925 w 162473"/>
                <a:gd name="connsiteY0" fmla="*/ 276 h 134054"/>
                <a:gd name="connsiteX1" fmla="*/ 74950 w 162473"/>
                <a:gd name="connsiteY1" fmla="*/ 63776 h 134054"/>
                <a:gd name="connsiteX2" fmla="*/ 109875 w 162473"/>
                <a:gd name="connsiteY2" fmla="*/ 133626 h 134054"/>
                <a:gd name="connsiteX3" fmla="*/ 160675 w 162473"/>
                <a:gd name="connsiteY3" fmla="*/ 89176 h 134054"/>
                <a:gd name="connsiteX4" fmla="*/ 1925 w 162473"/>
                <a:gd name="connsiteY4" fmla="*/ 276 h 13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473" h="134054">
                  <a:moveTo>
                    <a:pt x="1925" y="276"/>
                  </a:moveTo>
                  <a:cubicBezTo>
                    <a:pt x="-12362" y="-3957"/>
                    <a:pt x="56958" y="41551"/>
                    <a:pt x="74950" y="63776"/>
                  </a:cubicBezTo>
                  <a:cubicBezTo>
                    <a:pt x="92942" y="86001"/>
                    <a:pt x="95588" y="129393"/>
                    <a:pt x="109875" y="133626"/>
                  </a:cubicBezTo>
                  <a:cubicBezTo>
                    <a:pt x="124162" y="137859"/>
                    <a:pt x="172317" y="109813"/>
                    <a:pt x="160675" y="89176"/>
                  </a:cubicBezTo>
                  <a:cubicBezTo>
                    <a:pt x="149033" y="68539"/>
                    <a:pt x="16212" y="4509"/>
                    <a:pt x="1925" y="27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7" name="フリーフォーム 336">
              <a:extLst>
                <a:ext uri="{FF2B5EF4-FFF2-40B4-BE49-F238E27FC236}">
                  <a16:creationId xmlns:a16="http://schemas.microsoft.com/office/drawing/2014/main" id="{820DAF97-94C5-360D-DC1E-2AABE6C6265A}"/>
                </a:ext>
              </a:extLst>
            </p:cNvPr>
            <p:cNvSpPr/>
            <p:nvPr/>
          </p:nvSpPr>
          <p:spPr>
            <a:xfrm>
              <a:off x="3565126" y="3740126"/>
              <a:ext cx="158771" cy="146087"/>
            </a:xfrm>
            <a:custGeom>
              <a:avLst/>
              <a:gdLst>
                <a:gd name="connsiteX0" fmla="*/ 399 w 158771"/>
                <a:gd name="connsiteY0" fmla="*/ 24 h 146087"/>
                <a:gd name="connsiteX1" fmla="*/ 111524 w 158771"/>
                <a:gd name="connsiteY1" fmla="*/ 57174 h 146087"/>
                <a:gd name="connsiteX2" fmla="*/ 124224 w 158771"/>
                <a:gd name="connsiteY2" fmla="*/ 146074 h 146087"/>
                <a:gd name="connsiteX3" fmla="*/ 155974 w 158771"/>
                <a:gd name="connsiteY3" fmla="*/ 63524 h 146087"/>
                <a:gd name="connsiteX4" fmla="*/ 399 w 158771"/>
                <a:gd name="connsiteY4" fmla="*/ 24 h 146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771" h="146087">
                  <a:moveTo>
                    <a:pt x="399" y="24"/>
                  </a:moveTo>
                  <a:cubicBezTo>
                    <a:pt x="-7009" y="-1034"/>
                    <a:pt x="90887" y="32832"/>
                    <a:pt x="111524" y="57174"/>
                  </a:cubicBezTo>
                  <a:cubicBezTo>
                    <a:pt x="132161" y="81516"/>
                    <a:pt x="116816" y="145016"/>
                    <a:pt x="124224" y="146074"/>
                  </a:cubicBezTo>
                  <a:cubicBezTo>
                    <a:pt x="131632" y="147132"/>
                    <a:pt x="169203" y="86278"/>
                    <a:pt x="155974" y="63524"/>
                  </a:cubicBezTo>
                  <a:cubicBezTo>
                    <a:pt x="142745" y="40770"/>
                    <a:pt x="7807" y="1082"/>
                    <a:pt x="399" y="2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38" name="グループ化 337">
            <a:extLst>
              <a:ext uri="{FF2B5EF4-FFF2-40B4-BE49-F238E27FC236}">
                <a16:creationId xmlns:a16="http://schemas.microsoft.com/office/drawing/2014/main" id="{ADF0E62C-DCDB-026D-93CD-6C2681A1C8EE}"/>
              </a:ext>
            </a:extLst>
          </p:cNvPr>
          <p:cNvGrpSpPr/>
          <p:nvPr/>
        </p:nvGrpSpPr>
        <p:grpSpPr>
          <a:xfrm rot="667987">
            <a:off x="4665900" y="268603"/>
            <a:ext cx="1473843" cy="1722621"/>
            <a:chOff x="3126010" y="4539438"/>
            <a:chExt cx="562866" cy="657875"/>
          </a:xfrm>
        </p:grpSpPr>
        <p:sp>
          <p:nvSpPr>
            <p:cNvPr id="339" name="フリーフォーム 338">
              <a:extLst>
                <a:ext uri="{FF2B5EF4-FFF2-40B4-BE49-F238E27FC236}">
                  <a16:creationId xmlns:a16="http://schemas.microsoft.com/office/drawing/2014/main" id="{5C8616F1-66EE-8892-BFEF-67F3B103AA25}"/>
                </a:ext>
              </a:extLst>
            </p:cNvPr>
            <p:cNvSpPr/>
            <p:nvPr/>
          </p:nvSpPr>
          <p:spPr>
            <a:xfrm>
              <a:off x="3201244" y="4539438"/>
              <a:ext cx="188645" cy="319371"/>
            </a:xfrm>
            <a:custGeom>
              <a:avLst/>
              <a:gdLst>
                <a:gd name="connsiteX0" fmla="*/ 5506 w 188645"/>
                <a:gd name="connsiteY0" fmla="*/ 812 h 319371"/>
                <a:gd name="connsiteX1" fmla="*/ 46781 w 188645"/>
                <a:gd name="connsiteY1" fmla="*/ 89712 h 319371"/>
                <a:gd name="connsiteX2" fmla="*/ 62656 w 188645"/>
                <a:gd name="connsiteY2" fmla="*/ 188137 h 319371"/>
                <a:gd name="connsiteX3" fmla="*/ 94406 w 188645"/>
                <a:gd name="connsiteY3" fmla="*/ 315137 h 319371"/>
                <a:gd name="connsiteX4" fmla="*/ 164256 w 188645"/>
                <a:gd name="connsiteY4" fmla="*/ 283387 h 319371"/>
                <a:gd name="connsiteX5" fmla="*/ 154731 w 188645"/>
                <a:gd name="connsiteY5" fmla="*/ 226237 h 319371"/>
                <a:gd name="connsiteX6" fmla="*/ 157906 w 188645"/>
                <a:gd name="connsiteY6" fmla="*/ 77012 h 319371"/>
                <a:gd name="connsiteX7" fmla="*/ 183306 w 188645"/>
                <a:gd name="connsiteY7" fmla="*/ 48437 h 319371"/>
                <a:gd name="connsiteX8" fmla="*/ 5506 w 188645"/>
                <a:gd name="connsiteY8" fmla="*/ 812 h 31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645" h="319371">
                  <a:moveTo>
                    <a:pt x="5506" y="812"/>
                  </a:moveTo>
                  <a:cubicBezTo>
                    <a:pt x="-17248" y="7691"/>
                    <a:pt x="37256" y="58491"/>
                    <a:pt x="46781" y="89712"/>
                  </a:cubicBezTo>
                  <a:cubicBezTo>
                    <a:pt x="56306" y="120933"/>
                    <a:pt x="54719" y="150566"/>
                    <a:pt x="62656" y="188137"/>
                  </a:cubicBezTo>
                  <a:cubicBezTo>
                    <a:pt x="70593" y="225708"/>
                    <a:pt x="77473" y="299262"/>
                    <a:pt x="94406" y="315137"/>
                  </a:cubicBezTo>
                  <a:cubicBezTo>
                    <a:pt x="111339" y="331012"/>
                    <a:pt x="154202" y="298204"/>
                    <a:pt x="164256" y="283387"/>
                  </a:cubicBezTo>
                  <a:cubicBezTo>
                    <a:pt x="174310" y="268570"/>
                    <a:pt x="155789" y="260633"/>
                    <a:pt x="154731" y="226237"/>
                  </a:cubicBezTo>
                  <a:cubicBezTo>
                    <a:pt x="153673" y="191841"/>
                    <a:pt x="153144" y="106645"/>
                    <a:pt x="157906" y="77012"/>
                  </a:cubicBezTo>
                  <a:cubicBezTo>
                    <a:pt x="162668" y="47379"/>
                    <a:pt x="202885" y="64312"/>
                    <a:pt x="183306" y="48437"/>
                  </a:cubicBezTo>
                  <a:cubicBezTo>
                    <a:pt x="163727" y="32562"/>
                    <a:pt x="28260" y="-6067"/>
                    <a:pt x="5506" y="81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0" name="フリーフォーム 339">
              <a:extLst>
                <a:ext uri="{FF2B5EF4-FFF2-40B4-BE49-F238E27FC236}">
                  <a16:creationId xmlns:a16="http://schemas.microsoft.com/office/drawing/2014/main" id="{BC9E9AA6-8643-76FA-AB79-76A38418329A}"/>
                </a:ext>
              </a:extLst>
            </p:cNvPr>
            <p:cNvSpPr/>
            <p:nvPr/>
          </p:nvSpPr>
          <p:spPr>
            <a:xfrm>
              <a:off x="3126010" y="4678135"/>
              <a:ext cx="562866" cy="519178"/>
            </a:xfrm>
            <a:custGeom>
              <a:avLst/>
              <a:gdLst>
                <a:gd name="connsiteX0" fmla="*/ 379190 w 562866"/>
                <a:gd name="connsiteY0" fmla="*/ 1815 h 519178"/>
                <a:gd name="connsiteX1" fmla="*/ 461740 w 562866"/>
                <a:gd name="connsiteY1" fmla="*/ 30390 h 519178"/>
                <a:gd name="connsiteX2" fmla="*/ 544290 w 562866"/>
                <a:gd name="connsiteY2" fmla="*/ 119290 h 519178"/>
                <a:gd name="connsiteX3" fmla="*/ 528415 w 562866"/>
                <a:gd name="connsiteY3" fmla="*/ 128815 h 519178"/>
                <a:gd name="connsiteX4" fmla="*/ 191865 w 562866"/>
                <a:gd name="connsiteY4" fmla="*/ 239940 h 519178"/>
                <a:gd name="connsiteX5" fmla="*/ 80740 w 562866"/>
                <a:gd name="connsiteY5" fmla="*/ 351065 h 519178"/>
                <a:gd name="connsiteX6" fmla="*/ 96615 w 562866"/>
                <a:gd name="connsiteY6" fmla="*/ 408215 h 519178"/>
                <a:gd name="connsiteX7" fmla="*/ 366490 w 562866"/>
                <a:gd name="connsiteY7" fmla="*/ 417740 h 519178"/>
                <a:gd name="connsiteX8" fmla="*/ 436340 w 562866"/>
                <a:gd name="connsiteY8" fmla="*/ 389165 h 519178"/>
                <a:gd name="connsiteX9" fmla="*/ 503015 w 562866"/>
                <a:gd name="connsiteY9" fmla="*/ 433615 h 519178"/>
                <a:gd name="connsiteX10" fmla="*/ 503015 w 562866"/>
                <a:gd name="connsiteY10" fmla="*/ 484415 h 519178"/>
                <a:gd name="connsiteX11" fmla="*/ 172815 w 562866"/>
                <a:gd name="connsiteY11" fmla="*/ 516165 h 519178"/>
                <a:gd name="connsiteX12" fmla="*/ 29940 w 562866"/>
                <a:gd name="connsiteY12" fmla="*/ 408215 h 519178"/>
                <a:gd name="connsiteX13" fmla="*/ 14065 w 562866"/>
                <a:gd name="connsiteY13" fmla="*/ 290740 h 519178"/>
                <a:gd name="connsiteX14" fmla="*/ 195040 w 562866"/>
                <a:gd name="connsiteY14" fmla="*/ 138340 h 519178"/>
                <a:gd name="connsiteX15" fmla="*/ 379190 w 562866"/>
                <a:gd name="connsiteY15" fmla="*/ 74840 h 519178"/>
                <a:gd name="connsiteX16" fmla="*/ 379190 w 562866"/>
                <a:gd name="connsiteY16" fmla="*/ 1815 h 519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62866" h="519178">
                  <a:moveTo>
                    <a:pt x="379190" y="1815"/>
                  </a:moveTo>
                  <a:cubicBezTo>
                    <a:pt x="392948" y="-5593"/>
                    <a:pt x="434223" y="10811"/>
                    <a:pt x="461740" y="30390"/>
                  </a:cubicBezTo>
                  <a:cubicBezTo>
                    <a:pt x="489257" y="49969"/>
                    <a:pt x="544290" y="119290"/>
                    <a:pt x="544290" y="119290"/>
                  </a:cubicBezTo>
                  <a:cubicBezTo>
                    <a:pt x="555402" y="135694"/>
                    <a:pt x="587152" y="108707"/>
                    <a:pt x="528415" y="128815"/>
                  </a:cubicBezTo>
                  <a:cubicBezTo>
                    <a:pt x="469678" y="148923"/>
                    <a:pt x="266478" y="202898"/>
                    <a:pt x="191865" y="239940"/>
                  </a:cubicBezTo>
                  <a:cubicBezTo>
                    <a:pt x="117252" y="276982"/>
                    <a:pt x="96615" y="323019"/>
                    <a:pt x="80740" y="351065"/>
                  </a:cubicBezTo>
                  <a:cubicBezTo>
                    <a:pt x="64865" y="379111"/>
                    <a:pt x="48990" y="397103"/>
                    <a:pt x="96615" y="408215"/>
                  </a:cubicBezTo>
                  <a:cubicBezTo>
                    <a:pt x="144240" y="419327"/>
                    <a:pt x="309869" y="420915"/>
                    <a:pt x="366490" y="417740"/>
                  </a:cubicBezTo>
                  <a:cubicBezTo>
                    <a:pt x="423111" y="414565"/>
                    <a:pt x="413586" y="386519"/>
                    <a:pt x="436340" y="389165"/>
                  </a:cubicBezTo>
                  <a:cubicBezTo>
                    <a:pt x="459094" y="391811"/>
                    <a:pt x="491903" y="417740"/>
                    <a:pt x="503015" y="433615"/>
                  </a:cubicBezTo>
                  <a:cubicBezTo>
                    <a:pt x="514128" y="449490"/>
                    <a:pt x="558048" y="470657"/>
                    <a:pt x="503015" y="484415"/>
                  </a:cubicBezTo>
                  <a:cubicBezTo>
                    <a:pt x="447982" y="498173"/>
                    <a:pt x="251661" y="528865"/>
                    <a:pt x="172815" y="516165"/>
                  </a:cubicBezTo>
                  <a:cubicBezTo>
                    <a:pt x="93969" y="503465"/>
                    <a:pt x="56398" y="445786"/>
                    <a:pt x="29940" y="408215"/>
                  </a:cubicBezTo>
                  <a:cubicBezTo>
                    <a:pt x="3482" y="370644"/>
                    <a:pt x="-13452" y="335719"/>
                    <a:pt x="14065" y="290740"/>
                  </a:cubicBezTo>
                  <a:cubicBezTo>
                    <a:pt x="41582" y="245761"/>
                    <a:pt x="134186" y="174323"/>
                    <a:pt x="195040" y="138340"/>
                  </a:cubicBezTo>
                  <a:cubicBezTo>
                    <a:pt x="255894" y="102357"/>
                    <a:pt x="347969" y="95477"/>
                    <a:pt x="379190" y="74840"/>
                  </a:cubicBezTo>
                  <a:cubicBezTo>
                    <a:pt x="410411" y="54203"/>
                    <a:pt x="365432" y="9223"/>
                    <a:pt x="379190" y="181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41" name="グループ化 340">
            <a:extLst>
              <a:ext uri="{FF2B5EF4-FFF2-40B4-BE49-F238E27FC236}">
                <a16:creationId xmlns:a16="http://schemas.microsoft.com/office/drawing/2014/main" id="{572E5A94-1AF1-3017-78CA-3B852293B30E}"/>
              </a:ext>
            </a:extLst>
          </p:cNvPr>
          <p:cNvGrpSpPr/>
          <p:nvPr/>
        </p:nvGrpSpPr>
        <p:grpSpPr>
          <a:xfrm rot="3298910">
            <a:off x="5778212" y="1665154"/>
            <a:ext cx="1780937" cy="1438984"/>
            <a:chOff x="3045791" y="5340106"/>
            <a:chExt cx="680146" cy="549553"/>
          </a:xfrm>
        </p:grpSpPr>
        <p:sp>
          <p:nvSpPr>
            <p:cNvPr id="342" name="フリーフォーム 341">
              <a:extLst>
                <a:ext uri="{FF2B5EF4-FFF2-40B4-BE49-F238E27FC236}">
                  <a16:creationId xmlns:a16="http://schemas.microsoft.com/office/drawing/2014/main" id="{5B6E8488-3977-BFCB-D379-3FA753262379}"/>
                </a:ext>
              </a:extLst>
            </p:cNvPr>
            <p:cNvSpPr/>
            <p:nvPr/>
          </p:nvSpPr>
          <p:spPr>
            <a:xfrm>
              <a:off x="3045791" y="5340106"/>
              <a:ext cx="318519" cy="549553"/>
            </a:xfrm>
            <a:custGeom>
              <a:avLst/>
              <a:gdLst>
                <a:gd name="connsiteX0" fmla="*/ 2209 w 318519"/>
                <a:gd name="connsiteY0" fmla="*/ 6594 h 549553"/>
                <a:gd name="connsiteX1" fmla="*/ 68884 w 318519"/>
                <a:gd name="connsiteY1" fmla="*/ 108194 h 549553"/>
                <a:gd name="connsiteX2" fmla="*/ 49834 w 318519"/>
                <a:gd name="connsiteY2" fmla="*/ 266944 h 549553"/>
                <a:gd name="connsiteX3" fmla="*/ 100634 w 318519"/>
                <a:gd name="connsiteY3" fmla="*/ 441569 h 549553"/>
                <a:gd name="connsiteX4" fmla="*/ 237159 w 318519"/>
                <a:gd name="connsiteY4" fmla="*/ 549519 h 549553"/>
                <a:gd name="connsiteX5" fmla="*/ 237159 w 318519"/>
                <a:gd name="connsiteY5" fmla="*/ 454269 h 549553"/>
                <a:gd name="connsiteX6" fmla="*/ 237159 w 318519"/>
                <a:gd name="connsiteY6" fmla="*/ 384419 h 549553"/>
                <a:gd name="connsiteX7" fmla="*/ 316534 w 318519"/>
                <a:gd name="connsiteY7" fmla="*/ 222494 h 549553"/>
                <a:gd name="connsiteX8" fmla="*/ 284784 w 318519"/>
                <a:gd name="connsiteY8" fmla="*/ 257419 h 549553"/>
                <a:gd name="connsiteX9" fmla="*/ 180009 w 318519"/>
                <a:gd name="connsiteY9" fmla="*/ 409819 h 549553"/>
                <a:gd name="connsiteX10" fmla="*/ 148259 w 318519"/>
                <a:gd name="connsiteY10" fmla="*/ 298694 h 549553"/>
                <a:gd name="connsiteX11" fmla="*/ 164134 w 318519"/>
                <a:gd name="connsiteY11" fmla="*/ 41519 h 549553"/>
                <a:gd name="connsiteX12" fmla="*/ 2209 w 318519"/>
                <a:gd name="connsiteY12" fmla="*/ 6594 h 54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8519" h="549553">
                  <a:moveTo>
                    <a:pt x="2209" y="6594"/>
                  </a:moveTo>
                  <a:cubicBezTo>
                    <a:pt x="-13666" y="17707"/>
                    <a:pt x="60946" y="64802"/>
                    <a:pt x="68884" y="108194"/>
                  </a:cubicBezTo>
                  <a:cubicBezTo>
                    <a:pt x="76822" y="151586"/>
                    <a:pt x="44542" y="211382"/>
                    <a:pt x="49834" y="266944"/>
                  </a:cubicBezTo>
                  <a:cubicBezTo>
                    <a:pt x="55126" y="322506"/>
                    <a:pt x="69413" y="394473"/>
                    <a:pt x="100634" y="441569"/>
                  </a:cubicBezTo>
                  <a:cubicBezTo>
                    <a:pt x="131855" y="488665"/>
                    <a:pt x="214405" y="547402"/>
                    <a:pt x="237159" y="549519"/>
                  </a:cubicBezTo>
                  <a:cubicBezTo>
                    <a:pt x="259913" y="551636"/>
                    <a:pt x="237159" y="454269"/>
                    <a:pt x="237159" y="454269"/>
                  </a:cubicBezTo>
                  <a:cubicBezTo>
                    <a:pt x="237159" y="426752"/>
                    <a:pt x="223930" y="423048"/>
                    <a:pt x="237159" y="384419"/>
                  </a:cubicBezTo>
                  <a:cubicBezTo>
                    <a:pt x="250388" y="345790"/>
                    <a:pt x="308597" y="243661"/>
                    <a:pt x="316534" y="222494"/>
                  </a:cubicBezTo>
                  <a:cubicBezTo>
                    <a:pt x="324472" y="201327"/>
                    <a:pt x="307538" y="226198"/>
                    <a:pt x="284784" y="257419"/>
                  </a:cubicBezTo>
                  <a:cubicBezTo>
                    <a:pt x="262030" y="288640"/>
                    <a:pt x="202763" y="402940"/>
                    <a:pt x="180009" y="409819"/>
                  </a:cubicBezTo>
                  <a:cubicBezTo>
                    <a:pt x="157255" y="416698"/>
                    <a:pt x="150905" y="360077"/>
                    <a:pt x="148259" y="298694"/>
                  </a:cubicBezTo>
                  <a:cubicBezTo>
                    <a:pt x="145613" y="237311"/>
                    <a:pt x="186888" y="89673"/>
                    <a:pt x="164134" y="41519"/>
                  </a:cubicBezTo>
                  <a:cubicBezTo>
                    <a:pt x="141380" y="-6635"/>
                    <a:pt x="18084" y="-4519"/>
                    <a:pt x="2209" y="659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3" name="フリーフォーム 342">
              <a:extLst>
                <a:ext uri="{FF2B5EF4-FFF2-40B4-BE49-F238E27FC236}">
                  <a16:creationId xmlns:a16="http://schemas.microsoft.com/office/drawing/2014/main" id="{6E06555E-E8A5-6471-11DB-98184C9E06C4}"/>
                </a:ext>
              </a:extLst>
            </p:cNvPr>
            <p:cNvSpPr/>
            <p:nvPr/>
          </p:nvSpPr>
          <p:spPr>
            <a:xfrm>
              <a:off x="3476934" y="5413300"/>
              <a:ext cx="249003" cy="330690"/>
            </a:xfrm>
            <a:custGeom>
              <a:avLst/>
              <a:gdLst>
                <a:gd name="connsiteX0" fmla="*/ 2866 w 249003"/>
                <a:gd name="connsiteY0" fmla="*/ 75 h 330690"/>
                <a:gd name="connsiteX1" fmla="*/ 94941 w 249003"/>
                <a:gd name="connsiteY1" fmla="*/ 146125 h 330690"/>
                <a:gd name="connsiteX2" fmla="*/ 126691 w 249003"/>
                <a:gd name="connsiteY2" fmla="*/ 311225 h 330690"/>
                <a:gd name="connsiteX3" fmla="*/ 240991 w 249003"/>
                <a:gd name="connsiteY3" fmla="*/ 311225 h 330690"/>
                <a:gd name="connsiteX4" fmla="*/ 215591 w 249003"/>
                <a:gd name="connsiteY4" fmla="*/ 165175 h 330690"/>
                <a:gd name="connsiteX5" fmla="*/ 2866 w 249003"/>
                <a:gd name="connsiteY5" fmla="*/ 75 h 33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003" h="330690">
                  <a:moveTo>
                    <a:pt x="2866" y="75"/>
                  </a:moveTo>
                  <a:cubicBezTo>
                    <a:pt x="-17242" y="-3100"/>
                    <a:pt x="74303" y="94267"/>
                    <a:pt x="94941" y="146125"/>
                  </a:cubicBezTo>
                  <a:cubicBezTo>
                    <a:pt x="115579" y="197983"/>
                    <a:pt x="102349" y="283708"/>
                    <a:pt x="126691" y="311225"/>
                  </a:cubicBezTo>
                  <a:cubicBezTo>
                    <a:pt x="151033" y="338742"/>
                    <a:pt x="226174" y="335567"/>
                    <a:pt x="240991" y="311225"/>
                  </a:cubicBezTo>
                  <a:cubicBezTo>
                    <a:pt x="255808" y="286883"/>
                    <a:pt x="251574" y="213858"/>
                    <a:pt x="215591" y="165175"/>
                  </a:cubicBezTo>
                  <a:cubicBezTo>
                    <a:pt x="179608" y="116492"/>
                    <a:pt x="22974" y="3250"/>
                    <a:pt x="2866" y="7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64" name="円/楕円 263">
            <a:extLst>
              <a:ext uri="{FF2B5EF4-FFF2-40B4-BE49-F238E27FC236}">
                <a16:creationId xmlns:a16="http://schemas.microsoft.com/office/drawing/2014/main" id="{8B78BCB6-B652-90C8-E566-77104BD4456D}"/>
              </a:ext>
            </a:extLst>
          </p:cNvPr>
          <p:cNvSpPr/>
          <p:nvPr/>
        </p:nvSpPr>
        <p:spPr>
          <a:xfrm>
            <a:off x="3235407" y="5509321"/>
            <a:ext cx="493965" cy="493965"/>
          </a:xfrm>
          <a:prstGeom prst="ellipse">
            <a:avLst/>
          </a:prstGeom>
          <a:solidFill>
            <a:srgbClr val="FF0000">
              <a:alpha val="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4" name="円/楕円 343">
            <a:extLst>
              <a:ext uri="{FF2B5EF4-FFF2-40B4-BE49-F238E27FC236}">
                <a16:creationId xmlns:a16="http://schemas.microsoft.com/office/drawing/2014/main" id="{D417E788-6E26-E3C1-D2DE-D7C2E0E8599E}"/>
              </a:ext>
            </a:extLst>
          </p:cNvPr>
          <p:cNvSpPr/>
          <p:nvPr/>
        </p:nvSpPr>
        <p:spPr>
          <a:xfrm>
            <a:off x="5406768" y="5367967"/>
            <a:ext cx="397041" cy="397041"/>
          </a:xfrm>
          <a:prstGeom prst="ellipse">
            <a:avLst/>
          </a:prstGeom>
          <a:solidFill>
            <a:srgbClr val="FF0000">
              <a:alpha val="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フリーフォーム 264">
            <a:extLst>
              <a:ext uri="{FF2B5EF4-FFF2-40B4-BE49-F238E27FC236}">
                <a16:creationId xmlns:a16="http://schemas.microsoft.com/office/drawing/2014/main" id="{D8CC6C0B-C697-7D0D-9E5D-F14090B6BDBB}"/>
              </a:ext>
            </a:extLst>
          </p:cNvPr>
          <p:cNvSpPr/>
          <p:nvPr/>
        </p:nvSpPr>
        <p:spPr>
          <a:xfrm>
            <a:off x="3734307" y="5306469"/>
            <a:ext cx="325695" cy="285632"/>
          </a:xfrm>
          <a:custGeom>
            <a:avLst/>
            <a:gdLst>
              <a:gd name="connsiteX0" fmla="*/ 325477 w 325695"/>
              <a:gd name="connsiteY0" fmla="*/ 1604 h 285632"/>
              <a:gd name="connsiteX1" fmla="*/ 192681 w 325695"/>
              <a:gd name="connsiteY1" fmla="*/ 77488 h 285632"/>
              <a:gd name="connsiteX2" fmla="*/ 2971 w 325695"/>
              <a:gd name="connsiteY2" fmla="*/ 282374 h 285632"/>
              <a:gd name="connsiteX3" fmla="*/ 82649 w 325695"/>
              <a:gd name="connsiteY3" fmla="*/ 198902 h 285632"/>
              <a:gd name="connsiteX4" fmla="*/ 162327 w 325695"/>
              <a:gd name="connsiteY4" fmla="*/ 138195 h 285632"/>
              <a:gd name="connsiteX5" fmla="*/ 325477 w 325695"/>
              <a:gd name="connsiteY5" fmla="*/ 1604 h 285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5695" h="285632">
                <a:moveTo>
                  <a:pt x="325477" y="1604"/>
                </a:moveTo>
                <a:cubicBezTo>
                  <a:pt x="330536" y="-8514"/>
                  <a:pt x="246432" y="30693"/>
                  <a:pt x="192681" y="77488"/>
                </a:cubicBezTo>
                <a:cubicBezTo>
                  <a:pt x="138930" y="124283"/>
                  <a:pt x="21310" y="262138"/>
                  <a:pt x="2971" y="282374"/>
                </a:cubicBezTo>
                <a:cubicBezTo>
                  <a:pt x="-15368" y="302610"/>
                  <a:pt x="56090" y="222932"/>
                  <a:pt x="82649" y="198902"/>
                </a:cubicBezTo>
                <a:cubicBezTo>
                  <a:pt x="109208" y="174872"/>
                  <a:pt x="125650" y="168548"/>
                  <a:pt x="162327" y="138195"/>
                </a:cubicBezTo>
                <a:cubicBezTo>
                  <a:pt x="199004" y="107842"/>
                  <a:pt x="320418" y="11722"/>
                  <a:pt x="325477" y="1604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フリーフォーム 265">
            <a:extLst>
              <a:ext uri="{FF2B5EF4-FFF2-40B4-BE49-F238E27FC236}">
                <a16:creationId xmlns:a16="http://schemas.microsoft.com/office/drawing/2014/main" id="{A54939E8-2F0A-F24C-1BAC-8691C345B523}"/>
              </a:ext>
            </a:extLst>
          </p:cNvPr>
          <p:cNvSpPr/>
          <p:nvPr/>
        </p:nvSpPr>
        <p:spPr>
          <a:xfrm>
            <a:off x="3167317" y="5633597"/>
            <a:ext cx="88605" cy="270678"/>
          </a:xfrm>
          <a:custGeom>
            <a:avLst/>
            <a:gdLst>
              <a:gd name="connsiteX0" fmla="*/ 88099 w 88605"/>
              <a:gd name="connsiteY0" fmla="*/ 776 h 270678"/>
              <a:gd name="connsiteX1" fmla="*/ 38774 w 88605"/>
              <a:gd name="connsiteY1" fmla="*/ 95631 h 270678"/>
              <a:gd name="connsiteX2" fmla="*/ 84305 w 88605"/>
              <a:gd name="connsiteY2" fmla="*/ 266370 h 270678"/>
              <a:gd name="connsiteX3" fmla="*/ 61539 w 88605"/>
              <a:gd name="connsiteY3" fmla="*/ 213251 h 270678"/>
              <a:gd name="connsiteX4" fmla="*/ 832 w 88605"/>
              <a:gd name="connsiteY4" fmla="*/ 144956 h 270678"/>
              <a:gd name="connsiteX5" fmla="*/ 88099 w 88605"/>
              <a:gd name="connsiteY5" fmla="*/ 776 h 270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605" h="270678">
                <a:moveTo>
                  <a:pt x="88099" y="776"/>
                </a:moveTo>
                <a:cubicBezTo>
                  <a:pt x="94423" y="-7445"/>
                  <a:pt x="39406" y="51365"/>
                  <a:pt x="38774" y="95631"/>
                </a:cubicBezTo>
                <a:cubicBezTo>
                  <a:pt x="38142" y="139897"/>
                  <a:pt x="80511" y="246767"/>
                  <a:pt x="84305" y="266370"/>
                </a:cubicBezTo>
                <a:cubicBezTo>
                  <a:pt x="88099" y="285973"/>
                  <a:pt x="75451" y="233487"/>
                  <a:pt x="61539" y="213251"/>
                </a:cubicBezTo>
                <a:cubicBezTo>
                  <a:pt x="47627" y="193015"/>
                  <a:pt x="-7389" y="182265"/>
                  <a:pt x="832" y="144956"/>
                </a:cubicBezTo>
                <a:cubicBezTo>
                  <a:pt x="9053" y="107647"/>
                  <a:pt x="81775" y="8997"/>
                  <a:pt x="88099" y="776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フリーフォーム 266">
            <a:extLst>
              <a:ext uri="{FF2B5EF4-FFF2-40B4-BE49-F238E27FC236}">
                <a16:creationId xmlns:a16="http://schemas.microsoft.com/office/drawing/2014/main" id="{4F689462-349C-CA46-5BCC-C7F1BAF3B501}"/>
              </a:ext>
            </a:extLst>
          </p:cNvPr>
          <p:cNvSpPr/>
          <p:nvPr/>
        </p:nvSpPr>
        <p:spPr>
          <a:xfrm>
            <a:off x="5546347" y="5850573"/>
            <a:ext cx="110859" cy="281115"/>
          </a:xfrm>
          <a:custGeom>
            <a:avLst/>
            <a:gdLst>
              <a:gd name="connsiteX0" fmla="*/ 110792 w 110859"/>
              <a:gd name="connsiteY0" fmla="*/ 69 h 281115"/>
              <a:gd name="connsiteX1" fmla="*/ 34908 w 110859"/>
              <a:gd name="connsiteY1" fmla="*/ 98718 h 281115"/>
              <a:gd name="connsiteX2" fmla="*/ 53879 w 110859"/>
              <a:gd name="connsiteY2" fmla="*/ 277045 h 281115"/>
              <a:gd name="connsiteX3" fmla="*/ 34908 w 110859"/>
              <a:gd name="connsiteY3" fmla="*/ 216338 h 281115"/>
              <a:gd name="connsiteX4" fmla="*/ 760 w 110859"/>
              <a:gd name="connsiteY4" fmla="*/ 132866 h 281115"/>
              <a:gd name="connsiteX5" fmla="*/ 19731 w 110859"/>
              <a:gd name="connsiteY5" fmla="*/ 83542 h 281115"/>
              <a:gd name="connsiteX6" fmla="*/ 110792 w 110859"/>
              <a:gd name="connsiteY6" fmla="*/ 69 h 281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859" h="281115">
                <a:moveTo>
                  <a:pt x="110792" y="69"/>
                </a:moveTo>
                <a:cubicBezTo>
                  <a:pt x="113321" y="2598"/>
                  <a:pt x="44393" y="52555"/>
                  <a:pt x="34908" y="98718"/>
                </a:cubicBezTo>
                <a:cubicBezTo>
                  <a:pt x="25423" y="144881"/>
                  <a:pt x="53879" y="257442"/>
                  <a:pt x="53879" y="277045"/>
                </a:cubicBezTo>
                <a:cubicBezTo>
                  <a:pt x="53879" y="296648"/>
                  <a:pt x="43761" y="240368"/>
                  <a:pt x="34908" y="216338"/>
                </a:cubicBezTo>
                <a:cubicBezTo>
                  <a:pt x="26055" y="192308"/>
                  <a:pt x="3289" y="154999"/>
                  <a:pt x="760" y="132866"/>
                </a:cubicBezTo>
                <a:cubicBezTo>
                  <a:pt x="-1769" y="110733"/>
                  <a:pt x="1392" y="102513"/>
                  <a:pt x="19731" y="83542"/>
                </a:cubicBezTo>
                <a:cubicBezTo>
                  <a:pt x="38070" y="64571"/>
                  <a:pt x="108263" y="-2460"/>
                  <a:pt x="110792" y="69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フリーフォーム 267">
            <a:extLst>
              <a:ext uri="{FF2B5EF4-FFF2-40B4-BE49-F238E27FC236}">
                <a16:creationId xmlns:a16="http://schemas.microsoft.com/office/drawing/2014/main" id="{57357FDB-93AF-D8F1-0B5D-85F228E6E21B}"/>
              </a:ext>
            </a:extLst>
          </p:cNvPr>
          <p:cNvSpPr/>
          <p:nvPr/>
        </p:nvSpPr>
        <p:spPr>
          <a:xfrm>
            <a:off x="3166088" y="4360019"/>
            <a:ext cx="1177564" cy="376491"/>
          </a:xfrm>
          <a:custGeom>
            <a:avLst/>
            <a:gdLst>
              <a:gd name="connsiteX0" fmla="*/ 1177312 w 1177564"/>
              <a:gd name="connsiteY0" fmla="*/ 248076 h 376491"/>
              <a:gd name="connsiteX1" fmla="*/ 916628 w 1177564"/>
              <a:gd name="connsiteY1" fmla="*/ 51560 h 376491"/>
              <a:gd name="connsiteX2" fmla="*/ 988817 w 1177564"/>
              <a:gd name="connsiteY2" fmla="*/ 123749 h 376491"/>
              <a:gd name="connsiteX3" fmla="*/ 659954 w 1177564"/>
              <a:gd name="connsiteY3" fmla="*/ 47549 h 376491"/>
              <a:gd name="connsiteX4" fmla="*/ 756207 w 1177564"/>
              <a:gd name="connsiteY4" fmla="*/ 39528 h 376491"/>
              <a:gd name="connsiteX5" fmla="*/ 262912 w 1177564"/>
              <a:gd name="connsiteY5" fmla="*/ 39528 h 376491"/>
              <a:gd name="connsiteX6" fmla="*/ 459428 w 1177564"/>
              <a:gd name="connsiteY6" fmla="*/ 7444 h 376491"/>
              <a:gd name="connsiteX7" fmla="*/ 2228 w 1177564"/>
              <a:gd name="connsiteY7" fmla="*/ 199949 h 376491"/>
              <a:gd name="connsiteX8" fmla="*/ 282965 w 1177564"/>
              <a:gd name="connsiteY8" fmla="*/ 111718 h 376491"/>
              <a:gd name="connsiteX9" fmla="*/ 238849 w 1177564"/>
              <a:gd name="connsiteY9" fmla="*/ 207970 h 376491"/>
              <a:gd name="connsiteX10" fmla="*/ 732144 w 1177564"/>
              <a:gd name="connsiteY10" fmla="*/ 119739 h 376491"/>
              <a:gd name="connsiteX11" fmla="*/ 363175 w 1177564"/>
              <a:gd name="connsiteY11" fmla="*/ 268128 h 376491"/>
              <a:gd name="connsiteX12" fmla="*/ 675996 w 1177564"/>
              <a:gd name="connsiteY12" fmla="*/ 195939 h 376491"/>
              <a:gd name="connsiteX13" fmla="*/ 623859 w 1177564"/>
              <a:gd name="connsiteY13" fmla="*/ 256097 h 376491"/>
              <a:gd name="connsiteX14" fmla="*/ 872512 w 1177564"/>
              <a:gd name="connsiteY14" fmla="*/ 183907 h 376491"/>
              <a:gd name="connsiteX15" fmla="*/ 924649 w 1177564"/>
              <a:gd name="connsiteY15" fmla="*/ 376413 h 376491"/>
              <a:gd name="connsiteX16" fmla="*/ 964754 w 1177564"/>
              <a:gd name="connsiteY16" fmla="*/ 207970 h 376491"/>
              <a:gd name="connsiteX17" fmla="*/ 1177312 w 1177564"/>
              <a:gd name="connsiteY17" fmla="*/ 248076 h 376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77564" h="376491">
                <a:moveTo>
                  <a:pt x="1177312" y="248076"/>
                </a:moveTo>
                <a:cubicBezTo>
                  <a:pt x="1169291" y="222008"/>
                  <a:pt x="948044" y="72281"/>
                  <a:pt x="916628" y="51560"/>
                </a:cubicBezTo>
                <a:cubicBezTo>
                  <a:pt x="885212" y="30839"/>
                  <a:pt x="1031596" y="124417"/>
                  <a:pt x="988817" y="123749"/>
                </a:cubicBezTo>
                <a:cubicBezTo>
                  <a:pt x="946038" y="123081"/>
                  <a:pt x="698722" y="61586"/>
                  <a:pt x="659954" y="47549"/>
                </a:cubicBezTo>
                <a:cubicBezTo>
                  <a:pt x="621186" y="33512"/>
                  <a:pt x="822381" y="40865"/>
                  <a:pt x="756207" y="39528"/>
                </a:cubicBezTo>
                <a:cubicBezTo>
                  <a:pt x="690033" y="38191"/>
                  <a:pt x="312375" y="44875"/>
                  <a:pt x="262912" y="39528"/>
                </a:cubicBezTo>
                <a:cubicBezTo>
                  <a:pt x="213449" y="34181"/>
                  <a:pt x="502875" y="-19293"/>
                  <a:pt x="459428" y="7444"/>
                </a:cubicBezTo>
                <a:cubicBezTo>
                  <a:pt x="415981" y="34181"/>
                  <a:pt x="31638" y="182570"/>
                  <a:pt x="2228" y="199949"/>
                </a:cubicBezTo>
                <a:cubicBezTo>
                  <a:pt x="-27182" y="217328"/>
                  <a:pt x="243528" y="110381"/>
                  <a:pt x="282965" y="111718"/>
                </a:cubicBezTo>
                <a:cubicBezTo>
                  <a:pt x="322402" y="113055"/>
                  <a:pt x="163986" y="206633"/>
                  <a:pt x="238849" y="207970"/>
                </a:cubicBezTo>
                <a:cubicBezTo>
                  <a:pt x="313712" y="209307"/>
                  <a:pt x="711423" y="109713"/>
                  <a:pt x="732144" y="119739"/>
                </a:cubicBezTo>
                <a:cubicBezTo>
                  <a:pt x="752865" y="129765"/>
                  <a:pt x="372533" y="255428"/>
                  <a:pt x="363175" y="268128"/>
                </a:cubicBezTo>
                <a:cubicBezTo>
                  <a:pt x="353817" y="280828"/>
                  <a:pt x="632549" y="197944"/>
                  <a:pt x="675996" y="195939"/>
                </a:cubicBezTo>
                <a:cubicBezTo>
                  <a:pt x="719443" y="193934"/>
                  <a:pt x="591106" y="258102"/>
                  <a:pt x="623859" y="256097"/>
                </a:cubicBezTo>
                <a:cubicBezTo>
                  <a:pt x="656612" y="254092"/>
                  <a:pt x="822380" y="163854"/>
                  <a:pt x="872512" y="183907"/>
                </a:cubicBezTo>
                <a:cubicBezTo>
                  <a:pt x="922644" y="203960"/>
                  <a:pt x="909275" y="372403"/>
                  <a:pt x="924649" y="376413"/>
                </a:cubicBezTo>
                <a:cubicBezTo>
                  <a:pt x="940023" y="380423"/>
                  <a:pt x="929996" y="230028"/>
                  <a:pt x="964754" y="207970"/>
                </a:cubicBezTo>
                <a:cubicBezTo>
                  <a:pt x="999512" y="185912"/>
                  <a:pt x="1185333" y="274144"/>
                  <a:pt x="1177312" y="248076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フリーフォーム 268">
            <a:extLst>
              <a:ext uri="{FF2B5EF4-FFF2-40B4-BE49-F238E27FC236}">
                <a16:creationId xmlns:a16="http://schemas.microsoft.com/office/drawing/2014/main" id="{0BEF46C9-957C-4BF4-BB8A-4F5F532330C8}"/>
              </a:ext>
            </a:extLst>
          </p:cNvPr>
          <p:cNvSpPr/>
          <p:nvPr/>
        </p:nvSpPr>
        <p:spPr>
          <a:xfrm>
            <a:off x="3064926" y="4681940"/>
            <a:ext cx="177903" cy="310452"/>
          </a:xfrm>
          <a:custGeom>
            <a:avLst/>
            <a:gdLst>
              <a:gd name="connsiteX0" fmla="*/ 177342 w 177903"/>
              <a:gd name="connsiteY0" fmla="*/ 592 h 310452"/>
              <a:gd name="connsiteX1" fmla="*/ 80208 w 177903"/>
              <a:gd name="connsiteY1" fmla="*/ 87678 h 310452"/>
              <a:gd name="connsiteX2" fmla="*/ 3171 w 177903"/>
              <a:gd name="connsiteY2" fmla="*/ 305392 h 310452"/>
              <a:gd name="connsiteX3" fmla="*/ 16569 w 177903"/>
              <a:gd name="connsiteY3" fmla="*/ 231704 h 310452"/>
              <a:gd name="connsiteX4" fmla="*/ 33316 w 177903"/>
              <a:gd name="connsiteY4" fmla="*/ 124522 h 310452"/>
              <a:gd name="connsiteX5" fmla="*/ 177342 w 177903"/>
              <a:gd name="connsiteY5" fmla="*/ 592 h 310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903" h="310452">
                <a:moveTo>
                  <a:pt x="177342" y="592"/>
                </a:moveTo>
                <a:cubicBezTo>
                  <a:pt x="185157" y="-5549"/>
                  <a:pt x="109236" y="36878"/>
                  <a:pt x="80208" y="87678"/>
                </a:cubicBezTo>
                <a:cubicBezTo>
                  <a:pt x="51180" y="138478"/>
                  <a:pt x="13777" y="281388"/>
                  <a:pt x="3171" y="305392"/>
                </a:cubicBezTo>
                <a:cubicBezTo>
                  <a:pt x="-7435" y="329396"/>
                  <a:pt x="11545" y="261849"/>
                  <a:pt x="16569" y="231704"/>
                </a:cubicBezTo>
                <a:cubicBezTo>
                  <a:pt x="21593" y="201559"/>
                  <a:pt x="8754" y="163041"/>
                  <a:pt x="33316" y="124522"/>
                </a:cubicBezTo>
                <a:cubicBezTo>
                  <a:pt x="57878" y="86003"/>
                  <a:pt x="169527" y="6733"/>
                  <a:pt x="177342" y="59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フリーフォーム 269">
            <a:extLst>
              <a:ext uri="{FF2B5EF4-FFF2-40B4-BE49-F238E27FC236}">
                <a16:creationId xmlns:a16="http://schemas.microsoft.com/office/drawing/2014/main" id="{F502940E-9529-28A6-75D5-DD3096187A75}"/>
              </a:ext>
            </a:extLst>
          </p:cNvPr>
          <p:cNvSpPr/>
          <p:nvPr/>
        </p:nvSpPr>
        <p:spPr>
          <a:xfrm>
            <a:off x="6041907" y="4616438"/>
            <a:ext cx="86381" cy="352174"/>
          </a:xfrm>
          <a:custGeom>
            <a:avLst/>
            <a:gdLst>
              <a:gd name="connsiteX0" fmla="*/ 69968 w 86381"/>
              <a:gd name="connsiteY0" fmla="*/ 12 h 352174"/>
              <a:gd name="connsiteX1" fmla="*/ 28693 w 86381"/>
              <a:gd name="connsiteY1" fmla="*/ 120662 h 352174"/>
              <a:gd name="connsiteX2" fmla="*/ 85843 w 86381"/>
              <a:gd name="connsiteY2" fmla="*/ 342912 h 352174"/>
              <a:gd name="connsiteX3" fmla="*/ 54093 w 86381"/>
              <a:gd name="connsiteY3" fmla="*/ 292112 h 352174"/>
              <a:gd name="connsiteX4" fmla="*/ 118 w 86381"/>
              <a:gd name="connsiteY4" fmla="*/ 127012 h 352174"/>
              <a:gd name="connsiteX5" fmla="*/ 69968 w 86381"/>
              <a:gd name="connsiteY5" fmla="*/ 12 h 352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381" h="352174">
                <a:moveTo>
                  <a:pt x="69968" y="12"/>
                </a:moveTo>
                <a:cubicBezTo>
                  <a:pt x="74730" y="-1046"/>
                  <a:pt x="26047" y="63512"/>
                  <a:pt x="28693" y="120662"/>
                </a:cubicBezTo>
                <a:cubicBezTo>
                  <a:pt x="31339" y="177812"/>
                  <a:pt x="81610" y="314337"/>
                  <a:pt x="85843" y="342912"/>
                </a:cubicBezTo>
                <a:cubicBezTo>
                  <a:pt x="90076" y="371487"/>
                  <a:pt x="68380" y="328095"/>
                  <a:pt x="54093" y="292112"/>
                </a:cubicBezTo>
                <a:cubicBezTo>
                  <a:pt x="39806" y="256129"/>
                  <a:pt x="-2528" y="171991"/>
                  <a:pt x="118" y="127012"/>
                </a:cubicBezTo>
                <a:cubicBezTo>
                  <a:pt x="2764" y="82033"/>
                  <a:pt x="65206" y="1070"/>
                  <a:pt x="69968" y="1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フリーフォーム 270">
            <a:extLst>
              <a:ext uri="{FF2B5EF4-FFF2-40B4-BE49-F238E27FC236}">
                <a16:creationId xmlns:a16="http://schemas.microsoft.com/office/drawing/2014/main" id="{88204B1A-5B3B-CF40-5A52-9E4DF3314978}"/>
              </a:ext>
            </a:extLst>
          </p:cNvPr>
          <p:cNvSpPr/>
          <p:nvPr/>
        </p:nvSpPr>
        <p:spPr>
          <a:xfrm>
            <a:off x="6013017" y="5079801"/>
            <a:ext cx="171885" cy="379013"/>
          </a:xfrm>
          <a:custGeom>
            <a:avLst/>
            <a:gdLst>
              <a:gd name="connsiteX0" fmla="*/ 171883 w 171885"/>
              <a:gd name="connsiteY0" fmla="*/ 199 h 379013"/>
              <a:gd name="connsiteX1" fmla="*/ 73458 w 171885"/>
              <a:gd name="connsiteY1" fmla="*/ 149424 h 379013"/>
              <a:gd name="connsiteX2" fmla="*/ 3608 w 171885"/>
              <a:gd name="connsiteY2" fmla="*/ 374849 h 379013"/>
              <a:gd name="connsiteX3" fmla="*/ 16308 w 171885"/>
              <a:gd name="connsiteY3" fmla="*/ 282774 h 379013"/>
              <a:gd name="connsiteX4" fmla="*/ 70283 w 171885"/>
              <a:gd name="connsiteY4" fmla="*/ 120849 h 379013"/>
              <a:gd name="connsiteX5" fmla="*/ 171883 w 171885"/>
              <a:gd name="connsiteY5" fmla="*/ 199 h 379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885" h="379013">
                <a:moveTo>
                  <a:pt x="171883" y="199"/>
                </a:moveTo>
                <a:cubicBezTo>
                  <a:pt x="172412" y="4962"/>
                  <a:pt x="101504" y="86982"/>
                  <a:pt x="73458" y="149424"/>
                </a:cubicBezTo>
                <a:cubicBezTo>
                  <a:pt x="45412" y="211866"/>
                  <a:pt x="13133" y="352624"/>
                  <a:pt x="3608" y="374849"/>
                </a:cubicBezTo>
                <a:cubicBezTo>
                  <a:pt x="-5917" y="397074"/>
                  <a:pt x="5196" y="325107"/>
                  <a:pt x="16308" y="282774"/>
                </a:cubicBezTo>
                <a:cubicBezTo>
                  <a:pt x="27420" y="240441"/>
                  <a:pt x="45941" y="164770"/>
                  <a:pt x="70283" y="120849"/>
                </a:cubicBezTo>
                <a:cubicBezTo>
                  <a:pt x="94625" y="76928"/>
                  <a:pt x="171354" y="-4564"/>
                  <a:pt x="171883" y="19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フリーフォーム 271">
            <a:extLst>
              <a:ext uri="{FF2B5EF4-FFF2-40B4-BE49-F238E27FC236}">
                <a16:creationId xmlns:a16="http://schemas.microsoft.com/office/drawing/2014/main" id="{C17171DD-D44A-A083-4916-3908CEDFEE88}"/>
              </a:ext>
            </a:extLst>
          </p:cNvPr>
          <p:cNvSpPr/>
          <p:nvPr/>
        </p:nvSpPr>
        <p:spPr>
          <a:xfrm>
            <a:off x="3701898" y="4767860"/>
            <a:ext cx="263502" cy="51123"/>
          </a:xfrm>
          <a:custGeom>
            <a:avLst/>
            <a:gdLst>
              <a:gd name="connsiteX0" fmla="*/ 152 w 263502"/>
              <a:gd name="connsiteY0" fmla="*/ 16865 h 51123"/>
              <a:gd name="connsiteX1" fmla="*/ 123977 w 263502"/>
              <a:gd name="connsiteY1" fmla="*/ 990 h 51123"/>
              <a:gd name="connsiteX2" fmla="*/ 260502 w 263502"/>
              <a:gd name="connsiteY2" fmla="*/ 48615 h 51123"/>
              <a:gd name="connsiteX3" fmla="*/ 212877 w 263502"/>
              <a:gd name="connsiteY3" fmla="*/ 42265 h 51123"/>
              <a:gd name="connsiteX4" fmla="*/ 149377 w 263502"/>
              <a:gd name="connsiteY4" fmla="*/ 23215 h 51123"/>
              <a:gd name="connsiteX5" fmla="*/ 152 w 263502"/>
              <a:gd name="connsiteY5" fmla="*/ 16865 h 51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502" h="51123">
                <a:moveTo>
                  <a:pt x="152" y="16865"/>
                </a:moveTo>
                <a:cubicBezTo>
                  <a:pt x="-4081" y="13161"/>
                  <a:pt x="80585" y="-4302"/>
                  <a:pt x="123977" y="990"/>
                </a:cubicBezTo>
                <a:cubicBezTo>
                  <a:pt x="167369" y="6282"/>
                  <a:pt x="245685" y="41736"/>
                  <a:pt x="260502" y="48615"/>
                </a:cubicBezTo>
                <a:cubicBezTo>
                  <a:pt x="275319" y="55494"/>
                  <a:pt x="231398" y="46498"/>
                  <a:pt x="212877" y="42265"/>
                </a:cubicBezTo>
                <a:cubicBezTo>
                  <a:pt x="194356" y="38032"/>
                  <a:pt x="180598" y="29036"/>
                  <a:pt x="149377" y="23215"/>
                </a:cubicBezTo>
                <a:cubicBezTo>
                  <a:pt x="118156" y="17394"/>
                  <a:pt x="4385" y="20569"/>
                  <a:pt x="152" y="1686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3" name="フリーフォーム 272">
            <a:extLst>
              <a:ext uri="{FF2B5EF4-FFF2-40B4-BE49-F238E27FC236}">
                <a16:creationId xmlns:a16="http://schemas.microsoft.com/office/drawing/2014/main" id="{64723CFD-9022-82A5-1663-4502AB547B28}"/>
              </a:ext>
            </a:extLst>
          </p:cNvPr>
          <p:cNvSpPr/>
          <p:nvPr/>
        </p:nvSpPr>
        <p:spPr>
          <a:xfrm>
            <a:off x="7070083" y="9515290"/>
            <a:ext cx="1026256" cy="214561"/>
          </a:xfrm>
          <a:custGeom>
            <a:avLst/>
            <a:gdLst>
              <a:gd name="connsiteX0" fmla="*/ 257 w 1026256"/>
              <a:gd name="connsiteY0" fmla="*/ 214079 h 214561"/>
              <a:gd name="connsiteX1" fmla="*/ 436414 w 1026256"/>
              <a:gd name="connsiteY1" fmla="*/ 106953 h 214561"/>
              <a:gd name="connsiteX2" fmla="*/ 673622 w 1026256"/>
              <a:gd name="connsiteY2" fmla="*/ 38086 h 214561"/>
              <a:gd name="connsiteX3" fmla="*/ 1025609 w 1026256"/>
              <a:gd name="connsiteY3" fmla="*/ 3652 h 214561"/>
              <a:gd name="connsiteX4" fmla="*/ 753967 w 1026256"/>
              <a:gd name="connsiteY4" fmla="*/ 7478 h 214561"/>
              <a:gd name="connsiteX5" fmla="*/ 501455 w 1026256"/>
              <a:gd name="connsiteY5" fmla="*/ 61041 h 214561"/>
              <a:gd name="connsiteX6" fmla="*/ 257 w 1026256"/>
              <a:gd name="connsiteY6" fmla="*/ 214079 h 214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6256" h="214561">
                <a:moveTo>
                  <a:pt x="257" y="214079"/>
                </a:moveTo>
                <a:cubicBezTo>
                  <a:pt x="-10583" y="221731"/>
                  <a:pt x="324187" y="136285"/>
                  <a:pt x="436414" y="106953"/>
                </a:cubicBezTo>
                <a:cubicBezTo>
                  <a:pt x="548641" y="77621"/>
                  <a:pt x="575423" y="55303"/>
                  <a:pt x="673622" y="38086"/>
                </a:cubicBezTo>
                <a:cubicBezTo>
                  <a:pt x="771821" y="20869"/>
                  <a:pt x="1012218" y="8753"/>
                  <a:pt x="1025609" y="3652"/>
                </a:cubicBezTo>
                <a:cubicBezTo>
                  <a:pt x="1039000" y="-1449"/>
                  <a:pt x="841326" y="-2087"/>
                  <a:pt x="753967" y="7478"/>
                </a:cubicBezTo>
                <a:cubicBezTo>
                  <a:pt x="666608" y="17043"/>
                  <a:pt x="620697" y="27245"/>
                  <a:pt x="501455" y="61041"/>
                </a:cubicBezTo>
                <a:cubicBezTo>
                  <a:pt x="382213" y="94837"/>
                  <a:pt x="11097" y="206427"/>
                  <a:pt x="257" y="21407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フリーフォーム 273">
            <a:extLst>
              <a:ext uri="{FF2B5EF4-FFF2-40B4-BE49-F238E27FC236}">
                <a16:creationId xmlns:a16="http://schemas.microsoft.com/office/drawing/2014/main" id="{938CC879-CE8B-BAAE-8C1D-777DE2732C29}"/>
              </a:ext>
            </a:extLst>
          </p:cNvPr>
          <p:cNvSpPr/>
          <p:nvPr/>
        </p:nvSpPr>
        <p:spPr>
          <a:xfrm>
            <a:off x="7263590" y="9544405"/>
            <a:ext cx="564448" cy="215941"/>
          </a:xfrm>
          <a:custGeom>
            <a:avLst/>
            <a:gdLst>
              <a:gd name="connsiteX0" fmla="*/ 1873 w 564448"/>
              <a:gd name="connsiteY0" fmla="*/ 215572 h 215941"/>
              <a:gd name="connsiteX1" fmla="*/ 327078 w 564448"/>
              <a:gd name="connsiteY1" fmla="*/ 77838 h 215941"/>
              <a:gd name="connsiteX2" fmla="*/ 564286 w 564448"/>
              <a:gd name="connsiteY2" fmla="*/ 1319 h 215941"/>
              <a:gd name="connsiteX3" fmla="*/ 361511 w 564448"/>
              <a:gd name="connsiteY3" fmla="*/ 35752 h 215941"/>
              <a:gd name="connsiteX4" fmla="*/ 200822 w 564448"/>
              <a:gd name="connsiteY4" fmla="*/ 116097 h 215941"/>
              <a:gd name="connsiteX5" fmla="*/ 1873 w 564448"/>
              <a:gd name="connsiteY5" fmla="*/ 215572 h 215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4448" h="215941">
                <a:moveTo>
                  <a:pt x="1873" y="215572"/>
                </a:moveTo>
                <a:cubicBezTo>
                  <a:pt x="22916" y="209196"/>
                  <a:pt x="233343" y="113547"/>
                  <a:pt x="327078" y="77838"/>
                </a:cubicBezTo>
                <a:cubicBezTo>
                  <a:pt x="420813" y="42129"/>
                  <a:pt x="558547" y="8333"/>
                  <a:pt x="564286" y="1319"/>
                </a:cubicBezTo>
                <a:cubicBezTo>
                  <a:pt x="570025" y="-5695"/>
                  <a:pt x="422088" y="16622"/>
                  <a:pt x="361511" y="35752"/>
                </a:cubicBezTo>
                <a:cubicBezTo>
                  <a:pt x="300934" y="54882"/>
                  <a:pt x="258849" y="88040"/>
                  <a:pt x="200822" y="116097"/>
                </a:cubicBezTo>
                <a:cubicBezTo>
                  <a:pt x="142795" y="144154"/>
                  <a:pt x="-19170" y="221948"/>
                  <a:pt x="1873" y="21557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フリーフォーム 274">
            <a:extLst>
              <a:ext uri="{FF2B5EF4-FFF2-40B4-BE49-F238E27FC236}">
                <a16:creationId xmlns:a16="http://schemas.microsoft.com/office/drawing/2014/main" id="{BD86FF10-13DF-5E8A-2EBC-BE7526A38E63}"/>
              </a:ext>
            </a:extLst>
          </p:cNvPr>
          <p:cNvSpPr/>
          <p:nvPr/>
        </p:nvSpPr>
        <p:spPr>
          <a:xfrm>
            <a:off x="7631444" y="9591635"/>
            <a:ext cx="123784" cy="135665"/>
          </a:xfrm>
          <a:custGeom>
            <a:avLst/>
            <a:gdLst>
              <a:gd name="connsiteX0" fmla="*/ 123739 w 123784"/>
              <a:gd name="connsiteY0" fmla="*/ 0 h 135665"/>
              <a:gd name="connsiteX1" fmla="*/ 16613 w 123784"/>
              <a:gd name="connsiteY1" fmla="*/ 65041 h 135665"/>
              <a:gd name="connsiteX2" fmla="*/ 93132 w 123784"/>
              <a:gd name="connsiteY2" fmla="*/ 133908 h 135665"/>
              <a:gd name="connsiteX3" fmla="*/ 58698 w 123784"/>
              <a:gd name="connsiteY3" fmla="*/ 110952 h 135665"/>
              <a:gd name="connsiteX4" fmla="*/ 1309 w 123784"/>
              <a:gd name="connsiteY4" fmla="*/ 65041 h 135665"/>
              <a:gd name="connsiteX5" fmla="*/ 123739 w 123784"/>
              <a:gd name="connsiteY5" fmla="*/ 0 h 135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784" h="135665">
                <a:moveTo>
                  <a:pt x="123739" y="0"/>
                </a:moveTo>
                <a:cubicBezTo>
                  <a:pt x="126290" y="0"/>
                  <a:pt x="21714" y="42723"/>
                  <a:pt x="16613" y="65041"/>
                </a:cubicBezTo>
                <a:cubicBezTo>
                  <a:pt x="11512" y="87359"/>
                  <a:pt x="86118" y="126256"/>
                  <a:pt x="93132" y="133908"/>
                </a:cubicBezTo>
                <a:cubicBezTo>
                  <a:pt x="100146" y="141560"/>
                  <a:pt x="74002" y="122430"/>
                  <a:pt x="58698" y="110952"/>
                </a:cubicBezTo>
                <a:cubicBezTo>
                  <a:pt x="43394" y="99474"/>
                  <a:pt x="-8894" y="82895"/>
                  <a:pt x="1309" y="65041"/>
                </a:cubicBezTo>
                <a:cubicBezTo>
                  <a:pt x="11511" y="47187"/>
                  <a:pt x="121188" y="0"/>
                  <a:pt x="123739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" name="フリーフォーム 275">
            <a:extLst>
              <a:ext uri="{FF2B5EF4-FFF2-40B4-BE49-F238E27FC236}">
                <a16:creationId xmlns:a16="http://schemas.microsoft.com/office/drawing/2014/main" id="{2B1B973F-37CB-605D-E391-5DD32A41ABD9}"/>
              </a:ext>
            </a:extLst>
          </p:cNvPr>
          <p:cNvSpPr/>
          <p:nvPr/>
        </p:nvSpPr>
        <p:spPr>
          <a:xfrm>
            <a:off x="7774311" y="9556841"/>
            <a:ext cx="131527" cy="113884"/>
          </a:xfrm>
          <a:custGeom>
            <a:avLst/>
            <a:gdLst>
              <a:gd name="connsiteX0" fmla="*/ 118606 w 131527"/>
              <a:gd name="connsiteY0" fmla="*/ 361 h 113884"/>
              <a:gd name="connsiteX1" fmla="*/ 45913 w 131527"/>
              <a:gd name="connsiteY1" fmla="*/ 42446 h 113884"/>
              <a:gd name="connsiteX2" fmla="*/ 130084 w 131527"/>
              <a:gd name="connsiteY2" fmla="*/ 111313 h 113884"/>
              <a:gd name="connsiteX3" fmla="*/ 91825 w 131527"/>
              <a:gd name="connsiteY3" fmla="*/ 96009 h 113884"/>
              <a:gd name="connsiteX4" fmla="*/ 2 w 131527"/>
              <a:gd name="connsiteY4" fmla="*/ 65402 h 113884"/>
              <a:gd name="connsiteX5" fmla="*/ 118606 w 131527"/>
              <a:gd name="connsiteY5" fmla="*/ 361 h 113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527" h="113884">
                <a:moveTo>
                  <a:pt x="118606" y="361"/>
                </a:moveTo>
                <a:cubicBezTo>
                  <a:pt x="126258" y="-3465"/>
                  <a:pt x="44000" y="23954"/>
                  <a:pt x="45913" y="42446"/>
                </a:cubicBezTo>
                <a:cubicBezTo>
                  <a:pt x="47826" y="60938"/>
                  <a:pt x="122432" y="102386"/>
                  <a:pt x="130084" y="111313"/>
                </a:cubicBezTo>
                <a:cubicBezTo>
                  <a:pt x="137736" y="120240"/>
                  <a:pt x="113505" y="103661"/>
                  <a:pt x="91825" y="96009"/>
                </a:cubicBezTo>
                <a:cubicBezTo>
                  <a:pt x="70145" y="88357"/>
                  <a:pt x="640" y="78155"/>
                  <a:pt x="2" y="65402"/>
                </a:cubicBezTo>
                <a:cubicBezTo>
                  <a:pt x="-636" y="52649"/>
                  <a:pt x="110954" y="4187"/>
                  <a:pt x="118606" y="36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8" name="フリーフォーム 277">
            <a:extLst>
              <a:ext uri="{FF2B5EF4-FFF2-40B4-BE49-F238E27FC236}">
                <a16:creationId xmlns:a16="http://schemas.microsoft.com/office/drawing/2014/main" id="{A5C7AF11-3443-6D56-DAF8-8F1A01E25B57}"/>
              </a:ext>
            </a:extLst>
          </p:cNvPr>
          <p:cNvSpPr/>
          <p:nvPr/>
        </p:nvSpPr>
        <p:spPr>
          <a:xfrm>
            <a:off x="7816846" y="9448750"/>
            <a:ext cx="717563" cy="260407"/>
          </a:xfrm>
          <a:custGeom>
            <a:avLst/>
            <a:gdLst>
              <a:gd name="connsiteX0" fmla="*/ 4 w 717563"/>
              <a:gd name="connsiteY0" fmla="*/ 260400 h 260407"/>
              <a:gd name="connsiteX1" fmla="*/ 266704 w 717563"/>
              <a:gd name="connsiteY1" fmla="*/ 101650 h 260407"/>
              <a:gd name="connsiteX2" fmla="*/ 415929 w 717563"/>
              <a:gd name="connsiteY2" fmla="*/ 31800 h 260407"/>
              <a:gd name="connsiteX3" fmla="*/ 571504 w 717563"/>
              <a:gd name="connsiteY3" fmla="*/ 50 h 260407"/>
              <a:gd name="connsiteX4" fmla="*/ 717554 w 717563"/>
              <a:gd name="connsiteY4" fmla="*/ 38150 h 260407"/>
              <a:gd name="connsiteX5" fmla="*/ 577854 w 717563"/>
              <a:gd name="connsiteY5" fmla="*/ 50 h 260407"/>
              <a:gd name="connsiteX6" fmla="*/ 406404 w 717563"/>
              <a:gd name="connsiteY6" fmla="*/ 47675 h 260407"/>
              <a:gd name="connsiteX7" fmla="*/ 273054 w 717563"/>
              <a:gd name="connsiteY7" fmla="*/ 108000 h 260407"/>
              <a:gd name="connsiteX8" fmla="*/ 4 w 717563"/>
              <a:gd name="connsiteY8" fmla="*/ 260400 h 26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7563" h="260407">
                <a:moveTo>
                  <a:pt x="4" y="260400"/>
                </a:moveTo>
                <a:cubicBezTo>
                  <a:pt x="-1054" y="259342"/>
                  <a:pt x="197383" y="139750"/>
                  <a:pt x="266704" y="101650"/>
                </a:cubicBezTo>
                <a:cubicBezTo>
                  <a:pt x="336025" y="63550"/>
                  <a:pt x="365129" y="48733"/>
                  <a:pt x="415929" y="31800"/>
                </a:cubicBezTo>
                <a:cubicBezTo>
                  <a:pt x="466729" y="14867"/>
                  <a:pt x="521233" y="-1008"/>
                  <a:pt x="571504" y="50"/>
                </a:cubicBezTo>
                <a:cubicBezTo>
                  <a:pt x="621775" y="1108"/>
                  <a:pt x="716496" y="38150"/>
                  <a:pt x="717554" y="38150"/>
                </a:cubicBezTo>
                <a:cubicBezTo>
                  <a:pt x="718612" y="38150"/>
                  <a:pt x="629712" y="-1538"/>
                  <a:pt x="577854" y="50"/>
                </a:cubicBezTo>
                <a:cubicBezTo>
                  <a:pt x="525996" y="1637"/>
                  <a:pt x="457204" y="29683"/>
                  <a:pt x="406404" y="47675"/>
                </a:cubicBezTo>
                <a:cubicBezTo>
                  <a:pt x="355604" y="65667"/>
                  <a:pt x="338671" y="73604"/>
                  <a:pt x="273054" y="108000"/>
                </a:cubicBezTo>
                <a:cubicBezTo>
                  <a:pt x="207437" y="142396"/>
                  <a:pt x="1062" y="261458"/>
                  <a:pt x="4" y="26040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9" name="フリーフォーム 278">
            <a:extLst>
              <a:ext uri="{FF2B5EF4-FFF2-40B4-BE49-F238E27FC236}">
                <a16:creationId xmlns:a16="http://schemas.microsoft.com/office/drawing/2014/main" id="{B6C3BC4B-611B-217C-F486-80D9204E1287}"/>
              </a:ext>
            </a:extLst>
          </p:cNvPr>
          <p:cNvSpPr/>
          <p:nvPr/>
        </p:nvSpPr>
        <p:spPr>
          <a:xfrm>
            <a:off x="7940522" y="9464580"/>
            <a:ext cx="499951" cy="241395"/>
          </a:xfrm>
          <a:custGeom>
            <a:avLst/>
            <a:gdLst>
              <a:gd name="connsiteX0" fmla="*/ 153 w 499951"/>
              <a:gd name="connsiteY0" fmla="*/ 241395 h 241395"/>
              <a:gd name="connsiteX1" fmla="*/ 270028 w 499951"/>
              <a:gd name="connsiteY1" fmla="*/ 54070 h 241395"/>
              <a:gd name="connsiteX2" fmla="*/ 384328 w 499951"/>
              <a:gd name="connsiteY2" fmla="*/ 15970 h 241395"/>
              <a:gd name="connsiteX3" fmla="*/ 498628 w 499951"/>
              <a:gd name="connsiteY3" fmla="*/ 95 h 241395"/>
              <a:gd name="connsiteX4" fmla="*/ 304953 w 499951"/>
              <a:gd name="connsiteY4" fmla="*/ 22320 h 241395"/>
              <a:gd name="connsiteX5" fmla="*/ 231928 w 499951"/>
              <a:gd name="connsiteY5" fmla="*/ 54070 h 241395"/>
              <a:gd name="connsiteX6" fmla="*/ 153 w 499951"/>
              <a:gd name="connsiteY6" fmla="*/ 241395 h 24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951" h="241395">
                <a:moveTo>
                  <a:pt x="153" y="241395"/>
                </a:moveTo>
                <a:cubicBezTo>
                  <a:pt x="6503" y="241395"/>
                  <a:pt x="205999" y="91641"/>
                  <a:pt x="270028" y="54070"/>
                </a:cubicBezTo>
                <a:cubicBezTo>
                  <a:pt x="334057" y="16499"/>
                  <a:pt x="346228" y="24966"/>
                  <a:pt x="384328" y="15970"/>
                </a:cubicBezTo>
                <a:cubicBezTo>
                  <a:pt x="422428" y="6974"/>
                  <a:pt x="511857" y="-963"/>
                  <a:pt x="498628" y="95"/>
                </a:cubicBezTo>
                <a:cubicBezTo>
                  <a:pt x="485399" y="1153"/>
                  <a:pt x="349403" y="13324"/>
                  <a:pt x="304953" y="22320"/>
                </a:cubicBezTo>
                <a:cubicBezTo>
                  <a:pt x="260503" y="31316"/>
                  <a:pt x="276907" y="19674"/>
                  <a:pt x="231928" y="54070"/>
                </a:cubicBezTo>
                <a:cubicBezTo>
                  <a:pt x="186949" y="88466"/>
                  <a:pt x="-6197" y="241395"/>
                  <a:pt x="153" y="24139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フリーフォーム 279">
            <a:extLst>
              <a:ext uri="{FF2B5EF4-FFF2-40B4-BE49-F238E27FC236}">
                <a16:creationId xmlns:a16="http://schemas.microsoft.com/office/drawing/2014/main" id="{0119B19A-EB81-9D37-44A5-73257C43A19E}"/>
              </a:ext>
            </a:extLst>
          </p:cNvPr>
          <p:cNvSpPr/>
          <p:nvPr/>
        </p:nvSpPr>
        <p:spPr>
          <a:xfrm>
            <a:off x="8422349" y="9496208"/>
            <a:ext cx="118608" cy="463205"/>
          </a:xfrm>
          <a:custGeom>
            <a:avLst/>
            <a:gdLst>
              <a:gd name="connsiteX0" fmla="*/ 118401 w 118608"/>
              <a:gd name="connsiteY0" fmla="*/ 217 h 463205"/>
              <a:gd name="connsiteX1" fmla="*/ 32676 w 118608"/>
              <a:gd name="connsiteY1" fmla="*/ 79592 h 463205"/>
              <a:gd name="connsiteX2" fmla="*/ 48551 w 118608"/>
              <a:gd name="connsiteY2" fmla="*/ 149442 h 463205"/>
              <a:gd name="connsiteX3" fmla="*/ 39026 w 118608"/>
              <a:gd name="connsiteY3" fmla="*/ 454242 h 463205"/>
              <a:gd name="connsiteX4" fmla="*/ 35851 w 118608"/>
              <a:gd name="connsiteY4" fmla="*/ 358992 h 463205"/>
              <a:gd name="connsiteX5" fmla="*/ 26326 w 118608"/>
              <a:gd name="connsiteY5" fmla="*/ 120867 h 463205"/>
              <a:gd name="connsiteX6" fmla="*/ 4101 w 118608"/>
              <a:gd name="connsiteY6" fmla="*/ 104992 h 463205"/>
              <a:gd name="connsiteX7" fmla="*/ 118401 w 118608"/>
              <a:gd name="connsiteY7" fmla="*/ 217 h 463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608" h="463205">
                <a:moveTo>
                  <a:pt x="118401" y="217"/>
                </a:moveTo>
                <a:cubicBezTo>
                  <a:pt x="123163" y="-4016"/>
                  <a:pt x="44318" y="54721"/>
                  <a:pt x="32676" y="79592"/>
                </a:cubicBezTo>
                <a:cubicBezTo>
                  <a:pt x="21034" y="104463"/>
                  <a:pt x="47493" y="87000"/>
                  <a:pt x="48551" y="149442"/>
                </a:cubicBezTo>
                <a:cubicBezTo>
                  <a:pt x="49609" y="211884"/>
                  <a:pt x="41143" y="419317"/>
                  <a:pt x="39026" y="454242"/>
                </a:cubicBezTo>
                <a:cubicBezTo>
                  <a:pt x="36909" y="489167"/>
                  <a:pt x="37968" y="414554"/>
                  <a:pt x="35851" y="358992"/>
                </a:cubicBezTo>
                <a:cubicBezTo>
                  <a:pt x="33734" y="303430"/>
                  <a:pt x="31618" y="163200"/>
                  <a:pt x="26326" y="120867"/>
                </a:cubicBezTo>
                <a:cubicBezTo>
                  <a:pt x="21034" y="78534"/>
                  <a:pt x="-11245" y="120338"/>
                  <a:pt x="4101" y="104992"/>
                </a:cubicBezTo>
                <a:cubicBezTo>
                  <a:pt x="19447" y="89646"/>
                  <a:pt x="113639" y="4450"/>
                  <a:pt x="118401" y="21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フリーフォーム 280">
            <a:extLst>
              <a:ext uri="{FF2B5EF4-FFF2-40B4-BE49-F238E27FC236}">
                <a16:creationId xmlns:a16="http://schemas.microsoft.com/office/drawing/2014/main" id="{E2439EDD-1154-DE8D-21C5-4A84B7100D3F}"/>
              </a:ext>
            </a:extLst>
          </p:cNvPr>
          <p:cNvSpPr/>
          <p:nvPr/>
        </p:nvSpPr>
        <p:spPr>
          <a:xfrm>
            <a:off x="8616524" y="9530512"/>
            <a:ext cx="914854" cy="1257529"/>
          </a:xfrm>
          <a:custGeom>
            <a:avLst/>
            <a:gdLst>
              <a:gd name="connsiteX0" fmla="*/ 426 w 914854"/>
              <a:gd name="connsiteY0" fmla="*/ 7188 h 1257529"/>
              <a:gd name="connsiteX1" fmla="*/ 98851 w 914854"/>
              <a:gd name="connsiteY1" fmla="*/ 92913 h 1257529"/>
              <a:gd name="connsiteX2" fmla="*/ 387776 w 914854"/>
              <a:gd name="connsiteY2" fmla="*/ 524713 h 1257529"/>
              <a:gd name="connsiteX3" fmla="*/ 876726 w 914854"/>
              <a:gd name="connsiteY3" fmla="*/ 1197813 h 1257529"/>
              <a:gd name="connsiteX4" fmla="*/ 819576 w 914854"/>
              <a:gd name="connsiteY4" fmla="*/ 1143838 h 1257529"/>
              <a:gd name="connsiteX5" fmla="*/ 317926 w 914854"/>
              <a:gd name="connsiteY5" fmla="*/ 486613 h 1257529"/>
              <a:gd name="connsiteX6" fmla="*/ 73451 w 914854"/>
              <a:gd name="connsiteY6" fmla="*/ 57988 h 1257529"/>
              <a:gd name="connsiteX7" fmla="*/ 426 w 914854"/>
              <a:gd name="connsiteY7" fmla="*/ 7188 h 1257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854" h="1257529">
                <a:moveTo>
                  <a:pt x="426" y="7188"/>
                </a:moveTo>
                <a:cubicBezTo>
                  <a:pt x="4659" y="13009"/>
                  <a:pt x="34293" y="6659"/>
                  <a:pt x="98851" y="92913"/>
                </a:cubicBezTo>
                <a:cubicBezTo>
                  <a:pt x="163409" y="179167"/>
                  <a:pt x="258130" y="340563"/>
                  <a:pt x="387776" y="524713"/>
                </a:cubicBezTo>
                <a:cubicBezTo>
                  <a:pt x="517422" y="708863"/>
                  <a:pt x="804759" y="1094626"/>
                  <a:pt x="876726" y="1197813"/>
                </a:cubicBezTo>
                <a:cubicBezTo>
                  <a:pt x="948693" y="1301001"/>
                  <a:pt x="912709" y="1262371"/>
                  <a:pt x="819576" y="1143838"/>
                </a:cubicBezTo>
                <a:cubicBezTo>
                  <a:pt x="726443" y="1025305"/>
                  <a:pt x="442280" y="667588"/>
                  <a:pt x="317926" y="486613"/>
                </a:cubicBezTo>
                <a:cubicBezTo>
                  <a:pt x="193572" y="305638"/>
                  <a:pt x="123193" y="136305"/>
                  <a:pt x="73451" y="57988"/>
                </a:cubicBezTo>
                <a:cubicBezTo>
                  <a:pt x="23709" y="-20329"/>
                  <a:pt x="-3807" y="1367"/>
                  <a:pt x="426" y="718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フリーフォーム 281">
            <a:extLst>
              <a:ext uri="{FF2B5EF4-FFF2-40B4-BE49-F238E27FC236}">
                <a16:creationId xmlns:a16="http://schemas.microsoft.com/office/drawing/2014/main" id="{CF38C704-A8ED-F562-805C-1549C665AB85}"/>
              </a:ext>
            </a:extLst>
          </p:cNvPr>
          <p:cNvSpPr/>
          <p:nvPr/>
        </p:nvSpPr>
        <p:spPr>
          <a:xfrm>
            <a:off x="8496252" y="9540819"/>
            <a:ext cx="258679" cy="335343"/>
          </a:xfrm>
          <a:custGeom>
            <a:avLst/>
            <a:gdLst>
              <a:gd name="connsiteX0" fmla="*/ 48 w 258679"/>
              <a:gd name="connsiteY0" fmla="*/ 56 h 335343"/>
              <a:gd name="connsiteX1" fmla="*/ 203248 w 258679"/>
              <a:gd name="connsiteY1" fmla="*/ 111181 h 335343"/>
              <a:gd name="connsiteX2" fmla="*/ 257223 w 258679"/>
              <a:gd name="connsiteY2" fmla="*/ 330256 h 335343"/>
              <a:gd name="connsiteX3" fmla="*/ 238173 w 258679"/>
              <a:gd name="connsiteY3" fmla="*/ 254056 h 335343"/>
              <a:gd name="connsiteX4" fmla="*/ 184198 w 258679"/>
              <a:gd name="connsiteY4" fmla="*/ 123881 h 335343"/>
              <a:gd name="connsiteX5" fmla="*/ 48 w 258679"/>
              <a:gd name="connsiteY5" fmla="*/ 56 h 335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8679" h="335343">
                <a:moveTo>
                  <a:pt x="48" y="56"/>
                </a:moveTo>
                <a:cubicBezTo>
                  <a:pt x="3223" y="-2061"/>
                  <a:pt x="160386" y="56148"/>
                  <a:pt x="203248" y="111181"/>
                </a:cubicBezTo>
                <a:cubicBezTo>
                  <a:pt x="246111" y="166214"/>
                  <a:pt x="251402" y="306443"/>
                  <a:pt x="257223" y="330256"/>
                </a:cubicBezTo>
                <a:cubicBezTo>
                  <a:pt x="263044" y="354069"/>
                  <a:pt x="250344" y="288452"/>
                  <a:pt x="238173" y="254056"/>
                </a:cubicBezTo>
                <a:cubicBezTo>
                  <a:pt x="226002" y="219660"/>
                  <a:pt x="218065" y="164098"/>
                  <a:pt x="184198" y="123881"/>
                </a:cubicBezTo>
                <a:cubicBezTo>
                  <a:pt x="150331" y="83664"/>
                  <a:pt x="-3127" y="2173"/>
                  <a:pt x="48" y="5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フリーフォーム 282">
            <a:extLst>
              <a:ext uri="{FF2B5EF4-FFF2-40B4-BE49-F238E27FC236}">
                <a16:creationId xmlns:a16="http://schemas.microsoft.com/office/drawing/2014/main" id="{56E57634-E4DD-2C93-7997-2847ED8533C5}"/>
              </a:ext>
            </a:extLst>
          </p:cNvPr>
          <p:cNvSpPr/>
          <p:nvPr/>
        </p:nvSpPr>
        <p:spPr>
          <a:xfrm>
            <a:off x="8635839" y="9735214"/>
            <a:ext cx="151262" cy="1168511"/>
          </a:xfrm>
          <a:custGeom>
            <a:avLst/>
            <a:gdLst>
              <a:gd name="connsiteX0" fmla="*/ 161 w 151262"/>
              <a:gd name="connsiteY0" fmla="*/ 2511 h 1168511"/>
              <a:gd name="connsiteX1" fmla="*/ 114461 w 151262"/>
              <a:gd name="connsiteY1" fmla="*/ 193011 h 1168511"/>
              <a:gd name="connsiteX2" fmla="*/ 63661 w 151262"/>
              <a:gd name="connsiteY2" fmla="*/ 427961 h 1168511"/>
              <a:gd name="connsiteX3" fmla="*/ 63661 w 151262"/>
              <a:gd name="connsiteY3" fmla="*/ 688311 h 1168511"/>
              <a:gd name="connsiteX4" fmla="*/ 149386 w 151262"/>
              <a:gd name="connsiteY4" fmla="*/ 1145511 h 1168511"/>
              <a:gd name="connsiteX5" fmla="*/ 114461 w 151262"/>
              <a:gd name="connsiteY5" fmla="*/ 1037561 h 1168511"/>
              <a:gd name="connsiteX6" fmla="*/ 19211 w 151262"/>
              <a:gd name="connsiteY6" fmla="*/ 497811 h 1168511"/>
              <a:gd name="connsiteX7" fmla="*/ 101761 w 151262"/>
              <a:gd name="connsiteY7" fmla="*/ 231111 h 1168511"/>
              <a:gd name="connsiteX8" fmla="*/ 89061 w 151262"/>
              <a:gd name="connsiteY8" fmla="*/ 91411 h 1168511"/>
              <a:gd name="connsiteX9" fmla="*/ 161 w 151262"/>
              <a:gd name="connsiteY9" fmla="*/ 2511 h 1168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1262" h="1168511">
                <a:moveTo>
                  <a:pt x="161" y="2511"/>
                </a:moveTo>
                <a:cubicBezTo>
                  <a:pt x="4394" y="19444"/>
                  <a:pt x="103878" y="122103"/>
                  <a:pt x="114461" y="193011"/>
                </a:cubicBezTo>
                <a:cubicBezTo>
                  <a:pt x="125044" y="263919"/>
                  <a:pt x="72128" y="345411"/>
                  <a:pt x="63661" y="427961"/>
                </a:cubicBezTo>
                <a:cubicBezTo>
                  <a:pt x="55194" y="510511"/>
                  <a:pt x="49374" y="568719"/>
                  <a:pt x="63661" y="688311"/>
                </a:cubicBezTo>
                <a:cubicBezTo>
                  <a:pt x="77948" y="807903"/>
                  <a:pt x="140919" y="1087303"/>
                  <a:pt x="149386" y="1145511"/>
                </a:cubicBezTo>
                <a:cubicBezTo>
                  <a:pt x="157853" y="1203719"/>
                  <a:pt x="136157" y="1145511"/>
                  <a:pt x="114461" y="1037561"/>
                </a:cubicBezTo>
                <a:cubicBezTo>
                  <a:pt x="92765" y="929611"/>
                  <a:pt x="21328" y="632219"/>
                  <a:pt x="19211" y="497811"/>
                </a:cubicBezTo>
                <a:cubicBezTo>
                  <a:pt x="17094" y="363403"/>
                  <a:pt x="90119" y="298844"/>
                  <a:pt x="101761" y="231111"/>
                </a:cubicBezTo>
                <a:cubicBezTo>
                  <a:pt x="113403" y="163378"/>
                  <a:pt x="101761" y="124219"/>
                  <a:pt x="89061" y="91411"/>
                </a:cubicBezTo>
                <a:cubicBezTo>
                  <a:pt x="76361" y="58603"/>
                  <a:pt x="-4072" y="-14422"/>
                  <a:pt x="161" y="251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フリーフォーム 283">
            <a:extLst>
              <a:ext uri="{FF2B5EF4-FFF2-40B4-BE49-F238E27FC236}">
                <a16:creationId xmlns:a16="http://schemas.microsoft.com/office/drawing/2014/main" id="{E215383C-84C6-68AC-D3A9-200CD69E7D4E}"/>
              </a:ext>
            </a:extLst>
          </p:cNvPr>
          <p:cNvSpPr/>
          <p:nvPr/>
        </p:nvSpPr>
        <p:spPr>
          <a:xfrm>
            <a:off x="8311900" y="9732898"/>
            <a:ext cx="232431" cy="1193007"/>
          </a:xfrm>
          <a:custGeom>
            <a:avLst/>
            <a:gdLst>
              <a:gd name="connsiteX0" fmla="*/ 232025 w 232431"/>
              <a:gd name="connsiteY0" fmla="*/ 1652 h 1193007"/>
              <a:gd name="connsiteX1" fmla="*/ 155825 w 232431"/>
              <a:gd name="connsiteY1" fmla="*/ 281052 h 1193007"/>
              <a:gd name="connsiteX2" fmla="*/ 35175 w 232431"/>
              <a:gd name="connsiteY2" fmla="*/ 992252 h 1193007"/>
              <a:gd name="connsiteX3" fmla="*/ 250 w 232431"/>
              <a:gd name="connsiteY3" fmla="*/ 1192277 h 1193007"/>
              <a:gd name="connsiteX4" fmla="*/ 22475 w 232431"/>
              <a:gd name="connsiteY4" fmla="*/ 944627 h 1193007"/>
              <a:gd name="connsiteX5" fmla="*/ 76450 w 232431"/>
              <a:gd name="connsiteY5" fmla="*/ 563627 h 1193007"/>
              <a:gd name="connsiteX6" fmla="*/ 181225 w 232431"/>
              <a:gd name="connsiteY6" fmla="*/ 182627 h 1193007"/>
              <a:gd name="connsiteX7" fmla="*/ 232025 w 232431"/>
              <a:gd name="connsiteY7" fmla="*/ 1652 h 1193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2431" h="1193007">
                <a:moveTo>
                  <a:pt x="232025" y="1652"/>
                </a:moveTo>
                <a:cubicBezTo>
                  <a:pt x="227792" y="18056"/>
                  <a:pt x="188633" y="115952"/>
                  <a:pt x="155825" y="281052"/>
                </a:cubicBezTo>
                <a:cubicBezTo>
                  <a:pt x="123017" y="446152"/>
                  <a:pt x="61104" y="840381"/>
                  <a:pt x="35175" y="992252"/>
                </a:cubicBezTo>
                <a:cubicBezTo>
                  <a:pt x="9246" y="1144123"/>
                  <a:pt x="2367" y="1200214"/>
                  <a:pt x="250" y="1192277"/>
                </a:cubicBezTo>
                <a:cubicBezTo>
                  <a:pt x="-1867" y="1184340"/>
                  <a:pt x="9775" y="1049402"/>
                  <a:pt x="22475" y="944627"/>
                </a:cubicBezTo>
                <a:cubicBezTo>
                  <a:pt x="35175" y="839852"/>
                  <a:pt x="49992" y="690627"/>
                  <a:pt x="76450" y="563627"/>
                </a:cubicBezTo>
                <a:cubicBezTo>
                  <a:pt x="102908" y="436627"/>
                  <a:pt x="155825" y="270998"/>
                  <a:pt x="181225" y="182627"/>
                </a:cubicBezTo>
                <a:cubicBezTo>
                  <a:pt x="206625" y="94256"/>
                  <a:pt x="236258" y="-14752"/>
                  <a:pt x="232025" y="165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5" name="フリーフォーム 284">
            <a:extLst>
              <a:ext uri="{FF2B5EF4-FFF2-40B4-BE49-F238E27FC236}">
                <a16:creationId xmlns:a16="http://schemas.microsoft.com/office/drawing/2014/main" id="{3BF9941C-A075-6A7E-B3C2-B90F4368934F}"/>
              </a:ext>
            </a:extLst>
          </p:cNvPr>
          <p:cNvSpPr/>
          <p:nvPr/>
        </p:nvSpPr>
        <p:spPr>
          <a:xfrm>
            <a:off x="7969715" y="10635185"/>
            <a:ext cx="326610" cy="318943"/>
          </a:xfrm>
          <a:custGeom>
            <a:avLst/>
            <a:gdLst>
              <a:gd name="connsiteX0" fmla="*/ 2710 w 326610"/>
              <a:gd name="connsiteY0" fmla="*/ 1065 h 318943"/>
              <a:gd name="connsiteX1" fmla="*/ 34460 w 326610"/>
              <a:gd name="connsiteY1" fmla="*/ 89965 h 318943"/>
              <a:gd name="connsiteX2" fmla="*/ 215435 w 326610"/>
              <a:gd name="connsiteY2" fmla="*/ 213790 h 318943"/>
              <a:gd name="connsiteX3" fmla="*/ 326560 w 326610"/>
              <a:gd name="connsiteY3" fmla="*/ 318565 h 318943"/>
              <a:gd name="connsiteX4" fmla="*/ 202735 w 326610"/>
              <a:gd name="connsiteY4" fmla="*/ 248715 h 318943"/>
              <a:gd name="connsiteX5" fmla="*/ 18585 w 326610"/>
              <a:gd name="connsiteY5" fmla="*/ 242365 h 318943"/>
              <a:gd name="connsiteX6" fmla="*/ 82085 w 326610"/>
              <a:gd name="connsiteY6" fmla="*/ 223315 h 318943"/>
              <a:gd name="connsiteX7" fmla="*/ 72560 w 326610"/>
              <a:gd name="connsiteY7" fmla="*/ 150290 h 318943"/>
              <a:gd name="connsiteX8" fmla="*/ 2710 w 326610"/>
              <a:gd name="connsiteY8" fmla="*/ 1065 h 318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6610" h="318943">
                <a:moveTo>
                  <a:pt x="2710" y="1065"/>
                </a:moveTo>
                <a:cubicBezTo>
                  <a:pt x="-3640" y="-8989"/>
                  <a:pt x="-994" y="54511"/>
                  <a:pt x="34460" y="89965"/>
                </a:cubicBezTo>
                <a:cubicBezTo>
                  <a:pt x="69914" y="125419"/>
                  <a:pt x="166752" y="175690"/>
                  <a:pt x="215435" y="213790"/>
                </a:cubicBezTo>
                <a:cubicBezTo>
                  <a:pt x="264118" y="251890"/>
                  <a:pt x="328677" y="312744"/>
                  <a:pt x="326560" y="318565"/>
                </a:cubicBezTo>
                <a:cubicBezTo>
                  <a:pt x="324443" y="324386"/>
                  <a:pt x="254064" y="261415"/>
                  <a:pt x="202735" y="248715"/>
                </a:cubicBezTo>
                <a:cubicBezTo>
                  <a:pt x="151406" y="236015"/>
                  <a:pt x="38693" y="246598"/>
                  <a:pt x="18585" y="242365"/>
                </a:cubicBezTo>
                <a:cubicBezTo>
                  <a:pt x="-1523" y="238132"/>
                  <a:pt x="73089" y="238661"/>
                  <a:pt x="82085" y="223315"/>
                </a:cubicBezTo>
                <a:cubicBezTo>
                  <a:pt x="91081" y="207969"/>
                  <a:pt x="85789" y="181511"/>
                  <a:pt x="72560" y="150290"/>
                </a:cubicBezTo>
                <a:cubicBezTo>
                  <a:pt x="59331" y="119069"/>
                  <a:pt x="9060" y="11119"/>
                  <a:pt x="2710" y="1065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フリーフォーム 285">
            <a:extLst>
              <a:ext uri="{FF2B5EF4-FFF2-40B4-BE49-F238E27FC236}">
                <a16:creationId xmlns:a16="http://schemas.microsoft.com/office/drawing/2014/main" id="{43FC6B18-E073-2FA4-5CB1-1BAC3472B64E}"/>
              </a:ext>
            </a:extLst>
          </p:cNvPr>
          <p:cNvSpPr/>
          <p:nvPr/>
        </p:nvSpPr>
        <p:spPr>
          <a:xfrm>
            <a:off x="7072835" y="9501572"/>
            <a:ext cx="1094388" cy="312871"/>
          </a:xfrm>
          <a:custGeom>
            <a:avLst/>
            <a:gdLst>
              <a:gd name="connsiteX0" fmla="*/ 11742 w 1094388"/>
              <a:gd name="connsiteY0" fmla="*/ 225055 h 312871"/>
              <a:gd name="connsiteX1" fmla="*/ 812853 w 1094388"/>
              <a:gd name="connsiteY1" fmla="*/ 18708 h 312871"/>
              <a:gd name="connsiteX2" fmla="*/ 1092029 w 1094388"/>
              <a:gd name="connsiteY2" fmla="*/ 14662 h 312871"/>
              <a:gd name="connsiteX3" fmla="*/ 687427 w 1094388"/>
              <a:gd name="connsiteY3" fmla="*/ 63214 h 312871"/>
              <a:gd name="connsiteX4" fmla="*/ 193813 w 1094388"/>
              <a:gd name="connsiteY4" fmla="*/ 281699 h 312871"/>
              <a:gd name="connsiteX5" fmla="*/ 323285 w 1094388"/>
              <a:gd name="connsiteY5" fmla="*/ 305975 h 312871"/>
              <a:gd name="connsiteX6" fmla="*/ 11742 w 1094388"/>
              <a:gd name="connsiteY6" fmla="*/ 225055 h 312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388" h="312871">
                <a:moveTo>
                  <a:pt x="11742" y="225055"/>
                </a:moveTo>
                <a:cubicBezTo>
                  <a:pt x="93337" y="177177"/>
                  <a:pt x="632805" y="53773"/>
                  <a:pt x="812853" y="18708"/>
                </a:cubicBezTo>
                <a:cubicBezTo>
                  <a:pt x="992901" y="-16357"/>
                  <a:pt x="1112933" y="7244"/>
                  <a:pt x="1092029" y="14662"/>
                </a:cubicBezTo>
                <a:cubicBezTo>
                  <a:pt x="1071125" y="22080"/>
                  <a:pt x="837130" y="18708"/>
                  <a:pt x="687427" y="63214"/>
                </a:cubicBezTo>
                <a:cubicBezTo>
                  <a:pt x="537724" y="107720"/>
                  <a:pt x="254503" y="241239"/>
                  <a:pt x="193813" y="281699"/>
                </a:cubicBezTo>
                <a:cubicBezTo>
                  <a:pt x="133123" y="322159"/>
                  <a:pt x="346887" y="314741"/>
                  <a:pt x="323285" y="305975"/>
                </a:cubicBezTo>
                <a:cubicBezTo>
                  <a:pt x="299683" y="297209"/>
                  <a:pt x="-69853" y="272933"/>
                  <a:pt x="11742" y="225055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フリーフォーム 286">
            <a:extLst>
              <a:ext uri="{FF2B5EF4-FFF2-40B4-BE49-F238E27FC236}">
                <a16:creationId xmlns:a16="http://schemas.microsoft.com/office/drawing/2014/main" id="{3640AA28-1F48-1906-4A4E-E052F7BEA6FC}"/>
              </a:ext>
            </a:extLst>
          </p:cNvPr>
          <p:cNvSpPr/>
          <p:nvPr/>
        </p:nvSpPr>
        <p:spPr>
          <a:xfrm>
            <a:off x="7804295" y="9471791"/>
            <a:ext cx="743335" cy="510057"/>
          </a:xfrm>
          <a:custGeom>
            <a:avLst/>
            <a:gdLst>
              <a:gd name="connsiteX0" fmla="*/ 740894 w 743335"/>
              <a:gd name="connsiteY0" fmla="*/ 28259 h 510057"/>
              <a:gd name="connsiteX1" fmla="*/ 542640 w 743335"/>
              <a:gd name="connsiteY1" fmla="*/ 3982 h 510057"/>
              <a:gd name="connsiteX2" fmla="*/ 421259 w 743335"/>
              <a:gd name="connsiteY2" fmla="*/ 92995 h 510057"/>
              <a:gd name="connsiteX3" fmla="*/ 190636 w 743335"/>
              <a:gd name="connsiteY3" fmla="*/ 250790 h 510057"/>
              <a:gd name="connsiteX4" fmla="*/ 344385 w 743335"/>
              <a:gd name="connsiteY4" fmla="*/ 149639 h 510057"/>
              <a:gd name="connsiteX5" fmla="*/ 8565 w 743335"/>
              <a:gd name="connsiteY5" fmla="*/ 299342 h 510057"/>
              <a:gd name="connsiteX6" fmla="*/ 146130 w 743335"/>
              <a:gd name="connsiteY6" fmla="*/ 279112 h 510057"/>
              <a:gd name="connsiteX7" fmla="*/ 635698 w 743335"/>
              <a:gd name="connsiteY7" fmla="*/ 501643 h 510057"/>
              <a:gd name="connsiteX8" fmla="*/ 643790 w 743335"/>
              <a:gd name="connsiteY8" fmla="*/ 428814 h 510057"/>
              <a:gd name="connsiteX9" fmla="*/ 651882 w 743335"/>
              <a:gd name="connsiteY9" fmla="*/ 109179 h 510057"/>
              <a:gd name="connsiteX10" fmla="*/ 680204 w 743335"/>
              <a:gd name="connsiteY10" fmla="*/ 501643 h 510057"/>
              <a:gd name="connsiteX11" fmla="*/ 692342 w 743335"/>
              <a:gd name="connsiteY11" fmla="*/ 266974 h 510057"/>
              <a:gd name="connsiteX12" fmla="*/ 643790 w 743335"/>
              <a:gd name="connsiteY12" fmla="*/ 169869 h 510057"/>
              <a:gd name="connsiteX13" fmla="*/ 651882 w 743335"/>
              <a:gd name="connsiteY13" fmla="*/ 141547 h 510057"/>
              <a:gd name="connsiteX14" fmla="*/ 740894 w 743335"/>
              <a:gd name="connsiteY14" fmla="*/ 28259 h 51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43335" h="510057">
                <a:moveTo>
                  <a:pt x="740894" y="28259"/>
                </a:moveTo>
                <a:cubicBezTo>
                  <a:pt x="722687" y="5332"/>
                  <a:pt x="595912" y="-6807"/>
                  <a:pt x="542640" y="3982"/>
                </a:cubicBezTo>
                <a:cubicBezTo>
                  <a:pt x="489367" y="14771"/>
                  <a:pt x="479926" y="51860"/>
                  <a:pt x="421259" y="92995"/>
                </a:cubicBezTo>
                <a:cubicBezTo>
                  <a:pt x="362592" y="134130"/>
                  <a:pt x="203448" y="241349"/>
                  <a:pt x="190636" y="250790"/>
                </a:cubicBezTo>
                <a:cubicBezTo>
                  <a:pt x="177824" y="260231"/>
                  <a:pt x="374730" y="141547"/>
                  <a:pt x="344385" y="149639"/>
                </a:cubicBezTo>
                <a:cubicBezTo>
                  <a:pt x="314040" y="157731"/>
                  <a:pt x="41607" y="277763"/>
                  <a:pt x="8565" y="299342"/>
                </a:cubicBezTo>
                <a:cubicBezTo>
                  <a:pt x="-24477" y="320921"/>
                  <a:pt x="41608" y="245395"/>
                  <a:pt x="146130" y="279112"/>
                </a:cubicBezTo>
                <a:cubicBezTo>
                  <a:pt x="250652" y="312829"/>
                  <a:pt x="552755" y="476693"/>
                  <a:pt x="635698" y="501643"/>
                </a:cubicBezTo>
                <a:cubicBezTo>
                  <a:pt x="718641" y="526593"/>
                  <a:pt x="641093" y="494224"/>
                  <a:pt x="643790" y="428814"/>
                </a:cubicBezTo>
                <a:cubicBezTo>
                  <a:pt x="646487" y="363404"/>
                  <a:pt x="645813" y="97041"/>
                  <a:pt x="651882" y="109179"/>
                </a:cubicBezTo>
                <a:cubicBezTo>
                  <a:pt x="657951" y="121317"/>
                  <a:pt x="673461" y="475344"/>
                  <a:pt x="680204" y="501643"/>
                </a:cubicBezTo>
                <a:cubicBezTo>
                  <a:pt x="686947" y="527942"/>
                  <a:pt x="698411" y="322270"/>
                  <a:pt x="692342" y="266974"/>
                </a:cubicBezTo>
                <a:cubicBezTo>
                  <a:pt x="686273" y="211678"/>
                  <a:pt x="650533" y="190774"/>
                  <a:pt x="643790" y="169869"/>
                </a:cubicBezTo>
                <a:cubicBezTo>
                  <a:pt x="637047" y="148965"/>
                  <a:pt x="633675" y="160428"/>
                  <a:pt x="651882" y="141547"/>
                </a:cubicBezTo>
                <a:cubicBezTo>
                  <a:pt x="670089" y="122666"/>
                  <a:pt x="759101" y="51186"/>
                  <a:pt x="740894" y="28259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8" name="フリーフォーム 287">
            <a:extLst>
              <a:ext uri="{FF2B5EF4-FFF2-40B4-BE49-F238E27FC236}">
                <a16:creationId xmlns:a16="http://schemas.microsoft.com/office/drawing/2014/main" id="{E0FE9A55-D5C4-2CCB-E8A1-30E703C7D785}"/>
              </a:ext>
            </a:extLst>
          </p:cNvPr>
          <p:cNvSpPr/>
          <p:nvPr/>
        </p:nvSpPr>
        <p:spPr>
          <a:xfrm>
            <a:off x="8411073" y="9499924"/>
            <a:ext cx="256876" cy="521377"/>
          </a:xfrm>
          <a:custGeom>
            <a:avLst/>
            <a:gdLst>
              <a:gd name="connsiteX0" fmla="*/ 255497 w 256876"/>
              <a:gd name="connsiteY0" fmla="*/ 97230 h 521377"/>
              <a:gd name="connsiteX1" fmla="*/ 138162 w 256876"/>
              <a:gd name="connsiteY1" fmla="*/ 214564 h 521377"/>
              <a:gd name="connsiteX2" fmla="*/ 117932 w 256876"/>
              <a:gd name="connsiteY2" fmla="*/ 518016 h 521377"/>
              <a:gd name="connsiteX3" fmla="*/ 97702 w 256876"/>
              <a:gd name="connsiteY3" fmla="*/ 372359 h 521377"/>
              <a:gd name="connsiteX4" fmla="*/ 77472 w 256876"/>
              <a:gd name="connsiteY4" fmla="*/ 299531 h 521377"/>
              <a:gd name="connsiteX5" fmla="*/ 49150 w 256876"/>
              <a:gd name="connsiteY5" fmla="*/ 323807 h 521377"/>
              <a:gd name="connsiteX6" fmla="*/ 598 w 256876"/>
              <a:gd name="connsiteY6" fmla="*/ 44632 h 521377"/>
              <a:gd name="connsiteX7" fmla="*/ 85564 w 256876"/>
              <a:gd name="connsiteY7" fmla="*/ 89138 h 521377"/>
              <a:gd name="connsiteX8" fmla="*/ 49150 w 256876"/>
              <a:gd name="connsiteY8" fmla="*/ 126 h 521377"/>
              <a:gd name="connsiteX9" fmla="*/ 255497 w 256876"/>
              <a:gd name="connsiteY9" fmla="*/ 97230 h 521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6876" h="521377">
                <a:moveTo>
                  <a:pt x="255497" y="97230"/>
                </a:moveTo>
                <a:cubicBezTo>
                  <a:pt x="270332" y="132970"/>
                  <a:pt x="161089" y="144433"/>
                  <a:pt x="138162" y="214564"/>
                </a:cubicBezTo>
                <a:cubicBezTo>
                  <a:pt x="115234" y="284695"/>
                  <a:pt x="124675" y="491717"/>
                  <a:pt x="117932" y="518016"/>
                </a:cubicBezTo>
                <a:cubicBezTo>
                  <a:pt x="111189" y="544315"/>
                  <a:pt x="104445" y="408773"/>
                  <a:pt x="97702" y="372359"/>
                </a:cubicBezTo>
                <a:cubicBezTo>
                  <a:pt x="90959" y="335945"/>
                  <a:pt x="85564" y="307623"/>
                  <a:pt x="77472" y="299531"/>
                </a:cubicBezTo>
                <a:cubicBezTo>
                  <a:pt x="69380" y="291439"/>
                  <a:pt x="61962" y="366290"/>
                  <a:pt x="49150" y="323807"/>
                </a:cubicBezTo>
                <a:cubicBezTo>
                  <a:pt x="36338" y="281324"/>
                  <a:pt x="-5471" y="83743"/>
                  <a:pt x="598" y="44632"/>
                </a:cubicBezTo>
                <a:cubicBezTo>
                  <a:pt x="6667" y="5521"/>
                  <a:pt x="77472" y="96556"/>
                  <a:pt x="85564" y="89138"/>
                </a:cubicBezTo>
                <a:cubicBezTo>
                  <a:pt x="93656" y="81720"/>
                  <a:pt x="21502" y="3498"/>
                  <a:pt x="49150" y="126"/>
                </a:cubicBezTo>
                <a:cubicBezTo>
                  <a:pt x="76798" y="-3246"/>
                  <a:pt x="240662" y="61490"/>
                  <a:pt x="255497" y="97230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フリーフォーム 288">
            <a:extLst>
              <a:ext uri="{FF2B5EF4-FFF2-40B4-BE49-F238E27FC236}">
                <a16:creationId xmlns:a16="http://schemas.microsoft.com/office/drawing/2014/main" id="{7169750A-F886-290E-F5F9-99F813E2F4B6}"/>
              </a:ext>
            </a:extLst>
          </p:cNvPr>
          <p:cNvSpPr/>
          <p:nvPr/>
        </p:nvSpPr>
        <p:spPr>
          <a:xfrm>
            <a:off x="8500593" y="9526516"/>
            <a:ext cx="259378" cy="420592"/>
          </a:xfrm>
          <a:custGeom>
            <a:avLst/>
            <a:gdLst>
              <a:gd name="connsiteX0" fmla="*/ 76965 w 259378"/>
              <a:gd name="connsiteY0" fmla="*/ 1856 h 420592"/>
              <a:gd name="connsiteX1" fmla="*/ 234759 w 259378"/>
              <a:gd name="connsiteY1" fmla="*/ 204157 h 420592"/>
              <a:gd name="connsiteX2" fmla="*/ 254989 w 259378"/>
              <a:gd name="connsiteY2" fmla="*/ 418596 h 420592"/>
              <a:gd name="connsiteX3" fmla="*/ 194299 w 259378"/>
              <a:gd name="connsiteY3" fmla="*/ 305307 h 420592"/>
              <a:gd name="connsiteX4" fmla="*/ 101241 w 259378"/>
              <a:gd name="connsiteY4" fmla="*/ 204157 h 420592"/>
              <a:gd name="connsiteX5" fmla="*/ 121471 w 259378"/>
              <a:gd name="connsiteY5" fmla="*/ 175834 h 420592"/>
              <a:gd name="connsiteX6" fmla="*/ 90 w 259378"/>
              <a:gd name="connsiteY6" fmla="*/ 256755 h 420592"/>
              <a:gd name="connsiteX7" fmla="*/ 101241 w 259378"/>
              <a:gd name="connsiteY7" fmla="*/ 111098 h 420592"/>
              <a:gd name="connsiteX8" fmla="*/ 76965 w 259378"/>
              <a:gd name="connsiteY8" fmla="*/ 1856 h 420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9378" h="420592">
                <a:moveTo>
                  <a:pt x="76965" y="1856"/>
                </a:moveTo>
                <a:cubicBezTo>
                  <a:pt x="99218" y="17366"/>
                  <a:pt x="205088" y="134700"/>
                  <a:pt x="234759" y="204157"/>
                </a:cubicBezTo>
                <a:cubicBezTo>
                  <a:pt x="264430" y="273614"/>
                  <a:pt x="261732" y="401738"/>
                  <a:pt x="254989" y="418596"/>
                </a:cubicBezTo>
                <a:cubicBezTo>
                  <a:pt x="248246" y="435454"/>
                  <a:pt x="219924" y="341047"/>
                  <a:pt x="194299" y="305307"/>
                </a:cubicBezTo>
                <a:cubicBezTo>
                  <a:pt x="168674" y="269567"/>
                  <a:pt x="113379" y="225736"/>
                  <a:pt x="101241" y="204157"/>
                </a:cubicBezTo>
                <a:cubicBezTo>
                  <a:pt x="89103" y="182578"/>
                  <a:pt x="138329" y="167068"/>
                  <a:pt x="121471" y="175834"/>
                </a:cubicBezTo>
                <a:cubicBezTo>
                  <a:pt x="104613" y="184600"/>
                  <a:pt x="3462" y="267544"/>
                  <a:pt x="90" y="256755"/>
                </a:cubicBezTo>
                <a:cubicBezTo>
                  <a:pt x="-3282" y="245966"/>
                  <a:pt x="89103" y="150209"/>
                  <a:pt x="101241" y="111098"/>
                </a:cubicBezTo>
                <a:cubicBezTo>
                  <a:pt x="113379" y="71987"/>
                  <a:pt x="54712" y="-13654"/>
                  <a:pt x="76965" y="1856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フリーフォーム 289">
            <a:extLst>
              <a:ext uri="{FF2B5EF4-FFF2-40B4-BE49-F238E27FC236}">
                <a16:creationId xmlns:a16="http://schemas.microsoft.com/office/drawing/2014/main" id="{8219A1DB-96DE-27E4-D7B6-ACB368361320}"/>
              </a:ext>
            </a:extLst>
          </p:cNvPr>
          <p:cNvSpPr/>
          <p:nvPr/>
        </p:nvSpPr>
        <p:spPr>
          <a:xfrm>
            <a:off x="8253834" y="9604377"/>
            <a:ext cx="611530" cy="1442803"/>
          </a:xfrm>
          <a:custGeom>
            <a:avLst/>
            <a:gdLst>
              <a:gd name="connsiteX0" fmla="*/ 392506 w 611530"/>
              <a:gd name="connsiteY0" fmla="*/ 29191 h 1442803"/>
              <a:gd name="connsiteX1" fmla="*/ 497702 w 611530"/>
              <a:gd name="connsiteY1" fmla="*/ 243630 h 1442803"/>
              <a:gd name="connsiteX2" fmla="*/ 493656 w 611530"/>
              <a:gd name="connsiteY2" fmla="*/ 211262 h 1442803"/>
              <a:gd name="connsiteX3" fmla="*/ 530070 w 611530"/>
              <a:gd name="connsiteY3" fmla="*/ 316458 h 1442803"/>
              <a:gd name="connsiteX4" fmla="*/ 453196 w 611530"/>
              <a:gd name="connsiteY4" fmla="*/ 454023 h 1442803"/>
              <a:gd name="connsiteX5" fmla="*/ 416782 w 611530"/>
              <a:gd name="connsiteY5" fmla="*/ 636094 h 1442803"/>
              <a:gd name="connsiteX6" fmla="*/ 602899 w 611530"/>
              <a:gd name="connsiteY6" fmla="*/ 1404837 h 1442803"/>
              <a:gd name="connsiteX7" fmla="*/ 546254 w 611530"/>
              <a:gd name="connsiteY7" fmla="*/ 1323917 h 1442803"/>
              <a:gd name="connsiteX8" fmla="*/ 246849 w 611530"/>
              <a:gd name="connsiteY8" fmla="*/ 1311779 h 1442803"/>
              <a:gd name="connsiteX9" fmla="*/ 42 w 611530"/>
              <a:gd name="connsiteY9" fmla="*/ 1360331 h 1442803"/>
              <a:gd name="connsiteX10" fmla="*/ 226619 w 611530"/>
              <a:gd name="connsiteY10" fmla="*/ 186986 h 1442803"/>
              <a:gd name="connsiteX11" fmla="*/ 190205 w 611530"/>
              <a:gd name="connsiteY11" fmla="*/ 348827 h 1442803"/>
              <a:gd name="connsiteX12" fmla="*/ 311585 w 611530"/>
              <a:gd name="connsiteY12" fmla="*/ 8961 h 1442803"/>
              <a:gd name="connsiteX13" fmla="*/ 356092 w 611530"/>
              <a:gd name="connsiteY13" fmla="*/ 93927 h 1442803"/>
              <a:gd name="connsiteX14" fmla="*/ 392506 w 611530"/>
              <a:gd name="connsiteY14" fmla="*/ 29191 h 1442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11530" h="1442803">
                <a:moveTo>
                  <a:pt x="392506" y="29191"/>
                </a:moveTo>
                <a:cubicBezTo>
                  <a:pt x="416107" y="54141"/>
                  <a:pt x="480844" y="213285"/>
                  <a:pt x="497702" y="243630"/>
                </a:cubicBezTo>
                <a:cubicBezTo>
                  <a:pt x="514560" y="273975"/>
                  <a:pt x="488261" y="199124"/>
                  <a:pt x="493656" y="211262"/>
                </a:cubicBezTo>
                <a:cubicBezTo>
                  <a:pt x="499051" y="223400"/>
                  <a:pt x="536813" y="275998"/>
                  <a:pt x="530070" y="316458"/>
                </a:cubicBezTo>
                <a:cubicBezTo>
                  <a:pt x="523327" y="356918"/>
                  <a:pt x="472077" y="400750"/>
                  <a:pt x="453196" y="454023"/>
                </a:cubicBezTo>
                <a:cubicBezTo>
                  <a:pt x="434315" y="507296"/>
                  <a:pt x="391832" y="477625"/>
                  <a:pt x="416782" y="636094"/>
                </a:cubicBezTo>
                <a:cubicBezTo>
                  <a:pt x="441732" y="794563"/>
                  <a:pt x="581320" y="1290200"/>
                  <a:pt x="602899" y="1404837"/>
                </a:cubicBezTo>
                <a:cubicBezTo>
                  <a:pt x="624478" y="1519474"/>
                  <a:pt x="605596" y="1339427"/>
                  <a:pt x="546254" y="1323917"/>
                </a:cubicBezTo>
                <a:cubicBezTo>
                  <a:pt x="486912" y="1308407"/>
                  <a:pt x="337884" y="1305710"/>
                  <a:pt x="246849" y="1311779"/>
                </a:cubicBezTo>
                <a:cubicBezTo>
                  <a:pt x="155814" y="1317848"/>
                  <a:pt x="3414" y="1547796"/>
                  <a:pt x="42" y="1360331"/>
                </a:cubicBezTo>
                <a:cubicBezTo>
                  <a:pt x="-3330" y="1172866"/>
                  <a:pt x="194925" y="355570"/>
                  <a:pt x="226619" y="186986"/>
                </a:cubicBezTo>
                <a:cubicBezTo>
                  <a:pt x="258313" y="18402"/>
                  <a:pt x="176044" y="378498"/>
                  <a:pt x="190205" y="348827"/>
                </a:cubicBezTo>
                <a:cubicBezTo>
                  <a:pt x="204366" y="319156"/>
                  <a:pt x="283937" y="51444"/>
                  <a:pt x="311585" y="8961"/>
                </a:cubicBezTo>
                <a:cubicBezTo>
                  <a:pt x="339233" y="-33522"/>
                  <a:pt x="345977" y="88532"/>
                  <a:pt x="356092" y="93927"/>
                </a:cubicBezTo>
                <a:cubicBezTo>
                  <a:pt x="366207" y="99322"/>
                  <a:pt x="368905" y="4241"/>
                  <a:pt x="392506" y="29191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フリーフォーム 290">
            <a:extLst>
              <a:ext uri="{FF2B5EF4-FFF2-40B4-BE49-F238E27FC236}">
                <a16:creationId xmlns:a16="http://schemas.microsoft.com/office/drawing/2014/main" id="{E08CE91A-864C-19A6-7D8F-D2F37DB1DE19}"/>
              </a:ext>
            </a:extLst>
          </p:cNvPr>
          <p:cNvSpPr/>
          <p:nvPr/>
        </p:nvSpPr>
        <p:spPr>
          <a:xfrm>
            <a:off x="7190224" y="9448687"/>
            <a:ext cx="1174068" cy="378110"/>
          </a:xfrm>
          <a:custGeom>
            <a:avLst/>
            <a:gdLst>
              <a:gd name="connsiteX0" fmla="*/ 5914 w 1174068"/>
              <a:gd name="connsiteY0" fmla="*/ 304913 h 378110"/>
              <a:gd name="connsiteX1" fmla="*/ 653614 w 1174068"/>
              <a:gd name="connsiteY1" fmla="*/ 104888 h 378110"/>
              <a:gd name="connsiteX2" fmla="*/ 1158439 w 1174068"/>
              <a:gd name="connsiteY2" fmla="*/ 4876 h 378110"/>
              <a:gd name="connsiteX3" fmla="*/ 1015564 w 1174068"/>
              <a:gd name="connsiteY3" fmla="*/ 42976 h 378110"/>
              <a:gd name="connsiteX4" fmla="*/ 710764 w 1174068"/>
              <a:gd name="connsiteY4" fmla="*/ 276338 h 378110"/>
              <a:gd name="connsiteX5" fmla="*/ 353576 w 1174068"/>
              <a:gd name="connsiteY5" fmla="*/ 376351 h 378110"/>
              <a:gd name="connsiteX6" fmla="*/ 5914 w 1174068"/>
              <a:gd name="connsiteY6" fmla="*/ 304913 h 37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4068" h="378110">
                <a:moveTo>
                  <a:pt x="5914" y="304913"/>
                </a:moveTo>
                <a:cubicBezTo>
                  <a:pt x="55920" y="259669"/>
                  <a:pt x="461527" y="154894"/>
                  <a:pt x="653614" y="104888"/>
                </a:cubicBezTo>
                <a:cubicBezTo>
                  <a:pt x="845702" y="54882"/>
                  <a:pt x="1098114" y="15195"/>
                  <a:pt x="1158439" y="4876"/>
                </a:cubicBezTo>
                <a:cubicBezTo>
                  <a:pt x="1218764" y="-5443"/>
                  <a:pt x="1090176" y="-2268"/>
                  <a:pt x="1015564" y="42976"/>
                </a:cubicBezTo>
                <a:cubicBezTo>
                  <a:pt x="940952" y="88220"/>
                  <a:pt x="821095" y="220776"/>
                  <a:pt x="710764" y="276338"/>
                </a:cubicBezTo>
                <a:cubicBezTo>
                  <a:pt x="600433" y="331900"/>
                  <a:pt x="471051" y="366032"/>
                  <a:pt x="353576" y="376351"/>
                </a:cubicBezTo>
                <a:cubicBezTo>
                  <a:pt x="236101" y="386670"/>
                  <a:pt x="-44092" y="350157"/>
                  <a:pt x="5914" y="304913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フリーフォーム 291">
            <a:extLst>
              <a:ext uri="{FF2B5EF4-FFF2-40B4-BE49-F238E27FC236}">
                <a16:creationId xmlns:a16="http://schemas.microsoft.com/office/drawing/2014/main" id="{5BAE9774-F1DF-C705-D93A-5B38BA25A202}"/>
              </a:ext>
            </a:extLst>
          </p:cNvPr>
          <p:cNvSpPr/>
          <p:nvPr/>
        </p:nvSpPr>
        <p:spPr>
          <a:xfrm>
            <a:off x="8632621" y="9526301"/>
            <a:ext cx="936775" cy="1587384"/>
          </a:xfrm>
          <a:custGeom>
            <a:avLst/>
            <a:gdLst>
              <a:gd name="connsiteX0" fmla="*/ 106567 w 936775"/>
              <a:gd name="connsiteY0" fmla="*/ 141574 h 1587384"/>
              <a:gd name="connsiteX1" fmla="*/ 901904 w 936775"/>
              <a:gd name="connsiteY1" fmla="*/ 1203612 h 1587384"/>
              <a:gd name="connsiteX2" fmla="*/ 801892 w 936775"/>
              <a:gd name="connsiteY2" fmla="*/ 1151224 h 1587384"/>
              <a:gd name="connsiteX3" fmla="*/ 863804 w 936775"/>
              <a:gd name="connsiteY3" fmla="*/ 1470312 h 1587384"/>
              <a:gd name="connsiteX4" fmla="*/ 830467 w 936775"/>
              <a:gd name="connsiteY4" fmla="*/ 1370299 h 1587384"/>
              <a:gd name="connsiteX5" fmla="*/ 139904 w 936775"/>
              <a:gd name="connsiteY5" fmla="*/ 1584612 h 1587384"/>
              <a:gd name="connsiteX6" fmla="*/ 268492 w 936775"/>
              <a:gd name="connsiteY6" fmla="*/ 1189324 h 1587384"/>
              <a:gd name="connsiteX7" fmla="*/ 35129 w 936775"/>
              <a:gd name="connsiteY7" fmla="*/ 794037 h 1587384"/>
              <a:gd name="connsiteX8" fmla="*/ 97042 w 936775"/>
              <a:gd name="connsiteY8" fmla="*/ 1127412 h 1587384"/>
              <a:gd name="connsiteX9" fmla="*/ 39892 w 936775"/>
              <a:gd name="connsiteY9" fmla="*/ 536862 h 1587384"/>
              <a:gd name="connsiteX10" fmla="*/ 54179 w 936775"/>
              <a:gd name="connsiteY10" fmla="*/ 346362 h 1587384"/>
              <a:gd name="connsiteX11" fmla="*/ 1792 w 936775"/>
              <a:gd name="connsiteY11" fmla="*/ 32037 h 1587384"/>
              <a:gd name="connsiteX12" fmla="*/ 106567 w 936775"/>
              <a:gd name="connsiteY12" fmla="*/ 141574 h 1587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36775" h="1587384">
                <a:moveTo>
                  <a:pt x="106567" y="141574"/>
                </a:moveTo>
                <a:cubicBezTo>
                  <a:pt x="256586" y="336836"/>
                  <a:pt x="786017" y="1035337"/>
                  <a:pt x="901904" y="1203612"/>
                </a:cubicBezTo>
                <a:cubicBezTo>
                  <a:pt x="1017791" y="1371887"/>
                  <a:pt x="808242" y="1106774"/>
                  <a:pt x="801892" y="1151224"/>
                </a:cubicBezTo>
                <a:cubicBezTo>
                  <a:pt x="795542" y="1195674"/>
                  <a:pt x="859042" y="1433800"/>
                  <a:pt x="863804" y="1470312"/>
                </a:cubicBezTo>
                <a:cubicBezTo>
                  <a:pt x="868567" y="1506825"/>
                  <a:pt x="951117" y="1351249"/>
                  <a:pt x="830467" y="1370299"/>
                </a:cubicBezTo>
                <a:cubicBezTo>
                  <a:pt x="709817" y="1389349"/>
                  <a:pt x="233566" y="1614774"/>
                  <a:pt x="139904" y="1584612"/>
                </a:cubicBezTo>
                <a:cubicBezTo>
                  <a:pt x="46242" y="1554450"/>
                  <a:pt x="285954" y="1321086"/>
                  <a:pt x="268492" y="1189324"/>
                </a:cubicBezTo>
                <a:cubicBezTo>
                  <a:pt x="251030" y="1057562"/>
                  <a:pt x="63704" y="804356"/>
                  <a:pt x="35129" y="794037"/>
                </a:cubicBezTo>
                <a:cubicBezTo>
                  <a:pt x="6554" y="783718"/>
                  <a:pt x="96248" y="1170274"/>
                  <a:pt x="97042" y="1127412"/>
                </a:cubicBezTo>
                <a:cubicBezTo>
                  <a:pt x="97836" y="1084550"/>
                  <a:pt x="47036" y="667037"/>
                  <a:pt x="39892" y="536862"/>
                </a:cubicBezTo>
                <a:cubicBezTo>
                  <a:pt x="32748" y="406687"/>
                  <a:pt x="60529" y="430499"/>
                  <a:pt x="54179" y="346362"/>
                </a:cubicBezTo>
                <a:cubicBezTo>
                  <a:pt x="47829" y="262225"/>
                  <a:pt x="-10908" y="64581"/>
                  <a:pt x="1792" y="32037"/>
                </a:cubicBezTo>
                <a:cubicBezTo>
                  <a:pt x="14492" y="-507"/>
                  <a:pt x="-43452" y="-53688"/>
                  <a:pt x="106567" y="141574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フリーフォーム 292">
            <a:extLst>
              <a:ext uri="{FF2B5EF4-FFF2-40B4-BE49-F238E27FC236}">
                <a16:creationId xmlns:a16="http://schemas.microsoft.com/office/drawing/2014/main" id="{3E96468A-A56A-BF05-5D3F-27F7148337B0}"/>
              </a:ext>
            </a:extLst>
          </p:cNvPr>
          <p:cNvSpPr/>
          <p:nvPr/>
        </p:nvSpPr>
        <p:spPr>
          <a:xfrm>
            <a:off x="8665682" y="9623529"/>
            <a:ext cx="409948" cy="1312286"/>
          </a:xfrm>
          <a:custGeom>
            <a:avLst/>
            <a:gdLst>
              <a:gd name="connsiteX0" fmla="*/ 59218 w 409948"/>
              <a:gd name="connsiteY0" fmla="*/ 1484 h 1312286"/>
              <a:gd name="connsiteX1" fmla="*/ 278293 w 409948"/>
              <a:gd name="connsiteY1" fmla="*/ 496784 h 1312286"/>
              <a:gd name="connsiteX2" fmla="*/ 216381 w 409948"/>
              <a:gd name="connsiteY2" fmla="*/ 492021 h 1312286"/>
              <a:gd name="connsiteX3" fmla="*/ 202093 w 409948"/>
              <a:gd name="connsiteY3" fmla="*/ 568221 h 1312286"/>
              <a:gd name="connsiteX4" fmla="*/ 240193 w 409948"/>
              <a:gd name="connsiteY4" fmla="*/ 853971 h 1312286"/>
              <a:gd name="connsiteX5" fmla="*/ 402118 w 409948"/>
              <a:gd name="connsiteY5" fmla="*/ 1301646 h 1312286"/>
              <a:gd name="connsiteX6" fmla="*/ 344968 w 409948"/>
              <a:gd name="connsiteY6" fmla="*/ 1130196 h 1312286"/>
              <a:gd name="connsiteX7" fmla="*/ 6831 w 409948"/>
              <a:gd name="connsiteY7" fmla="*/ 668234 h 1312286"/>
              <a:gd name="connsiteX8" fmla="*/ 111606 w 409948"/>
              <a:gd name="connsiteY8" fmla="*/ 353909 h 1312286"/>
              <a:gd name="connsiteX9" fmla="*/ 59218 w 409948"/>
              <a:gd name="connsiteY9" fmla="*/ 1484 h 131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9948" h="1312286">
                <a:moveTo>
                  <a:pt x="59218" y="1484"/>
                </a:moveTo>
                <a:cubicBezTo>
                  <a:pt x="86999" y="25297"/>
                  <a:pt x="252099" y="415028"/>
                  <a:pt x="278293" y="496784"/>
                </a:cubicBezTo>
                <a:cubicBezTo>
                  <a:pt x="304487" y="578540"/>
                  <a:pt x="229081" y="480115"/>
                  <a:pt x="216381" y="492021"/>
                </a:cubicBezTo>
                <a:cubicBezTo>
                  <a:pt x="203681" y="503927"/>
                  <a:pt x="198124" y="507896"/>
                  <a:pt x="202093" y="568221"/>
                </a:cubicBezTo>
                <a:cubicBezTo>
                  <a:pt x="206062" y="628546"/>
                  <a:pt x="206856" y="731734"/>
                  <a:pt x="240193" y="853971"/>
                </a:cubicBezTo>
                <a:cubicBezTo>
                  <a:pt x="273531" y="976209"/>
                  <a:pt x="384656" y="1255609"/>
                  <a:pt x="402118" y="1301646"/>
                </a:cubicBezTo>
                <a:cubicBezTo>
                  <a:pt x="419580" y="1347683"/>
                  <a:pt x="410849" y="1235765"/>
                  <a:pt x="344968" y="1130196"/>
                </a:cubicBezTo>
                <a:cubicBezTo>
                  <a:pt x="279087" y="1024627"/>
                  <a:pt x="45725" y="797615"/>
                  <a:pt x="6831" y="668234"/>
                </a:cubicBezTo>
                <a:cubicBezTo>
                  <a:pt x="-32063" y="538853"/>
                  <a:pt x="107637" y="461065"/>
                  <a:pt x="111606" y="353909"/>
                </a:cubicBezTo>
                <a:cubicBezTo>
                  <a:pt x="115575" y="246753"/>
                  <a:pt x="31437" y="-22329"/>
                  <a:pt x="59218" y="1484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フリーフォーム 276">
            <a:extLst>
              <a:ext uri="{FF2B5EF4-FFF2-40B4-BE49-F238E27FC236}">
                <a16:creationId xmlns:a16="http://schemas.microsoft.com/office/drawing/2014/main" id="{1EF337C1-3095-09BD-6319-5DF73A2018E2}"/>
              </a:ext>
            </a:extLst>
          </p:cNvPr>
          <p:cNvSpPr/>
          <p:nvPr/>
        </p:nvSpPr>
        <p:spPr>
          <a:xfrm>
            <a:off x="3224413" y="4660447"/>
            <a:ext cx="1068236" cy="302368"/>
          </a:xfrm>
          <a:custGeom>
            <a:avLst/>
            <a:gdLst>
              <a:gd name="connsiteX0" fmla="*/ 58537 w 1068236"/>
              <a:gd name="connsiteY0" fmla="*/ 159203 h 302368"/>
              <a:gd name="connsiteX1" fmla="*/ 544312 w 1068236"/>
              <a:gd name="connsiteY1" fmla="*/ 6803 h 302368"/>
              <a:gd name="connsiteX2" fmla="*/ 293487 w 1068236"/>
              <a:gd name="connsiteY2" fmla="*/ 25853 h 302368"/>
              <a:gd name="connsiteX3" fmla="*/ 664962 w 1068236"/>
              <a:gd name="connsiteY3" fmla="*/ 19503 h 302368"/>
              <a:gd name="connsiteX4" fmla="*/ 591937 w 1068236"/>
              <a:gd name="connsiteY4" fmla="*/ 38553 h 302368"/>
              <a:gd name="connsiteX5" fmla="*/ 836412 w 1068236"/>
              <a:gd name="connsiteY5" fmla="*/ 70303 h 302368"/>
              <a:gd name="connsiteX6" fmla="*/ 712587 w 1068236"/>
              <a:gd name="connsiteY6" fmla="*/ 79828 h 302368"/>
              <a:gd name="connsiteX7" fmla="*/ 1061837 w 1068236"/>
              <a:gd name="connsiteY7" fmla="*/ 279853 h 302368"/>
              <a:gd name="connsiteX8" fmla="*/ 938012 w 1068236"/>
              <a:gd name="connsiteY8" fmla="*/ 238578 h 302368"/>
              <a:gd name="connsiteX9" fmla="*/ 928487 w 1068236"/>
              <a:gd name="connsiteY9" fmla="*/ 270328 h 302368"/>
              <a:gd name="connsiteX10" fmla="*/ 766562 w 1068236"/>
              <a:gd name="connsiteY10" fmla="*/ 124278 h 302368"/>
              <a:gd name="connsiteX11" fmla="*/ 96637 w 1068236"/>
              <a:gd name="connsiteY11" fmla="*/ 302078 h 302368"/>
              <a:gd name="connsiteX12" fmla="*/ 388737 w 1068236"/>
              <a:gd name="connsiteY12" fmla="*/ 168728 h 302368"/>
              <a:gd name="connsiteX13" fmla="*/ 1387 w 1068236"/>
              <a:gd name="connsiteY13" fmla="*/ 276678 h 302368"/>
              <a:gd name="connsiteX14" fmla="*/ 252212 w 1068236"/>
              <a:gd name="connsiteY14" fmla="*/ 171903 h 302368"/>
              <a:gd name="connsiteX15" fmla="*/ 58537 w 1068236"/>
              <a:gd name="connsiteY15" fmla="*/ 159203 h 30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68236" h="302368">
                <a:moveTo>
                  <a:pt x="58537" y="159203"/>
                </a:moveTo>
                <a:cubicBezTo>
                  <a:pt x="107220" y="131686"/>
                  <a:pt x="505154" y="29028"/>
                  <a:pt x="544312" y="6803"/>
                </a:cubicBezTo>
                <a:cubicBezTo>
                  <a:pt x="583470" y="-15422"/>
                  <a:pt x="273379" y="23736"/>
                  <a:pt x="293487" y="25853"/>
                </a:cubicBezTo>
                <a:cubicBezTo>
                  <a:pt x="313595" y="27970"/>
                  <a:pt x="615220" y="17386"/>
                  <a:pt x="664962" y="19503"/>
                </a:cubicBezTo>
                <a:cubicBezTo>
                  <a:pt x="714704" y="21620"/>
                  <a:pt x="563362" y="30086"/>
                  <a:pt x="591937" y="38553"/>
                </a:cubicBezTo>
                <a:cubicBezTo>
                  <a:pt x="620512" y="47020"/>
                  <a:pt x="816304" y="63424"/>
                  <a:pt x="836412" y="70303"/>
                </a:cubicBezTo>
                <a:cubicBezTo>
                  <a:pt x="856520" y="77182"/>
                  <a:pt x="675016" y="44903"/>
                  <a:pt x="712587" y="79828"/>
                </a:cubicBezTo>
                <a:cubicBezTo>
                  <a:pt x="750158" y="114753"/>
                  <a:pt x="1024266" y="253395"/>
                  <a:pt x="1061837" y="279853"/>
                </a:cubicBezTo>
                <a:cubicBezTo>
                  <a:pt x="1099408" y="306311"/>
                  <a:pt x="960237" y="240165"/>
                  <a:pt x="938012" y="238578"/>
                </a:cubicBezTo>
                <a:cubicBezTo>
                  <a:pt x="915787" y="236991"/>
                  <a:pt x="957062" y="289378"/>
                  <a:pt x="928487" y="270328"/>
                </a:cubicBezTo>
                <a:cubicBezTo>
                  <a:pt x="899912" y="251278"/>
                  <a:pt x="905204" y="118986"/>
                  <a:pt x="766562" y="124278"/>
                </a:cubicBezTo>
                <a:cubicBezTo>
                  <a:pt x="627920" y="129570"/>
                  <a:pt x="159608" y="294670"/>
                  <a:pt x="96637" y="302078"/>
                </a:cubicBezTo>
                <a:cubicBezTo>
                  <a:pt x="33666" y="309486"/>
                  <a:pt x="404612" y="172961"/>
                  <a:pt x="388737" y="168728"/>
                </a:cubicBezTo>
                <a:cubicBezTo>
                  <a:pt x="372862" y="164495"/>
                  <a:pt x="24141" y="276149"/>
                  <a:pt x="1387" y="276678"/>
                </a:cubicBezTo>
                <a:cubicBezTo>
                  <a:pt x="-21367" y="277207"/>
                  <a:pt x="243216" y="187249"/>
                  <a:pt x="252212" y="171903"/>
                </a:cubicBezTo>
                <a:cubicBezTo>
                  <a:pt x="261208" y="156557"/>
                  <a:pt x="9854" y="186720"/>
                  <a:pt x="58537" y="159203"/>
                </a:cubicBezTo>
                <a:close/>
              </a:path>
            </a:pathLst>
          </a:custGeom>
          <a:solidFill>
            <a:srgbClr val="FF0000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フリーフォーム 293">
            <a:extLst>
              <a:ext uri="{FF2B5EF4-FFF2-40B4-BE49-F238E27FC236}">
                <a16:creationId xmlns:a16="http://schemas.microsoft.com/office/drawing/2014/main" id="{1DB62FD3-3587-7A27-F8ED-2FD624AE7945}"/>
              </a:ext>
            </a:extLst>
          </p:cNvPr>
          <p:cNvSpPr/>
          <p:nvPr/>
        </p:nvSpPr>
        <p:spPr>
          <a:xfrm>
            <a:off x="5005910" y="4480906"/>
            <a:ext cx="1024808" cy="427692"/>
          </a:xfrm>
          <a:custGeom>
            <a:avLst/>
            <a:gdLst>
              <a:gd name="connsiteX0" fmla="*/ 197915 w 1024808"/>
              <a:gd name="connsiteY0" fmla="*/ 72044 h 427692"/>
              <a:gd name="connsiteX1" fmla="*/ 4240 w 1024808"/>
              <a:gd name="connsiteY1" fmla="*/ 364144 h 427692"/>
              <a:gd name="connsiteX2" fmla="*/ 89965 w 1024808"/>
              <a:gd name="connsiteY2" fmla="*/ 243494 h 427692"/>
              <a:gd name="connsiteX3" fmla="*/ 378890 w 1024808"/>
              <a:gd name="connsiteY3" fmla="*/ 189519 h 427692"/>
              <a:gd name="connsiteX4" fmla="*/ 366190 w 1024808"/>
              <a:gd name="connsiteY4" fmla="*/ 208569 h 427692"/>
              <a:gd name="connsiteX5" fmla="*/ 693215 w 1024808"/>
              <a:gd name="connsiteY5" fmla="*/ 265719 h 427692"/>
              <a:gd name="connsiteX6" fmla="*/ 655115 w 1024808"/>
              <a:gd name="connsiteY6" fmla="*/ 249844 h 427692"/>
              <a:gd name="connsiteX7" fmla="*/ 1020240 w 1024808"/>
              <a:gd name="connsiteY7" fmla="*/ 427644 h 427692"/>
              <a:gd name="connsiteX8" fmla="*/ 861490 w 1024808"/>
              <a:gd name="connsiteY8" fmla="*/ 230794 h 427692"/>
              <a:gd name="connsiteX9" fmla="*/ 883715 w 1024808"/>
              <a:gd name="connsiteY9" fmla="*/ 192694 h 427692"/>
              <a:gd name="connsiteX10" fmla="*/ 515415 w 1024808"/>
              <a:gd name="connsiteY10" fmla="*/ 5369 h 427692"/>
              <a:gd name="connsiteX11" fmla="*/ 629715 w 1024808"/>
              <a:gd name="connsiteY11" fmla="*/ 52994 h 427692"/>
              <a:gd name="connsiteX12" fmla="*/ 331265 w 1024808"/>
              <a:gd name="connsiteY12" fmla="*/ 75219 h 427692"/>
              <a:gd name="connsiteX13" fmla="*/ 128065 w 1024808"/>
              <a:gd name="connsiteY13" fmla="*/ 199044 h 427692"/>
              <a:gd name="connsiteX14" fmla="*/ 197915 w 1024808"/>
              <a:gd name="connsiteY14" fmla="*/ 72044 h 427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24808" h="427692">
                <a:moveTo>
                  <a:pt x="197915" y="72044"/>
                </a:moveTo>
                <a:cubicBezTo>
                  <a:pt x="177278" y="99561"/>
                  <a:pt x="22232" y="335569"/>
                  <a:pt x="4240" y="364144"/>
                </a:cubicBezTo>
                <a:cubicBezTo>
                  <a:pt x="-13752" y="392719"/>
                  <a:pt x="27523" y="272598"/>
                  <a:pt x="89965" y="243494"/>
                </a:cubicBezTo>
                <a:cubicBezTo>
                  <a:pt x="152407" y="214390"/>
                  <a:pt x="332853" y="195340"/>
                  <a:pt x="378890" y="189519"/>
                </a:cubicBezTo>
                <a:cubicBezTo>
                  <a:pt x="424927" y="183698"/>
                  <a:pt x="313803" y="195869"/>
                  <a:pt x="366190" y="208569"/>
                </a:cubicBezTo>
                <a:cubicBezTo>
                  <a:pt x="418578" y="221269"/>
                  <a:pt x="645061" y="258840"/>
                  <a:pt x="693215" y="265719"/>
                </a:cubicBezTo>
                <a:cubicBezTo>
                  <a:pt x="741369" y="272598"/>
                  <a:pt x="655115" y="249844"/>
                  <a:pt x="655115" y="249844"/>
                </a:cubicBezTo>
                <a:cubicBezTo>
                  <a:pt x="709619" y="276832"/>
                  <a:pt x="985844" y="430819"/>
                  <a:pt x="1020240" y="427644"/>
                </a:cubicBezTo>
                <a:cubicBezTo>
                  <a:pt x="1054636" y="424469"/>
                  <a:pt x="884244" y="269952"/>
                  <a:pt x="861490" y="230794"/>
                </a:cubicBezTo>
                <a:cubicBezTo>
                  <a:pt x="838736" y="191636"/>
                  <a:pt x="941394" y="230265"/>
                  <a:pt x="883715" y="192694"/>
                </a:cubicBezTo>
                <a:cubicBezTo>
                  <a:pt x="826036" y="155123"/>
                  <a:pt x="557748" y="28652"/>
                  <a:pt x="515415" y="5369"/>
                </a:cubicBezTo>
                <a:cubicBezTo>
                  <a:pt x="473082" y="-17914"/>
                  <a:pt x="660407" y="41352"/>
                  <a:pt x="629715" y="52994"/>
                </a:cubicBezTo>
                <a:cubicBezTo>
                  <a:pt x="599023" y="64636"/>
                  <a:pt x="414873" y="50877"/>
                  <a:pt x="331265" y="75219"/>
                </a:cubicBezTo>
                <a:cubicBezTo>
                  <a:pt x="247657" y="99561"/>
                  <a:pt x="149761" y="196398"/>
                  <a:pt x="128065" y="199044"/>
                </a:cubicBezTo>
                <a:cubicBezTo>
                  <a:pt x="106369" y="201690"/>
                  <a:pt x="218552" y="44527"/>
                  <a:pt x="197915" y="72044"/>
                </a:cubicBezTo>
                <a:close/>
              </a:path>
            </a:pathLst>
          </a:custGeom>
          <a:solidFill>
            <a:srgbClr val="FF0000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フリーフォーム 294">
            <a:extLst>
              <a:ext uri="{FF2B5EF4-FFF2-40B4-BE49-F238E27FC236}">
                <a16:creationId xmlns:a16="http://schemas.microsoft.com/office/drawing/2014/main" id="{017499B9-7C7E-A8B4-0FE8-459F975E9CA6}"/>
              </a:ext>
            </a:extLst>
          </p:cNvPr>
          <p:cNvSpPr/>
          <p:nvPr/>
        </p:nvSpPr>
        <p:spPr>
          <a:xfrm>
            <a:off x="6746099" y="5040626"/>
            <a:ext cx="208612" cy="328132"/>
          </a:xfrm>
          <a:custGeom>
            <a:avLst/>
            <a:gdLst>
              <a:gd name="connsiteX0" fmla="*/ 17136 w 208612"/>
              <a:gd name="connsiteY0" fmla="*/ 212 h 328132"/>
              <a:gd name="connsiteX1" fmla="*/ 196691 w 208612"/>
              <a:gd name="connsiteY1" fmla="*/ 123240 h 328132"/>
              <a:gd name="connsiteX2" fmla="*/ 193366 w 208612"/>
              <a:gd name="connsiteY2" fmla="*/ 86664 h 328132"/>
              <a:gd name="connsiteX3" fmla="*/ 206666 w 208612"/>
              <a:gd name="connsiteY3" fmla="*/ 183092 h 328132"/>
              <a:gd name="connsiteX4" fmla="*/ 200016 w 208612"/>
              <a:gd name="connsiteY4" fmla="*/ 326071 h 328132"/>
              <a:gd name="connsiteX5" fmla="*/ 203341 w 208612"/>
              <a:gd name="connsiteY5" fmla="*/ 259569 h 328132"/>
              <a:gd name="connsiteX6" fmla="*/ 176740 w 208612"/>
              <a:gd name="connsiteY6" fmla="*/ 146516 h 328132"/>
              <a:gd name="connsiteX7" fmla="*/ 140164 w 208612"/>
              <a:gd name="connsiteY7" fmla="*/ 123240 h 328132"/>
              <a:gd name="connsiteX8" fmla="*/ 510 w 208612"/>
              <a:gd name="connsiteY8" fmla="*/ 106615 h 328132"/>
              <a:gd name="connsiteX9" fmla="*/ 90288 w 208612"/>
              <a:gd name="connsiteY9" fmla="*/ 93314 h 328132"/>
              <a:gd name="connsiteX10" fmla="*/ 17136 w 208612"/>
              <a:gd name="connsiteY10" fmla="*/ 212 h 328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8612" h="328132">
                <a:moveTo>
                  <a:pt x="17136" y="212"/>
                </a:moveTo>
                <a:cubicBezTo>
                  <a:pt x="34870" y="5200"/>
                  <a:pt x="167319" y="108831"/>
                  <a:pt x="196691" y="123240"/>
                </a:cubicBezTo>
                <a:cubicBezTo>
                  <a:pt x="226063" y="137649"/>
                  <a:pt x="191704" y="76689"/>
                  <a:pt x="193366" y="86664"/>
                </a:cubicBezTo>
                <a:cubicBezTo>
                  <a:pt x="195029" y="96639"/>
                  <a:pt x="205558" y="143191"/>
                  <a:pt x="206666" y="183092"/>
                </a:cubicBezTo>
                <a:cubicBezTo>
                  <a:pt x="207774" y="222993"/>
                  <a:pt x="200570" y="313325"/>
                  <a:pt x="200016" y="326071"/>
                </a:cubicBezTo>
                <a:cubicBezTo>
                  <a:pt x="199462" y="338817"/>
                  <a:pt x="207220" y="289495"/>
                  <a:pt x="203341" y="259569"/>
                </a:cubicBezTo>
                <a:cubicBezTo>
                  <a:pt x="199462" y="229643"/>
                  <a:pt x="187269" y="169237"/>
                  <a:pt x="176740" y="146516"/>
                </a:cubicBezTo>
                <a:cubicBezTo>
                  <a:pt x="166211" y="123795"/>
                  <a:pt x="169536" y="129890"/>
                  <a:pt x="140164" y="123240"/>
                </a:cubicBezTo>
                <a:cubicBezTo>
                  <a:pt x="110792" y="116590"/>
                  <a:pt x="8823" y="111603"/>
                  <a:pt x="510" y="106615"/>
                </a:cubicBezTo>
                <a:cubicBezTo>
                  <a:pt x="-7803" y="101627"/>
                  <a:pt x="88071" y="107169"/>
                  <a:pt x="90288" y="93314"/>
                </a:cubicBezTo>
                <a:cubicBezTo>
                  <a:pt x="92505" y="79459"/>
                  <a:pt x="-598" y="-4776"/>
                  <a:pt x="17136" y="212"/>
                </a:cubicBezTo>
                <a:close/>
              </a:path>
            </a:pathLst>
          </a:cu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6" name="フリーフォーム 295">
            <a:extLst>
              <a:ext uri="{FF2B5EF4-FFF2-40B4-BE49-F238E27FC236}">
                <a16:creationId xmlns:a16="http://schemas.microsoft.com/office/drawing/2014/main" id="{396AE7B8-C6F0-0E89-CBA6-EFF4B69F74E6}"/>
              </a:ext>
            </a:extLst>
          </p:cNvPr>
          <p:cNvSpPr/>
          <p:nvPr/>
        </p:nvSpPr>
        <p:spPr>
          <a:xfrm>
            <a:off x="6404733" y="4990420"/>
            <a:ext cx="392913" cy="1116379"/>
          </a:xfrm>
          <a:custGeom>
            <a:avLst/>
            <a:gdLst>
              <a:gd name="connsiteX0" fmla="*/ 391753 w 392913"/>
              <a:gd name="connsiteY0" fmla="*/ 541 h 1116379"/>
              <a:gd name="connsiteX1" fmla="*/ 215523 w 392913"/>
              <a:gd name="connsiteY1" fmla="*/ 293149 h 1116379"/>
              <a:gd name="connsiteX2" fmla="*/ 305300 w 392913"/>
              <a:gd name="connsiteY2" fmla="*/ 176771 h 1116379"/>
              <a:gd name="connsiteX3" fmla="*/ 172297 w 392913"/>
              <a:gd name="connsiteY3" fmla="*/ 439453 h 1116379"/>
              <a:gd name="connsiteX4" fmla="*/ 132396 w 392913"/>
              <a:gd name="connsiteY4" fmla="*/ 442779 h 1116379"/>
              <a:gd name="connsiteX5" fmla="*/ 65894 w 392913"/>
              <a:gd name="connsiteY5" fmla="*/ 672210 h 1116379"/>
              <a:gd name="connsiteX6" fmla="*/ 49268 w 392913"/>
              <a:gd name="connsiteY6" fmla="*/ 529231 h 1116379"/>
              <a:gd name="connsiteX7" fmla="*/ 59244 w 392913"/>
              <a:gd name="connsiteY7" fmla="*/ 1101147 h 1116379"/>
              <a:gd name="connsiteX8" fmla="*/ 49268 w 392913"/>
              <a:gd name="connsiteY8" fmla="*/ 898316 h 1116379"/>
              <a:gd name="connsiteX9" fmla="*/ 6042 w 392913"/>
              <a:gd name="connsiteY9" fmla="*/ 333051 h 1116379"/>
              <a:gd name="connsiteX10" fmla="*/ 6042 w 392913"/>
              <a:gd name="connsiteY10" fmla="*/ 346351 h 1116379"/>
              <a:gd name="connsiteX11" fmla="*/ 59244 w 392913"/>
              <a:gd name="connsiteY11" fmla="*/ 210022 h 1116379"/>
              <a:gd name="connsiteX12" fmla="*/ 72544 w 392913"/>
              <a:gd name="connsiteY12" fmla="*/ 223323 h 1116379"/>
              <a:gd name="connsiteX13" fmla="*/ 112445 w 392913"/>
              <a:gd name="connsiteY13" fmla="*/ 219997 h 1116379"/>
              <a:gd name="connsiteX14" fmla="*/ 391753 w 392913"/>
              <a:gd name="connsiteY14" fmla="*/ 541 h 1116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2913" h="1116379">
                <a:moveTo>
                  <a:pt x="391753" y="541"/>
                </a:moveTo>
                <a:cubicBezTo>
                  <a:pt x="408933" y="12733"/>
                  <a:pt x="229932" y="263777"/>
                  <a:pt x="215523" y="293149"/>
                </a:cubicBezTo>
                <a:cubicBezTo>
                  <a:pt x="201114" y="322521"/>
                  <a:pt x="312504" y="152387"/>
                  <a:pt x="305300" y="176771"/>
                </a:cubicBezTo>
                <a:cubicBezTo>
                  <a:pt x="298096" y="201155"/>
                  <a:pt x="201114" y="395118"/>
                  <a:pt x="172297" y="439453"/>
                </a:cubicBezTo>
                <a:cubicBezTo>
                  <a:pt x="143480" y="483788"/>
                  <a:pt x="150130" y="403986"/>
                  <a:pt x="132396" y="442779"/>
                </a:cubicBezTo>
                <a:cubicBezTo>
                  <a:pt x="114662" y="481572"/>
                  <a:pt x="79749" y="657801"/>
                  <a:pt x="65894" y="672210"/>
                </a:cubicBezTo>
                <a:cubicBezTo>
                  <a:pt x="52039" y="686619"/>
                  <a:pt x="50376" y="457742"/>
                  <a:pt x="49268" y="529231"/>
                </a:cubicBezTo>
                <a:cubicBezTo>
                  <a:pt x="48160" y="600720"/>
                  <a:pt x="59244" y="1039633"/>
                  <a:pt x="59244" y="1101147"/>
                </a:cubicBezTo>
                <a:cubicBezTo>
                  <a:pt x="59244" y="1162661"/>
                  <a:pt x="58135" y="1026332"/>
                  <a:pt x="49268" y="898316"/>
                </a:cubicBezTo>
                <a:cubicBezTo>
                  <a:pt x="40401" y="770300"/>
                  <a:pt x="13246" y="425045"/>
                  <a:pt x="6042" y="333051"/>
                </a:cubicBezTo>
                <a:cubicBezTo>
                  <a:pt x="-1162" y="241057"/>
                  <a:pt x="-2825" y="366856"/>
                  <a:pt x="6042" y="346351"/>
                </a:cubicBezTo>
                <a:cubicBezTo>
                  <a:pt x="14909" y="325846"/>
                  <a:pt x="48160" y="230527"/>
                  <a:pt x="59244" y="210022"/>
                </a:cubicBezTo>
                <a:cubicBezTo>
                  <a:pt x="70328" y="189517"/>
                  <a:pt x="63677" y="221661"/>
                  <a:pt x="72544" y="223323"/>
                </a:cubicBezTo>
                <a:cubicBezTo>
                  <a:pt x="81411" y="224985"/>
                  <a:pt x="52593" y="254356"/>
                  <a:pt x="112445" y="219997"/>
                </a:cubicBezTo>
                <a:cubicBezTo>
                  <a:pt x="172297" y="185638"/>
                  <a:pt x="374573" y="-11651"/>
                  <a:pt x="391753" y="541"/>
                </a:cubicBezTo>
                <a:close/>
              </a:path>
            </a:pathLst>
          </a:custGeom>
          <a:solidFill>
            <a:srgbClr val="0070C0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フリーフォーム 296">
            <a:extLst>
              <a:ext uri="{FF2B5EF4-FFF2-40B4-BE49-F238E27FC236}">
                <a16:creationId xmlns:a16="http://schemas.microsoft.com/office/drawing/2014/main" id="{D4B78DAD-640E-93E2-55E1-6F4B1400551C}"/>
              </a:ext>
            </a:extLst>
          </p:cNvPr>
          <p:cNvSpPr/>
          <p:nvPr/>
        </p:nvSpPr>
        <p:spPr>
          <a:xfrm>
            <a:off x="6360052" y="5849466"/>
            <a:ext cx="379970" cy="442410"/>
          </a:xfrm>
          <a:custGeom>
            <a:avLst/>
            <a:gdLst>
              <a:gd name="connsiteX0" fmla="*/ 296780 w 379970"/>
              <a:gd name="connsiteY0" fmla="*/ 2694 h 442410"/>
              <a:gd name="connsiteX1" fmla="*/ 4172 w 379970"/>
              <a:gd name="connsiteY1" fmla="*/ 238775 h 442410"/>
              <a:gd name="connsiteX2" fmla="*/ 130525 w 379970"/>
              <a:gd name="connsiteY2" fmla="*/ 168949 h 442410"/>
              <a:gd name="connsiteX3" fmla="*/ 220303 w 379970"/>
              <a:gd name="connsiteY3" fmla="*/ 222150 h 442410"/>
              <a:gd name="connsiteX4" fmla="*/ 256879 w 379970"/>
              <a:gd name="connsiteY4" fmla="*/ 215500 h 442410"/>
              <a:gd name="connsiteX5" fmla="*/ 167101 w 379970"/>
              <a:gd name="connsiteY5" fmla="*/ 308602 h 442410"/>
              <a:gd name="connsiteX6" fmla="*/ 97275 w 379970"/>
              <a:gd name="connsiteY6" fmla="*/ 441606 h 442410"/>
              <a:gd name="connsiteX7" fmla="*/ 303430 w 379970"/>
              <a:gd name="connsiteY7" fmla="*/ 242101 h 442410"/>
              <a:gd name="connsiteX8" fmla="*/ 379907 w 379970"/>
              <a:gd name="connsiteY8" fmla="*/ 122397 h 442410"/>
              <a:gd name="connsiteX9" fmla="*/ 293455 w 379970"/>
              <a:gd name="connsiteY9" fmla="*/ 168949 h 442410"/>
              <a:gd name="connsiteX10" fmla="*/ 207003 w 379970"/>
              <a:gd name="connsiteY10" fmla="*/ 129047 h 442410"/>
              <a:gd name="connsiteX11" fmla="*/ 110575 w 379970"/>
              <a:gd name="connsiteY11" fmla="*/ 142348 h 442410"/>
              <a:gd name="connsiteX12" fmla="*/ 77324 w 379970"/>
              <a:gd name="connsiteY12" fmla="*/ 112422 h 442410"/>
              <a:gd name="connsiteX13" fmla="*/ 296780 w 379970"/>
              <a:gd name="connsiteY13" fmla="*/ 2694 h 442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9970" h="442410">
                <a:moveTo>
                  <a:pt x="296780" y="2694"/>
                </a:moveTo>
                <a:cubicBezTo>
                  <a:pt x="284588" y="23753"/>
                  <a:pt x="31881" y="211066"/>
                  <a:pt x="4172" y="238775"/>
                </a:cubicBezTo>
                <a:cubicBezTo>
                  <a:pt x="-23537" y="266484"/>
                  <a:pt x="94503" y="171720"/>
                  <a:pt x="130525" y="168949"/>
                </a:cubicBezTo>
                <a:cubicBezTo>
                  <a:pt x="166547" y="166178"/>
                  <a:pt x="199244" y="214392"/>
                  <a:pt x="220303" y="222150"/>
                </a:cubicBezTo>
                <a:cubicBezTo>
                  <a:pt x="241362" y="229908"/>
                  <a:pt x="265746" y="201091"/>
                  <a:pt x="256879" y="215500"/>
                </a:cubicBezTo>
                <a:cubicBezTo>
                  <a:pt x="248012" y="229909"/>
                  <a:pt x="193702" y="270918"/>
                  <a:pt x="167101" y="308602"/>
                </a:cubicBezTo>
                <a:cubicBezTo>
                  <a:pt x="140500" y="346286"/>
                  <a:pt x="74554" y="452689"/>
                  <a:pt x="97275" y="441606"/>
                </a:cubicBezTo>
                <a:cubicBezTo>
                  <a:pt x="119996" y="430523"/>
                  <a:pt x="256325" y="295302"/>
                  <a:pt x="303430" y="242101"/>
                </a:cubicBezTo>
                <a:cubicBezTo>
                  <a:pt x="350535" y="188900"/>
                  <a:pt x="381570" y="134589"/>
                  <a:pt x="379907" y="122397"/>
                </a:cubicBezTo>
                <a:cubicBezTo>
                  <a:pt x="378244" y="110205"/>
                  <a:pt x="322272" y="167841"/>
                  <a:pt x="293455" y="168949"/>
                </a:cubicBezTo>
                <a:cubicBezTo>
                  <a:pt x="264638" y="170057"/>
                  <a:pt x="237483" y="133481"/>
                  <a:pt x="207003" y="129047"/>
                </a:cubicBezTo>
                <a:cubicBezTo>
                  <a:pt x="176523" y="124614"/>
                  <a:pt x="132188" y="145119"/>
                  <a:pt x="110575" y="142348"/>
                </a:cubicBezTo>
                <a:cubicBezTo>
                  <a:pt x="88962" y="139577"/>
                  <a:pt x="46844" y="134589"/>
                  <a:pt x="77324" y="112422"/>
                </a:cubicBezTo>
                <a:cubicBezTo>
                  <a:pt x="107804" y="90255"/>
                  <a:pt x="308972" y="-18365"/>
                  <a:pt x="296780" y="2694"/>
                </a:cubicBezTo>
                <a:close/>
              </a:path>
            </a:pathLst>
          </a:cu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フリーフォーム 297">
            <a:extLst>
              <a:ext uri="{FF2B5EF4-FFF2-40B4-BE49-F238E27FC236}">
                <a16:creationId xmlns:a16="http://schemas.microsoft.com/office/drawing/2014/main" id="{A518D588-05A9-7845-8106-66E118DDFF2E}"/>
              </a:ext>
            </a:extLst>
          </p:cNvPr>
          <p:cNvSpPr/>
          <p:nvPr/>
        </p:nvSpPr>
        <p:spPr>
          <a:xfrm>
            <a:off x="6741779" y="5032832"/>
            <a:ext cx="311176" cy="602782"/>
          </a:xfrm>
          <a:custGeom>
            <a:avLst/>
            <a:gdLst>
              <a:gd name="connsiteX0" fmla="*/ 164435 w 311176"/>
              <a:gd name="connsiteY0" fmla="*/ 1356 h 602782"/>
              <a:gd name="connsiteX1" fmla="*/ 220961 w 311176"/>
              <a:gd name="connsiteY1" fmla="*/ 214161 h 602782"/>
              <a:gd name="connsiteX2" fmla="*/ 310739 w 311176"/>
              <a:gd name="connsiteY2" fmla="*/ 190886 h 602782"/>
              <a:gd name="connsiteX3" fmla="*/ 250887 w 311176"/>
              <a:gd name="connsiteY3" fmla="*/ 244087 h 602782"/>
              <a:gd name="connsiteX4" fmla="*/ 154460 w 311176"/>
              <a:gd name="connsiteY4" fmla="*/ 599872 h 602782"/>
              <a:gd name="connsiteX5" fmla="*/ 181060 w 311176"/>
              <a:gd name="connsiteY5" fmla="*/ 403692 h 602782"/>
              <a:gd name="connsiteX6" fmla="*/ 194361 w 311176"/>
              <a:gd name="connsiteY6" fmla="*/ 240762 h 602782"/>
              <a:gd name="connsiteX7" fmla="*/ 1505 w 311176"/>
              <a:gd name="connsiteY7" fmla="*/ 107759 h 602782"/>
              <a:gd name="connsiteX8" fmla="*/ 107908 w 311176"/>
              <a:gd name="connsiteY8" fmla="*/ 121059 h 602782"/>
              <a:gd name="connsiteX9" fmla="*/ 164435 w 311176"/>
              <a:gd name="connsiteY9" fmla="*/ 1356 h 602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1176" h="602782">
                <a:moveTo>
                  <a:pt x="164435" y="1356"/>
                </a:moveTo>
                <a:cubicBezTo>
                  <a:pt x="183277" y="16873"/>
                  <a:pt x="196577" y="182573"/>
                  <a:pt x="220961" y="214161"/>
                </a:cubicBezTo>
                <a:cubicBezTo>
                  <a:pt x="245345" y="245749"/>
                  <a:pt x="305751" y="185898"/>
                  <a:pt x="310739" y="190886"/>
                </a:cubicBezTo>
                <a:cubicBezTo>
                  <a:pt x="315727" y="195874"/>
                  <a:pt x="276933" y="175923"/>
                  <a:pt x="250887" y="244087"/>
                </a:cubicBezTo>
                <a:cubicBezTo>
                  <a:pt x="224841" y="312251"/>
                  <a:pt x="166098" y="573271"/>
                  <a:pt x="154460" y="599872"/>
                </a:cubicBezTo>
                <a:cubicBezTo>
                  <a:pt x="142822" y="626473"/>
                  <a:pt x="174410" y="463544"/>
                  <a:pt x="181060" y="403692"/>
                </a:cubicBezTo>
                <a:cubicBezTo>
                  <a:pt x="187710" y="343840"/>
                  <a:pt x="224287" y="290084"/>
                  <a:pt x="194361" y="240762"/>
                </a:cubicBezTo>
                <a:cubicBezTo>
                  <a:pt x="164435" y="191440"/>
                  <a:pt x="15914" y="127709"/>
                  <a:pt x="1505" y="107759"/>
                </a:cubicBezTo>
                <a:cubicBezTo>
                  <a:pt x="-12904" y="87809"/>
                  <a:pt x="80199" y="133805"/>
                  <a:pt x="107908" y="121059"/>
                </a:cubicBezTo>
                <a:cubicBezTo>
                  <a:pt x="135617" y="108313"/>
                  <a:pt x="145593" y="-14161"/>
                  <a:pt x="164435" y="1356"/>
                </a:cubicBezTo>
                <a:close/>
              </a:path>
            </a:pathLst>
          </a:cu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9" name="フリーフォーム 298">
            <a:extLst>
              <a:ext uri="{FF2B5EF4-FFF2-40B4-BE49-F238E27FC236}">
                <a16:creationId xmlns:a16="http://schemas.microsoft.com/office/drawing/2014/main" id="{07740D62-F787-5513-C633-95A4D93CBDA6}"/>
              </a:ext>
            </a:extLst>
          </p:cNvPr>
          <p:cNvSpPr/>
          <p:nvPr/>
        </p:nvSpPr>
        <p:spPr>
          <a:xfrm>
            <a:off x="6440161" y="5353387"/>
            <a:ext cx="166412" cy="519918"/>
          </a:xfrm>
          <a:custGeom>
            <a:avLst/>
            <a:gdLst>
              <a:gd name="connsiteX0" fmla="*/ 123568 w 166412"/>
              <a:gd name="connsiteY0" fmla="*/ 9 h 519918"/>
              <a:gd name="connsiteX1" fmla="*/ 70367 w 166412"/>
              <a:gd name="connsiteY1" fmla="*/ 179564 h 519918"/>
              <a:gd name="connsiteX2" fmla="*/ 163470 w 166412"/>
              <a:gd name="connsiteY2" fmla="*/ 505423 h 519918"/>
              <a:gd name="connsiteX3" fmla="*/ 140194 w 166412"/>
              <a:gd name="connsiteY3" fmla="*/ 458872 h 519918"/>
              <a:gd name="connsiteX4" fmla="*/ 110268 w 166412"/>
              <a:gd name="connsiteY4" fmla="*/ 422296 h 519918"/>
              <a:gd name="connsiteX5" fmla="*/ 3865 w 166412"/>
              <a:gd name="connsiteY5" fmla="*/ 246066 h 519918"/>
              <a:gd name="connsiteX6" fmla="*/ 33791 w 166412"/>
              <a:gd name="connsiteY6" fmla="*/ 186214 h 519918"/>
              <a:gd name="connsiteX7" fmla="*/ 123568 w 166412"/>
              <a:gd name="connsiteY7" fmla="*/ 9 h 519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6412" h="519918">
                <a:moveTo>
                  <a:pt x="123568" y="9"/>
                </a:moveTo>
                <a:cubicBezTo>
                  <a:pt x="129664" y="-1099"/>
                  <a:pt x="63717" y="95328"/>
                  <a:pt x="70367" y="179564"/>
                </a:cubicBezTo>
                <a:cubicBezTo>
                  <a:pt x="77017" y="263800"/>
                  <a:pt x="151832" y="458872"/>
                  <a:pt x="163470" y="505423"/>
                </a:cubicBezTo>
                <a:cubicBezTo>
                  <a:pt x="175108" y="551974"/>
                  <a:pt x="149061" y="472727"/>
                  <a:pt x="140194" y="458872"/>
                </a:cubicBezTo>
                <a:cubicBezTo>
                  <a:pt x="131327" y="445018"/>
                  <a:pt x="132989" y="457764"/>
                  <a:pt x="110268" y="422296"/>
                </a:cubicBezTo>
                <a:cubicBezTo>
                  <a:pt x="87547" y="386828"/>
                  <a:pt x="16611" y="285413"/>
                  <a:pt x="3865" y="246066"/>
                </a:cubicBezTo>
                <a:cubicBezTo>
                  <a:pt x="-8881" y="206719"/>
                  <a:pt x="12178" y="222236"/>
                  <a:pt x="33791" y="186214"/>
                </a:cubicBezTo>
                <a:cubicBezTo>
                  <a:pt x="55404" y="150192"/>
                  <a:pt x="117472" y="1117"/>
                  <a:pt x="123568" y="9"/>
                </a:cubicBezTo>
                <a:close/>
              </a:path>
            </a:pathLst>
          </a:cu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フリーフォーム 299">
            <a:extLst>
              <a:ext uri="{FF2B5EF4-FFF2-40B4-BE49-F238E27FC236}">
                <a16:creationId xmlns:a16="http://schemas.microsoft.com/office/drawing/2014/main" id="{2F16680B-8744-E9A9-FE2B-7EADABB58E83}"/>
              </a:ext>
            </a:extLst>
          </p:cNvPr>
          <p:cNvSpPr/>
          <p:nvPr/>
        </p:nvSpPr>
        <p:spPr>
          <a:xfrm>
            <a:off x="2346255" y="5379866"/>
            <a:ext cx="138455" cy="381169"/>
          </a:xfrm>
          <a:custGeom>
            <a:avLst/>
            <a:gdLst>
              <a:gd name="connsiteX0" fmla="*/ 84386 w 138455"/>
              <a:gd name="connsiteY0" fmla="*/ 131 h 381169"/>
              <a:gd name="connsiteX1" fmla="*/ 137588 w 138455"/>
              <a:gd name="connsiteY1" fmla="*/ 166386 h 381169"/>
              <a:gd name="connsiteX2" fmla="*/ 117637 w 138455"/>
              <a:gd name="connsiteY2" fmla="*/ 252838 h 381169"/>
              <a:gd name="connsiteX3" fmla="*/ 120962 w 138455"/>
              <a:gd name="connsiteY3" fmla="*/ 379191 h 381169"/>
              <a:gd name="connsiteX4" fmla="*/ 117637 w 138455"/>
              <a:gd name="connsiteY4" fmla="*/ 309365 h 381169"/>
              <a:gd name="connsiteX5" fmla="*/ 1259 w 138455"/>
              <a:gd name="connsiteY5" fmla="*/ 50007 h 381169"/>
              <a:gd name="connsiteX6" fmla="*/ 57786 w 138455"/>
              <a:gd name="connsiteY6" fmla="*/ 136460 h 381169"/>
              <a:gd name="connsiteX7" fmla="*/ 84386 w 138455"/>
              <a:gd name="connsiteY7" fmla="*/ 131 h 38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455" h="381169">
                <a:moveTo>
                  <a:pt x="84386" y="131"/>
                </a:moveTo>
                <a:cubicBezTo>
                  <a:pt x="97686" y="5119"/>
                  <a:pt x="132046" y="124268"/>
                  <a:pt x="137588" y="166386"/>
                </a:cubicBezTo>
                <a:cubicBezTo>
                  <a:pt x="143130" y="208504"/>
                  <a:pt x="120408" y="217371"/>
                  <a:pt x="117637" y="252838"/>
                </a:cubicBezTo>
                <a:cubicBezTo>
                  <a:pt x="114866" y="288305"/>
                  <a:pt x="120962" y="369770"/>
                  <a:pt x="120962" y="379191"/>
                </a:cubicBezTo>
                <a:cubicBezTo>
                  <a:pt x="120962" y="388612"/>
                  <a:pt x="137588" y="364229"/>
                  <a:pt x="117637" y="309365"/>
                </a:cubicBezTo>
                <a:cubicBezTo>
                  <a:pt x="97687" y="254501"/>
                  <a:pt x="11234" y="78824"/>
                  <a:pt x="1259" y="50007"/>
                </a:cubicBezTo>
                <a:cubicBezTo>
                  <a:pt x="-8716" y="21190"/>
                  <a:pt x="43377" y="139231"/>
                  <a:pt x="57786" y="136460"/>
                </a:cubicBezTo>
                <a:cubicBezTo>
                  <a:pt x="72195" y="133689"/>
                  <a:pt x="71086" y="-4857"/>
                  <a:pt x="84386" y="131"/>
                </a:cubicBezTo>
                <a:close/>
              </a:path>
            </a:pathLst>
          </a:cu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フリーフォーム 300">
            <a:extLst>
              <a:ext uri="{FF2B5EF4-FFF2-40B4-BE49-F238E27FC236}">
                <a16:creationId xmlns:a16="http://schemas.microsoft.com/office/drawing/2014/main" id="{24978DB9-2664-F63E-36BF-3F422D109C38}"/>
              </a:ext>
            </a:extLst>
          </p:cNvPr>
          <p:cNvSpPr/>
          <p:nvPr/>
        </p:nvSpPr>
        <p:spPr>
          <a:xfrm>
            <a:off x="2223141" y="5471466"/>
            <a:ext cx="295152" cy="507645"/>
          </a:xfrm>
          <a:custGeom>
            <a:avLst/>
            <a:gdLst>
              <a:gd name="connsiteX0" fmla="*/ 144324 w 295152"/>
              <a:gd name="connsiteY0" fmla="*/ 1634 h 507645"/>
              <a:gd name="connsiteX1" fmla="*/ 91122 w 295152"/>
              <a:gd name="connsiteY1" fmla="*/ 58160 h 507645"/>
              <a:gd name="connsiteX2" fmla="*/ 147649 w 295152"/>
              <a:gd name="connsiteY2" fmla="*/ 314192 h 507645"/>
              <a:gd name="connsiteX3" fmla="*/ 101098 w 295152"/>
              <a:gd name="connsiteY3" fmla="*/ 241040 h 507645"/>
              <a:gd name="connsiteX4" fmla="*/ 293953 w 295152"/>
              <a:gd name="connsiteY4" fmla="*/ 503722 h 507645"/>
              <a:gd name="connsiteX5" fmla="*/ 174250 w 295152"/>
              <a:gd name="connsiteY5" fmla="*/ 380694 h 507645"/>
              <a:gd name="connsiteX6" fmla="*/ 4670 w 295152"/>
              <a:gd name="connsiteY6" fmla="*/ 137962 h 507645"/>
              <a:gd name="connsiteX7" fmla="*/ 47896 w 295152"/>
              <a:gd name="connsiteY7" fmla="*/ 144613 h 507645"/>
              <a:gd name="connsiteX8" fmla="*/ 51221 w 295152"/>
              <a:gd name="connsiteY8" fmla="*/ 14934 h 507645"/>
              <a:gd name="connsiteX9" fmla="*/ 31271 w 295152"/>
              <a:gd name="connsiteY9" fmla="*/ 14934 h 507645"/>
              <a:gd name="connsiteX10" fmla="*/ 144324 w 295152"/>
              <a:gd name="connsiteY10" fmla="*/ 1634 h 507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152" h="507645">
                <a:moveTo>
                  <a:pt x="144324" y="1634"/>
                </a:moveTo>
                <a:cubicBezTo>
                  <a:pt x="154299" y="8838"/>
                  <a:pt x="90568" y="6067"/>
                  <a:pt x="91122" y="58160"/>
                </a:cubicBezTo>
                <a:cubicBezTo>
                  <a:pt x="91676" y="110253"/>
                  <a:pt x="145986" y="283712"/>
                  <a:pt x="147649" y="314192"/>
                </a:cubicBezTo>
                <a:cubicBezTo>
                  <a:pt x="149312" y="344672"/>
                  <a:pt x="76714" y="209452"/>
                  <a:pt x="101098" y="241040"/>
                </a:cubicBezTo>
                <a:cubicBezTo>
                  <a:pt x="125482" y="272628"/>
                  <a:pt x="281761" y="480446"/>
                  <a:pt x="293953" y="503722"/>
                </a:cubicBezTo>
                <a:cubicBezTo>
                  <a:pt x="306145" y="526998"/>
                  <a:pt x="222464" y="441654"/>
                  <a:pt x="174250" y="380694"/>
                </a:cubicBezTo>
                <a:cubicBezTo>
                  <a:pt x="126036" y="319734"/>
                  <a:pt x="25729" y="177309"/>
                  <a:pt x="4670" y="137962"/>
                </a:cubicBezTo>
                <a:cubicBezTo>
                  <a:pt x="-16389" y="98615"/>
                  <a:pt x="40138" y="165117"/>
                  <a:pt x="47896" y="144613"/>
                </a:cubicBezTo>
                <a:cubicBezTo>
                  <a:pt x="55654" y="124109"/>
                  <a:pt x="53992" y="36547"/>
                  <a:pt x="51221" y="14934"/>
                </a:cubicBezTo>
                <a:cubicBezTo>
                  <a:pt x="48450" y="-6679"/>
                  <a:pt x="21850" y="16596"/>
                  <a:pt x="31271" y="14934"/>
                </a:cubicBezTo>
                <a:cubicBezTo>
                  <a:pt x="40692" y="13272"/>
                  <a:pt x="134349" y="-5570"/>
                  <a:pt x="144324" y="1634"/>
                </a:cubicBezTo>
                <a:close/>
              </a:path>
            </a:pathLst>
          </a:cu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フリーフォーム 301">
            <a:extLst>
              <a:ext uri="{FF2B5EF4-FFF2-40B4-BE49-F238E27FC236}">
                <a16:creationId xmlns:a16="http://schemas.microsoft.com/office/drawing/2014/main" id="{C2B9BD10-DB7D-7BAB-9C2F-54A66D695A04}"/>
              </a:ext>
            </a:extLst>
          </p:cNvPr>
          <p:cNvSpPr/>
          <p:nvPr/>
        </p:nvSpPr>
        <p:spPr>
          <a:xfrm>
            <a:off x="2749299" y="5987591"/>
            <a:ext cx="285339" cy="544182"/>
          </a:xfrm>
          <a:custGeom>
            <a:avLst/>
            <a:gdLst>
              <a:gd name="connsiteX0" fmla="*/ 93654 w 285339"/>
              <a:gd name="connsiteY0" fmla="*/ 27498 h 544182"/>
              <a:gd name="connsiteX1" fmla="*/ 276534 w 285339"/>
              <a:gd name="connsiteY1" fmla="*/ 516287 h 544182"/>
              <a:gd name="connsiteX2" fmla="*/ 229982 w 285339"/>
              <a:gd name="connsiteY2" fmla="*/ 469736 h 544182"/>
              <a:gd name="connsiteX3" fmla="*/ 551 w 285339"/>
              <a:gd name="connsiteY3" fmla="*/ 350032 h 544182"/>
              <a:gd name="connsiteX4" fmla="*/ 163481 w 285339"/>
              <a:gd name="connsiteY4" fmla="*/ 369983 h 544182"/>
              <a:gd name="connsiteX5" fmla="*/ 87004 w 285339"/>
              <a:gd name="connsiteY5" fmla="*/ 276880 h 544182"/>
              <a:gd name="connsiteX6" fmla="*/ 67053 w 285339"/>
              <a:gd name="connsiteY6" fmla="*/ 240304 h 544182"/>
              <a:gd name="connsiteX7" fmla="*/ 83678 w 285339"/>
              <a:gd name="connsiteY7" fmla="*/ 77375 h 544182"/>
              <a:gd name="connsiteX8" fmla="*/ 93654 w 285339"/>
              <a:gd name="connsiteY8" fmla="*/ 27498 h 54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339" h="544182">
                <a:moveTo>
                  <a:pt x="93654" y="27498"/>
                </a:moveTo>
                <a:cubicBezTo>
                  <a:pt x="125797" y="100650"/>
                  <a:pt x="253813" y="442581"/>
                  <a:pt x="276534" y="516287"/>
                </a:cubicBezTo>
                <a:cubicBezTo>
                  <a:pt x="299255" y="589993"/>
                  <a:pt x="275979" y="497445"/>
                  <a:pt x="229982" y="469736"/>
                </a:cubicBezTo>
                <a:cubicBezTo>
                  <a:pt x="183985" y="442027"/>
                  <a:pt x="11634" y="366658"/>
                  <a:pt x="551" y="350032"/>
                </a:cubicBezTo>
                <a:cubicBezTo>
                  <a:pt x="-10533" y="333407"/>
                  <a:pt x="149072" y="382175"/>
                  <a:pt x="163481" y="369983"/>
                </a:cubicBezTo>
                <a:cubicBezTo>
                  <a:pt x="177890" y="357791"/>
                  <a:pt x="103075" y="298493"/>
                  <a:pt x="87004" y="276880"/>
                </a:cubicBezTo>
                <a:cubicBezTo>
                  <a:pt x="70933" y="255267"/>
                  <a:pt x="67607" y="273555"/>
                  <a:pt x="67053" y="240304"/>
                </a:cubicBezTo>
                <a:cubicBezTo>
                  <a:pt x="66499" y="207053"/>
                  <a:pt x="76474" y="107855"/>
                  <a:pt x="83678" y="77375"/>
                </a:cubicBezTo>
                <a:cubicBezTo>
                  <a:pt x="90882" y="46895"/>
                  <a:pt x="61511" y="-45654"/>
                  <a:pt x="93654" y="27498"/>
                </a:cubicBezTo>
                <a:close/>
              </a:path>
            </a:pathLst>
          </a:cu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フリーフォーム 302">
            <a:extLst>
              <a:ext uri="{FF2B5EF4-FFF2-40B4-BE49-F238E27FC236}">
                <a16:creationId xmlns:a16="http://schemas.microsoft.com/office/drawing/2014/main" id="{04600CAE-4AC7-636A-34E3-1E5E50FE483F}"/>
              </a:ext>
            </a:extLst>
          </p:cNvPr>
          <p:cNvSpPr/>
          <p:nvPr/>
        </p:nvSpPr>
        <p:spPr>
          <a:xfrm>
            <a:off x="2586838" y="6179904"/>
            <a:ext cx="276336" cy="237531"/>
          </a:xfrm>
          <a:custGeom>
            <a:avLst/>
            <a:gdLst>
              <a:gd name="connsiteX0" fmla="*/ 26683 w 276336"/>
              <a:gd name="connsiteY0" fmla="*/ 1440 h 237531"/>
              <a:gd name="connsiteX1" fmla="*/ 156362 w 276336"/>
              <a:gd name="connsiteY1" fmla="*/ 47991 h 237531"/>
              <a:gd name="connsiteX2" fmla="*/ 179638 w 276336"/>
              <a:gd name="connsiteY2" fmla="*/ 41341 h 237531"/>
              <a:gd name="connsiteX3" fmla="*/ 172987 w 276336"/>
              <a:gd name="connsiteY3" fmla="*/ 71267 h 237531"/>
              <a:gd name="connsiteX4" fmla="*/ 276065 w 276336"/>
              <a:gd name="connsiteY4" fmla="*/ 234196 h 237531"/>
              <a:gd name="connsiteX5" fmla="*/ 199588 w 276336"/>
              <a:gd name="connsiteY5" fmla="*/ 164369 h 237531"/>
              <a:gd name="connsiteX6" fmla="*/ 96510 w 276336"/>
              <a:gd name="connsiteY6" fmla="*/ 127793 h 237531"/>
              <a:gd name="connsiteX7" fmla="*/ 93185 w 276336"/>
              <a:gd name="connsiteY7" fmla="*/ 237521 h 237531"/>
              <a:gd name="connsiteX8" fmla="*/ 83 w 276336"/>
              <a:gd name="connsiteY8" fmla="*/ 134444 h 237531"/>
              <a:gd name="connsiteX9" fmla="*/ 76560 w 276336"/>
              <a:gd name="connsiteY9" fmla="*/ 147744 h 237531"/>
              <a:gd name="connsiteX10" fmla="*/ 73235 w 276336"/>
              <a:gd name="connsiteY10" fmla="*/ 127793 h 237531"/>
              <a:gd name="connsiteX11" fmla="*/ 113136 w 276336"/>
              <a:gd name="connsiteY11" fmla="*/ 111168 h 237531"/>
              <a:gd name="connsiteX12" fmla="*/ 26683 w 276336"/>
              <a:gd name="connsiteY12" fmla="*/ 1440 h 237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6336" h="237531">
                <a:moveTo>
                  <a:pt x="26683" y="1440"/>
                </a:moveTo>
                <a:cubicBezTo>
                  <a:pt x="33887" y="-9089"/>
                  <a:pt x="130870" y="41341"/>
                  <a:pt x="156362" y="47991"/>
                </a:cubicBezTo>
                <a:cubicBezTo>
                  <a:pt x="181854" y="54641"/>
                  <a:pt x="176867" y="37462"/>
                  <a:pt x="179638" y="41341"/>
                </a:cubicBezTo>
                <a:cubicBezTo>
                  <a:pt x="182409" y="45220"/>
                  <a:pt x="156916" y="39125"/>
                  <a:pt x="172987" y="71267"/>
                </a:cubicBezTo>
                <a:cubicBezTo>
                  <a:pt x="189058" y="103410"/>
                  <a:pt x="271632" y="218679"/>
                  <a:pt x="276065" y="234196"/>
                </a:cubicBezTo>
                <a:cubicBezTo>
                  <a:pt x="280498" y="249713"/>
                  <a:pt x="229514" y="182103"/>
                  <a:pt x="199588" y="164369"/>
                </a:cubicBezTo>
                <a:cubicBezTo>
                  <a:pt x="169662" y="146635"/>
                  <a:pt x="114244" y="115601"/>
                  <a:pt x="96510" y="127793"/>
                </a:cubicBezTo>
                <a:cubicBezTo>
                  <a:pt x="78776" y="139985"/>
                  <a:pt x="109256" y="236412"/>
                  <a:pt x="93185" y="237521"/>
                </a:cubicBezTo>
                <a:cubicBezTo>
                  <a:pt x="77114" y="238630"/>
                  <a:pt x="2854" y="149407"/>
                  <a:pt x="83" y="134444"/>
                </a:cubicBezTo>
                <a:cubicBezTo>
                  <a:pt x="-2688" y="119481"/>
                  <a:pt x="64368" y="148852"/>
                  <a:pt x="76560" y="147744"/>
                </a:cubicBezTo>
                <a:cubicBezTo>
                  <a:pt x="88752" y="146636"/>
                  <a:pt x="67139" y="133889"/>
                  <a:pt x="73235" y="127793"/>
                </a:cubicBezTo>
                <a:cubicBezTo>
                  <a:pt x="79331" y="121697"/>
                  <a:pt x="119232" y="127239"/>
                  <a:pt x="113136" y="111168"/>
                </a:cubicBezTo>
                <a:cubicBezTo>
                  <a:pt x="107040" y="95097"/>
                  <a:pt x="19479" y="11969"/>
                  <a:pt x="26683" y="1440"/>
                </a:cubicBezTo>
                <a:close/>
              </a:path>
            </a:pathLst>
          </a:cu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4" name="フリーフォーム 303">
            <a:extLst>
              <a:ext uri="{FF2B5EF4-FFF2-40B4-BE49-F238E27FC236}">
                <a16:creationId xmlns:a16="http://schemas.microsoft.com/office/drawing/2014/main" id="{F8A49AC1-8991-144B-8C64-BD3AAC369451}"/>
              </a:ext>
            </a:extLst>
          </p:cNvPr>
          <p:cNvSpPr/>
          <p:nvPr/>
        </p:nvSpPr>
        <p:spPr>
          <a:xfrm>
            <a:off x="2906872" y="6406169"/>
            <a:ext cx="185577" cy="295051"/>
          </a:xfrm>
          <a:custGeom>
            <a:avLst/>
            <a:gdLst>
              <a:gd name="connsiteX0" fmla="*/ 29183 w 185577"/>
              <a:gd name="connsiteY0" fmla="*/ 1281 h 295051"/>
              <a:gd name="connsiteX1" fmla="*/ 2583 w 185577"/>
              <a:gd name="connsiteY1" fmla="*/ 84408 h 295051"/>
              <a:gd name="connsiteX2" fmla="*/ 89035 w 185577"/>
              <a:gd name="connsiteY2" fmla="*/ 214087 h 295051"/>
              <a:gd name="connsiteX3" fmla="*/ 45809 w 185577"/>
              <a:gd name="connsiteY3" fmla="*/ 164211 h 295051"/>
              <a:gd name="connsiteX4" fmla="*/ 75735 w 185577"/>
              <a:gd name="connsiteY4" fmla="*/ 287239 h 295051"/>
              <a:gd name="connsiteX5" fmla="*/ 75735 w 185577"/>
              <a:gd name="connsiteY5" fmla="*/ 273939 h 295051"/>
              <a:gd name="connsiteX6" fmla="*/ 185463 w 185577"/>
              <a:gd name="connsiteY6" fmla="*/ 204112 h 295051"/>
              <a:gd name="connsiteX7" fmla="*/ 95685 w 185577"/>
              <a:gd name="connsiteY7" fmla="*/ 44507 h 295051"/>
              <a:gd name="connsiteX8" fmla="*/ 29183 w 185577"/>
              <a:gd name="connsiteY8" fmla="*/ 1281 h 295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577" h="295051">
                <a:moveTo>
                  <a:pt x="29183" y="1281"/>
                </a:moveTo>
                <a:cubicBezTo>
                  <a:pt x="13666" y="7931"/>
                  <a:pt x="-7392" y="48940"/>
                  <a:pt x="2583" y="84408"/>
                </a:cubicBezTo>
                <a:cubicBezTo>
                  <a:pt x="12558" y="119876"/>
                  <a:pt x="81831" y="200787"/>
                  <a:pt x="89035" y="214087"/>
                </a:cubicBezTo>
                <a:cubicBezTo>
                  <a:pt x="96239" y="227387"/>
                  <a:pt x="48026" y="152019"/>
                  <a:pt x="45809" y="164211"/>
                </a:cubicBezTo>
                <a:cubicBezTo>
                  <a:pt x="43592" y="176403"/>
                  <a:pt x="70747" y="268951"/>
                  <a:pt x="75735" y="287239"/>
                </a:cubicBezTo>
                <a:cubicBezTo>
                  <a:pt x="80723" y="305527"/>
                  <a:pt x="57447" y="287793"/>
                  <a:pt x="75735" y="273939"/>
                </a:cubicBezTo>
                <a:cubicBezTo>
                  <a:pt x="94023" y="260085"/>
                  <a:pt x="182138" y="242351"/>
                  <a:pt x="185463" y="204112"/>
                </a:cubicBezTo>
                <a:cubicBezTo>
                  <a:pt x="188788" y="165873"/>
                  <a:pt x="118961" y="74433"/>
                  <a:pt x="95685" y="44507"/>
                </a:cubicBezTo>
                <a:cubicBezTo>
                  <a:pt x="72409" y="14581"/>
                  <a:pt x="44700" y="-5369"/>
                  <a:pt x="29183" y="1281"/>
                </a:cubicBezTo>
                <a:close/>
              </a:path>
            </a:pathLst>
          </a:cu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フリーフォーム 304">
            <a:extLst>
              <a:ext uri="{FF2B5EF4-FFF2-40B4-BE49-F238E27FC236}">
                <a16:creationId xmlns:a16="http://schemas.microsoft.com/office/drawing/2014/main" id="{AE6EF2D8-599B-15E2-1206-718AC95FF6D2}"/>
              </a:ext>
            </a:extLst>
          </p:cNvPr>
          <p:cNvSpPr/>
          <p:nvPr/>
        </p:nvSpPr>
        <p:spPr>
          <a:xfrm>
            <a:off x="2384036" y="5512929"/>
            <a:ext cx="93188" cy="357997"/>
          </a:xfrm>
          <a:custGeom>
            <a:avLst/>
            <a:gdLst>
              <a:gd name="connsiteX0" fmla="*/ 23330 w 93188"/>
              <a:gd name="connsiteY0" fmla="*/ 72 h 357997"/>
              <a:gd name="connsiteX1" fmla="*/ 54 w 93188"/>
              <a:gd name="connsiteY1" fmla="*/ 192927 h 357997"/>
              <a:gd name="connsiteX2" fmla="*/ 29980 w 93188"/>
              <a:gd name="connsiteY2" fmla="*/ 352531 h 357997"/>
              <a:gd name="connsiteX3" fmla="*/ 36630 w 93188"/>
              <a:gd name="connsiteY3" fmla="*/ 319280 h 357997"/>
              <a:gd name="connsiteX4" fmla="*/ 56581 w 93188"/>
              <a:gd name="connsiteY4" fmla="*/ 302655 h 357997"/>
              <a:gd name="connsiteX5" fmla="*/ 93157 w 93188"/>
              <a:gd name="connsiteY5" fmla="*/ 159676 h 357997"/>
              <a:gd name="connsiteX6" fmla="*/ 49931 w 93188"/>
              <a:gd name="connsiteY6" fmla="*/ 169651 h 357997"/>
              <a:gd name="connsiteX7" fmla="*/ 23330 w 93188"/>
              <a:gd name="connsiteY7" fmla="*/ 72 h 3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188" h="357997">
                <a:moveTo>
                  <a:pt x="23330" y="72"/>
                </a:moveTo>
                <a:cubicBezTo>
                  <a:pt x="15017" y="3951"/>
                  <a:pt x="-1054" y="134184"/>
                  <a:pt x="54" y="192927"/>
                </a:cubicBezTo>
                <a:cubicBezTo>
                  <a:pt x="1162" y="251670"/>
                  <a:pt x="23884" y="331472"/>
                  <a:pt x="29980" y="352531"/>
                </a:cubicBezTo>
                <a:cubicBezTo>
                  <a:pt x="36076" y="373590"/>
                  <a:pt x="32197" y="327593"/>
                  <a:pt x="36630" y="319280"/>
                </a:cubicBezTo>
                <a:cubicBezTo>
                  <a:pt x="41063" y="310967"/>
                  <a:pt x="47160" y="329256"/>
                  <a:pt x="56581" y="302655"/>
                </a:cubicBezTo>
                <a:cubicBezTo>
                  <a:pt x="66002" y="276054"/>
                  <a:pt x="94265" y="181843"/>
                  <a:pt x="93157" y="159676"/>
                </a:cubicBezTo>
                <a:cubicBezTo>
                  <a:pt x="92049" y="137509"/>
                  <a:pt x="62123" y="190710"/>
                  <a:pt x="49931" y="169651"/>
                </a:cubicBezTo>
                <a:cubicBezTo>
                  <a:pt x="37739" y="148592"/>
                  <a:pt x="31643" y="-3807"/>
                  <a:pt x="23330" y="72"/>
                </a:cubicBezTo>
                <a:close/>
              </a:path>
            </a:pathLst>
          </a:cu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フリーフォーム 305">
            <a:extLst>
              <a:ext uri="{FF2B5EF4-FFF2-40B4-BE49-F238E27FC236}">
                <a16:creationId xmlns:a16="http://schemas.microsoft.com/office/drawing/2014/main" id="{0C6F2942-4478-228E-C75A-B3C31BA71E95}"/>
              </a:ext>
            </a:extLst>
          </p:cNvPr>
          <p:cNvSpPr/>
          <p:nvPr/>
        </p:nvSpPr>
        <p:spPr>
          <a:xfrm>
            <a:off x="2563079" y="5467581"/>
            <a:ext cx="254939" cy="342314"/>
          </a:xfrm>
          <a:custGeom>
            <a:avLst/>
            <a:gdLst>
              <a:gd name="connsiteX0" fmla="*/ 12 w 254939"/>
              <a:gd name="connsiteY0" fmla="*/ 346 h 342314"/>
              <a:gd name="connsiteX1" fmla="*/ 50812 w 254939"/>
              <a:gd name="connsiteY1" fmla="*/ 277437 h 342314"/>
              <a:gd name="connsiteX2" fmla="*/ 254012 w 254939"/>
              <a:gd name="connsiteY2" fmla="*/ 171219 h 342314"/>
              <a:gd name="connsiteX3" fmla="*/ 124703 w 254939"/>
              <a:gd name="connsiteY3" fmla="*/ 249728 h 342314"/>
              <a:gd name="connsiteX4" fmla="*/ 87757 w 254939"/>
              <a:gd name="connsiteY4" fmla="*/ 342092 h 342314"/>
              <a:gd name="connsiteX5" fmla="*/ 46194 w 254939"/>
              <a:gd name="connsiteY5" fmla="*/ 222019 h 342314"/>
              <a:gd name="connsiteX6" fmla="*/ 12 w 254939"/>
              <a:gd name="connsiteY6" fmla="*/ 346 h 342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939" h="342314">
                <a:moveTo>
                  <a:pt x="12" y="346"/>
                </a:moveTo>
                <a:cubicBezTo>
                  <a:pt x="782" y="9582"/>
                  <a:pt x="8479" y="248958"/>
                  <a:pt x="50812" y="277437"/>
                </a:cubicBezTo>
                <a:cubicBezTo>
                  <a:pt x="93145" y="305916"/>
                  <a:pt x="241697" y="175837"/>
                  <a:pt x="254012" y="171219"/>
                </a:cubicBezTo>
                <a:cubicBezTo>
                  <a:pt x="266327" y="166601"/>
                  <a:pt x="152412" y="221249"/>
                  <a:pt x="124703" y="249728"/>
                </a:cubicBezTo>
                <a:cubicBezTo>
                  <a:pt x="96994" y="278207"/>
                  <a:pt x="100842" y="346710"/>
                  <a:pt x="87757" y="342092"/>
                </a:cubicBezTo>
                <a:cubicBezTo>
                  <a:pt x="74672" y="337474"/>
                  <a:pt x="56970" y="275128"/>
                  <a:pt x="46194" y="222019"/>
                </a:cubicBezTo>
                <a:cubicBezTo>
                  <a:pt x="35418" y="168910"/>
                  <a:pt x="-758" y="-8890"/>
                  <a:pt x="12" y="34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フリーフォーム 306">
            <a:extLst>
              <a:ext uri="{FF2B5EF4-FFF2-40B4-BE49-F238E27FC236}">
                <a16:creationId xmlns:a16="http://schemas.microsoft.com/office/drawing/2014/main" id="{D45984A8-2024-B67B-42BE-B2DFE00A6103}"/>
              </a:ext>
            </a:extLst>
          </p:cNvPr>
          <p:cNvSpPr/>
          <p:nvPr/>
        </p:nvSpPr>
        <p:spPr>
          <a:xfrm>
            <a:off x="2524077" y="5486310"/>
            <a:ext cx="238266" cy="308496"/>
          </a:xfrm>
          <a:custGeom>
            <a:avLst/>
            <a:gdLst>
              <a:gd name="connsiteX0" fmla="*/ 48 w 238266"/>
              <a:gd name="connsiteY0" fmla="*/ 90 h 308496"/>
              <a:gd name="connsiteX1" fmla="*/ 120698 w 238266"/>
              <a:gd name="connsiteY1" fmla="*/ 162015 h 308496"/>
              <a:gd name="connsiteX2" fmla="*/ 104823 w 238266"/>
              <a:gd name="connsiteY2" fmla="*/ 123915 h 308496"/>
              <a:gd name="connsiteX3" fmla="*/ 190548 w 238266"/>
              <a:gd name="connsiteY3" fmla="*/ 152490 h 308496"/>
              <a:gd name="connsiteX4" fmla="*/ 238173 w 238266"/>
              <a:gd name="connsiteY4" fmla="*/ 50890 h 308496"/>
              <a:gd name="connsiteX5" fmla="*/ 203248 w 238266"/>
              <a:gd name="connsiteY5" fmla="*/ 123915 h 308496"/>
              <a:gd name="connsiteX6" fmla="*/ 222298 w 238266"/>
              <a:gd name="connsiteY6" fmla="*/ 308065 h 308496"/>
              <a:gd name="connsiteX7" fmla="*/ 215948 w 238266"/>
              <a:gd name="connsiteY7" fmla="*/ 66765 h 308496"/>
              <a:gd name="connsiteX8" fmla="*/ 136573 w 238266"/>
              <a:gd name="connsiteY8" fmla="*/ 187415 h 308496"/>
              <a:gd name="connsiteX9" fmla="*/ 48 w 238266"/>
              <a:gd name="connsiteY9" fmla="*/ 90 h 30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8266" h="308496">
                <a:moveTo>
                  <a:pt x="48" y="90"/>
                </a:moveTo>
                <a:cubicBezTo>
                  <a:pt x="-2598" y="-4143"/>
                  <a:pt x="103236" y="141378"/>
                  <a:pt x="120698" y="162015"/>
                </a:cubicBezTo>
                <a:cubicBezTo>
                  <a:pt x="138160" y="182652"/>
                  <a:pt x="93181" y="125502"/>
                  <a:pt x="104823" y="123915"/>
                </a:cubicBezTo>
                <a:cubicBezTo>
                  <a:pt x="116465" y="122328"/>
                  <a:pt x="168323" y="164661"/>
                  <a:pt x="190548" y="152490"/>
                </a:cubicBezTo>
                <a:cubicBezTo>
                  <a:pt x="212773" y="140319"/>
                  <a:pt x="236056" y="55652"/>
                  <a:pt x="238173" y="50890"/>
                </a:cubicBezTo>
                <a:cubicBezTo>
                  <a:pt x="240290" y="46128"/>
                  <a:pt x="205894" y="81053"/>
                  <a:pt x="203248" y="123915"/>
                </a:cubicBezTo>
                <a:cubicBezTo>
                  <a:pt x="200602" y="166777"/>
                  <a:pt x="220181" y="317590"/>
                  <a:pt x="222298" y="308065"/>
                </a:cubicBezTo>
                <a:cubicBezTo>
                  <a:pt x="224415" y="298540"/>
                  <a:pt x="230235" y="86873"/>
                  <a:pt x="215948" y="66765"/>
                </a:cubicBezTo>
                <a:cubicBezTo>
                  <a:pt x="201661" y="46657"/>
                  <a:pt x="170440" y="193765"/>
                  <a:pt x="136573" y="187415"/>
                </a:cubicBezTo>
                <a:cubicBezTo>
                  <a:pt x="102706" y="181065"/>
                  <a:pt x="2694" y="4323"/>
                  <a:pt x="48" y="9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フリーフォーム 307">
            <a:extLst>
              <a:ext uri="{FF2B5EF4-FFF2-40B4-BE49-F238E27FC236}">
                <a16:creationId xmlns:a16="http://schemas.microsoft.com/office/drawing/2014/main" id="{D26C1768-1710-3075-5306-CDEFC6892DA8}"/>
              </a:ext>
            </a:extLst>
          </p:cNvPr>
          <p:cNvSpPr/>
          <p:nvPr/>
        </p:nvSpPr>
        <p:spPr>
          <a:xfrm>
            <a:off x="2562130" y="5342475"/>
            <a:ext cx="327218" cy="728282"/>
          </a:xfrm>
          <a:custGeom>
            <a:avLst/>
            <a:gdLst>
              <a:gd name="connsiteX0" fmla="*/ 304895 w 327218"/>
              <a:gd name="connsiteY0" fmla="*/ 1050 h 728282"/>
              <a:gd name="connsiteX1" fmla="*/ 193770 w 327218"/>
              <a:gd name="connsiteY1" fmla="*/ 286800 h 728282"/>
              <a:gd name="connsiteX2" fmla="*/ 327120 w 327218"/>
              <a:gd name="connsiteY2" fmla="*/ 728125 h 728282"/>
              <a:gd name="connsiteX3" fmla="*/ 168370 w 327218"/>
              <a:gd name="connsiteY3" fmla="*/ 337600 h 728282"/>
              <a:gd name="connsiteX4" fmla="*/ 79470 w 327218"/>
              <a:gd name="connsiteY4" fmla="*/ 353475 h 728282"/>
              <a:gd name="connsiteX5" fmla="*/ 95 w 327218"/>
              <a:gd name="connsiteY5" fmla="*/ 140750 h 728282"/>
              <a:gd name="connsiteX6" fmla="*/ 63595 w 327218"/>
              <a:gd name="connsiteY6" fmla="*/ 261400 h 728282"/>
              <a:gd name="connsiteX7" fmla="*/ 79470 w 327218"/>
              <a:gd name="connsiteY7" fmla="*/ 191550 h 728282"/>
              <a:gd name="connsiteX8" fmla="*/ 304895 w 327218"/>
              <a:gd name="connsiteY8" fmla="*/ 1050 h 728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7218" h="728282">
                <a:moveTo>
                  <a:pt x="304895" y="1050"/>
                </a:moveTo>
                <a:cubicBezTo>
                  <a:pt x="323945" y="16925"/>
                  <a:pt x="190066" y="165621"/>
                  <a:pt x="193770" y="286800"/>
                </a:cubicBezTo>
                <a:cubicBezTo>
                  <a:pt x="197474" y="407979"/>
                  <a:pt x="331353" y="719658"/>
                  <a:pt x="327120" y="728125"/>
                </a:cubicBezTo>
                <a:cubicBezTo>
                  <a:pt x="322887" y="736592"/>
                  <a:pt x="209645" y="400042"/>
                  <a:pt x="168370" y="337600"/>
                </a:cubicBezTo>
                <a:cubicBezTo>
                  <a:pt x="127095" y="275158"/>
                  <a:pt x="107516" y="386283"/>
                  <a:pt x="79470" y="353475"/>
                </a:cubicBezTo>
                <a:cubicBezTo>
                  <a:pt x="51424" y="320667"/>
                  <a:pt x="2741" y="156096"/>
                  <a:pt x="95" y="140750"/>
                </a:cubicBezTo>
                <a:cubicBezTo>
                  <a:pt x="-2551" y="125404"/>
                  <a:pt x="50366" y="252933"/>
                  <a:pt x="63595" y="261400"/>
                </a:cubicBezTo>
                <a:cubicBezTo>
                  <a:pt x="76824" y="269867"/>
                  <a:pt x="41899" y="229121"/>
                  <a:pt x="79470" y="191550"/>
                </a:cubicBezTo>
                <a:cubicBezTo>
                  <a:pt x="117041" y="153979"/>
                  <a:pt x="285845" y="-14825"/>
                  <a:pt x="304895" y="1050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フリーフォーム 308">
            <a:extLst>
              <a:ext uri="{FF2B5EF4-FFF2-40B4-BE49-F238E27FC236}">
                <a16:creationId xmlns:a16="http://schemas.microsoft.com/office/drawing/2014/main" id="{5D7C715E-4CBB-490F-69BA-2FA5E8C9A5D1}"/>
              </a:ext>
            </a:extLst>
          </p:cNvPr>
          <p:cNvSpPr/>
          <p:nvPr/>
        </p:nvSpPr>
        <p:spPr>
          <a:xfrm>
            <a:off x="6645248" y="5227502"/>
            <a:ext cx="209864" cy="465548"/>
          </a:xfrm>
          <a:custGeom>
            <a:avLst/>
            <a:gdLst>
              <a:gd name="connsiteX0" fmla="*/ 78073 w 209864"/>
              <a:gd name="connsiteY0" fmla="*/ 172 h 465548"/>
              <a:gd name="connsiteX1" fmla="*/ 145412 w 209864"/>
              <a:gd name="connsiteY1" fmla="*/ 219912 h 465548"/>
              <a:gd name="connsiteX2" fmla="*/ 101 w 209864"/>
              <a:gd name="connsiteY2" fmla="*/ 432563 h 465548"/>
              <a:gd name="connsiteX3" fmla="*/ 120603 w 209864"/>
              <a:gd name="connsiteY3" fmla="*/ 322693 h 465548"/>
              <a:gd name="connsiteX4" fmla="*/ 3645 w 209864"/>
              <a:gd name="connsiteY4" fmla="*/ 464461 h 465548"/>
              <a:gd name="connsiteX5" fmla="*/ 106426 w 209864"/>
              <a:gd name="connsiteY5" fmla="*/ 390033 h 465548"/>
              <a:gd name="connsiteX6" fmla="*/ 117059 w 209864"/>
              <a:gd name="connsiteY6" fmla="*/ 425475 h 465548"/>
              <a:gd name="connsiteX7" fmla="*/ 209208 w 209864"/>
              <a:gd name="connsiteY7" fmla="*/ 283707 h 465548"/>
              <a:gd name="connsiteX8" fmla="*/ 159589 w 209864"/>
              <a:gd name="connsiteY8" fmla="*/ 283707 h 465548"/>
              <a:gd name="connsiteX9" fmla="*/ 184399 w 209864"/>
              <a:gd name="connsiteY9" fmla="*/ 184470 h 465548"/>
              <a:gd name="connsiteX10" fmla="*/ 78073 w 209864"/>
              <a:gd name="connsiteY10" fmla="*/ 172 h 465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9864" h="465548">
                <a:moveTo>
                  <a:pt x="78073" y="172"/>
                </a:moveTo>
                <a:cubicBezTo>
                  <a:pt x="71575" y="6079"/>
                  <a:pt x="158407" y="147847"/>
                  <a:pt x="145412" y="219912"/>
                </a:cubicBezTo>
                <a:cubicBezTo>
                  <a:pt x="132417" y="291977"/>
                  <a:pt x="4236" y="415433"/>
                  <a:pt x="101" y="432563"/>
                </a:cubicBezTo>
                <a:cubicBezTo>
                  <a:pt x="-4034" y="449693"/>
                  <a:pt x="120012" y="317377"/>
                  <a:pt x="120603" y="322693"/>
                </a:cubicBezTo>
                <a:cubicBezTo>
                  <a:pt x="121194" y="328009"/>
                  <a:pt x="6008" y="453238"/>
                  <a:pt x="3645" y="464461"/>
                </a:cubicBezTo>
                <a:cubicBezTo>
                  <a:pt x="1282" y="475684"/>
                  <a:pt x="87524" y="396531"/>
                  <a:pt x="106426" y="390033"/>
                </a:cubicBezTo>
                <a:cubicBezTo>
                  <a:pt x="125328" y="383535"/>
                  <a:pt x="99929" y="443196"/>
                  <a:pt x="117059" y="425475"/>
                </a:cubicBezTo>
                <a:cubicBezTo>
                  <a:pt x="134189" y="407754"/>
                  <a:pt x="202120" y="307335"/>
                  <a:pt x="209208" y="283707"/>
                </a:cubicBezTo>
                <a:cubicBezTo>
                  <a:pt x="216296" y="260079"/>
                  <a:pt x="163724" y="300246"/>
                  <a:pt x="159589" y="283707"/>
                </a:cubicBezTo>
                <a:cubicBezTo>
                  <a:pt x="155454" y="267168"/>
                  <a:pt x="195032" y="227000"/>
                  <a:pt x="184399" y="184470"/>
                </a:cubicBezTo>
                <a:cubicBezTo>
                  <a:pt x="173767" y="141940"/>
                  <a:pt x="84571" y="-5735"/>
                  <a:pt x="78073" y="172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0" name="フリーフォーム 309">
            <a:extLst>
              <a:ext uri="{FF2B5EF4-FFF2-40B4-BE49-F238E27FC236}">
                <a16:creationId xmlns:a16="http://schemas.microsoft.com/office/drawing/2014/main" id="{C8F73B2A-84C0-3C52-4505-7E92BDDAE24E}"/>
              </a:ext>
            </a:extLst>
          </p:cNvPr>
          <p:cNvSpPr/>
          <p:nvPr/>
        </p:nvSpPr>
        <p:spPr>
          <a:xfrm>
            <a:off x="6379150" y="5351966"/>
            <a:ext cx="234502" cy="942841"/>
          </a:xfrm>
          <a:custGeom>
            <a:avLst/>
            <a:gdLst>
              <a:gd name="connsiteX0" fmla="*/ 74813 w 234502"/>
              <a:gd name="connsiteY0" fmla="*/ 3299 h 942841"/>
              <a:gd name="connsiteX1" fmla="*/ 230757 w 234502"/>
              <a:gd name="connsiteY1" fmla="*/ 534927 h 942841"/>
              <a:gd name="connsiteX2" fmla="*/ 170506 w 234502"/>
              <a:gd name="connsiteY2" fmla="*/ 361262 h 942841"/>
              <a:gd name="connsiteX3" fmla="*/ 385 w 234502"/>
              <a:gd name="connsiteY3" fmla="*/ 804285 h 942841"/>
              <a:gd name="connsiteX4" fmla="*/ 120887 w 234502"/>
              <a:gd name="connsiteY4" fmla="*/ 595178 h 942841"/>
              <a:gd name="connsiteX5" fmla="*/ 7473 w 234502"/>
              <a:gd name="connsiteY5" fmla="*/ 942508 h 942841"/>
              <a:gd name="connsiteX6" fmla="*/ 46459 w 234502"/>
              <a:gd name="connsiteY6" fmla="*/ 648341 h 942841"/>
              <a:gd name="connsiteX7" fmla="*/ 46459 w 234502"/>
              <a:gd name="connsiteY7" fmla="*/ 141522 h 942841"/>
              <a:gd name="connsiteX8" fmla="*/ 113799 w 234502"/>
              <a:gd name="connsiteY8" fmla="*/ 301011 h 942841"/>
              <a:gd name="connsiteX9" fmla="*/ 74813 w 234502"/>
              <a:gd name="connsiteY9" fmla="*/ 3299 h 942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4502" h="942841">
                <a:moveTo>
                  <a:pt x="74813" y="3299"/>
                </a:moveTo>
                <a:cubicBezTo>
                  <a:pt x="94306" y="42285"/>
                  <a:pt x="214808" y="475267"/>
                  <a:pt x="230757" y="534927"/>
                </a:cubicBezTo>
                <a:cubicBezTo>
                  <a:pt x="246706" y="594587"/>
                  <a:pt x="208901" y="316369"/>
                  <a:pt x="170506" y="361262"/>
                </a:cubicBezTo>
                <a:cubicBezTo>
                  <a:pt x="132111" y="406155"/>
                  <a:pt x="8655" y="765299"/>
                  <a:pt x="385" y="804285"/>
                </a:cubicBezTo>
                <a:cubicBezTo>
                  <a:pt x="-7885" y="843271"/>
                  <a:pt x="119706" y="572141"/>
                  <a:pt x="120887" y="595178"/>
                </a:cubicBezTo>
                <a:cubicBezTo>
                  <a:pt x="122068" y="618215"/>
                  <a:pt x="19878" y="933648"/>
                  <a:pt x="7473" y="942508"/>
                </a:cubicBezTo>
                <a:cubicBezTo>
                  <a:pt x="-4932" y="951368"/>
                  <a:pt x="39961" y="781839"/>
                  <a:pt x="46459" y="648341"/>
                </a:cubicBezTo>
                <a:cubicBezTo>
                  <a:pt x="52957" y="514843"/>
                  <a:pt x="35236" y="199410"/>
                  <a:pt x="46459" y="141522"/>
                </a:cubicBezTo>
                <a:cubicBezTo>
                  <a:pt x="57682" y="83634"/>
                  <a:pt x="106710" y="318732"/>
                  <a:pt x="113799" y="301011"/>
                </a:cubicBezTo>
                <a:cubicBezTo>
                  <a:pt x="120888" y="283290"/>
                  <a:pt x="55320" y="-35687"/>
                  <a:pt x="74813" y="3299"/>
                </a:cubicBezTo>
                <a:close/>
              </a:path>
            </a:pathLst>
          </a:custGeom>
          <a:solidFill>
            <a:srgbClr val="0070C0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フリーフォーム 310">
            <a:extLst>
              <a:ext uri="{FF2B5EF4-FFF2-40B4-BE49-F238E27FC236}">
                <a16:creationId xmlns:a16="http://schemas.microsoft.com/office/drawing/2014/main" id="{5F832526-EFEB-558F-282D-F57BFB1B4E8A}"/>
              </a:ext>
            </a:extLst>
          </p:cNvPr>
          <p:cNvSpPr/>
          <p:nvPr/>
        </p:nvSpPr>
        <p:spPr>
          <a:xfrm>
            <a:off x="4384027" y="4742814"/>
            <a:ext cx="163756" cy="683363"/>
          </a:xfrm>
          <a:custGeom>
            <a:avLst/>
            <a:gdLst>
              <a:gd name="connsiteX0" fmla="*/ 111773 w 163756"/>
              <a:gd name="connsiteY0" fmla="*/ 57786 h 683363"/>
              <a:gd name="connsiteX1" fmla="*/ 146698 w 163756"/>
              <a:gd name="connsiteY1" fmla="*/ 461011 h 683363"/>
              <a:gd name="connsiteX2" fmla="*/ 153048 w 163756"/>
              <a:gd name="connsiteY2" fmla="*/ 391161 h 683363"/>
              <a:gd name="connsiteX3" fmla="*/ 648 w 163756"/>
              <a:gd name="connsiteY3" fmla="*/ 683261 h 683363"/>
              <a:gd name="connsiteX4" fmla="*/ 95898 w 163756"/>
              <a:gd name="connsiteY4" fmla="*/ 426086 h 683363"/>
              <a:gd name="connsiteX5" fmla="*/ 38748 w 163756"/>
              <a:gd name="connsiteY5" fmla="*/ 562611 h 683363"/>
              <a:gd name="connsiteX6" fmla="*/ 92723 w 163756"/>
              <a:gd name="connsiteY6" fmla="*/ 241936 h 683363"/>
              <a:gd name="connsiteX7" fmla="*/ 80023 w 163756"/>
              <a:gd name="connsiteY7" fmla="*/ 295911 h 683363"/>
              <a:gd name="connsiteX8" fmla="*/ 48273 w 163756"/>
              <a:gd name="connsiteY8" fmla="*/ 636 h 683363"/>
              <a:gd name="connsiteX9" fmla="*/ 70498 w 163756"/>
              <a:gd name="connsiteY9" fmla="*/ 213361 h 683363"/>
              <a:gd name="connsiteX10" fmla="*/ 111773 w 163756"/>
              <a:gd name="connsiteY10" fmla="*/ 57786 h 683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3756" h="683363">
                <a:moveTo>
                  <a:pt x="111773" y="57786"/>
                </a:moveTo>
                <a:cubicBezTo>
                  <a:pt x="124473" y="99061"/>
                  <a:pt x="139819" y="405449"/>
                  <a:pt x="146698" y="461011"/>
                </a:cubicBezTo>
                <a:cubicBezTo>
                  <a:pt x="153577" y="516573"/>
                  <a:pt x="177390" y="354119"/>
                  <a:pt x="153048" y="391161"/>
                </a:cubicBezTo>
                <a:cubicBezTo>
                  <a:pt x="128706" y="428203"/>
                  <a:pt x="10173" y="677440"/>
                  <a:pt x="648" y="683261"/>
                </a:cubicBezTo>
                <a:cubicBezTo>
                  <a:pt x="-8877" y="689082"/>
                  <a:pt x="89548" y="446194"/>
                  <a:pt x="95898" y="426086"/>
                </a:cubicBezTo>
                <a:cubicBezTo>
                  <a:pt x="102248" y="405978"/>
                  <a:pt x="39277" y="593303"/>
                  <a:pt x="38748" y="562611"/>
                </a:cubicBezTo>
                <a:cubicBezTo>
                  <a:pt x="38219" y="531919"/>
                  <a:pt x="85844" y="286386"/>
                  <a:pt x="92723" y="241936"/>
                </a:cubicBezTo>
                <a:cubicBezTo>
                  <a:pt x="99602" y="197486"/>
                  <a:pt x="87431" y="336128"/>
                  <a:pt x="80023" y="295911"/>
                </a:cubicBezTo>
                <a:cubicBezTo>
                  <a:pt x="72615" y="255694"/>
                  <a:pt x="49860" y="14394"/>
                  <a:pt x="48273" y="636"/>
                </a:cubicBezTo>
                <a:cubicBezTo>
                  <a:pt x="46686" y="-13122"/>
                  <a:pt x="59915" y="200661"/>
                  <a:pt x="70498" y="213361"/>
                </a:cubicBezTo>
                <a:cubicBezTo>
                  <a:pt x="81081" y="226061"/>
                  <a:pt x="99073" y="16511"/>
                  <a:pt x="111773" y="57786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0" name="フリーフォーム 389">
            <a:extLst>
              <a:ext uri="{FF2B5EF4-FFF2-40B4-BE49-F238E27FC236}">
                <a16:creationId xmlns:a16="http://schemas.microsoft.com/office/drawing/2014/main" id="{810F7CEF-D619-C71E-7E45-FBA75B2042A9}"/>
              </a:ext>
            </a:extLst>
          </p:cNvPr>
          <p:cNvSpPr/>
          <p:nvPr/>
        </p:nvSpPr>
        <p:spPr>
          <a:xfrm>
            <a:off x="3858353" y="3787705"/>
            <a:ext cx="1022356" cy="460009"/>
          </a:xfrm>
          <a:custGeom>
            <a:avLst/>
            <a:gdLst>
              <a:gd name="connsiteX0" fmla="*/ 682385 w 1022356"/>
              <a:gd name="connsiteY0" fmla="*/ 2757 h 460009"/>
              <a:gd name="connsiteX1" fmla="*/ 14170 w 1022356"/>
              <a:gd name="connsiteY1" fmla="*/ 307557 h 460009"/>
              <a:gd name="connsiteX2" fmla="*/ 213462 w 1022356"/>
              <a:gd name="connsiteY2" fmla="*/ 252849 h 460009"/>
              <a:gd name="connsiteX3" fmla="*/ 57155 w 1022356"/>
              <a:gd name="connsiteY3" fmla="*/ 362264 h 460009"/>
              <a:gd name="connsiteX4" fmla="*/ 807432 w 1022356"/>
              <a:gd name="connsiteY4" fmla="*/ 350541 h 460009"/>
              <a:gd name="connsiteX5" fmla="*/ 326785 w 1022356"/>
              <a:gd name="connsiteY5" fmla="*/ 459957 h 460009"/>
              <a:gd name="connsiteX6" fmla="*/ 1022355 w 1022356"/>
              <a:gd name="connsiteY6" fmla="*/ 334910 h 460009"/>
              <a:gd name="connsiteX7" fmla="*/ 318970 w 1022356"/>
              <a:gd name="connsiteY7" fmla="*/ 342726 h 460009"/>
              <a:gd name="connsiteX8" fmla="*/ 760539 w 1022356"/>
              <a:gd name="connsiteY8" fmla="*/ 209864 h 460009"/>
              <a:gd name="connsiteX9" fmla="*/ 541709 w 1022356"/>
              <a:gd name="connsiteY9" fmla="*/ 229403 h 460009"/>
              <a:gd name="connsiteX10" fmla="*/ 385401 w 1022356"/>
              <a:gd name="connsiteY10" fmla="*/ 225495 h 460009"/>
              <a:gd name="connsiteX11" fmla="*/ 522170 w 1022356"/>
              <a:gd name="connsiteY11" fmla="*/ 159064 h 460009"/>
              <a:gd name="connsiteX12" fmla="*/ 682385 w 1022356"/>
              <a:gd name="connsiteY12" fmla="*/ 2757 h 460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22356" h="460009">
                <a:moveTo>
                  <a:pt x="682385" y="2757"/>
                </a:moveTo>
                <a:cubicBezTo>
                  <a:pt x="597718" y="27506"/>
                  <a:pt x="92324" y="265875"/>
                  <a:pt x="14170" y="307557"/>
                </a:cubicBezTo>
                <a:cubicBezTo>
                  <a:pt x="-63984" y="349239"/>
                  <a:pt x="206298" y="243731"/>
                  <a:pt x="213462" y="252849"/>
                </a:cubicBezTo>
                <a:cubicBezTo>
                  <a:pt x="220626" y="261967"/>
                  <a:pt x="-41840" y="345982"/>
                  <a:pt x="57155" y="362264"/>
                </a:cubicBezTo>
                <a:cubicBezTo>
                  <a:pt x="156150" y="378546"/>
                  <a:pt x="762494" y="334259"/>
                  <a:pt x="807432" y="350541"/>
                </a:cubicBezTo>
                <a:cubicBezTo>
                  <a:pt x="852370" y="366823"/>
                  <a:pt x="290965" y="462562"/>
                  <a:pt x="326785" y="459957"/>
                </a:cubicBezTo>
                <a:cubicBezTo>
                  <a:pt x="362605" y="457352"/>
                  <a:pt x="1023658" y="354449"/>
                  <a:pt x="1022355" y="334910"/>
                </a:cubicBezTo>
                <a:cubicBezTo>
                  <a:pt x="1021053" y="315372"/>
                  <a:pt x="362606" y="363567"/>
                  <a:pt x="318970" y="342726"/>
                </a:cubicBezTo>
                <a:cubicBezTo>
                  <a:pt x="275334" y="321885"/>
                  <a:pt x="723416" y="228751"/>
                  <a:pt x="760539" y="209864"/>
                </a:cubicBezTo>
                <a:cubicBezTo>
                  <a:pt x="797662" y="190977"/>
                  <a:pt x="604232" y="226798"/>
                  <a:pt x="541709" y="229403"/>
                </a:cubicBezTo>
                <a:cubicBezTo>
                  <a:pt x="479186" y="232008"/>
                  <a:pt x="388657" y="237218"/>
                  <a:pt x="385401" y="225495"/>
                </a:cubicBezTo>
                <a:cubicBezTo>
                  <a:pt x="382144" y="213772"/>
                  <a:pt x="471370" y="190977"/>
                  <a:pt x="522170" y="159064"/>
                </a:cubicBezTo>
                <a:cubicBezTo>
                  <a:pt x="572970" y="127151"/>
                  <a:pt x="767052" y="-21992"/>
                  <a:pt x="682385" y="2757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フリーフォーム 311">
            <a:extLst>
              <a:ext uri="{FF2B5EF4-FFF2-40B4-BE49-F238E27FC236}">
                <a16:creationId xmlns:a16="http://schemas.microsoft.com/office/drawing/2014/main" id="{4C9B95F5-F8EE-6300-E96A-EAD0D127B445}"/>
              </a:ext>
            </a:extLst>
          </p:cNvPr>
          <p:cNvSpPr/>
          <p:nvPr/>
        </p:nvSpPr>
        <p:spPr>
          <a:xfrm>
            <a:off x="5060943" y="5054339"/>
            <a:ext cx="607809" cy="146524"/>
          </a:xfrm>
          <a:custGeom>
            <a:avLst/>
            <a:gdLst>
              <a:gd name="connsiteX0" fmla="*/ 7 w 607809"/>
              <a:gd name="connsiteY0" fmla="*/ 261 h 146524"/>
              <a:gd name="connsiteX1" fmla="*/ 146057 w 607809"/>
              <a:gd name="connsiteY1" fmla="*/ 143136 h 146524"/>
              <a:gd name="connsiteX2" fmla="*/ 123832 w 607809"/>
              <a:gd name="connsiteY2" fmla="*/ 101861 h 146524"/>
              <a:gd name="connsiteX3" fmla="*/ 285757 w 607809"/>
              <a:gd name="connsiteY3" fmla="*/ 130436 h 146524"/>
              <a:gd name="connsiteX4" fmla="*/ 257182 w 607809"/>
              <a:gd name="connsiteY4" fmla="*/ 120911 h 146524"/>
              <a:gd name="connsiteX5" fmla="*/ 606432 w 607809"/>
              <a:gd name="connsiteY5" fmla="*/ 146311 h 146524"/>
              <a:gd name="connsiteX6" fmla="*/ 371482 w 607809"/>
              <a:gd name="connsiteY6" fmla="*/ 133611 h 146524"/>
              <a:gd name="connsiteX7" fmla="*/ 184157 w 607809"/>
              <a:gd name="connsiteY7" fmla="*/ 143136 h 146524"/>
              <a:gd name="connsiteX8" fmla="*/ 139707 w 607809"/>
              <a:gd name="connsiteY8" fmla="*/ 108211 h 146524"/>
              <a:gd name="connsiteX9" fmla="*/ 7 w 607809"/>
              <a:gd name="connsiteY9" fmla="*/ 261 h 146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7809" h="146524">
                <a:moveTo>
                  <a:pt x="7" y="261"/>
                </a:moveTo>
                <a:cubicBezTo>
                  <a:pt x="1065" y="6082"/>
                  <a:pt x="125420" y="126203"/>
                  <a:pt x="146057" y="143136"/>
                </a:cubicBezTo>
                <a:cubicBezTo>
                  <a:pt x="166695" y="160069"/>
                  <a:pt x="100549" y="103978"/>
                  <a:pt x="123832" y="101861"/>
                </a:cubicBezTo>
                <a:cubicBezTo>
                  <a:pt x="147115" y="99744"/>
                  <a:pt x="263532" y="127261"/>
                  <a:pt x="285757" y="130436"/>
                </a:cubicBezTo>
                <a:cubicBezTo>
                  <a:pt x="307982" y="133611"/>
                  <a:pt x="203736" y="118265"/>
                  <a:pt x="257182" y="120911"/>
                </a:cubicBezTo>
                <a:cubicBezTo>
                  <a:pt x="310628" y="123557"/>
                  <a:pt x="587382" y="144194"/>
                  <a:pt x="606432" y="146311"/>
                </a:cubicBezTo>
                <a:cubicBezTo>
                  <a:pt x="625482" y="148428"/>
                  <a:pt x="441861" y="134140"/>
                  <a:pt x="371482" y="133611"/>
                </a:cubicBezTo>
                <a:cubicBezTo>
                  <a:pt x="301103" y="133082"/>
                  <a:pt x="222786" y="147369"/>
                  <a:pt x="184157" y="143136"/>
                </a:cubicBezTo>
                <a:cubicBezTo>
                  <a:pt x="145528" y="138903"/>
                  <a:pt x="164578" y="128848"/>
                  <a:pt x="139707" y="108211"/>
                </a:cubicBezTo>
                <a:cubicBezTo>
                  <a:pt x="114836" y="87574"/>
                  <a:pt x="-1051" y="-5560"/>
                  <a:pt x="7" y="261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3" name="フリーフォーム 312">
            <a:extLst>
              <a:ext uri="{FF2B5EF4-FFF2-40B4-BE49-F238E27FC236}">
                <a16:creationId xmlns:a16="http://schemas.microsoft.com/office/drawing/2014/main" id="{DA343378-C5E8-1C96-AE4C-55880F07E317}"/>
              </a:ext>
            </a:extLst>
          </p:cNvPr>
          <p:cNvSpPr/>
          <p:nvPr/>
        </p:nvSpPr>
        <p:spPr>
          <a:xfrm>
            <a:off x="3960911" y="5617825"/>
            <a:ext cx="222553" cy="479068"/>
          </a:xfrm>
          <a:custGeom>
            <a:avLst/>
            <a:gdLst>
              <a:gd name="connsiteX0" fmla="*/ 160713 w 222553"/>
              <a:gd name="connsiteY0" fmla="*/ 503 h 479068"/>
              <a:gd name="connsiteX1" fmla="*/ 201656 w 222553"/>
              <a:gd name="connsiteY1" fmla="*/ 200671 h 479068"/>
              <a:gd name="connsiteX2" fmla="*/ 1489 w 222553"/>
              <a:gd name="connsiteY2" fmla="*/ 473626 h 479068"/>
              <a:gd name="connsiteX3" fmla="*/ 115220 w 222553"/>
              <a:gd name="connsiteY3" fmla="*/ 373542 h 479068"/>
              <a:gd name="connsiteX4" fmla="*/ 206205 w 222553"/>
              <a:gd name="connsiteY4" fmla="*/ 259811 h 479068"/>
              <a:gd name="connsiteX5" fmla="*/ 219853 w 222553"/>
              <a:gd name="connsiteY5" fmla="*/ 146079 h 479068"/>
              <a:gd name="connsiteX6" fmla="*/ 160713 w 222553"/>
              <a:gd name="connsiteY6" fmla="*/ 503 h 479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553" h="479068">
                <a:moveTo>
                  <a:pt x="160713" y="503"/>
                </a:moveTo>
                <a:cubicBezTo>
                  <a:pt x="157680" y="9602"/>
                  <a:pt x="228193" y="121817"/>
                  <a:pt x="201656" y="200671"/>
                </a:cubicBezTo>
                <a:cubicBezTo>
                  <a:pt x="175119" y="279525"/>
                  <a:pt x="15895" y="444814"/>
                  <a:pt x="1489" y="473626"/>
                </a:cubicBezTo>
                <a:cubicBezTo>
                  <a:pt x="-12917" y="502438"/>
                  <a:pt x="81101" y="409178"/>
                  <a:pt x="115220" y="373542"/>
                </a:cubicBezTo>
                <a:cubicBezTo>
                  <a:pt x="149339" y="337906"/>
                  <a:pt x="188766" y="297721"/>
                  <a:pt x="206205" y="259811"/>
                </a:cubicBezTo>
                <a:cubicBezTo>
                  <a:pt x="223644" y="221901"/>
                  <a:pt x="225160" y="183989"/>
                  <a:pt x="219853" y="146079"/>
                </a:cubicBezTo>
                <a:cubicBezTo>
                  <a:pt x="214546" y="108169"/>
                  <a:pt x="163746" y="-8596"/>
                  <a:pt x="160713" y="503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1489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田中みな実 スペシャルインタビュー 】初主演映画『ずっと独身でいるつもり？』公開！30代を生き抜くヒントとは？｜＠BAILA" hidden="1">
            <a:extLst>
              <a:ext uri="{FF2B5EF4-FFF2-40B4-BE49-F238E27FC236}">
                <a16:creationId xmlns:a16="http://schemas.microsoft.com/office/drawing/2014/main" id="{3D21382C-BB46-E9DB-9997-0A816B034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9175"/>
            <a:ext cx="9601200" cy="822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1708DF2F-5003-FD9F-DF22-28A6B396CFE3}"/>
              </a:ext>
            </a:extLst>
          </p:cNvPr>
          <p:cNvSpPr/>
          <p:nvPr/>
        </p:nvSpPr>
        <p:spPr>
          <a:xfrm>
            <a:off x="4606596" y="4203124"/>
            <a:ext cx="240189" cy="210253"/>
          </a:xfrm>
          <a:custGeom>
            <a:avLst/>
            <a:gdLst>
              <a:gd name="connsiteX0" fmla="*/ 329 w 240189"/>
              <a:gd name="connsiteY0" fmla="*/ 210126 h 210253"/>
              <a:gd name="connsiteX1" fmla="*/ 76529 w 240189"/>
              <a:gd name="connsiteY1" fmla="*/ 108526 h 210253"/>
              <a:gd name="connsiteX2" fmla="*/ 130504 w 240189"/>
              <a:gd name="connsiteY2" fmla="*/ 48201 h 210253"/>
              <a:gd name="connsiteX3" fmla="*/ 238454 w 240189"/>
              <a:gd name="connsiteY3" fmla="*/ 576 h 210253"/>
              <a:gd name="connsiteX4" fmla="*/ 190829 w 240189"/>
              <a:gd name="connsiteY4" fmla="*/ 25976 h 210253"/>
              <a:gd name="connsiteX5" fmla="*/ 108279 w 240189"/>
              <a:gd name="connsiteY5" fmla="*/ 86301 h 210253"/>
              <a:gd name="connsiteX6" fmla="*/ 329 w 240189"/>
              <a:gd name="connsiteY6" fmla="*/ 210126 h 210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0189" h="210253">
                <a:moveTo>
                  <a:pt x="329" y="210126"/>
                </a:moveTo>
                <a:cubicBezTo>
                  <a:pt x="-4963" y="213830"/>
                  <a:pt x="54833" y="135513"/>
                  <a:pt x="76529" y="108526"/>
                </a:cubicBezTo>
                <a:cubicBezTo>
                  <a:pt x="98225" y="81539"/>
                  <a:pt x="103517" y="66193"/>
                  <a:pt x="130504" y="48201"/>
                </a:cubicBezTo>
                <a:cubicBezTo>
                  <a:pt x="157491" y="30209"/>
                  <a:pt x="228400" y="4280"/>
                  <a:pt x="238454" y="576"/>
                </a:cubicBezTo>
                <a:cubicBezTo>
                  <a:pt x="248508" y="-3128"/>
                  <a:pt x="212525" y="11688"/>
                  <a:pt x="190829" y="25976"/>
                </a:cubicBezTo>
                <a:cubicBezTo>
                  <a:pt x="169133" y="40263"/>
                  <a:pt x="137912" y="57726"/>
                  <a:pt x="108279" y="86301"/>
                </a:cubicBezTo>
                <a:cubicBezTo>
                  <a:pt x="78646" y="114876"/>
                  <a:pt x="5621" y="206422"/>
                  <a:pt x="329" y="210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5BD3F030-80D3-C89C-BAAE-DB188CA44D57}"/>
              </a:ext>
            </a:extLst>
          </p:cNvPr>
          <p:cNvSpPr/>
          <p:nvPr/>
        </p:nvSpPr>
        <p:spPr>
          <a:xfrm>
            <a:off x="4794250" y="4187655"/>
            <a:ext cx="342385" cy="83574"/>
          </a:xfrm>
          <a:custGeom>
            <a:avLst/>
            <a:gdLst>
              <a:gd name="connsiteX0" fmla="*/ 0 w 342385"/>
              <a:gd name="connsiteY0" fmla="*/ 22395 h 83574"/>
              <a:gd name="connsiteX1" fmla="*/ 101600 w 342385"/>
              <a:gd name="connsiteY1" fmla="*/ 170 h 83574"/>
              <a:gd name="connsiteX2" fmla="*/ 231775 w 342385"/>
              <a:gd name="connsiteY2" fmla="*/ 16045 h 83574"/>
              <a:gd name="connsiteX3" fmla="*/ 336550 w 342385"/>
              <a:gd name="connsiteY3" fmla="*/ 79545 h 83574"/>
              <a:gd name="connsiteX4" fmla="*/ 320675 w 342385"/>
              <a:gd name="connsiteY4" fmla="*/ 73195 h 83574"/>
              <a:gd name="connsiteX5" fmla="*/ 250825 w 342385"/>
              <a:gd name="connsiteY5" fmla="*/ 41445 h 83574"/>
              <a:gd name="connsiteX6" fmla="*/ 206375 w 342385"/>
              <a:gd name="connsiteY6" fmla="*/ 25570 h 83574"/>
              <a:gd name="connsiteX7" fmla="*/ 146050 w 342385"/>
              <a:gd name="connsiteY7" fmla="*/ 22395 h 83574"/>
              <a:gd name="connsiteX8" fmla="*/ 0 w 342385"/>
              <a:gd name="connsiteY8" fmla="*/ 22395 h 83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2385" h="83574">
                <a:moveTo>
                  <a:pt x="0" y="22395"/>
                </a:moveTo>
                <a:cubicBezTo>
                  <a:pt x="31485" y="11811"/>
                  <a:pt x="62971" y="1228"/>
                  <a:pt x="101600" y="170"/>
                </a:cubicBezTo>
                <a:cubicBezTo>
                  <a:pt x="140229" y="-888"/>
                  <a:pt x="192617" y="2816"/>
                  <a:pt x="231775" y="16045"/>
                </a:cubicBezTo>
                <a:cubicBezTo>
                  <a:pt x="270933" y="29274"/>
                  <a:pt x="336550" y="79545"/>
                  <a:pt x="336550" y="79545"/>
                </a:cubicBezTo>
                <a:cubicBezTo>
                  <a:pt x="351367" y="89070"/>
                  <a:pt x="334963" y="79545"/>
                  <a:pt x="320675" y="73195"/>
                </a:cubicBezTo>
                <a:cubicBezTo>
                  <a:pt x="306387" y="66845"/>
                  <a:pt x="269875" y="49382"/>
                  <a:pt x="250825" y="41445"/>
                </a:cubicBezTo>
                <a:cubicBezTo>
                  <a:pt x="231775" y="33508"/>
                  <a:pt x="223838" y="28745"/>
                  <a:pt x="206375" y="25570"/>
                </a:cubicBezTo>
                <a:cubicBezTo>
                  <a:pt x="188913" y="22395"/>
                  <a:pt x="146050" y="22395"/>
                  <a:pt x="146050" y="22395"/>
                </a:cubicBezTo>
                <a:lnTo>
                  <a:pt x="0" y="223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7A0D42E0-D58E-9ECB-678A-1F5B65041D86}"/>
              </a:ext>
            </a:extLst>
          </p:cNvPr>
          <p:cNvSpPr/>
          <p:nvPr/>
        </p:nvSpPr>
        <p:spPr>
          <a:xfrm>
            <a:off x="4736282" y="4184609"/>
            <a:ext cx="465928" cy="192929"/>
          </a:xfrm>
          <a:custGeom>
            <a:avLst/>
            <a:gdLst>
              <a:gd name="connsiteX0" fmla="*/ 818 w 465928"/>
              <a:gd name="connsiteY0" fmla="*/ 111166 h 192929"/>
              <a:gd name="connsiteX1" fmla="*/ 92893 w 465928"/>
              <a:gd name="connsiteY1" fmla="*/ 63541 h 192929"/>
              <a:gd name="connsiteX2" fmla="*/ 153218 w 465928"/>
              <a:gd name="connsiteY2" fmla="*/ 47666 h 192929"/>
              <a:gd name="connsiteX3" fmla="*/ 235768 w 465928"/>
              <a:gd name="connsiteY3" fmla="*/ 50841 h 192929"/>
              <a:gd name="connsiteX4" fmla="*/ 280218 w 465928"/>
              <a:gd name="connsiteY4" fmla="*/ 41 h 192929"/>
              <a:gd name="connsiteX5" fmla="*/ 254818 w 465928"/>
              <a:gd name="connsiteY5" fmla="*/ 60366 h 192929"/>
              <a:gd name="connsiteX6" fmla="*/ 346893 w 465928"/>
              <a:gd name="connsiteY6" fmla="*/ 38141 h 192929"/>
              <a:gd name="connsiteX7" fmla="*/ 311968 w 465928"/>
              <a:gd name="connsiteY7" fmla="*/ 73066 h 192929"/>
              <a:gd name="connsiteX8" fmla="*/ 378643 w 465928"/>
              <a:gd name="connsiteY8" fmla="*/ 114341 h 192929"/>
              <a:gd name="connsiteX9" fmla="*/ 464368 w 465928"/>
              <a:gd name="connsiteY9" fmla="*/ 139741 h 192929"/>
              <a:gd name="connsiteX10" fmla="*/ 426268 w 465928"/>
              <a:gd name="connsiteY10" fmla="*/ 142916 h 192929"/>
              <a:gd name="connsiteX11" fmla="*/ 331018 w 465928"/>
              <a:gd name="connsiteY11" fmla="*/ 120691 h 192929"/>
              <a:gd name="connsiteX12" fmla="*/ 407218 w 465928"/>
              <a:gd name="connsiteY12" fmla="*/ 190541 h 192929"/>
              <a:gd name="connsiteX13" fmla="*/ 362768 w 465928"/>
              <a:gd name="connsiteY13" fmla="*/ 171491 h 192929"/>
              <a:gd name="connsiteX14" fmla="*/ 280218 w 465928"/>
              <a:gd name="connsiteY14" fmla="*/ 120691 h 192929"/>
              <a:gd name="connsiteX15" fmla="*/ 242118 w 465928"/>
              <a:gd name="connsiteY15" fmla="*/ 95291 h 192929"/>
              <a:gd name="connsiteX16" fmla="*/ 184968 w 465928"/>
              <a:gd name="connsiteY16" fmla="*/ 73066 h 192929"/>
              <a:gd name="connsiteX17" fmla="*/ 267518 w 465928"/>
              <a:gd name="connsiteY17" fmla="*/ 104816 h 192929"/>
              <a:gd name="connsiteX18" fmla="*/ 184968 w 465928"/>
              <a:gd name="connsiteY18" fmla="*/ 92116 h 192929"/>
              <a:gd name="connsiteX19" fmla="*/ 150043 w 465928"/>
              <a:gd name="connsiteY19" fmla="*/ 76241 h 192929"/>
              <a:gd name="connsiteX20" fmla="*/ 818 w 465928"/>
              <a:gd name="connsiteY20" fmla="*/ 111166 h 19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65928" h="192929">
                <a:moveTo>
                  <a:pt x="818" y="111166"/>
                </a:moveTo>
                <a:cubicBezTo>
                  <a:pt x="-8707" y="109049"/>
                  <a:pt x="67493" y="74124"/>
                  <a:pt x="92893" y="63541"/>
                </a:cubicBezTo>
                <a:cubicBezTo>
                  <a:pt x="118293" y="52958"/>
                  <a:pt x="129405" y="49783"/>
                  <a:pt x="153218" y="47666"/>
                </a:cubicBezTo>
                <a:cubicBezTo>
                  <a:pt x="177031" y="45549"/>
                  <a:pt x="214601" y="58778"/>
                  <a:pt x="235768" y="50841"/>
                </a:cubicBezTo>
                <a:cubicBezTo>
                  <a:pt x="256935" y="42903"/>
                  <a:pt x="277043" y="-1546"/>
                  <a:pt x="280218" y="41"/>
                </a:cubicBezTo>
                <a:cubicBezTo>
                  <a:pt x="283393" y="1628"/>
                  <a:pt x="243706" y="54016"/>
                  <a:pt x="254818" y="60366"/>
                </a:cubicBezTo>
                <a:cubicBezTo>
                  <a:pt x="265930" y="66716"/>
                  <a:pt x="337368" y="36024"/>
                  <a:pt x="346893" y="38141"/>
                </a:cubicBezTo>
                <a:cubicBezTo>
                  <a:pt x="356418" y="40258"/>
                  <a:pt x="306676" y="60366"/>
                  <a:pt x="311968" y="73066"/>
                </a:cubicBezTo>
                <a:cubicBezTo>
                  <a:pt x="317260" y="85766"/>
                  <a:pt x="353243" y="103229"/>
                  <a:pt x="378643" y="114341"/>
                </a:cubicBezTo>
                <a:cubicBezTo>
                  <a:pt x="404043" y="125453"/>
                  <a:pt x="456431" y="134979"/>
                  <a:pt x="464368" y="139741"/>
                </a:cubicBezTo>
                <a:cubicBezTo>
                  <a:pt x="472306" y="144504"/>
                  <a:pt x="448493" y="146091"/>
                  <a:pt x="426268" y="142916"/>
                </a:cubicBezTo>
                <a:cubicBezTo>
                  <a:pt x="404043" y="139741"/>
                  <a:pt x="334193" y="112753"/>
                  <a:pt x="331018" y="120691"/>
                </a:cubicBezTo>
                <a:cubicBezTo>
                  <a:pt x="327843" y="128629"/>
                  <a:pt x="401926" y="182074"/>
                  <a:pt x="407218" y="190541"/>
                </a:cubicBezTo>
                <a:cubicBezTo>
                  <a:pt x="412510" y="199008"/>
                  <a:pt x="383935" y="183133"/>
                  <a:pt x="362768" y="171491"/>
                </a:cubicBezTo>
                <a:cubicBezTo>
                  <a:pt x="341601" y="159849"/>
                  <a:pt x="300326" y="133391"/>
                  <a:pt x="280218" y="120691"/>
                </a:cubicBezTo>
                <a:cubicBezTo>
                  <a:pt x="260110" y="107991"/>
                  <a:pt x="257993" y="103228"/>
                  <a:pt x="242118" y="95291"/>
                </a:cubicBezTo>
                <a:cubicBezTo>
                  <a:pt x="226243" y="87354"/>
                  <a:pt x="184968" y="73066"/>
                  <a:pt x="184968" y="73066"/>
                </a:cubicBezTo>
                <a:cubicBezTo>
                  <a:pt x="189201" y="74653"/>
                  <a:pt x="267518" y="101641"/>
                  <a:pt x="267518" y="104816"/>
                </a:cubicBezTo>
                <a:cubicBezTo>
                  <a:pt x="267518" y="107991"/>
                  <a:pt x="204547" y="96878"/>
                  <a:pt x="184968" y="92116"/>
                </a:cubicBezTo>
                <a:cubicBezTo>
                  <a:pt x="165389" y="87354"/>
                  <a:pt x="174385" y="74124"/>
                  <a:pt x="150043" y="76241"/>
                </a:cubicBezTo>
                <a:cubicBezTo>
                  <a:pt x="125701" y="78358"/>
                  <a:pt x="10343" y="113283"/>
                  <a:pt x="818" y="111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3FF3392B-AFA7-3258-95B9-3519BB923145}"/>
              </a:ext>
            </a:extLst>
          </p:cNvPr>
          <p:cNvSpPr/>
          <p:nvPr/>
        </p:nvSpPr>
        <p:spPr>
          <a:xfrm>
            <a:off x="4723266" y="4229033"/>
            <a:ext cx="271821" cy="57224"/>
          </a:xfrm>
          <a:custGeom>
            <a:avLst/>
            <a:gdLst>
              <a:gd name="connsiteX0" fmla="*/ 1134 w 271821"/>
              <a:gd name="connsiteY0" fmla="*/ 57217 h 57224"/>
              <a:gd name="connsiteX1" fmla="*/ 90034 w 271821"/>
              <a:gd name="connsiteY1" fmla="*/ 19117 h 57224"/>
              <a:gd name="connsiteX2" fmla="*/ 159884 w 271821"/>
              <a:gd name="connsiteY2" fmla="*/ 67 h 57224"/>
              <a:gd name="connsiteX3" fmla="*/ 271009 w 271821"/>
              <a:gd name="connsiteY3" fmla="*/ 12767 h 57224"/>
              <a:gd name="connsiteX4" fmla="*/ 207509 w 271821"/>
              <a:gd name="connsiteY4" fmla="*/ 12767 h 57224"/>
              <a:gd name="connsiteX5" fmla="*/ 156709 w 271821"/>
              <a:gd name="connsiteY5" fmla="*/ 15942 h 57224"/>
              <a:gd name="connsiteX6" fmla="*/ 1134 w 271821"/>
              <a:gd name="connsiteY6" fmla="*/ 57217 h 5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821" h="57224">
                <a:moveTo>
                  <a:pt x="1134" y="57217"/>
                </a:moveTo>
                <a:cubicBezTo>
                  <a:pt x="-9978" y="57746"/>
                  <a:pt x="63576" y="28642"/>
                  <a:pt x="90034" y="19117"/>
                </a:cubicBezTo>
                <a:cubicBezTo>
                  <a:pt x="116492" y="9592"/>
                  <a:pt x="129722" y="1125"/>
                  <a:pt x="159884" y="67"/>
                </a:cubicBezTo>
                <a:cubicBezTo>
                  <a:pt x="190046" y="-991"/>
                  <a:pt x="263072" y="10650"/>
                  <a:pt x="271009" y="12767"/>
                </a:cubicBezTo>
                <a:cubicBezTo>
                  <a:pt x="278946" y="14884"/>
                  <a:pt x="226559" y="12238"/>
                  <a:pt x="207509" y="12767"/>
                </a:cubicBezTo>
                <a:cubicBezTo>
                  <a:pt x="188459" y="13296"/>
                  <a:pt x="183696" y="9592"/>
                  <a:pt x="156709" y="15942"/>
                </a:cubicBezTo>
                <a:cubicBezTo>
                  <a:pt x="129722" y="22292"/>
                  <a:pt x="12246" y="56688"/>
                  <a:pt x="1134" y="572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23742260-E420-2B35-0CB6-0E13652496E1}"/>
              </a:ext>
            </a:extLst>
          </p:cNvPr>
          <p:cNvSpPr/>
          <p:nvPr/>
        </p:nvSpPr>
        <p:spPr>
          <a:xfrm>
            <a:off x="4710233" y="4250330"/>
            <a:ext cx="237187" cy="159829"/>
          </a:xfrm>
          <a:custGeom>
            <a:avLst/>
            <a:gdLst>
              <a:gd name="connsiteX0" fmla="*/ 223717 w 237187"/>
              <a:gd name="connsiteY0" fmla="*/ 7345 h 159829"/>
              <a:gd name="connsiteX1" fmla="*/ 233242 w 237187"/>
              <a:gd name="connsiteY1" fmla="*/ 89895 h 159829"/>
              <a:gd name="connsiteX2" fmla="*/ 166567 w 237187"/>
              <a:gd name="connsiteY2" fmla="*/ 156570 h 159829"/>
              <a:gd name="connsiteX3" fmla="*/ 49092 w 237187"/>
              <a:gd name="connsiteY3" fmla="*/ 140695 h 159829"/>
              <a:gd name="connsiteX4" fmla="*/ 23692 w 237187"/>
              <a:gd name="connsiteY4" fmla="*/ 64495 h 159829"/>
              <a:gd name="connsiteX5" fmla="*/ 4642 w 237187"/>
              <a:gd name="connsiteY5" fmla="*/ 42270 h 159829"/>
              <a:gd name="connsiteX6" fmla="*/ 115767 w 237187"/>
              <a:gd name="connsiteY6" fmla="*/ 4170 h 159829"/>
              <a:gd name="connsiteX7" fmla="*/ 169742 w 237187"/>
              <a:gd name="connsiteY7" fmla="*/ 995 h 159829"/>
              <a:gd name="connsiteX8" fmla="*/ 223717 w 237187"/>
              <a:gd name="connsiteY8" fmla="*/ 7345 h 15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187" h="159829">
                <a:moveTo>
                  <a:pt x="223717" y="7345"/>
                </a:moveTo>
                <a:cubicBezTo>
                  <a:pt x="233242" y="36184"/>
                  <a:pt x="242767" y="65024"/>
                  <a:pt x="233242" y="89895"/>
                </a:cubicBezTo>
                <a:cubicBezTo>
                  <a:pt x="223717" y="114766"/>
                  <a:pt x="197259" y="148103"/>
                  <a:pt x="166567" y="156570"/>
                </a:cubicBezTo>
                <a:cubicBezTo>
                  <a:pt x="135875" y="165037"/>
                  <a:pt x="72904" y="156041"/>
                  <a:pt x="49092" y="140695"/>
                </a:cubicBezTo>
                <a:cubicBezTo>
                  <a:pt x="25280" y="125349"/>
                  <a:pt x="23692" y="64495"/>
                  <a:pt x="23692" y="64495"/>
                </a:cubicBezTo>
                <a:cubicBezTo>
                  <a:pt x="16284" y="48091"/>
                  <a:pt x="-10704" y="52324"/>
                  <a:pt x="4642" y="42270"/>
                </a:cubicBezTo>
                <a:cubicBezTo>
                  <a:pt x="19988" y="32216"/>
                  <a:pt x="88250" y="11049"/>
                  <a:pt x="115767" y="4170"/>
                </a:cubicBezTo>
                <a:cubicBezTo>
                  <a:pt x="143284" y="-2709"/>
                  <a:pt x="169742" y="995"/>
                  <a:pt x="169742" y="995"/>
                </a:cubicBezTo>
                <a:lnTo>
                  <a:pt x="223717" y="734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>
            <a:extLst>
              <a:ext uri="{FF2B5EF4-FFF2-40B4-BE49-F238E27FC236}">
                <a16:creationId xmlns:a16="http://schemas.microsoft.com/office/drawing/2014/main" id="{431694FE-82E9-4922-2307-F7578496E0CE}"/>
              </a:ext>
            </a:extLst>
          </p:cNvPr>
          <p:cNvSpPr/>
          <p:nvPr/>
        </p:nvSpPr>
        <p:spPr>
          <a:xfrm>
            <a:off x="4830839" y="4260820"/>
            <a:ext cx="83990" cy="839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43D7A4C9-5435-D255-C8DC-9ED259D2D86D}"/>
              </a:ext>
            </a:extLst>
          </p:cNvPr>
          <p:cNvSpPr/>
          <p:nvPr/>
        </p:nvSpPr>
        <p:spPr>
          <a:xfrm>
            <a:off x="4625975" y="4298349"/>
            <a:ext cx="446851" cy="127904"/>
          </a:xfrm>
          <a:custGeom>
            <a:avLst/>
            <a:gdLst>
              <a:gd name="connsiteX0" fmla="*/ 0 w 446851"/>
              <a:gd name="connsiteY0" fmla="*/ 111726 h 127904"/>
              <a:gd name="connsiteX1" fmla="*/ 136525 w 446851"/>
              <a:gd name="connsiteY1" fmla="*/ 105376 h 127904"/>
              <a:gd name="connsiteX2" fmla="*/ 241300 w 446851"/>
              <a:gd name="connsiteY2" fmla="*/ 127601 h 127904"/>
              <a:gd name="connsiteX3" fmla="*/ 317500 w 446851"/>
              <a:gd name="connsiteY3" fmla="*/ 86326 h 127904"/>
              <a:gd name="connsiteX4" fmla="*/ 438150 w 446851"/>
              <a:gd name="connsiteY4" fmla="*/ 3776 h 127904"/>
              <a:gd name="connsiteX5" fmla="*/ 431800 w 446851"/>
              <a:gd name="connsiteY5" fmla="*/ 19651 h 127904"/>
              <a:gd name="connsiteX6" fmla="*/ 387350 w 446851"/>
              <a:gd name="connsiteY6" fmla="*/ 70451 h 127904"/>
              <a:gd name="connsiteX7" fmla="*/ 273050 w 446851"/>
              <a:gd name="connsiteY7" fmla="*/ 105376 h 127904"/>
              <a:gd name="connsiteX8" fmla="*/ 174625 w 446851"/>
              <a:gd name="connsiteY8" fmla="*/ 105376 h 127904"/>
              <a:gd name="connsiteX9" fmla="*/ 136525 w 446851"/>
              <a:gd name="connsiteY9" fmla="*/ 95851 h 127904"/>
              <a:gd name="connsiteX10" fmla="*/ 0 w 446851"/>
              <a:gd name="connsiteY10" fmla="*/ 111726 h 127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6851" h="127904">
                <a:moveTo>
                  <a:pt x="0" y="111726"/>
                </a:moveTo>
                <a:cubicBezTo>
                  <a:pt x="0" y="113313"/>
                  <a:pt x="96308" y="102730"/>
                  <a:pt x="136525" y="105376"/>
                </a:cubicBezTo>
                <a:cubicBezTo>
                  <a:pt x="176742" y="108022"/>
                  <a:pt x="211137" y="130776"/>
                  <a:pt x="241300" y="127601"/>
                </a:cubicBezTo>
                <a:cubicBezTo>
                  <a:pt x="271463" y="124426"/>
                  <a:pt x="284692" y="106963"/>
                  <a:pt x="317500" y="86326"/>
                </a:cubicBezTo>
                <a:cubicBezTo>
                  <a:pt x="350308" y="65689"/>
                  <a:pt x="438150" y="3776"/>
                  <a:pt x="438150" y="3776"/>
                </a:cubicBezTo>
                <a:cubicBezTo>
                  <a:pt x="457200" y="-7336"/>
                  <a:pt x="440267" y="8539"/>
                  <a:pt x="431800" y="19651"/>
                </a:cubicBezTo>
                <a:cubicBezTo>
                  <a:pt x="423333" y="30763"/>
                  <a:pt x="413808" y="56164"/>
                  <a:pt x="387350" y="70451"/>
                </a:cubicBezTo>
                <a:cubicBezTo>
                  <a:pt x="360892" y="84738"/>
                  <a:pt x="308504" y="99555"/>
                  <a:pt x="273050" y="105376"/>
                </a:cubicBezTo>
                <a:cubicBezTo>
                  <a:pt x="237596" y="111197"/>
                  <a:pt x="197379" y="106963"/>
                  <a:pt x="174625" y="105376"/>
                </a:cubicBezTo>
                <a:cubicBezTo>
                  <a:pt x="151871" y="103789"/>
                  <a:pt x="164042" y="94793"/>
                  <a:pt x="136525" y="95851"/>
                </a:cubicBezTo>
                <a:cubicBezTo>
                  <a:pt x="109008" y="96909"/>
                  <a:pt x="0" y="110139"/>
                  <a:pt x="0" y="1117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D5209922-2316-B7F3-95F4-9972F14E7926}"/>
              </a:ext>
            </a:extLst>
          </p:cNvPr>
          <p:cNvSpPr/>
          <p:nvPr/>
        </p:nvSpPr>
        <p:spPr>
          <a:xfrm>
            <a:off x="4668407" y="4343355"/>
            <a:ext cx="122679" cy="75467"/>
          </a:xfrm>
          <a:custGeom>
            <a:avLst/>
            <a:gdLst>
              <a:gd name="connsiteX0" fmla="*/ 122668 w 122679"/>
              <a:gd name="connsiteY0" fmla="*/ 73070 h 75467"/>
              <a:gd name="connsiteX1" fmla="*/ 27418 w 122679"/>
              <a:gd name="connsiteY1" fmla="*/ 50845 h 75467"/>
              <a:gd name="connsiteX2" fmla="*/ 2018 w 122679"/>
              <a:gd name="connsiteY2" fmla="*/ 45 h 75467"/>
              <a:gd name="connsiteX3" fmla="*/ 5193 w 122679"/>
              <a:gd name="connsiteY3" fmla="*/ 60370 h 75467"/>
              <a:gd name="connsiteX4" fmla="*/ 33768 w 122679"/>
              <a:gd name="connsiteY4" fmla="*/ 73070 h 75467"/>
              <a:gd name="connsiteX5" fmla="*/ 122668 w 122679"/>
              <a:gd name="connsiteY5" fmla="*/ 73070 h 75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679" h="75467">
                <a:moveTo>
                  <a:pt x="122668" y="73070"/>
                </a:moveTo>
                <a:cubicBezTo>
                  <a:pt x="121610" y="69366"/>
                  <a:pt x="47526" y="63016"/>
                  <a:pt x="27418" y="50845"/>
                </a:cubicBezTo>
                <a:cubicBezTo>
                  <a:pt x="7310" y="38674"/>
                  <a:pt x="5722" y="-1542"/>
                  <a:pt x="2018" y="45"/>
                </a:cubicBezTo>
                <a:cubicBezTo>
                  <a:pt x="-1686" y="1632"/>
                  <a:pt x="-99" y="48199"/>
                  <a:pt x="5193" y="60370"/>
                </a:cubicBezTo>
                <a:cubicBezTo>
                  <a:pt x="10485" y="72541"/>
                  <a:pt x="16835" y="70424"/>
                  <a:pt x="33768" y="73070"/>
                </a:cubicBezTo>
                <a:cubicBezTo>
                  <a:pt x="50701" y="75716"/>
                  <a:pt x="123726" y="76774"/>
                  <a:pt x="122668" y="730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ABDA4B9A-5527-F97A-1F62-B7A8AB070459}"/>
              </a:ext>
            </a:extLst>
          </p:cNvPr>
          <p:cNvSpPr/>
          <p:nvPr/>
        </p:nvSpPr>
        <p:spPr>
          <a:xfrm>
            <a:off x="4613140" y="4397134"/>
            <a:ext cx="441756" cy="59289"/>
          </a:xfrm>
          <a:custGeom>
            <a:avLst/>
            <a:gdLst>
              <a:gd name="connsiteX0" fmla="*/ 135 w 441756"/>
              <a:gd name="connsiteY0" fmla="*/ 31991 h 59289"/>
              <a:gd name="connsiteX1" fmla="*/ 196985 w 441756"/>
              <a:gd name="connsiteY1" fmla="*/ 57391 h 59289"/>
              <a:gd name="connsiteX2" fmla="*/ 308110 w 441756"/>
              <a:gd name="connsiteY2" fmla="*/ 51041 h 59289"/>
              <a:gd name="connsiteX3" fmla="*/ 441460 w 441756"/>
              <a:gd name="connsiteY3" fmla="*/ 241 h 59289"/>
              <a:gd name="connsiteX4" fmla="*/ 343035 w 441756"/>
              <a:gd name="connsiteY4" fmla="*/ 31991 h 59289"/>
              <a:gd name="connsiteX5" fmla="*/ 304935 w 441756"/>
              <a:gd name="connsiteY5" fmla="*/ 35166 h 59289"/>
              <a:gd name="connsiteX6" fmla="*/ 228735 w 441756"/>
              <a:gd name="connsiteY6" fmla="*/ 44691 h 59289"/>
              <a:gd name="connsiteX7" fmla="*/ 135 w 441756"/>
              <a:gd name="connsiteY7" fmla="*/ 31991 h 59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756" h="59289">
                <a:moveTo>
                  <a:pt x="135" y="31991"/>
                </a:moveTo>
                <a:cubicBezTo>
                  <a:pt x="-5157" y="34108"/>
                  <a:pt x="145656" y="54216"/>
                  <a:pt x="196985" y="57391"/>
                </a:cubicBezTo>
                <a:cubicBezTo>
                  <a:pt x="248314" y="60566"/>
                  <a:pt x="267364" y="60566"/>
                  <a:pt x="308110" y="51041"/>
                </a:cubicBezTo>
                <a:cubicBezTo>
                  <a:pt x="348856" y="41516"/>
                  <a:pt x="435639" y="3416"/>
                  <a:pt x="441460" y="241"/>
                </a:cubicBezTo>
                <a:cubicBezTo>
                  <a:pt x="447281" y="-2934"/>
                  <a:pt x="365789" y="26170"/>
                  <a:pt x="343035" y="31991"/>
                </a:cubicBezTo>
                <a:cubicBezTo>
                  <a:pt x="320281" y="37812"/>
                  <a:pt x="323985" y="33049"/>
                  <a:pt x="304935" y="35166"/>
                </a:cubicBezTo>
                <a:cubicBezTo>
                  <a:pt x="285885" y="37283"/>
                  <a:pt x="275831" y="44691"/>
                  <a:pt x="228735" y="44691"/>
                </a:cubicBezTo>
                <a:cubicBezTo>
                  <a:pt x="181639" y="44691"/>
                  <a:pt x="5427" y="29874"/>
                  <a:pt x="135" y="319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20909F3F-0822-BD32-3808-540856994C0E}"/>
              </a:ext>
            </a:extLst>
          </p:cNvPr>
          <p:cNvSpPr/>
          <p:nvPr/>
        </p:nvSpPr>
        <p:spPr>
          <a:xfrm>
            <a:off x="4794250" y="4391025"/>
            <a:ext cx="187358" cy="44573"/>
          </a:xfrm>
          <a:custGeom>
            <a:avLst/>
            <a:gdLst>
              <a:gd name="connsiteX0" fmla="*/ 0 w 187358"/>
              <a:gd name="connsiteY0" fmla="*/ 0 h 44573"/>
              <a:gd name="connsiteX1" fmla="*/ 133350 w 187358"/>
              <a:gd name="connsiteY1" fmla="*/ 22225 h 44573"/>
              <a:gd name="connsiteX2" fmla="*/ 187325 w 187358"/>
              <a:gd name="connsiteY2" fmla="*/ 44450 h 44573"/>
              <a:gd name="connsiteX3" fmla="*/ 127000 w 187358"/>
              <a:gd name="connsiteY3" fmla="*/ 31750 h 44573"/>
              <a:gd name="connsiteX4" fmla="*/ 0 w 187358"/>
              <a:gd name="connsiteY4" fmla="*/ 0 h 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358" h="44573">
                <a:moveTo>
                  <a:pt x="0" y="0"/>
                </a:moveTo>
                <a:cubicBezTo>
                  <a:pt x="51064" y="7408"/>
                  <a:pt x="102129" y="14817"/>
                  <a:pt x="133350" y="22225"/>
                </a:cubicBezTo>
                <a:cubicBezTo>
                  <a:pt x="164571" y="29633"/>
                  <a:pt x="188383" y="42862"/>
                  <a:pt x="187325" y="44450"/>
                </a:cubicBezTo>
                <a:cubicBezTo>
                  <a:pt x="186267" y="46038"/>
                  <a:pt x="127000" y="31750"/>
                  <a:pt x="127000" y="317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2994BA1C-753C-BA49-C45A-5CAA1F7E3AC2}"/>
              </a:ext>
            </a:extLst>
          </p:cNvPr>
          <p:cNvSpPr/>
          <p:nvPr/>
        </p:nvSpPr>
        <p:spPr>
          <a:xfrm>
            <a:off x="4854469" y="4384153"/>
            <a:ext cx="200431" cy="29491"/>
          </a:xfrm>
          <a:custGeom>
            <a:avLst/>
            <a:gdLst>
              <a:gd name="connsiteX0" fmla="*/ 106 w 200431"/>
              <a:gd name="connsiteY0" fmla="*/ 29097 h 29491"/>
              <a:gd name="connsiteX1" fmla="*/ 123931 w 200431"/>
              <a:gd name="connsiteY1" fmla="*/ 19572 h 29491"/>
              <a:gd name="connsiteX2" fmla="*/ 200131 w 200431"/>
              <a:gd name="connsiteY2" fmla="*/ 522 h 29491"/>
              <a:gd name="connsiteX3" fmla="*/ 146156 w 200431"/>
              <a:gd name="connsiteY3" fmla="*/ 6872 h 29491"/>
              <a:gd name="connsiteX4" fmla="*/ 106 w 200431"/>
              <a:gd name="connsiteY4" fmla="*/ 29097 h 29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431" h="29491">
                <a:moveTo>
                  <a:pt x="106" y="29097"/>
                </a:moveTo>
                <a:cubicBezTo>
                  <a:pt x="-3598" y="31214"/>
                  <a:pt x="90594" y="24334"/>
                  <a:pt x="123931" y="19572"/>
                </a:cubicBezTo>
                <a:cubicBezTo>
                  <a:pt x="157268" y="14810"/>
                  <a:pt x="196427" y="2639"/>
                  <a:pt x="200131" y="522"/>
                </a:cubicBezTo>
                <a:cubicBezTo>
                  <a:pt x="203835" y="-1595"/>
                  <a:pt x="172614" y="3168"/>
                  <a:pt x="146156" y="6872"/>
                </a:cubicBezTo>
                <a:cubicBezTo>
                  <a:pt x="119698" y="10576"/>
                  <a:pt x="3810" y="26980"/>
                  <a:pt x="106" y="290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2ED1FDF4-2B37-8FC3-604F-7339A2C66A06}"/>
              </a:ext>
            </a:extLst>
          </p:cNvPr>
          <p:cNvSpPr/>
          <p:nvPr/>
        </p:nvSpPr>
        <p:spPr>
          <a:xfrm>
            <a:off x="4751855" y="4422319"/>
            <a:ext cx="319494" cy="67628"/>
          </a:xfrm>
          <a:custGeom>
            <a:avLst/>
            <a:gdLst>
              <a:gd name="connsiteX0" fmla="*/ 1120 w 319494"/>
              <a:gd name="connsiteY0" fmla="*/ 32206 h 67628"/>
              <a:gd name="connsiteX1" fmla="*/ 175745 w 319494"/>
              <a:gd name="connsiteY1" fmla="*/ 67131 h 67628"/>
              <a:gd name="connsiteX2" fmla="*/ 318620 w 319494"/>
              <a:gd name="connsiteY2" fmla="*/ 456 h 67628"/>
              <a:gd name="connsiteX3" fmla="*/ 232895 w 319494"/>
              <a:gd name="connsiteY3" fmla="*/ 38556 h 67628"/>
              <a:gd name="connsiteX4" fmla="*/ 172570 w 319494"/>
              <a:gd name="connsiteY4" fmla="*/ 54431 h 67628"/>
              <a:gd name="connsiteX5" fmla="*/ 102720 w 319494"/>
              <a:gd name="connsiteY5" fmla="*/ 57606 h 67628"/>
              <a:gd name="connsiteX6" fmla="*/ 1120 w 319494"/>
              <a:gd name="connsiteY6" fmla="*/ 32206 h 6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9494" h="67628">
                <a:moveTo>
                  <a:pt x="1120" y="32206"/>
                </a:moveTo>
                <a:cubicBezTo>
                  <a:pt x="13291" y="33793"/>
                  <a:pt x="122828" y="72423"/>
                  <a:pt x="175745" y="67131"/>
                </a:cubicBezTo>
                <a:cubicBezTo>
                  <a:pt x="228662" y="61839"/>
                  <a:pt x="309095" y="5219"/>
                  <a:pt x="318620" y="456"/>
                </a:cubicBezTo>
                <a:cubicBezTo>
                  <a:pt x="328145" y="-4307"/>
                  <a:pt x="257237" y="29560"/>
                  <a:pt x="232895" y="38556"/>
                </a:cubicBezTo>
                <a:cubicBezTo>
                  <a:pt x="208553" y="47552"/>
                  <a:pt x="194266" y="51256"/>
                  <a:pt x="172570" y="54431"/>
                </a:cubicBezTo>
                <a:cubicBezTo>
                  <a:pt x="150874" y="57606"/>
                  <a:pt x="126003" y="61310"/>
                  <a:pt x="102720" y="57606"/>
                </a:cubicBezTo>
                <a:cubicBezTo>
                  <a:pt x="79437" y="53902"/>
                  <a:pt x="-11051" y="30619"/>
                  <a:pt x="1120" y="32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2B7A6BBE-7578-19E4-C3C9-9836DD3BDA97}"/>
              </a:ext>
            </a:extLst>
          </p:cNvPr>
          <p:cNvSpPr/>
          <p:nvPr/>
        </p:nvSpPr>
        <p:spPr>
          <a:xfrm>
            <a:off x="5027219" y="4282805"/>
            <a:ext cx="167095" cy="84367"/>
          </a:xfrm>
          <a:custGeom>
            <a:avLst/>
            <a:gdLst>
              <a:gd name="connsiteX0" fmla="*/ 8331 w 167095"/>
              <a:gd name="connsiteY0" fmla="*/ 270 h 84367"/>
              <a:gd name="connsiteX1" fmla="*/ 84531 w 167095"/>
              <a:gd name="connsiteY1" fmla="*/ 41545 h 84367"/>
              <a:gd name="connsiteX2" fmla="*/ 167081 w 167095"/>
              <a:gd name="connsiteY2" fmla="*/ 57420 h 84367"/>
              <a:gd name="connsiteX3" fmla="*/ 78181 w 167095"/>
              <a:gd name="connsiteY3" fmla="*/ 57420 h 84367"/>
              <a:gd name="connsiteX4" fmla="*/ 116281 w 167095"/>
              <a:gd name="connsiteY4" fmla="*/ 82820 h 84367"/>
              <a:gd name="connsiteX5" fmla="*/ 1981 w 167095"/>
              <a:gd name="connsiteY5" fmla="*/ 79645 h 84367"/>
              <a:gd name="connsiteX6" fmla="*/ 43256 w 167095"/>
              <a:gd name="connsiteY6" fmla="*/ 63770 h 84367"/>
              <a:gd name="connsiteX7" fmla="*/ 8331 w 167095"/>
              <a:gd name="connsiteY7" fmla="*/ 270 h 84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7095" h="84367">
                <a:moveTo>
                  <a:pt x="8331" y="270"/>
                </a:moveTo>
                <a:cubicBezTo>
                  <a:pt x="15210" y="-3434"/>
                  <a:pt x="58073" y="32020"/>
                  <a:pt x="84531" y="41545"/>
                </a:cubicBezTo>
                <a:cubicBezTo>
                  <a:pt x="110989" y="51070"/>
                  <a:pt x="168139" y="54774"/>
                  <a:pt x="167081" y="57420"/>
                </a:cubicBezTo>
                <a:cubicBezTo>
                  <a:pt x="166023" y="60066"/>
                  <a:pt x="86648" y="53187"/>
                  <a:pt x="78181" y="57420"/>
                </a:cubicBezTo>
                <a:cubicBezTo>
                  <a:pt x="69714" y="61653"/>
                  <a:pt x="128981" y="79116"/>
                  <a:pt x="116281" y="82820"/>
                </a:cubicBezTo>
                <a:cubicBezTo>
                  <a:pt x="103581" y="86524"/>
                  <a:pt x="14152" y="82820"/>
                  <a:pt x="1981" y="79645"/>
                </a:cubicBezTo>
                <a:cubicBezTo>
                  <a:pt x="-10190" y="76470"/>
                  <a:pt x="37435" y="73295"/>
                  <a:pt x="43256" y="63770"/>
                </a:cubicBezTo>
                <a:cubicBezTo>
                  <a:pt x="49077" y="54245"/>
                  <a:pt x="1452" y="3974"/>
                  <a:pt x="8331" y="2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D2F31CC6-2CF2-E024-5F2D-CA08598FE0AE}"/>
              </a:ext>
            </a:extLst>
          </p:cNvPr>
          <p:cNvSpPr/>
          <p:nvPr/>
        </p:nvSpPr>
        <p:spPr>
          <a:xfrm>
            <a:off x="4633833" y="4390773"/>
            <a:ext cx="131846" cy="19327"/>
          </a:xfrm>
          <a:custGeom>
            <a:avLst/>
            <a:gdLst>
              <a:gd name="connsiteX0" fmla="*/ 131842 w 131846"/>
              <a:gd name="connsiteY0" fmla="*/ 9777 h 19327"/>
              <a:gd name="connsiteX1" fmla="*/ 68342 w 131846"/>
              <a:gd name="connsiteY1" fmla="*/ 6602 h 19327"/>
              <a:gd name="connsiteX2" fmla="*/ 1667 w 131846"/>
              <a:gd name="connsiteY2" fmla="*/ 252 h 19327"/>
              <a:gd name="connsiteX3" fmla="*/ 23892 w 131846"/>
              <a:gd name="connsiteY3" fmla="*/ 16127 h 19327"/>
              <a:gd name="connsiteX4" fmla="*/ 65167 w 131846"/>
              <a:gd name="connsiteY4" fmla="*/ 19302 h 19327"/>
              <a:gd name="connsiteX5" fmla="*/ 131842 w 131846"/>
              <a:gd name="connsiteY5" fmla="*/ 9777 h 19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846" h="19327">
                <a:moveTo>
                  <a:pt x="131842" y="9777"/>
                </a:moveTo>
                <a:cubicBezTo>
                  <a:pt x="132371" y="7660"/>
                  <a:pt x="90038" y="8189"/>
                  <a:pt x="68342" y="6602"/>
                </a:cubicBezTo>
                <a:cubicBezTo>
                  <a:pt x="46646" y="5015"/>
                  <a:pt x="9075" y="-1335"/>
                  <a:pt x="1667" y="252"/>
                </a:cubicBezTo>
                <a:cubicBezTo>
                  <a:pt x="-5741" y="1839"/>
                  <a:pt x="13309" y="12952"/>
                  <a:pt x="23892" y="16127"/>
                </a:cubicBezTo>
                <a:cubicBezTo>
                  <a:pt x="34475" y="19302"/>
                  <a:pt x="51409" y="18773"/>
                  <a:pt x="65167" y="19302"/>
                </a:cubicBezTo>
                <a:cubicBezTo>
                  <a:pt x="78925" y="19831"/>
                  <a:pt x="131313" y="11894"/>
                  <a:pt x="131842" y="97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988B6894-0726-0A14-1380-541F9D6F700B}"/>
              </a:ext>
            </a:extLst>
          </p:cNvPr>
          <p:cNvSpPr/>
          <p:nvPr/>
        </p:nvSpPr>
        <p:spPr>
          <a:xfrm>
            <a:off x="4692644" y="4444719"/>
            <a:ext cx="397047" cy="70963"/>
          </a:xfrm>
          <a:custGeom>
            <a:avLst/>
            <a:gdLst>
              <a:gd name="connsiteX0" fmla="*/ 6 w 397047"/>
              <a:gd name="connsiteY0" fmla="*/ 22506 h 70963"/>
              <a:gd name="connsiteX1" fmla="*/ 155581 w 397047"/>
              <a:gd name="connsiteY1" fmla="*/ 63781 h 70963"/>
              <a:gd name="connsiteX2" fmla="*/ 393706 w 397047"/>
              <a:gd name="connsiteY2" fmla="*/ 281 h 70963"/>
              <a:gd name="connsiteX3" fmla="*/ 288931 w 397047"/>
              <a:gd name="connsiteY3" fmla="*/ 41556 h 70963"/>
              <a:gd name="connsiteX4" fmla="*/ 200031 w 397047"/>
              <a:gd name="connsiteY4" fmla="*/ 66956 h 70963"/>
              <a:gd name="connsiteX5" fmla="*/ 149231 w 397047"/>
              <a:gd name="connsiteY5" fmla="*/ 66956 h 70963"/>
              <a:gd name="connsiteX6" fmla="*/ 6 w 397047"/>
              <a:gd name="connsiteY6" fmla="*/ 22506 h 70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7047" h="70963">
                <a:moveTo>
                  <a:pt x="6" y="22506"/>
                </a:moveTo>
                <a:cubicBezTo>
                  <a:pt x="1064" y="21977"/>
                  <a:pt x="89964" y="67485"/>
                  <a:pt x="155581" y="63781"/>
                </a:cubicBezTo>
                <a:cubicBezTo>
                  <a:pt x="221198" y="60077"/>
                  <a:pt x="371481" y="3985"/>
                  <a:pt x="393706" y="281"/>
                </a:cubicBezTo>
                <a:cubicBezTo>
                  <a:pt x="415931" y="-3423"/>
                  <a:pt x="321210" y="30444"/>
                  <a:pt x="288931" y="41556"/>
                </a:cubicBezTo>
                <a:cubicBezTo>
                  <a:pt x="256652" y="52669"/>
                  <a:pt x="223314" y="62723"/>
                  <a:pt x="200031" y="66956"/>
                </a:cubicBezTo>
                <a:cubicBezTo>
                  <a:pt x="176748" y="71189"/>
                  <a:pt x="176218" y="73306"/>
                  <a:pt x="149231" y="66956"/>
                </a:cubicBezTo>
                <a:cubicBezTo>
                  <a:pt x="122244" y="60606"/>
                  <a:pt x="-1052" y="23035"/>
                  <a:pt x="6" y="225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9BB49D05-CB3C-2C10-40A9-7BE8752BB9E0}"/>
              </a:ext>
            </a:extLst>
          </p:cNvPr>
          <p:cNvSpPr/>
          <p:nvPr/>
        </p:nvSpPr>
        <p:spPr>
          <a:xfrm>
            <a:off x="4517853" y="3939868"/>
            <a:ext cx="273125" cy="140007"/>
          </a:xfrm>
          <a:custGeom>
            <a:avLst/>
            <a:gdLst>
              <a:gd name="connsiteX0" fmla="*/ 172 w 273125"/>
              <a:gd name="connsiteY0" fmla="*/ 140007 h 140007"/>
              <a:gd name="connsiteX1" fmla="*/ 117647 w 273125"/>
              <a:gd name="connsiteY1" fmla="*/ 38407 h 140007"/>
              <a:gd name="connsiteX2" fmla="*/ 162097 w 273125"/>
              <a:gd name="connsiteY2" fmla="*/ 19357 h 140007"/>
              <a:gd name="connsiteX3" fmla="*/ 270047 w 273125"/>
              <a:gd name="connsiteY3" fmla="*/ 307 h 140007"/>
              <a:gd name="connsiteX4" fmla="*/ 235122 w 273125"/>
              <a:gd name="connsiteY4" fmla="*/ 9832 h 140007"/>
              <a:gd name="connsiteX5" fmla="*/ 146222 w 273125"/>
              <a:gd name="connsiteY5" fmla="*/ 38407 h 140007"/>
              <a:gd name="connsiteX6" fmla="*/ 172 w 273125"/>
              <a:gd name="connsiteY6" fmla="*/ 140007 h 14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3125" h="140007">
                <a:moveTo>
                  <a:pt x="172" y="140007"/>
                </a:moveTo>
                <a:cubicBezTo>
                  <a:pt x="-4590" y="140007"/>
                  <a:pt x="90660" y="58515"/>
                  <a:pt x="117647" y="38407"/>
                </a:cubicBezTo>
                <a:cubicBezTo>
                  <a:pt x="144635" y="18299"/>
                  <a:pt x="136697" y="25707"/>
                  <a:pt x="162097" y="19357"/>
                </a:cubicBezTo>
                <a:cubicBezTo>
                  <a:pt x="187497" y="13007"/>
                  <a:pt x="257876" y="1894"/>
                  <a:pt x="270047" y="307"/>
                </a:cubicBezTo>
                <a:cubicBezTo>
                  <a:pt x="282218" y="-1280"/>
                  <a:pt x="255759" y="3482"/>
                  <a:pt x="235122" y="9832"/>
                </a:cubicBezTo>
                <a:cubicBezTo>
                  <a:pt x="214485" y="16182"/>
                  <a:pt x="179030" y="19357"/>
                  <a:pt x="146222" y="38407"/>
                </a:cubicBezTo>
                <a:cubicBezTo>
                  <a:pt x="113414" y="57457"/>
                  <a:pt x="4934" y="140007"/>
                  <a:pt x="172" y="1400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3DA293DA-E06D-7838-5B89-298BC74A78EE}"/>
              </a:ext>
            </a:extLst>
          </p:cNvPr>
          <p:cNvSpPr/>
          <p:nvPr/>
        </p:nvSpPr>
        <p:spPr>
          <a:xfrm>
            <a:off x="4644958" y="4002042"/>
            <a:ext cx="339695" cy="65267"/>
          </a:xfrm>
          <a:custGeom>
            <a:avLst/>
            <a:gdLst>
              <a:gd name="connsiteX0" fmla="*/ 67 w 339695"/>
              <a:gd name="connsiteY0" fmla="*/ 65133 h 65267"/>
              <a:gd name="connsiteX1" fmla="*/ 161992 w 339695"/>
              <a:gd name="connsiteY1" fmla="*/ 20683 h 65267"/>
              <a:gd name="connsiteX2" fmla="*/ 336617 w 339695"/>
              <a:gd name="connsiteY2" fmla="*/ 4808 h 65267"/>
              <a:gd name="connsiteX3" fmla="*/ 266767 w 339695"/>
              <a:gd name="connsiteY3" fmla="*/ 1633 h 65267"/>
              <a:gd name="connsiteX4" fmla="*/ 181042 w 339695"/>
              <a:gd name="connsiteY4" fmla="*/ 4808 h 65267"/>
              <a:gd name="connsiteX5" fmla="*/ 67 w 339695"/>
              <a:gd name="connsiteY5" fmla="*/ 65133 h 65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695" h="65267">
                <a:moveTo>
                  <a:pt x="67" y="65133"/>
                </a:moveTo>
                <a:cubicBezTo>
                  <a:pt x="-3108" y="67779"/>
                  <a:pt x="105900" y="30737"/>
                  <a:pt x="161992" y="20683"/>
                </a:cubicBezTo>
                <a:cubicBezTo>
                  <a:pt x="218084" y="10629"/>
                  <a:pt x="319155" y="7983"/>
                  <a:pt x="336617" y="4808"/>
                </a:cubicBezTo>
                <a:cubicBezTo>
                  <a:pt x="354080" y="1633"/>
                  <a:pt x="292696" y="1633"/>
                  <a:pt x="266767" y="1633"/>
                </a:cubicBezTo>
                <a:cubicBezTo>
                  <a:pt x="240838" y="1633"/>
                  <a:pt x="218613" y="-3659"/>
                  <a:pt x="181042" y="4808"/>
                </a:cubicBezTo>
                <a:cubicBezTo>
                  <a:pt x="143471" y="13275"/>
                  <a:pt x="3242" y="62487"/>
                  <a:pt x="67" y="65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C4348E5C-9CEE-8CEC-D7C1-93120B3B35C3}"/>
              </a:ext>
            </a:extLst>
          </p:cNvPr>
          <p:cNvSpPr/>
          <p:nvPr/>
        </p:nvSpPr>
        <p:spPr>
          <a:xfrm>
            <a:off x="4784624" y="3905142"/>
            <a:ext cx="257673" cy="41431"/>
          </a:xfrm>
          <a:custGeom>
            <a:avLst/>
            <a:gdLst>
              <a:gd name="connsiteX0" fmla="*/ 101 w 257673"/>
              <a:gd name="connsiteY0" fmla="*/ 41383 h 41431"/>
              <a:gd name="connsiteX1" fmla="*/ 168376 w 257673"/>
              <a:gd name="connsiteY1" fmla="*/ 12808 h 41431"/>
              <a:gd name="connsiteX2" fmla="*/ 257276 w 257673"/>
              <a:gd name="connsiteY2" fmla="*/ 108 h 41431"/>
              <a:gd name="connsiteX3" fmla="*/ 193776 w 257673"/>
              <a:gd name="connsiteY3" fmla="*/ 19158 h 41431"/>
              <a:gd name="connsiteX4" fmla="*/ 101 w 257673"/>
              <a:gd name="connsiteY4" fmla="*/ 41383 h 41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673" h="41431">
                <a:moveTo>
                  <a:pt x="101" y="41383"/>
                </a:moveTo>
                <a:cubicBezTo>
                  <a:pt x="-4132" y="40325"/>
                  <a:pt x="125514" y="19687"/>
                  <a:pt x="168376" y="12808"/>
                </a:cubicBezTo>
                <a:cubicBezTo>
                  <a:pt x="211239" y="5929"/>
                  <a:pt x="253043" y="-950"/>
                  <a:pt x="257276" y="108"/>
                </a:cubicBezTo>
                <a:cubicBezTo>
                  <a:pt x="261509" y="1166"/>
                  <a:pt x="231347" y="12279"/>
                  <a:pt x="193776" y="19158"/>
                </a:cubicBezTo>
                <a:cubicBezTo>
                  <a:pt x="156205" y="26037"/>
                  <a:pt x="4334" y="42441"/>
                  <a:pt x="101" y="413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0CBD798D-719B-B468-7333-47C69FD7FA24}"/>
              </a:ext>
            </a:extLst>
          </p:cNvPr>
          <p:cNvSpPr/>
          <p:nvPr/>
        </p:nvSpPr>
        <p:spPr>
          <a:xfrm>
            <a:off x="4933472" y="3990919"/>
            <a:ext cx="271725" cy="47687"/>
          </a:xfrm>
          <a:custGeom>
            <a:avLst/>
            <a:gdLst>
              <a:gd name="connsiteX0" fmla="*/ 478 w 271725"/>
              <a:gd name="connsiteY0" fmla="*/ 47681 h 47687"/>
              <a:gd name="connsiteX1" fmla="*/ 171928 w 271725"/>
              <a:gd name="connsiteY1" fmla="*/ 12756 h 47687"/>
              <a:gd name="connsiteX2" fmla="*/ 270353 w 271725"/>
              <a:gd name="connsiteY2" fmla="*/ 28631 h 47687"/>
              <a:gd name="connsiteX3" fmla="*/ 225903 w 271725"/>
              <a:gd name="connsiteY3" fmla="*/ 12756 h 47687"/>
              <a:gd name="connsiteX4" fmla="*/ 175103 w 271725"/>
              <a:gd name="connsiteY4" fmla="*/ 56 h 47687"/>
              <a:gd name="connsiteX5" fmla="*/ 121128 w 271725"/>
              <a:gd name="connsiteY5" fmla="*/ 9581 h 47687"/>
              <a:gd name="connsiteX6" fmla="*/ 478 w 271725"/>
              <a:gd name="connsiteY6" fmla="*/ 47681 h 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725" h="47687">
                <a:moveTo>
                  <a:pt x="478" y="47681"/>
                </a:moveTo>
                <a:cubicBezTo>
                  <a:pt x="8945" y="48210"/>
                  <a:pt x="126949" y="15931"/>
                  <a:pt x="171928" y="12756"/>
                </a:cubicBezTo>
                <a:cubicBezTo>
                  <a:pt x="216907" y="9581"/>
                  <a:pt x="261357" y="28631"/>
                  <a:pt x="270353" y="28631"/>
                </a:cubicBezTo>
                <a:cubicBezTo>
                  <a:pt x="279349" y="28631"/>
                  <a:pt x="241778" y="17518"/>
                  <a:pt x="225903" y="12756"/>
                </a:cubicBezTo>
                <a:cubicBezTo>
                  <a:pt x="210028" y="7994"/>
                  <a:pt x="192565" y="585"/>
                  <a:pt x="175103" y="56"/>
                </a:cubicBezTo>
                <a:cubicBezTo>
                  <a:pt x="157641" y="-473"/>
                  <a:pt x="143882" y="2702"/>
                  <a:pt x="121128" y="9581"/>
                </a:cubicBezTo>
                <a:cubicBezTo>
                  <a:pt x="98374" y="16460"/>
                  <a:pt x="-7989" y="47152"/>
                  <a:pt x="478" y="476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91BA0228-579C-85B0-907B-F9FB6BD092AA}"/>
              </a:ext>
            </a:extLst>
          </p:cNvPr>
          <p:cNvSpPr/>
          <p:nvPr/>
        </p:nvSpPr>
        <p:spPr>
          <a:xfrm>
            <a:off x="5066664" y="3898641"/>
            <a:ext cx="184018" cy="103330"/>
          </a:xfrm>
          <a:custGeom>
            <a:avLst/>
            <a:gdLst>
              <a:gd name="connsiteX0" fmla="*/ 636 w 184018"/>
              <a:gd name="connsiteY0" fmla="*/ 259 h 103330"/>
              <a:gd name="connsiteX1" fmla="*/ 73661 w 184018"/>
              <a:gd name="connsiteY1" fmla="*/ 41534 h 103330"/>
              <a:gd name="connsiteX2" fmla="*/ 127636 w 184018"/>
              <a:gd name="connsiteY2" fmla="*/ 47884 h 103330"/>
              <a:gd name="connsiteX3" fmla="*/ 181611 w 184018"/>
              <a:gd name="connsiteY3" fmla="*/ 101859 h 103330"/>
              <a:gd name="connsiteX4" fmla="*/ 168911 w 184018"/>
              <a:gd name="connsiteY4" fmla="*/ 85984 h 103330"/>
              <a:gd name="connsiteX5" fmla="*/ 118111 w 184018"/>
              <a:gd name="connsiteY5" fmla="*/ 63759 h 103330"/>
              <a:gd name="connsiteX6" fmla="*/ 636 w 184018"/>
              <a:gd name="connsiteY6" fmla="*/ 259 h 10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018" h="103330">
                <a:moveTo>
                  <a:pt x="636" y="259"/>
                </a:moveTo>
                <a:cubicBezTo>
                  <a:pt x="-6772" y="-3445"/>
                  <a:pt x="52494" y="33597"/>
                  <a:pt x="73661" y="41534"/>
                </a:cubicBezTo>
                <a:cubicBezTo>
                  <a:pt x="94828" y="49472"/>
                  <a:pt x="109644" y="37830"/>
                  <a:pt x="127636" y="47884"/>
                </a:cubicBezTo>
                <a:cubicBezTo>
                  <a:pt x="145628" y="57938"/>
                  <a:pt x="181611" y="101859"/>
                  <a:pt x="181611" y="101859"/>
                </a:cubicBezTo>
                <a:cubicBezTo>
                  <a:pt x="188490" y="108209"/>
                  <a:pt x="179494" y="92334"/>
                  <a:pt x="168911" y="85984"/>
                </a:cubicBezTo>
                <a:cubicBezTo>
                  <a:pt x="158328" y="79634"/>
                  <a:pt x="139278" y="73813"/>
                  <a:pt x="118111" y="63759"/>
                </a:cubicBezTo>
                <a:cubicBezTo>
                  <a:pt x="96944" y="53705"/>
                  <a:pt x="8044" y="3963"/>
                  <a:pt x="636" y="2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0963AD22-2286-780C-45A6-B98D39D1BD0C}"/>
              </a:ext>
            </a:extLst>
          </p:cNvPr>
          <p:cNvSpPr/>
          <p:nvPr/>
        </p:nvSpPr>
        <p:spPr>
          <a:xfrm>
            <a:off x="4769981" y="4008730"/>
            <a:ext cx="169926" cy="58826"/>
          </a:xfrm>
          <a:custGeom>
            <a:avLst/>
            <a:gdLst>
              <a:gd name="connsiteX0" fmla="*/ 2044 w 169926"/>
              <a:gd name="connsiteY0" fmla="*/ 58445 h 58826"/>
              <a:gd name="connsiteX1" fmla="*/ 167144 w 169926"/>
              <a:gd name="connsiteY1" fmla="*/ 1295 h 58826"/>
              <a:gd name="connsiteX2" fmla="*/ 109994 w 169926"/>
              <a:gd name="connsiteY2" fmla="*/ 17170 h 58826"/>
              <a:gd name="connsiteX3" fmla="*/ 75069 w 169926"/>
              <a:gd name="connsiteY3" fmla="*/ 26695 h 58826"/>
              <a:gd name="connsiteX4" fmla="*/ 2044 w 169926"/>
              <a:gd name="connsiteY4" fmla="*/ 58445 h 5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926" h="58826">
                <a:moveTo>
                  <a:pt x="2044" y="58445"/>
                </a:moveTo>
                <a:cubicBezTo>
                  <a:pt x="17390" y="54212"/>
                  <a:pt x="149152" y="8174"/>
                  <a:pt x="167144" y="1295"/>
                </a:cubicBezTo>
                <a:cubicBezTo>
                  <a:pt x="185136" y="-5584"/>
                  <a:pt x="109994" y="17170"/>
                  <a:pt x="109994" y="17170"/>
                </a:cubicBezTo>
                <a:cubicBezTo>
                  <a:pt x="94648" y="21403"/>
                  <a:pt x="87769" y="22991"/>
                  <a:pt x="75069" y="26695"/>
                </a:cubicBezTo>
                <a:cubicBezTo>
                  <a:pt x="62369" y="30399"/>
                  <a:pt x="-13302" y="62678"/>
                  <a:pt x="2044" y="584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B0FD1357-9F23-778C-BEFF-3668E40CF6CC}"/>
              </a:ext>
            </a:extLst>
          </p:cNvPr>
          <p:cNvSpPr/>
          <p:nvPr/>
        </p:nvSpPr>
        <p:spPr>
          <a:xfrm>
            <a:off x="4621018" y="4008534"/>
            <a:ext cx="142575" cy="49218"/>
          </a:xfrm>
          <a:custGeom>
            <a:avLst/>
            <a:gdLst>
              <a:gd name="connsiteX0" fmla="*/ 1782 w 142575"/>
              <a:gd name="connsiteY0" fmla="*/ 49116 h 49218"/>
              <a:gd name="connsiteX1" fmla="*/ 141482 w 142575"/>
              <a:gd name="connsiteY1" fmla="*/ 1491 h 49218"/>
              <a:gd name="connsiteX2" fmla="*/ 65282 w 142575"/>
              <a:gd name="connsiteY2" fmla="*/ 14191 h 49218"/>
              <a:gd name="connsiteX3" fmla="*/ 1782 w 142575"/>
              <a:gd name="connsiteY3" fmla="*/ 49116 h 49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575" h="49218">
                <a:moveTo>
                  <a:pt x="1782" y="49116"/>
                </a:moveTo>
                <a:cubicBezTo>
                  <a:pt x="14482" y="46999"/>
                  <a:pt x="130899" y="7312"/>
                  <a:pt x="141482" y="1491"/>
                </a:cubicBezTo>
                <a:cubicBezTo>
                  <a:pt x="152065" y="-4330"/>
                  <a:pt x="82744" y="8370"/>
                  <a:pt x="65282" y="14191"/>
                </a:cubicBezTo>
                <a:cubicBezTo>
                  <a:pt x="47820" y="20012"/>
                  <a:pt x="-10918" y="51233"/>
                  <a:pt x="1782" y="49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8CA7BCC3-E9E9-7BAB-1238-BEF3C9149E57}"/>
              </a:ext>
            </a:extLst>
          </p:cNvPr>
          <p:cNvSpPr/>
          <p:nvPr/>
        </p:nvSpPr>
        <p:spPr>
          <a:xfrm>
            <a:off x="3510770" y="4222601"/>
            <a:ext cx="425156" cy="188175"/>
          </a:xfrm>
          <a:custGeom>
            <a:avLst/>
            <a:gdLst>
              <a:gd name="connsiteX0" fmla="*/ 121430 w 425156"/>
              <a:gd name="connsiteY0" fmla="*/ 54124 h 188175"/>
              <a:gd name="connsiteX1" fmla="*/ 48405 w 425156"/>
              <a:gd name="connsiteY1" fmla="*/ 123974 h 188175"/>
              <a:gd name="connsiteX2" fmla="*/ 780 w 425156"/>
              <a:gd name="connsiteY2" fmla="*/ 187474 h 188175"/>
              <a:gd name="connsiteX3" fmla="*/ 86505 w 425156"/>
              <a:gd name="connsiteY3" fmla="*/ 158899 h 188175"/>
              <a:gd name="connsiteX4" fmla="*/ 54755 w 425156"/>
              <a:gd name="connsiteY4" fmla="*/ 174774 h 188175"/>
              <a:gd name="connsiteX5" fmla="*/ 169055 w 425156"/>
              <a:gd name="connsiteY5" fmla="*/ 108099 h 188175"/>
              <a:gd name="connsiteX6" fmla="*/ 140480 w 425156"/>
              <a:gd name="connsiteY6" fmla="*/ 111274 h 188175"/>
              <a:gd name="connsiteX7" fmla="*/ 261130 w 425156"/>
              <a:gd name="connsiteY7" fmla="*/ 85874 h 188175"/>
              <a:gd name="connsiteX8" fmla="*/ 305580 w 425156"/>
              <a:gd name="connsiteY8" fmla="*/ 85874 h 188175"/>
              <a:gd name="connsiteX9" fmla="*/ 277005 w 425156"/>
              <a:gd name="connsiteY9" fmla="*/ 85874 h 188175"/>
              <a:gd name="connsiteX10" fmla="*/ 423055 w 425156"/>
              <a:gd name="connsiteY10" fmla="*/ 120799 h 188175"/>
              <a:gd name="connsiteX11" fmla="*/ 365905 w 425156"/>
              <a:gd name="connsiteY11" fmla="*/ 111274 h 188175"/>
              <a:gd name="connsiteX12" fmla="*/ 400830 w 425156"/>
              <a:gd name="connsiteY12" fmla="*/ 98574 h 188175"/>
              <a:gd name="connsiteX13" fmla="*/ 311930 w 425156"/>
              <a:gd name="connsiteY13" fmla="*/ 76349 h 188175"/>
              <a:gd name="connsiteX14" fmla="*/ 267480 w 425156"/>
              <a:gd name="connsiteY14" fmla="*/ 73174 h 188175"/>
              <a:gd name="connsiteX15" fmla="*/ 216680 w 425156"/>
              <a:gd name="connsiteY15" fmla="*/ 54124 h 188175"/>
              <a:gd name="connsiteX16" fmla="*/ 232555 w 425156"/>
              <a:gd name="connsiteY16" fmla="*/ 63649 h 188175"/>
              <a:gd name="connsiteX17" fmla="*/ 191280 w 425156"/>
              <a:gd name="connsiteY17" fmla="*/ 73174 h 188175"/>
              <a:gd name="connsiteX18" fmla="*/ 111905 w 425156"/>
              <a:gd name="connsiteY18" fmla="*/ 149 h 188175"/>
              <a:gd name="connsiteX19" fmla="*/ 159530 w 425156"/>
              <a:gd name="connsiteY19" fmla="*/ 95399 h 188175"/>
              <a:gd name="connsiteX20" fmla="*/ 96030 w 425156"/>
              <a:gd name="connsiteY20" fmla="*/ 101749 h 188175"/>
              <a:gd name="connsiteX21" fmla="*/ 121430 w 425156"/>
              <a:gd name="connsiteY21" fmla="*/ 54124 h 18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5156" h="188175">
                <a:moveTo>
                  <a:pt x="121430" y="54124"/>
                </a:moveTo>
                <a:cubicBezTo>
                  <a:pt x="113493" y="57828"/>
                  <a:pt x="68513" y="101749"/>
                  <a:pt x="48405" y="123974"/>
                </a:cubicBezTo>
                <a:cubicBezTo>
                  <a:pt x="28297" y="146199"/>
                  <a:pt x="-5570" y="181653"/>
                  <a:pt x="780" y="187474"/>
                </a:cubicBezTo>
                <a:cubicBezTo>
                  <a:pt x="7130" y="193295"/>
                  <a:pt x="77509" y="161016"/>
                  <a:pt x="86505" y="158899"/>
                </a:cubicBezTo>
                <a:cubicBezTo>
                  <a:pt x="95501" y="156782"/>
                  <a:pt x="40997" y="183241"/>
                  <a:pt x="54755" y="174774"/>
                </a:cubicBezTo>
                <a:cubicBezTo>
                  <a:pt x="68513" y="166307"/>
                  <a:pt x="154768" y="118682"/>
                  <a:pt x="169055" y="108099"/>
                </a:cubicBezTo>
                <a:cubicBezTo>
                  <a:pt x="183343" y="97516"/>
                  <a:pt x="125134" y="114978"/>
                  <a:pt x="140480" y="111274"/>
                </a:cubicBezTo>
                <a:cubicBezTo>
                  <a:pt x="155826" y="107570"/>
                  <a:pt x="233613" y="90107"/>
                  <a:pt x="261130" y="85874"/>
                </a:cubicBezTo>
                <a:cubicBezTo>
                  <a:pt x="288647" y="81641"/>
                  <a:pt x="305580" y="85874"/>
                  <a:pt x="305580" y="85874"/>
                </a:cubicBezTo>
                <a:cubicBezTo>
                  <a:pt x="308226" y="85874"/>
                  <a:pt x="257426" y="80053"/>
                  <a:pt x="277005" y="85874"/>
                </a:cubicBezTo>
                <a:cubicBezTo>
                  <a:pt x="296584" y="91695"/>
                  <a:pt x="408238" y="116566"/>
                  <a:pt x="423055" y="120799"/>
                </a:cubicBezTo>
                <a:cubicBezTo>
                  <a:pt x="437872" y="125032"/>
                  <a:pt x="369609" y="114978"/>
                  <a:pt x="365905" y="111274"/>
                </a:cubicBezTo>
                <a:cubicBezTo>
                  <a:pt x="362201" y="107570"/>
                  <a:pt x="409826" y="104395"/>
                  <a:pt x="400830" y="98574"/>
                </a:cubicBezTo>
                <a:cubicBezTo>
                  <a:pt x="391834" y="92753"/>
                  <a:pt x="334155" y="80582"/>
                  <a:pt x="311930" y="76349"/>
                </a:cubicBezTo>
                <a:cubicBezTo>
                  <a:pt x="289705" y="72116"/>
                  <a:pt x="283355" y="76878"/>
                  <a:pt x="267480" y="73174"/>
                </a:cubicBezTo>
                <a:cubicBezTo>
                  <a:pt x="251605" y="69470"/>
                  <a:pt x="222501" y="55712"/>
                  <a:pt x="216680" y="54124"/>
                </a:cubicBezTo>
                <a:cubicBezTo>
                  <a:pt x="210859" y="52536"/>
                  <a:pt x="236788" y="60474"/>
                  <a:pt x="232555" y="63649"/>
                </a:cubicBezTo>
                <a:cubicBezTo>
                  <a:pt x="228322" y="66824"/>
                  <a:pt x="211388" y="83757"/>
                  <a:pt x="191280" y="73174"/>
                </a:cubicBezTo>
                <a:cubicBezTo>
                  <a:pt x="171172" y="62591"/>
                  <a:pt x="117197" y="-3555"/>
                  <a:pt x="111905" y="149"/>
                </a:cubicBezTo>
                <a:cubicBezTo>
                  <a:pt x="106613" y="3853"/>
                  <a:pt x="162176" y="78466"/>
                  <a:pt x="159530" y="95399"/>
                </a:cubicBezTo>
                <a:cubicBezTo>
                  <a:pt x="156884" y="112332"/>
                  <a:pt x="103438" y="105453"/>
                  <a:pt x="96030" y="101749"/>
                </a:cubicBezTo>
                <a:cubicBezTo>
                  <a:pt x="88622" y="98045"/>
                  <a:pt x="129367" y="50420"/>
                  <a:pt x="121430" y="54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0E9F1E9D-974D-3378-CF86-B379CEA3953D}"/>
              </a:ext>
            </a:extLst>
          </p:cNvPr>
          <p:cNvSpPr/>
          <p:nvPr/>
        </p:nvSpPr>
        <p:spPr>
          <a:xfrm>
            <a:off x="3610592" y="4277509"/>
            <a:ext cx="295091" cy="59547"/>
          </a:xfrm>
          <a:custGeom>
            <a:avLst/>
            <a:gdLst>
              <a:gd name="connsiteX0" fmla="*/ 2558 w 295091"/>
              <a:gd name="connsiteY0" fmla="*/ 59541 h 59547"/>
              <a:gd name="connsiteX1" fmla="*/ 59708 w 295091"/>
              <a:gd name="connsiteY1" fmla="*/ 21441 h 59547"/>
              <a:gd name="connsiteX2" fmla="*/ 135908 w 295091"/>
              <a:gd name="connsiteY2" fmla="*/ 2391 h 59547"/>
              <a:gd name="connsiteX3" fmla="*/ 205758 w 295091"/>
              <a:gd name="connsiteY3" fmla="*/ 5566 h 59547"/>
              <a:gd name="connsiteX4" fmla="*/ 291483 w 295091"/>
              <a:gd name="connsiteY4" fmla="*/ 50016 h 59547"/>
              <a:gd name="connsiteX5" fmla="*/ 269258 w 295091"/>
              <a:gd name="connsiteY5" fmla="*/ 34141 h 59547"/>
              <a:gd name="connsiteX6" fmla="*/ 180358 w 295091"/>
              <a:gd name="connsiteY6" fmla="*/ 24616 h 59547"/>
              <a:gd name="connsiteX7" fmla="*/ 145433 w 295091"/>
              <a:gd name="connsiteY7" fmla="*/ 24616 h 59547"/>
              <a:gd name="connsiteX8" fmla="*/ 2558 w 295091"/>
              <a:gd name="connsiteY8" fmla="*/ 59541 h 59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091" h="59547">
                <a:moveTo>
                  <a:pt x="2558" y="59541"/>
                </a:moveTo>
                <a:cubicBezTo>
                  <a:pt x="-11730" y="59012"/>
                  <a:pt x="37483" y="30966"/>
                  <a:pt x="59708" y="21441"/>
                </a:cubicBezTo>
                <a:cubicBezTo>
                  <a:pt x="81933" y="11916"/>
                  <a:pt x="111566" y="5037"/>
                  <a:pt x="135908" y="2391"/>
                </a:cubicBezTo>
                <a:cubicBezTo>
                  <a:pt x="160250" y="-255"/>
                  <a:pt x="179829" y="-2371"/>
                  <a:pt x="205758" y="5566"/>
                </a:cubicBezTo>
                <a:cubicBezTo>
                  <a:pt x="231687" y="13503"/>
                  <a:pt x="280900" y="45253"/>
                  <a:pt x="291483" y="50016"/>
                </a:cubicBezTo>
                <a:cubicBezTo>
                  <a:pt x="302066" y="54778"/>
                  <a:pt x="287779" y="38374"/>
                  <a:pt x="269258" y="34141"/>
                </a:cubicBezTo>
                <a:cubicBezTo>
                  <a:pt x="250737" y="29908"/>
                  <a:pt x="200995" y="26203"/>
                  <a:pt x="180358" y="24616"/>
                </a:cubicBezTo>
                <a:cubicBezTo>
                  <a:pt x="159721" y="23029"/>
                  <a:pt x="170833" y="20383"/>
                  <a:pt x="145433" y="24616"/>
                </a:cubicBezTo>
                <a:cubicBezTo>
                  <a:pt x="120033" y="28849"/>
                  <a:pt x="16846" y="60070"/>
                  <a:pt x="2558" y="595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40DF81B7-9FD7-73A5-C9E8-4F51268D4E07}"/>
              </a:ext>
            </a:extLst>
          </p:cNvPr>
          <p:cNvSpPr/>
          <p:nvPr/>
        </p:nvSpPr>
        <p:spPr>
          <a:xfrm>
            <a:off x="3900324" y="4340147"/>
            <a:ext cx="141751" cy="128729"/>
          </a:xfrm>
          <a:custGeom>
            <a:avLst/>
            <a:gdLst>
              <a:gd name="connsiteX0" fmla="*/ 1751 w 141751"/>
              <a:gd name="connsiteY0" fmla="*/ 78 h 128729"/>
              <a:gd name="connsiteX1" fmla="*/ 122401 w 141751"/>
              <a:gd name="connsiteY1" fmla="*/ 63578 h 128729"/>
              <a:gd name="connsiteX2" fmla="*/ 141451 w 141751"/>
              <a:gd name="connsiteY2" fmla="*/ 101678 h 128729"/>
              <a:gd name="connsiteX3" fmla="*/ 122401 w 141751"/>
              <a:gd name="connsiteY3" fmla="*/ 127078 h 128729"/>
              <a:gd name="connsiteX4" fmla="*/ 58901 w 141751"/>
              <a:gd name="connsiteY4" fmla="*/ 123903 h 128729"/>
              <a:gd name="connsiteX5" fmla="*/ 87476 w 141751"/>
              <a:gd name="connsiteY5" fmla="*/ 104853 h 128729"/>
              <a:gd name="connsiteX6" fmla="*/ 71601 w 141751"/>
              <a:gd name="connsiteY6" fmla="*/ 73103 h 128729"/>
              <a:gd name="connsiteX7" fmla="*/ 52551 w 141751"/>
              <a:gd name="connsiteY7" fmla="*/ 50878 h 128729"/>
              <a:gd name="connsiteX8" fmla="*/ 1751 w 141751"/>
              <a:gd name="connsiteY8" fmla="*/ 78 h 128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1751" h="128729">
                <a:moveTo>
                  <a:pt x="1751" y="78"/>
                </a:moveTo>
                <a:cubicBezTo>
                  <a:pt x="13393" y="2195"/>
                  <a:pt x="99118" y="46645"/>
                  <a:pt x="122401" y="63578"/>
                </a:cubicBezTo>
                <a:cubicBezTo>
                  <a:pt x="145684" y="80511"/>
                  <a:pt x="141451" y="91095"/>
                  <a:pt x="141451" y="101678"/>
                </a:cubicBezTo>
                <a:cubicBezTo>
                  <a:pt x="141451" y="112261"/>
                  <a:pt x="136159" y="123374"/>
                  <a:pt x="122401" y="127078"/>
                </a:cubicBezTo>
                <a:cubicBezTo>
                  <a:pt x="108643" y="130782"/>
                  <a:pt x="64722" y="127607"/>
                  <a:pt x="58901" y="123903"/>
                </a:cubicBezTo>
                <a:cubicBezTo>
                  <a:pt x="53080" y="120199"/>
                  <a:pt x="85359" y="113320"/>
                  <a:pt x="87476" y="104853"/>
                </a:cubicBezTo>
                <a:cubicBezTo>
                  <a:pt x="89593" y="96386"/>
                  <a:pt x="77422" y="82099"/>
                  <a:pt x="71601" y="73103"/>
                </a:cubicBezTo>
                <a:cubicBezTo>
                  <a:pt x="65780" y="64107"/>
                  <a:pt x="65251" y="62520"/>
                  <a:pt x="52551" y="50878"/>
                </a:cubicBezTo>
                <a:cubicBezTo>
                  <a:pt x="39851" y="39236"/>
                  <a:pt x="-9891" y="-2039"/>
                  <a:pt x="1751" y="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6E3F02F3-BD35-0635-E813-320DC4FC96D5}"/>
              </a:ext>
            </a:extLst>
          </p:cNvPr>
          <p:cNvSpPr/>
          <p:nvPr/>
        </p:nvSpPr>
        <p:spPr>
          <a:xfrm>
            <a:off x="3596593" y="4349746"/>
            <a:ext cx="125654" cy="108375"/>
          </a:xfrm>
          <a:custGeom>
            <a:avLst/>
            <a:gdLst>
              <a:gd name="connsiteX0" fmla="*/ 682 w 125654"/>
              <a:gd name="connsiteY0" fmla="*/ 4 h 108375"/>
              <a:gd name="connsiteX1" fmla="*/ 29257 w 125654"/>
              <a:gd name="connsiteY1" fmla="*/ 60329 h 108375"/>
              <a:gd name="connsiteX2" fmla="*/ 124507 w 125654"/>
              <a:gd name="connsiteY2" fmla="*/ 107954 h 108375"/>
              <a:gd name="connsiteX3" fmla="*/ 80057 w 125654"/>
              <a:gd name="connsiteY3" fmla="*/ 82554 h 108375"/>
              <a:gd name="connsiteX4" fmla="*/ 51482 w 125654"/>
              <a:gd name="connsiteY4" fmla="*/ 63504 h 108375"/>
              <a:gd name="connsiteX5" fmla="*/ 682 w 125654"/>
              <a:gd name="connsiteY5" fmla="*/ 4 h 108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654" h="108375">
                <a:moveTo>
                  <a:pt x="682" y="4"/>
                </a:moveTo>
                <a:cubicBezTo>
                  <a:pt x="-3022" y="-525"/>
                  <a:pt x="8620" y="42337"/>
                  <a:pt x="29257" y="60329"/>
                </a:cubicBezTo>
                <a:cubicBezTo>
                  <a:pt x="49895" y="78321"/>
                  <a:pt x="116040" y="104250"/>
                  <a:pt x="124507" y="107954"/>
                </a:cubicBezTo>
                <a:cubicBezTo>
                  <a:pt x="132974" y="111658"/>
                  <a:pt x="92228" y="89962"/>
                  <a:pt x="80057" y="82554"/>
                </a:cubicBezTo>
                <a:cubicBezTo>
                  <a:pt x="67886" y="75146"/>
                  <a:pt x="61536" y="71441"/>
                  <a:pt x="51482" y="63504"/>
                </a:cubicBezTo>
                <a:cubicBezTo>
                  <a:pt x="41428" y="55567"/>
                  <a:pt x="4386" y="533"/>
                  <a:pt x="682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45A450F7-758A-6E9B-0185-249395A8A066}"/>
              </a:ext>
            </a:extLst>
          </p:cNvPr>
          <p:cNvSpPr/>
          <p:nvPr/>
        </p:nvSpPr>
        <p:spPr>
          <a:xfrm>
            <a:off x="3724239" y="4450355"/>
            <a:ext cx="283215" cy="51862"/>
          </a:xfrm>
          <a:custGeom>
            <a:avLst/>
            <a:gdLst>
              <a:gd name="connsiteX0" fmla="*/ 36 w 283215"/>
              <a:gd name="connsiteY0" fmla="*/ 10520 h 51862"/>
              <a:gd name="connsiteX1" fmla="*/ 79411 w 283215"/>
              <a:gd name="connsiteY1" fmla="*/ 35920 h 51862"/>
              <a:gd name="connsiteX2" fmla="*/ 193711 w 283215"/>
              <a:gd name="connsiteY2" fmla="*/ 10520 h 51862"/>
              <a:gd name="connsiteX3" fmla="*/ 282611 w 283215"/>
              <a:gd name="connsiteY3" fmla="*/ 995 h 51862"/>
              <a:gd name="connsiteX4" fmla="*/ 149261 w 283215"/>
              <a:gd name="connsiteY4" fmla="*/ 32745 h 51862"/>
              <a:gd name="connsiteX5" fmla="*/ 69886 w 283215"/>
              <a:gd name="connsiteY5" fmla="*/ 51795 h 51862"/>
              <a:gd name="connsiteX6" fmla="*/ 36 w 283215"/>
              <a:gd name="connsiteY6" fmla="*/ 10520 h 51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215" h="51862">
                <a:moveTo>
                  <a:pt x="36" y="10520"/>
                </a:moveTo>
                <a:cubicBezTo>
                  <a:pt x="1624" y="7874"/>
                  <a:pt x="47132" y="35920"/>
                  <a:pt x="79411" y="35920"/>
                </a:cubicBezTo>
                <a:cubicBezTo>
                  <a:pt x="111690" y="35920"/>
                  <a:pt x="159844" y="16341"/>
                  <a:pt x="193711" y="10520"/>
                </a:cubicBezTo>
                <a:cubicBezTo>
                  <a:pt x="227578" y="4699"/>
                  <a:pt x="290019" y="-2709"/>
                  <a:pt x="282611" y="995"/>
                </a:cubicBezTo>
                <a:cubicBezTo>
                  <a:pt x="275203" y="4699"/>
                  <a:pt x="149261" y="32745"/>
                  <a:pt x="149261" y="32745"/>
                </a:cubicBezTo>
                <a:cubicBezTo>
                  <a:pt x="113807" y="41212"/>
                  <a:pt x="90523" y="52853"/>
                  <a:pt x="69886" y="51795"/>
                </a:cubicBezTo>
                <a:cubicBezTo>
                  <a:pt x="49249" y="50737"/>
                  <a:pt x="-1552" y="13166"/>
                  <a:pt x="36" y="105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7DAD0C68-A724-42D0-A862-BAF162DB7DC2}"/>
              </a:ext>
            </a:extLst>
          </p:cNvPr>
          <p:cNvSpPr/>
          <p:nvPr/>
        </p:nvSpPr>
        <p:spPr>
          <a:xfrm>
            <a:off x="3565179" y="4387845"/>
            <a:ext cx="208295" cy="108527"/>
          </a:xfrm>
          <a:custGeom>
            <a:avLst/>
            <a:gdLst>
              <a:gd name="connsiteX0" fmla="*/ 346 w 208295"/>
              <a:gd name="connsiteY0" fmla="*/ 5 h 108527"/>
              <a:gd name="connsiteX1" fmla="*/ 32096 w 208295"/>
              <a:gd name="connsiteY1" fmla="*/ 47630 h 108527"/>
              <a:gd name="connsiteX2" fmla="*/ 130521 w 208295"/>
              <a:gd name="connsiteY2" fmla="*/ 92080 h 108527"/>
              <a:gd name="connsiteX3" fmla="*/ 206721 w 208295"/>
              <a:gd name="connsiteY3" fmla="*/ 107955 h 108527"/>
              <a:gd name="connsiteX4" fmla="*/ 174971 w 208295"/>
              <a:gd name="connsiteY4" fmla="*/ 101605 h 108527"/>
              <a:gd name="connsiteX5" fmla="*/ 92421 w 208295"/>
              <a:gd name="connsiteY5" fmla="*/ 69855 h 108527"/>
              <a:gd name="connsiteX6" fmla="*/ 47971 w 208295"/>
              <a:gd name="connsiteY6" fmla="*/ 44455 h 108527"/>
              <a:gd name="connsiteX7" fmla="*/ 346 w 208295"/>
              <a:gd name="connsiteY7" fmla="*/ 5 h 108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295" h="108527">
                <a:moveTo>
                  <a:pt x="346" y="5"/>
                </a:moveTo>
                <a:cubicBezTo>
                  <a:pt x="-2300" y="534"/>
                  <a:pt x="10400" y="32284"/>
                  <a:pt x="32096" y="47630"/>
                </a:cubicBezTo>
                <a:cubicBezTo>
                  <a:pt x="53792" y="62976"/>
                  <a:pt x="101417" y="82026"/>
                  <a:pt x="130521" y="92080"/>
                </a:cubicBezTo>
                <a:cubicBezTo>
                  <a:pt x="159625" y="102134"/>
                  <a:pt x="199313" y="106368"/>
                  <a:pt x="206721" y="107955"/>
                </a:cubicBezTo>
                <a:cubicBezTo>
                  <a:pt x="214129" y="109542"/>
                  <a:pt x="194021" y="107955"/>
                  <a:pt x="174971" y="101605"/>
                </a:cubicBezTo>
                <a:cubicBezTo>
                  <a:pt x="155921" y="95255"/>
                  <a:pt x="113588" y="79380"/>
                  <a:pt x="92421" y="69855"/>
                </a:cubicBezTo>
                <a:cubicBezTo>
                  <a:pt x="71254" y="60330"/>
                  <a:pt x="59084" y="51863"/>
                  <a:pt x="47971" y="44455"/>
                </a:cubicBezTo>
                <a:cubicBezTo>
                  <a:pt x="36859" y="37047"/>
                  <a:pt x="2992" y="-524"/>
                  <a:pt x="346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5F13D329-AD54-44A3-8A6A-4B4028251261}"/>
              </a:ext>
            </a:extLst>
          </p:cNvPr>
          <p:cNvSpPr/>
          <p:nvPr/>
        </p:nvSpPr>
        <p:spPr>
          <a:xfrm>
            <a:off x="3902073" y="4289307"/>
            <a:ext cx="165796" cy="216994"/>
          </a:xfrm>
          <a:custGeom>
            <a:avLst/>
            <a:gdLst>
              <a:gd name="connsiteX0" fmla="*/ 2 w 165796"/>
              <a:gd name="connsiteY0" fmla="*/ 118 h 216994"/>
              <a:gd name="connsiteX1" fmla="*/ 101602 w 165796"/>
              <a:gd name="connsiteY1" fmla="*/ 85843 h 216994"/>
              <a:gd name="connsiteX2" fmla="*/ 149227 w 165796"/>
              <a:gd name="connsiteY2" fmla="*/ 139818 h 216994"/>
              <a:gd name="connsiteX3" fmla="*/ 152402 w 165796"/>
              <a:gd name="connsiteY3" fmla="*/ 155693 h 216994"/>
              <a:gd name="connsiteX4" fmla="*/ 101602 w 165796"/>
              <a:gd name="connsiteY4" fmla="*/ 216018 h 216994"/>
              <a:gd name="connsiteX5" fmla="*/ 139702 w 165796"/>
              <a:gd name="connsiteY5" fmla="*/ 190618 h 216994"/>
              <a:gd name="connsiteX6" fmla="*/ 165102 w 165796"/>
              <a:gd name="connsiteY6" fmla="*/ 158868 h 216994"/>
              <a:gd name="connsiteX7" fmla="*/ 155577 w 165796"/>
              <a:gd name="connsiteY7" fmla="*/ 133468 h 216994"/>
              <a:gd name="connsiteX8" fmla="*/ 123827 w 165796"/>
              <a:gd name="connsiteY8" fmla="*/ 98543 h 216994"/>
              <a:gd name="connsiteX9" fmla="*/ 104777 w 165796"/>
              <a:gd name="connsiteY9" fmla="*/ 79493 h 216994"/>
              <a:gd name="connsiteX10" fmla="*/ 98427 w 165796"/>
              <a:gd name="connsiteY10" fmla="*/ 66793 h 216994"/>
              <a:gd name="connsiteX11" fmla="*/ 2 w 165796"/>
              <a:gd name="connsiteY11" fmla="*/ 118 h 216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5796" h="216994">
                <a:moveTo>
                  <a:pt x="2" y="118"/>
                </a:moveTo>
                <a:cubicBezTo>
                  <a:pt x="531" y="3293"/>
                  <a:pt x="76731" y="62560"/>
                  <a:pt x="101602" y="85843"/>
                </a:cubicBezTo>
                <a:cubicBezTo>
                  <a:pt x="126473" y="109126"/>
                  <a:pt x="149227" y="139818"/>
                  <a:pt x="149227" y="139818"/>
                </a:cubicBezTo>
                <a:cubicBezTo>
                  <a:pt x="157694" y="151460"/>
                  <a:pt x="160339" y="142993"/>
                  <a:pt x="152402" y="155693"/>
                </a:cubicBezTo>
                <a:cubicBezTo>
                  <a:pt x="144465" y="168393"/>
                  <a:pt x="103719" y="210197"/>
                  <a:pt x="101602" y="216018"/>
                </a:cubicBezTo>
                <a:cubicBezTo>
                  <a:pt x="99485" y="221839"/>
                  <a:pt x="129119" y="200143"/>
                  <a:pt x="139702" y="190618"/>
                </a:cubicBezTo>
                <a:cubicBezTo>
                  <a:pt x="150285" y="181093"/>
                  <a:pt x="162456" y="168393"/>
                  <a:pt x="165102" y="158868"/>
                </a:cubicBezTo>
                <a:cubicBezTo>
                  <a:pt x="167748" y="149343"/>
                  <a:pt x="162456" y="143522"/>
                  <a:pt x="155577" y="133468"/>
                </a:cubicBezTo>
                <a:cubicBezTo>
                  <a:pt x="148698" y="123414"/>
                  <a:pt x="123827" y="98543"/>
                  <a:pt x="123827" y="98543"/>
                </a:cubicBezTo>
                <a:cubicBezTo>
                  <a:pt x="115360" y="89547"/>
                  <a:pt x="109010" y="84785"/>
                  <a:pt x="104777" y="79493"/>
                </a:cubicBezTo>
                <a:cubicBezTo>
                  <a:pt x="100544" y="74201"/>
                  <a:pt x="111656" y="75260"/>
                  <a:pt x="98427" y="66793"/>
                </a:cubicBezTo>
                <a:cubicBezTo>
                  <a:pt x="85198" y="58326"/>
                  <a:pt x="-527" y="-3057"/>
                  <a:pt x="2" y="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AE157D15-27B4-946F-4E6E-47623C57D28F}"/>
              </a:ext>
            </a:extLst>
          </p:cNvPr>
          <p:cNvSpPr/>
          <p:nvPr/>
        </p:nvSpPr>
        <p:spPr>
          <a:xfrm>
            <a:off x="3476127" y="4222499"/>
            <a:ext cx="295851" cy="178054"/>
          </a:xfrm>
          <a:custGeom>
            <a:avLst/>
            <a:gdLst>
              <a:gd name="connsiteX0" fmla="*/ 498 w 295851"/>
              <a:gd name="connsiteY0" fmla="*/ 178051 h 178054"/>
              <a:gd name="connsiteX1" fmla="*/ 54473 w 295851"/>
              <a:gd name="connsiteY1" fmla="*/ 101851 h 178054"/>
              <a:gd name="connsiteX2" fmla="*/ 127498 w 295851"/>
              <a:gd name="connsiteY2" fmla="*/ 47876 h 178054"/>
              <a:gd name="connsiteX3" fmla="*/ 241798 w 295851"/>
              <a:gd name="connsiteY3" fmla="*/ 16126 h 178054"/>
              <a:gd name="connsiteX4" fmla="*/ 295773 w 295851"/>
              <a:gd name="connsiteY4" fmla="*/ 251 h 178054"/>
              <a:gd name="connsiteX5" fmla="*/ 251323 w 295851"/>
              <a:gd name="connsiteY5" fmla="*/ 9776 h 178054"/>
              <a:gd name="connsiteX6" fmla="*/ 156073 w 295851"/>
              <a:gd name="connsiteY6" fmla="*/ 51051 h 178054"/>
              <a:gd name="connsiteX7" fmla="*/ 137023 w 295851"/>
              <a:gd name="connsiteY7" fmla="*/ 60576 h 178054"/>
              <a:gd name="connsiteX8" fmla="*/ 86223 w 295851"/>
              <a:gd name="connsiteY8" fmla="*/ 98676 h 178054"/>
              <a:gd name="connsiteX9" fmla="*/ 498 w 295851"/>
              <a:gd name="connsiteY9" fmla="*/ 178051 h 178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851" h="178054">
                <a:moveTo>
                  <a:pt x="498" y="178051"/>
                </a:moveTo>
                <a:cubicBezTo>
                  <a:pt x="-4794" y="178580"/>
                  <a:pt x="33306" y="123547"/>
                  <a:pt x="54473" y="101851"/>
                </a:cubicBezTo>
                <a:cubicBezTo>
                  <a:pt x="75640" y="80155"/>
                  <a:pt x="96277" y="62163"/>
                  <a:pt x="127498" y="47876"/>
                </a:cubicBezTo>
                <a:cubicBezTo>
                  <a:pt x="158719" y="33588"/>
                  <a:pt x="213752" y="24063"/>
                  <a:pt x="241798" y="16126"/>
                </a:cubicBezTo>
                <a:cubicBezTo>
                  <a:pt x="269844" y="8188"/>
                  <a:pt x="294185" y="1309"/>
                  <a:pt x="295773" y="251"/>
                </a:cubicBezTo>
                <a:cubicBezTo>
                  <a:pt x="297361" y="-807"/>
                  <a:pt x="274606" y="1309"/>
                  <a:pt x="251323" y="9776"/>
                </a:cubicBezTo>
                <a:cubicBezTo>
                  <a:pt x="228040" y="18243"/>
                  <a:pt x="175123" y="42584"/>
                  <a:pt x="156073" y="51051"/>
                </a:cubicBezTo>
                <a:cubicBezTo>
                  <a:pt x="137023" y="59518"/>
                  <a:pt x="148665" y="52638"/>
                  <a:pt x="137023" y="60576"/>
                </a:cubicBezTo>
                <a:cubicBezTo>
                  <a:pt x="125381" y="68513"/>
                  <a:pt x="105273" y="83330"/>
                  <a:pt x="86223" y="98676"/>
                </a:cubicBezTo>
                <a:cubicBezTo>
                  <a:pt x="67173" y="114022"/>
                  <a:pt x="5790" y="177522"/>
                  <a:pt x="498" y="1780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8D566C2A-B1F4-8679-4832-4E875DB0B919}"/>
              </a:ext>
            </a:extLst>
          </p:cNvPr>
          <p:cNvSpPr/>
          <p:nvPr/>
        </p:nvSpPr>
        <p:spPr>
          <a:xfrm>
            <a:off x="3686139" y="4224865"/>
            <a:ext cx="230500" cy="68287"/>
          </a:xfrm>
          <a:custGeom>
            <a:avLst/>
            <a:gdLst>
              <a:gd name="connsiteX0" fmla="*/ 36 w 230500"/>
              <a:gd name="connsiteY0" fmla="*/ 32810 h 68287"/>
              <a:gd name="connsiteX1" fmla="*/ 120686 w 230500"/>
              <a:gd name="connsiteY1" fmla="*/ 26460 h 68287"/>
              <a:gd name="connsiteX2" fmla="*/ 225461 w 230500"/>
              <a:gd name="connsiteY2" fmla="*/ 67735 h 68287"/>
              <a:gd name="connsiteX3" fmla="*/ 209586 w 230500"/>
              <a:gd name="connsiteY3" fmla="*/ 48685 h 68287"/>
              <a:gd name="connsiteX4" fmla="*/ 171486 w 230500"/>
              <a:gd name="connsiteY4" fmla="*/ 26460 h 68287"/>
              <a:gd name="connsiteX5" fmla="*/ 139736 w 230500"/>
              <a:gd name="connsiteY5" fmla="*/ 10585 h 68287"/>
              <a:gd name="connsiteX6" fmla="*/ 107986 w 230500"/>
              <a:gd name="connsiteY6" fmla="*/ 1060 h 68287"/>
              <a:gd name="connsiteX7" fmla="*/ 36 w 230500"/>
              <a:gd name="connsiteY7" fmla="*/ 32810 h 68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0500" h="68287">
                <a:moveTo>
                  <a:pt x="36" y="32810"/>
                </a:moveTo>
                <a:cubicBezTo>
                  <a:pt x="2153" y="37043"/>
                  <a:pt x="83115" y="20639"/>
                  <a:pt x="120686" y="26460"/>
                </a:cubicBezTo>
                <a:cubicBezTo>
                  <a:pt x="158257" y="32281"/>
                  <a:pt x="225461" y="67735"/>
                  <a:pt x="225461" y="67735"/>
                </a:cubicBezTo>
                <a:cubicBezTo>
                  <a:pt x="240278" y="71439"/>
                  <a:pt x="218582" y="55564"/>
                  <a:pt x="209586" y="48685"/>
                </a:cubicBezTo>
                <a:cubicBezTo>
                  <a:pt x="200590" y="41806"/>
                  <a:pt x="183128" y="32810"/>
                  <a:pt x="171486" y="26460"/>
                </a:cubicBezTo>
                <a:cubicBezTo>
                  <a:pt x="159844" y="20110"/>
                  <a:pt x="150319" y="14818"/>
                  <a:pt x="139736" y="10585"/>
                </a:cubicBezTo>
                <a:cubicBezTo>
                  <a:pt x="129153" y="6352"/>
                  <a:pt x="128094" y="-3173"/>
                  <a:pt x="107986" y="1060"/>
                </a:cubicBezTo>
                <a:cubicBezTo>
                  <a:pt x="87878" y="5293"/>
                  <a:pt x="-2081" y="28577"/>
                  <a:pt x="36" y="328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7D27ED8C-1325-10AD-462A-619AE22366F9}"/>
              </a:ext>
            </a:extLst>
          </p:cNvPr>
          <p:cNvSpPr/>
          <p:nvPr/>
        </p:nvSpPr>
        <p:spPr>
          <a:xfrm>
            <a:off x="3698311" y="4492449"/>
            <a:ext cx="273687" cy="41896"/>
          </a:xfrm>
          <a:custGeom>
            <a:avLst/>
            <a:gdLst>
              <a:gd name="connsiteX0" fmla="*/ 564 w 273687"/>
              <a:gd name="connsiteY0" fmla="*/ 28751 h 41896"/>
              <a:gd name="connsiteX1" fmla="*/ 105339 w 273687"/>
              <a:gd name="connsiteY1" fmla="*/ 35101 h 41896"/>
              <a:gd name="connsiteX2" fmla="*/ 270439 w 273687"/>
              <a:gd name="connsiteY2" fmla="*/ 176 h 41896"/>
              <a:gd name="connsiteX3" fmla="*/ 210114 w 273687"/>
              <a:gd name="connsiteY3" fmla="*/ 22401 h 41896"/>
              <a:gd name="connsiteX4" fmla="*/ 149789 w 273687"/>
              <a:gd name="connsiteY4" fmla="*/ 41451 h 41896"/>
              <a:gd name="connsiteX5" fmla="*/ 564 w 273687"/>
              <a:gd name="connsiteY5" fmla="*/ 28751 h 41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687" h="41896">
                <a:moveTo>
                  <a:pt x="564" y="28751"/>
                </a:moveTo>
                <a:cubicBezTo>
                  <a:pt x="-6844" y="27693"/>
                  <a:pt x="60360" y="39863"/>
                  <a:pt x="105339" y="35101"/>
                </a:cubicBezTo>
                <a:cubicBezTo>
                  <a:pt x="150318" y="30339"/>
                  <a:pt x="252977" y="2293"/>
                  <a:pt x="270439" y="176"/>
                </a:cubicBezTo>
                <a:cubicBezTo>
                  <a:pt x="287901" y="-1941"/>
                  <a:pt x="230222" y="15522"/>
                  <a:pt x="210114" y="22401"/>
                </a:cubicBezTo>
                <a:cubicBezTo>
                  <a:pt x="190006" y="29280"/>
                  <a:pt x="181010" y="38276"/>
                  <a:pt x="149789" y="41451"/>
                </a:cubicBezTo>
                <a:cubicBezTo>
                  <a:pt x="118568" y="44626"/>
                  <a:pt x="7972" y="29809"/>
                  <a:pt x="564" y="287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885512B6-FAF3-54A4-A97A-95BEE4D9759A}"/>
              </a:ext>
            </a:extLst>
          </p:cNvPr>
          <p:cNvSpPr/>
          <p:nvPr/>
        </p:nvSpPr>
        <p:spPr>
          <a:xfrm>
            <a:off x="3511550" y="4438650"/>
            <a:ext cx="174907" cy="79580"/>
          </a:xfrm>
          <a:custGeom>
            <a:avLst/>
            <a:gdLst>
              <a:gd name="connsiteX0" fmla="*/ 0 w 174907"/>
              <a:gd name="connsiteY0" fmla="*/ 0 h 79580"/>
              <a:gd name="connsiteX1" fmla="*/ 95250 w 174907"/>
              <a:gd name="connsiteY1" fmla="*/ 66675 h 79580"/>
              <a:gd name="connsiteX2" fmla="*/ 174625 w 174907"/>
              <a:gd name="connsiteY2" fmla="*/ 79375 h 79580"/>
              <a:gd name="connsiteX3" fmla="*/ 120650 w 174907"/>
              <a:gd name="connsiteY3" fmla="*/ 73025 h 79580"/>
              <a:gd name="connsiteX4" fmla="*/ 92075 w 174907"/>
              <a:gd name="connsiteY4" fmla="*/ 53975 h 79580"/>
              <a:gd name="connsiteX5" fmla="*/ 0 w 174907"/>
              <a:gd name="connsiteY5" fmla="*/ 0 h 7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907" h="79580">
                <a:moveTo>
                  <a:pt x="0" y="0"/>
                </a:moveTo>
                <a:cubicBezTo>
                  <a:pt x="33073" y="26723"/>
                  <a:pt x="66146" y="53446"/>
                  <a:pt x="95250" y="66675"/>
                </a:cubicBezTo>
                <a:cubicBezTo>
                  <a:pt x="124354" y="79904"/>
                  <a:pt x="170392" y="78317"/>
                  <a:pt x="174625" y="79375"/>
                </a:cubicBezTo>
                <a:cubicBezTo>
                  <a:pt x="178858" y="80433"/>
                  <a:pt x="134408" y="77258"/>
                  <a:pt x="120650" y="73025"/>
                </a:cubicBezTo>
                <a:cubicBezTo>
                  <a:pt x="106892" y="68792"/>
                  <a:pt x="92075" y="53975"/>
                  <a:pt x="92075" y="539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29A7406A-13E6-D01F-07C4-A47B47DE578C}"/>
              </a:ext>
            </a:extLst>
          </p:cNvPr>
          <p:cNvSpPr/>
          <p:nvPr/>
        </p:nvSpPr>
        <p:spPr>
          <a:xfrm>
            <a:off x="3597272" y="4448102"/>
            <a:ext cx="174831" cy="79481"/>
          </a:xfrm>
          <a:custGeom>
            <a:avLst/>
            <a:gdLst>
              <a:gd name="connsiteX0" fmla="*/ 3 w 174831"/>
              <a:gd name="connsiteY0" fmla="*/ 73 h 79481"/>
              <a:gd name="connsiteX1" fmla="*/ 73028 w 174831"/>
              <a:gd name="connsiteY1" fmla="*/ 54048 h 79481"/>
              <a:gd name="connsiteX2" fmla="*/ 174628 w 174831"/>
              <a:gd name="connsiteY2" fmla="*/ 69923 h 79481"/>
              <a:gd name="connsiteX3" fmla="*/ 98428 w 174831"/>
              <a:gd name="connsiteY3" fmla="*/ 79448 h 79481"/>
              <a:gd name="connsiteX4" fmla="*/ 69853 w 174831"/>
              <a:gd name="connsiteY4" fmla="*/ 66748 h 79481"/>
              <a:gd name="connsiteX5" fmla="*/ 3 w 174831"/>
              <a:gd name="connsiteY5" fmla="*/ 73 h 79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831" h="79481">
                <a:moveTo>
                  <a:pt x="3" y="73"/>
                </a:moveTo>
                <a:cubicBezTo>
                  <a:pt x="532" y="-2044"/>
                  <a:pt x="43924" y="42406"/>
                  <a:pt x="73028" y="54048"/>
                </a:cubicBezTo>
                <a:cubicBezTo>
                  <a:pt x="102132" y="65690"/>
                  <a:pt x="170395" y="65690"/>
                  <a:pt x="174628" y="69923"/>
                </a:cubicBezTo>
                <a:cubicBezTo>
                  <a:pt x="178861" y="74156"/>
                  <a:pt x="115890" y="79977"/>
                  <a:pt x="98428" y="79448"/>
                </a:cubicBezTo>
                <a:cubicBezTo>
                  <a:pt x="80966" y="78919"/>
                  <a:pt x="81495" y="73627"/>
                  <a:pt x="69853" y="66748"/>
                </a:cubicBezTo>
                <a:cubicBezTo>
                  <a:pt x="58211" y="59869"/>
                  <a:pt x="-526" y="2190"/>
                  <a:pt x="3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6C8DFD63-78E7-A1EB-686F-1976B184C1BC}"/>
              </a:ext>
            </a:extLst>
          </p:cNvPr>
          <p:cNvSpPr/>
          <p:nvPr/>
        </p:nvSpPr>
        <p:spPr>
          <a:xfrm>
            <a:off x="3850655" y="3926445"/>
            <a:ext cx="206975" cy="80873"/>
          </a:xfrm>
          <a:custGeom>
            <a:avLst/>
            <a:gdLst>
              <a:gd name="connsiteX0" fmla="*/ 620 w 206975"/>
              <a:gd name="connsiteY0" fmla="*/ 1030 h 80873"/>
              <a:gd name="connsiteX1" fmla="*/ 51420 w 206975"/>
              <a:gd name="connsiteY1" fmla="*/ 23255 h 80873"/>
              <a:gd name="connsiteX2" fmla="*/ 121270 w 206975"/>
              <a:gd name="connsiteY2" fmla="*/ 10555 h 80873"/>
              <a:gd name="connsiteX3" fmla="*/ 203820 w 206975"/>
              <a:gd name="connsiteY3" fmla="*/ 80405 h 80873"/>
              <a:gd name="connsiteX4" fmla="*/ 184770 w 206975"/>
              <a:gd name="connsiteY4" fmla="*/ 39130 h 80873"/>
              <a:gd name="connsiteX5" fmla="*/ 137145 w 206975"/>
              <a:gd name="connsiteY5" fmla="*/ 1030 h 80873"/>
              <a:gd name="connsiteX6" fmla="*/ 86345 w 206975"/>
              <a:gd name="connsiteY6" fmla="*/ 10555 h 80873"/>
              <a:gd name="connsiteX7" fmla="*/ 620 w 206975"/>
              <a:gd name="connsiteY7" fmla="*/ 1030 h 8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6975" h="80873">
                <a:moveTo>
                  <a:pt x="620" y="1030"/>
                </a:moveTo>
                <a:cubicBezTo>
                  <a:pt x="-5201" y="3147"/>
                  <a:pt x="31312" y="21668"/>
                  <a:pt x="51420" y="23255"/>
                </a:cubicBezTo>
                <a:cubicBezTo>
                  <a:pt x="71528" y="24843"/>
                  <a:pt x="95870" y="1030"/>
                  <a:pt x="121270" y="10555"/>
                </a:cubicBezTo>
                <a:cubicBezTo>
                  <a:pt x="146670" y="20080"/>
                  <a:pt x="193237" y="75643"/>
                  <a:pt x="203820" y="80405"/>
                </a:cubicBezTo>
                <a:cubicBezTo>
                  <a:pt x="214403" y="85168"/>
                  <a:pt x="195882" y="52359"/>
                  <a:pt x="184770" y="39130"/>
                </a:cubicBezTo>
                <a:cubicBezTo>
                  <a:pt x="173658" y="25901"/>
                  <a:pt x="153549" y="5793"/>
                  <a:pt x="137145" y="1030"/>
                </a:cubicBezTo>
                <a:cubicBezTo>
                  <a:pt x="120741" y="-3733"/>
                  <a:pt x="104336" y="9497"/>
                  <a:pt x="86345" y="10555"/>
                </a:cubicBezTo>
                <a:cubicBezTo>
                  <a:pt x="68354" y="11613"/>
                  <a:pt x="6441" y="-1087"/>
                  <a:pt x="620" y="10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21D92EDE-501A-E0FB-5325-660C4F6D42D3}"/>
              </a:ext>
            </a:extLst>
          </p:cNvPr>
          <p:cNvSpPr/>
          <p:nvPr/>
        </p:nvSpPr>
        <p:spPr>
          <a:xfrm>
            <a:off x="3508093" y="4002735"/>
            <a:ext cx="247513" cy="20476"/>
          </a:xfrm>
          <a:custGeom>
            <a:avLst/>
            <a:gdLst>
              <a:gd name="connsiteX0" fmla="*/ 282 w 247513"/>
              <a:gd name="connsiteY0" fmla="*/ 19990 h 20476"/>
              <a:gd name="connsiteX1" fmla="*/ 120932 w 247513"/>
              <a:gd name="connsiteY1" fmla="*/ 13640 h 20476"/>
              <a:gd name="connsiteX2" fmla="*/ 244757 w 247513"/>
              <a:gd name="connsiteY2" fmla="*/ 940 h 20476"/>
              <a:gd name="connsiteX3" fmla="*/ 209832 w 247513"/>
              <a:gd name="connsiteY3" fmla="*/ 940 h 20476"/>
              <a:gd name="connsiteX4" fmla="*/ 155857 w 247513"/>
              <a:gd name="connsiteY4" fmla="*/ 940 h 20476"/>
              <a:gd name="connsiteX5" fmla="*/ 282 w 247513"/>
              <a:gd name="connsiteY5" fmla="*/ 19990 h 20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513" h="20476">
                <a:moveTo>
                  <a:pt x="282" y="19990"/>
                </a:moveTo>
                <a:cubicBezTo>
                  <a:pt x="-5539" y="22107"/>
                  <a:pt x="80186" y="16815"/>
                  <a:pt x="120932" y="13640"/>
                </a:cubicBezTo>
                <a:cubicBezTo>
                  <a:pt x="161678" y="10465"/>
                  <a:pt x="229940" y="3057"/>
                  <a:pt x="244757" y="940"/>
                </a:cubicBezTo>
                <a:cubicBezTo>
                  <a:pt x="259574" y="-1177"/>
                  <a:pt x="209832" y="940"/>
                  <a:pt x="209832" y="940"/>
                </a:cubicBezTo>
                <a:cubicBezTo>
                  <a:pt x="195015" y="940"/>
                  <a:pt x="185490" y="-118"/>
                  <a:pt x="155857" y="940"/>
                </a:cubicBezTo>
                <a:cubicBezTo>
                  <a:pt x="126224" y="1998"/>
                  <a:pt x="6103" y="17873"/>
                  <a:pt x="282" y="199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F57667A0-A252-D343-921D-F18E89F6FE55}"/>
              </a:ext>
            </a:extLst>
          </p:cNvPr>
          <p:cNvSpPr/>
          <p:nvPr/>
        </p:nvSpPr>
        <p:spPr>
          <a:xfrm>
            <a:off x="3743243" y="3994102"/>
            <a:ext cx="160018" cy="52573"/>
          </a:xfrm>
          <a:custGeom>
            <a:avLst/>
            <a:gdLst>
              <a:gd name="connsiteX0" fmla="*/ 82 w 160018"/>
              <a:gd name="connsiteY0" fmla="*/ 48 h 52573"/>
              <a:gd name="connsiteX1" fmla="*/ 63582 w 160018"/>
              <a:gd name="connsiteY1" fmla="*/ 50848 h 52573"/>
              <a:gd name="connsiteX2" fmla="*/ 158832 w 160018"/>
              <a:gd name="connsiteY2" fmla="*/ 41323 h 52573"/>
              <a:gd name="connsiteX3" fmla="*/ 114382 w 160018"/>
              <a:gd name="connsiteY3" fmla="*/ 47673 h 52573"/>
              <a:gd name="connsiteX4" fmla="*/ 76282 w 160018"/>
              <a:gd name="connsiteY4" fmla="*/ 41323 h 52573"/>
              <a:gd name="connsiteX5" fmla="*/ 82 w 160018"/>
              <a:gd name="connsiteY5" fmla="*/ 48 h 52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018" h="52573">
                <a:moveTo>
                  <a:pt x="82" y="48"/>
                </a:moveTo>
                <a:cubicBezTo>
                  <a:pt x="-2035" y="1636"/>
                  <a:pt x="37124" y="43969"/>
                  <a:pt x="63582" y="50848"/>
                </a:cubicBezTo>
                <a:cubicBezTo>
                  <a:pt x="90040" y="57727"/>
                  <a:pt x="150365" y="41852"/>
                  <a:pt x="158832" y="41323"/>
                </a:cubicBezTo>
                <a:cubicBezTo>
                  <a:pt x="167299" y="40794"/>
                  <a:pt x="128140" y="47673"/>
                  <a:pt x="114382" y="47673"/>
                </a:cubicBezTo>
                <a:cubicBezTo>
                  <a:pt x="100624" y="47673"/>
                  <a:pt x="91628" y="46615"/>
                  <a:pt x="76282" y="41323"/>
                </a:cubicBezTo>
                <a:cubicBezTo>
                  <a:pt x="60936" y="36031"/>
                  <a:pt x="2199" y="-1540"/>
                  <a:pt x="82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23F42BD8-8CCF-9310-B69B-FFCC7A7C39FA}"/>
              </a:ext>
            </a:extLst>
          </p:cNvPr>
          <p:cNvSpPr/>
          <p:nvPr/>
        </p:nvSpPr>
        <p:spPr>
          <a:xfrm>
            <a:off x="3917484" y="4022643"/>
            <a:ext cx="118437" cy="54061"/>
          </a:xfrm>
          <a:custGeom>
            <a:avLst/>
            <a:gdLst>
              <a:gd name="connsiteX0" fmla="*/ 466 w 118437"/>
              <a:gd name="connsiteY0" fmla="*/ 3257 h 54061"/>
              <a:gd name="connsiteX1" fmla="*/ 48091 w 118437"/>
              <a:gd name="connsiteY1" fmla="*/ 54057 h 54061"/>
              <a:gd name="connsiteX2" fmla="*/ 117941 w 118437"/>
              <a:gd name="connsiteY2" fmla="*/ 82 h 54061"/>
              <a:gd name="connsiteX3" fmla="*/ 76666 w 118437"/>
              <a:gd name="connsiteY3" fmla="*/ 41357 h 54061"/>
              <a:gd name="connsiteX4" fmla="*/ 466 w 118437"/>
              <a:gd name="connsiteY4" fmla="*/ 3257 h 5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437" h="54061">
                <a:moveTo>
                  <a:pt x="466" y="3257"/>
                </a:moveTo>
                <a:cubicBezTo>
                  <a:pt x="-4296" y="5374"/>
                  <a:pt x="28512" y="54586"/>
                  <a:pt x="48091" y="54057"/>
                </a:cubicBezTo>
                <a:cubicBezTo>
                  <a:pt x="67670" y="53528"/>
                  <a:pt x="113179" y="2199"/>
                  <a:pt x="117941" y="82"/>
                </a:cubicBezTo>
                <a:cubicBezTo>
                  <a:pt x="122703" y="-2035"/>
                  <a:pt x="92012" y="37124"/>
                  <a:pt x="76666" y="41357"/>
                </a:cubicBezTo>
                <a:cubicBezTo>
                  <a:pt x="61320" y="45590"/>
                  <a:pt x="5228" y="1140"/>
                  <a:pt x="466" y="32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CCB942C1-4C45-B290-A576-5317BE780C83}"/>
              </a:ext>
            </a:extLst>
          </p:cNvPr>
          <p:cNvSpPr/>
          <p:nvPr/>
        </p:nvSpPr>
        <p:spPr>
          <a:xfrm>
            <a:off x="4181285" y="4060724"/>
            <a:ext cx="97180" cy="252545"/>
          </a:xfrm>
          <a:custGeom>
            <a:avLst/>
            <a:gdLst>
              <a:gd name="connsiteX0" fmla="*/ 190 w 97180"/>
              <a:gd name="connsiteY0" fmla="*/ 101 h 252545"/>
              <a:gd name="connsiteX1" fmla="*/ 63690 w 97180"/>
              <a:gd name="connsiteY1" fmla="*/ 89001 h 252545"/>
              <a:gd name="connsiteX2" fmla="*/ 95440 w 97180"/>
              <a:gd name="connsiteY2" fmla="*/ 250926 h 252545"/>
              <a:gd name="connsiteX3" fmla="*/ 92265 w 97180"/>
              <a:gd name="connsiteY3" fmla="*/ 168376 h 252545"/>
              <a:gd name="connsiteX4" fmla="*/ 85915 w 97180"/>
              <a:gd name="connsiteY4" fmla="*/ 104876 h 252545"/>
              <a:gd name="connsiteX5" fmla="*/ 190 w 97180"/>
              <a:gd name="connsiteY5" fmla="*/ 101 h 252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180" h="252545">
                <a:moveTo>
                  <a:pt x="190" y="101"/>
                </a:moveTo>
                <a:cubicBezTo>
                  <a:pt x="-3514" y="-2545"/>
                  <a:pt x="47815" y="47197"/>
                  <a:pt x="63690" y="89001"/>
                </a:cubicBezTo>
                <a:cubicBezTo>
                  <a:pt x="79565" y="130805"/>
                  <a:pt x="90678" y="237697"/>
                  <a:pt x="95440" y="250926"/>
                </a:cubicBezTo>
                <a:cubicBezTo>
                  <a:pt x="100202" y="264155"/>
                  <a:pt x="93853" y="192718"/>
                  <a:pt x="92265" y="168376"/>
                </a:cubicBezTo>
                <a:cubicBezTo>
                  <a:pt x="90678" y="144034"/>
                  <a:pt x="95969" y="130276"/>
                  <a:pt x="85915" y="104876"/>
                </a:cubicBezTo>
                <a:cubicBezTo>
                  <a:pt x="75861" y="79476"/>
                  <a:pt x="3894" y="2747"/>
                  <a:pt x="190" y="10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B63536DC-19CE-E54B-58DD-57847262DEA4}"/>
              </a:ext>
            </a:extLst>
          </p:cNvPr>
          <p:cNvSpPr/>
          <p:nvPr/>
        </p:nvSpPr>
        <p:spPr>
          <a:xfrm>
            <a:off x="4364588" y="4206116"/>
            <a:ext cx="26539" cy="219903"/>
          </a:xfrm>
          <a:custGeom>
            <a:avLst/>
            <a:gdLst>
              <a:gd name="connsiteX0" fmla="*/ 26437 w 26539"/>
              <a:gd name="connsiteY0" fmla="*/ 759 h 219903"/>
              <a:gd name="connsiteX1" fmla="*/ 10562 w 26539"/>
              <a:gd name="connsiteY1" fmla="*/ 108709 h 219903"/>
              <a:gd name="connsiteX2" fmla="*/ 26437 w 26539"/>
              <a:gd name="connsiteY2" fmla="*/ 219834 h 219903"/>
              <a:gd name="connsiteX3" fmla="*/ 4212 w 26539"/>
              <a:gd name="connsiteY3" fmla="*/ 124584 h 219903"/>
              <a:gd name="connsiteX4" fmla="*/ 4212 w 26539"/>
              <a:gd name="connsiteY4" fmla="*/ 76959 h 219903"/>
              <a:gd name="connsiteX5" fmla="*/ 7387 w 26539"/>
              <a:gd name="connsiteY5" fmla="*/ 86484 h 219903"/>
              <a:gd name="connsiteX6" fmla="*/ 1037 w 26539"/>
              <a:gd name="connsiteY6" fmla="*/ 61084 h 219903"/>
              <a:gd name="connsiteX7" fmla="*/ 26437 w 26539"/>
              <a:gd name="connsiteY7" fmla="*/ 759 h 21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39" h="219903">
                <a:moveTo>
                  <a:pt x="26437" y="759"/>
                </a:moveTo>
                <a:cubicBezTo>
                  <a:pt x="28025" y="8697"/>
                  <a:pt x="10562" y="72197"/>
                  <a:pt x="10562" y="108709"/>
                </a:cubicBezTo>
                <a:cubicBezTo>
                  <a:pt x="10562" y="145221"/>
                  <a:pt x="27495" y="217188"/>
                  <a:pt x="26437" y="219834"/>
                </a:cubicBezTo>
                <a:cubicBezTo>
                  <a:pt x="25379" y="222480"/>
                  <a:pt x="7916" y="148397"/>
                  <a:pt x="4212" y="124584"/>
                </a:cubicBezTo>
                <a:cubicBezTo>
                  <a:pt x="508" y="100772"/>
                  <a:pt x="3683" y="83309"/>
                  <a:pt x="4212" y="76959"/>
                </a:cubicBezTo>
                <a:cubicBezTo>
                  <a:pt x="4741" y="70609"/>
                  <a:pt x="7916" y="89130"/>
                  <a:pt x="7387" y="86484"/>
                </a:cubicBezTo>
                <a:cubicBezTo>
                  <a:pt x="6858" y="83838"/>
                  <a:pt x="-3196" y="72726"/>
                  <a:pt x="1037" y="61084"/>
                </a:cubicBezTo>
                <a:cubicBezTo>
                  <a:pt x="5270" y="49442"/>
                  <a:pt x="24849" y="-7179"/>
                  <a:pt x="26437" y="7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FC284803-B506-641B-C648-97B4F74EDD0F}"/>
              </a:ext>
            </a:extLst>
          </p:cNvPr>
          <p:cNvSpPr/>
          <p:nvPr/>
        </p:nvSpPr>
        <p:spPr>
          <a:xfrm>
            <a:off x="4375016" y="4435460"/>
            <a:ext cx="64629" cy="267378"/>
          </a:xfrm>
          <a:custGeom>
            <a:avLst/>
            <a:gdLst>
              <a:gd name="connsiteX0" fmla="*/ 134 w 64629"/>
              <a:gd name="connsiteY0" fmla="*/ 15 h 267378"/>
              <a:gd name="connsiteX1" fmla="*/ 44584 w 64629"/>
              <a:gd name="connsiteY1" fmla="*/ 152415 h 267378"/>
              <a:gd name="connsiteX2" fmla="*/ 60459 w 64629"/>
              <a:gd name="connsiteY2" fmla="*/ 266715 h 267378"/>
              <a:gd name="connsiteX3" fmla="*/ 63634 w 64629"/>
              <a:gd name="connsiteY3" fmla="*/ 196865 h 267378"/>
              <a:gd name="connsiteX4" fmla="*/ 60459 w 64629"/>
              <a:gd name="connsiteY4" fmla="*/ 142890 h 267378"/>
              <a:gd name="connsiteX5" fmla="*/ 134 w 64629"/>
              <a:gd name="connsiteY5" fmla="*/ 15 h 26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29" h="267378">
                <a:moveTo>
                  <a:pt x="134" y="15"/>
                </a:moveTo>
                <a:cubicBezTo>
                  <a:pt x="-2512" y="1603"/>
                  <a:pt x="34530" y="107965"/>
                  <a:pt x="44584" y="152415"/>
                </a:cubicBezTo>
                <a:cubicBezTo>
                  <a:pt x="54638" y="196865"/>
                  <a:pt x="57284" y="259307"/>
                  <a:pt x="60459" y="266715"/>
                </a:cubicBezTo>
                <a:cubicBezTo>
                  <a:pt x="63634" y="274123"/>
                  <a:pt x="63634" y="217502"/>
                  <a:pt x="63634" y="196865"/>
                </a:cubicBezTo>
                <a:cubicBezTo>
                  <a:pt x="63634" y="176228"/>
                  <a:pt x="67338" y="169877"/>
                  <a:pt x="60459" y="142890"/>
                </a:cubicBezTo>
                <a:cubicBezTo>
                  <a:pt x="53580" y="115903"/>
                  <a:pt x="2780" y="-1573"/>
                  <a:pt x="134" y="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AADFB8A1-622F-602F-3F63-F124BA0B95B9}"/>
              </a:ext>
            </a:extLst>
          </p:cNvPr>
          <p:cNvSpPr/>
          <p:nvPr/>
        </p:nvSpPr>
        <p:spPr>
          <a:xfrm>
            <a:off x="4281706" y="4386453"/>
            <a:ext cx="32776" cy="349269"/>
          </a:xfrm>
          <a:custGeom>
            <a:avLst/>
            <a:gdLst>
              <a:gd name="connsiteX0" fmla="*/ 4544 w 32776"/>
              <a:gd name="connsiteY0" fmla="*/ 1397 h 349269"/>
              <a:gd name="connsiteX1" fmla="*/ 4544 w 32776"/>
              <a:gd name="connsiteY1" fmla="*/ 87122 h 349269"/>
              <a:gd name="connsiteX2" fmla="*/ 4544 w 32776"/>
              <a:gd name="connsiteY2" fmla="*/ 122047 h 349269"/>
              <a:gd name="connsiteX3" fmla="*/ 14069 w 32776"/>
              <a:gd name="connsiteY3" fmla="*/ 169672 h 349269"/>
              <a:gd name="connsiteX4" fmla="*/ 29944 w 32776"/>
              <a:gd name="connsiteY4" fmla="*/ 344297 h 349269"/>
              <a:gd name="connsiteX5" fmla="*/ 29944 w 32776"/>
              <a:gd name="connsiteY5" fmla="*/ 290322 h 349269"/>
              <a:gd name="connsiteX6" fmla="*/ 1369 w 32776"/>
              <a:gd name="connsiteY6" fmla="*/ 172847 h 349269"/>
              <a:gd name="connsiteX7" fmla="*/ 4544 w 32776"/>
              <a:gd name="connsiteY7" fmla="*/ 1397 h 349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76" h="349269">
                <a:moveTo>
                  <a:pt x="4544" y="1397"/>
                </a:moveTo>
                <a:cubicBezTo>
                  <a:pt x="5073" y="-12891"/>
                  <a:pt x="4544" y="87122"/>
                  <a:pt x="4544" y="87122"/>
                </a:cubicBezTo>
                <a:cubicBezTo>
                  <a:pt x="4544" y="107230"/>
                  <a:pt x="2957" y="108289"/>
                  <a:pt x="4544" y="122047"/>
                </a:cubicBezTo>
                <a:cubicBezTo>
                  <a:pt x="6131" y="135805"/>
                  <a:pt x="9836" y="132630"/>
                  <a:pt x="14069" y="169672"/>
                </a:cubicBezTo>
                <a:cubicBezTo>
                  <a:pt x="18302" y="206714"/>
                  <a:pt x="27298" y="324189"/>
                  <a:pt x="29944" y="344297"/>
                </a:cubicBezTo>
                <a:cubicBezTo>
                  <a:pt x="32590" y="364405"/>
                  <a:pt x="34706" y="318897"/>
                  <a:pt x="29944" y="290322"/>
                </a:cubicBezTo>
                <a:cubicBezTo>
                  <a:pt x="25182" y="261747"/>
                  <a:pt x="5602" y="216768"/>
                  <a:pt x="1369" y="172847"/>
                </a:cubicBezTo>
                <a:cubicBezTo>
                  <a:pt x="-2864" y="128926"/>
                  <a:pt x="4015" y="15685"/>
                  <a:pt x="4544" y="13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3462DE35-99AB-F47D-E90C-F6E81C189AE7}"/>
              </a:ext>
            </a:extLst>
          </p:cNvPr>
          <p:cNvSpPr/>
          <p:nvPr/>
        </p:nvSpPr>
        <p:spPr>
          <a:xfrm>
            <a:off x="4255991" y="4695778"/>
            <a:ext cx="71722" cy="296689"/>
          </a:xfrm>
          <a:custGeom>
            <a:avLst/>
            <a:gdLst>
              <a:gd name="connsiteX0" fmla="*/ 71534 w 71722"/>
              <a:gd name="connsiteY0" fmla="*/ 47 h 296689"/>
              <a:gd name="connsiteX1" fmla="*/ 27084 w 71722"/>
              <a:gd name="connsiteY1" fmla="*/ 149272 h 296689"/>
              <a:gd name="connsiteX2" fmla="*/ 17559 w 71722"/>
              <a:gd name="connsiteY2" fmla="*/ 209597 h 296689"/>
              <a:gd name="connsiteX3" fmla="*/ 4859 w 71722"/>
              <a:gd name="connsiteY3" fmla="*/ 247697 h 296689"/>
              <a:gd name="connsiteX4" fmla="*/ 1684 w 71722"/>
              <a:gd name="connsiteY4" fmla="*/ 295322 h 296689"/>
              <a:gd name="connsiteX5" fmla="*/ 30259 w 71722"/>
              <a:gd name="connsiteY5" fmla="*/ 190547 h 296689"/>
              <a:gd name="connsiteX6" fmla="*/ 42959 w 71722"/>
              <a:gd name="connsiteY6" fmla="*/ 133397 h 296689"/>
              <a:gd name="connsiteX7" fmla="*/ 71534 w 71722"/>
              <a:gd name="connsiteY7" fmla="*/ 47 h 296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722" h="296689">
                <a:moveTo>
                  <a:pt x="71534" y="47"/>
                </a:moveTo>
                <a:cubicBezTo>
                  <a:pt x="68888" y="2693"/>
                  <a:pt x="36080" y="114347"/>
                  <a:pt x="27084" y="149272"/>
                </a:cubicBezTo>
                <a:cubicBezTo>
                  <a:pt x="18088" y="184197"/>
                  <a:pt x="21263" y="193193"/>
                  <a:pt x="17559" y="209597"/>
                </a:cubicBezTo>
                <a:cubicBezTo>
                  <a:pt x="13855" y="226001"/>
                  <a:pt x="7505" y="233410"/>
                  <a:pt x="4859" y="247697"/>
                </a:cubicBezTo>
                <a:cubicBezTo>
                  <a:pt x="2213" y="261984"/>
                  <a:pt x="-2549" y="304847"/>
                  <a:pt x="1684" y="295322"/>
                </a:cubicBezTo>
                <a:cubicBezTo>
                  <a:pt x="5917" y="285797"/>
                  <a:pt x="23380" y="217534"/>
                  <a:pt x="30259" y="190547"/>
                </a:cubicBezTo>
                <a:cubicBezTo>
                  <a:pt x="37138" y="163560"/>
                  <a:pt x="37667" y="159855"/>
                  <a:pt x="42959" y="133397"/>
                </a:cubicBezTo>
                <a:cubicBezTo>
                  <a:pt x="48251" y="106939"/>
                  <a:pt x="74180" y="-2599"/>
                  <a:pt x="71534" y="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C565FF87-2F57-E132-CEAE-EE1F35A33EDC}"/>
              </a:ext>
            </a:extLst>
          </p:cNvPr>
          <p:cNvSpPr/>
          <p:nvPr/>
        </p:nvSpPr>
        <p:spPr>
          <a:xfrm>
            <a:off x="4262173" y="5041612"/>
            <a:ext cx="52656" cy="127691"/>
          </a:xfrm>
          <a:custGeom>
            <a:avLst/>
            <a:gdLst>
              <a:gd name="connsiteX0" fmla="*/ 14552 w 52656"/>
              <a:gd name="connsiteY0" fmla="*/ 288 h 127691"/>
              <a:gd name="connsiteX1" fmla="*/ 5027 w 52656"/>
              <a:gd name="connsiteY1" fmla="*/ 60613 h 127691"/>
              <a:gd name="connsiteX2" fmla="*/ 52652 w 52656"/>
              <a:gd name="connsiteY2" fmla="*/ 127288 h 127691"/>
              <a:gd name="connsiteX3" fmla="*/ 1852 w 52656"/>
              <a:gd name="connsiteY3" fmla="*/ 86013 h 127691"/>
              <a:gd name="connsiteX4" fmla="*/ 14552 w 52656"/>
              <a:gd name="connsiteY4" fmla="*/ 288 h 127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56" h="127691">
                <a:moveTo>
                  <a:pt x="14552" y="288"/>
                </a:moveTo>
                <a:cubicBezTo>
                  <a:pt x="15081" y="-3945"/>
                  <a:pt x="-1323" y="39446"/>
                  <a:pt x="5027" y="60613"/>
                </a:cubicBezTo>
                <a:cubicBezTo>
                  <a:pt x="11377" y="81780"/>
                  <a:pt x="53181" y="123055"/>
                  <a:pt x="52652" y="127288"/>
                </a:cubicBezTo>
                <a:cubicBezTo>
                  <a:pt x="52123" y="131521"/>
                  <a:pt x="9789" y="101359"/>
                  <a:pt x="1852" y="86013"/>
                </a:cubicBezTo>
                <a:cubicBezTo>
                  <a:pt x="-6085" y="70667"/>
                  <a:pt x="14023" y="4521"/>
                  <a:pt x="14552" y="2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196E55DC-5FEE-6535-D5F4-5E71FF7D7F92}"/>
              </a:ext>
            </a:extLst>
          </p:cNvPr>
          <p:cNvSpPr/>
          <p:nvPr/>
        </p:nvSpPr>
        <p:spPr>
          <a:xfrm>
            <a:off x="4387375" y="5025825"/>
            <a:ext cx="121323" cy="77163"/>
          </a:xfrm>
          <a:custGeom>
            <a:avLst/>
            <a:gdLst>
              <a:gd name="connsiteX0" fmla="*/ 475 w 121323"/>
              <a:gd name="connsiteY0" fmla="*/ 200 h 77163"/>
              <a:gd name="connsiteX1" fmla="*/ 35400 w 121323"/>
              <a:gd name="connsiteY1" fmla="*/ 54175 h 77163"/>
              <a:gd name="connsiteX2" fmla="*/ 121125 w 121323"/>
              <a:gd name="connsiteY2" fmla="*/ 54175 h 77163"/>
              <a:gd name="connsiteX3" fmla="*/ 57625 w 121323"/>
              <a:gd name="connsiteY3" fmla="*/ 76400 h 77163"/>
              <a:gd name="connsiteX4" fmla="*/ 475 w 121323"/>
              <a:gd name="connsiteY4" fmla="*/ 200 h 77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323" h="77163">
                <a:moveTo>
                  <a:pt x="475" y="200"/>
                </a:moveTo>
                <a:cubicBezTo>
                  <a:pt x="-3229" y="-3504"/>
                  <a:pt x="15292" y="45179"/>
                  <a:pt x="35400" y="54175"/>
                </a:cubicBezTo>
                <a:cubicBezTo>
                  <a:pt x="55508" y="63171"/>
                  <a:pt x="117421" y="50471"/>
                  <a:pt x="121125" y="54175"/>
                </a:cubicBezTo>
                <a:cubicBezTo>
                  <a:pt x="124829" y="57879"/>
                  <a:pt x="75617" y="81692"/>
                  <a:pt x="57625" y="76400"/>
                </a:cubicBezTo>
                <a:cubicBezTo>
                  <a:pt x="39633" y="71108"/>
                  <a:pt x="4179" y="3904"/>
                  <a:pt x="475" y="20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F9905926-FC3B-167F-52DE-853DD7D09DAA}"/>
              </a:ext>
            </a:extLst>
          </p:cNvPr>
          <p:cNvSpPr/>
          <p:nvPr/>
        </p:nvSpPr>
        <p:spPr>
          <a:xfrm>
            <a:off x="4352787" y="4794176"/>
            <a:ext cx="28804" cy="174823"/>
          </a:xfrm>
          <a:custGeom>
            <a:avLst/>
            <a:gdLst>
              <a:gd name="connsiteX0" fmla="*/ 22363 w 28804"/>
              <a:gd name="connsiteY0" fmla="*/ 74 h 174823"/>
              <a:gd name="connsiteX1" fmla="*/ 9663 w 28804"/>
              <a:gd name="connsiteY1" fmla="*/ 95324 h 174823"/>
              <a:gd name="connsiteX2" fmla="*/ 28713 w 28804"/>
              <a:gd name="connsiteY2" fmla="*/ 174699 h 174823"/>
              <a:gd name="connsiteX3" fmla="*/ 138 w 28804"/>
              <a:gd name="connsiteY3" fmla="*/ 111199 h 174823"/>
              <a:gd name="connsiteX4" fmla="*/ 22363 w 28804"/>
              <a:gd name="connsiteY4" fmla="*/ 74 h 174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04" h="174823">
                <a:moveTo>
                  <a:pt x="22363" y="74"/>
                </a:moveTo>
                <a:cubicBezTo>
                  <a:pt x="23951" y="-2572"/>
                  <a:pt x="8605" y="66220"/>
                  <a:pt x="9663" y="95324"/>
                </a:cubicBezTo>
                <a:cubicBezTo>
                  <a:pt x="10721" y="124428"/>
                  <a:pt x="30301" y="172053"/>
                  <a:pt x="28713" y="174699"/>
                </a:cubicBezTo>
                <a:cubicBezTo>
                  <a:pt x="27126" y="177345"/>
                  <a:pt x="2255" y="137128"/>
                  <a:pt x="138" y="111199"/>
                </a:cubicBezTo>
                <a:cubicBezTo>
                  <a:pt x="-1979" y="85270"/>
                  <a:pt x="20775" y="2720"/>
                  <a:pt x="22363" y="7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06A27F86-4114-B822-122B-394B5ABCEA66}"/>
              </a:ext>
            </a:extLst>
          </p:cNvPr>
          <p:cNvSpPr/>
          <p:nvPr/>
        </p:nvSpPr>
        <p:spPr>
          <a:xfrm>
            <a:off x="4311562" y="5089477"/>
            <a:ext cx="111591" cy="35534"/>
          </a:xfrm>
          <a:custGeom>
            <a:avLst/>
            <a:gdLst>
              <a:gd name="connsiteX0" fmla="*/ 88 w 111591"/>
              <a:gd name="connsiteY0" fmla="*/ 3223 h 35534"/>
              <a:gd name="connsiteX1" fmla="*/ 73113 w 111591"/>
              <a:gd name="connsiteY1" fmla="*/ 3223 h 35534"/>
              <a:gd name="connsiteX2" fmla="*/ 111213 w 111591"/>
              <a:gd name="connsiteY2" fmla="*/ 34973 h 35534"/>
              <a:gd name="connsiteX3" fmla="*/ 88988 w 111591"/>
              <a:gd name="connsiteY3" fmla="*/ 22273 h 35534"/>
              <a:gd name="connsiteX4" fmla="*/ 88 w 111591"/>
              <a:gd name="connsiteY4" fmla="*/ 3223 h 35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591" h="35534">
                <a:moveTo>
                  <a:pt x="88" y="3223"/>
                </a:moveTo>
                <a:cubicBezTo>
                  <a:pt x="-2558" y="48"/>
                  <a:pt x="54592" y="-2069"/>
                  <a:pt x="73113" y="3223"/>
                </a:cubicBezTo>
                <a:cubicBezTo>
                  <a:pt x="91634" y="8515"/>
                  <a:pt x="108567" y="31798"/>
                  <a:pt x="111213" y="34973"/>
                </a:cubicBezTo>
                <a:cubicBezTo>
                  <a:pt x="113859" y="38148"/>
                  <a:pt x="102217" y="27035"/>
                  <a:pt x="88988" y="22273"/>
                </a:cubicBezTo>
                <a:cubicBezTo>
                  <a:pt x="75759" y="17511"/>
                  <a:pt x="2734" y="6398"/>
                  <a:pt x="88" y="322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E0C714EF-3556-8641-FD21-3EEEF8EF3BDD}"/>
              </a:ext>
            </a:extLst>
          </p:cNvPr>
          <p:cNvSpPr/>
          <p:nvPr/>
        </p:nvSpPr>
        <p:spPr>
          <a:xfrm>
            <a:off x="4095740" y="4972046"/>
            <a:ext cx="63635" cy="238492"/>
          </a:xfrm>
          <a:custGeom>
            <a:avLst/>
            <a:gdLst>
              <a:gd name="connsiteX0" fmla="*/ 63510 w 63635"/>
              <a:gd name="connsiteY0" fmla="*/ 4 h 238492"/>
              <a:gd name="connsiteX1" fmla="*/ 22235 w 63635"/>
              <a:gd name="connsiteY1" fmla="*/ 63504 h 238492"/>
              <a:gd name="connsiteX2" fmla="*/ 6360 w 63635"/>
              <a:gd name="connsiteY2" fmla="*/ 114304 h 238492"/>
              <a:gd name="connsiteX3" fmla="*/ 3185 w 63635"/>
              <a:gd name="connsiteY3" fmla="*/ 168279 h 238492"/>
              <a:gd name="connsiteX4" fmla="*/ 50810 w 63635"/>
              <a:gd name="connsiteY4" fmla="*/ 238129 h 238492"/>
              <a:gd name="connsiteX5" fmla="*/ 28585 w 63635"/>
              <a:gd name="connsiteY5" fmla="*/ 193679 h 238492"/>
              <a:gd name="connsiteX6" fmla="*/ 12710 w 63635"/>
              <a:gd name="connsiteY6" fmla="*/ 149229 h 238492"/>
              <a:gd name="connsiteX7" fmla="*/ 34935 w 63635"/>
              <a:gd name="connsiteY7" fmla="*/ 66679 h 238492"/>
              <a:gd name="connsiteX8" fmla="*/ 63510 w 63635"/>
              <a:gd name="connsiteY8" fmla="*/ 4 h 238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635" h="238492">
                <a:moveTo>
                  <a:pt x="63510" y="4"/>
                </a:moveTo>
                <a:cubicBezTo>
                  <a:pt x="61393" y="-525"/>
                  <a:pt x="31760" y="44454"/>
                  <a:pt x="22235" y="63504"/>
                </a:cubicBezTo>
                <a:cubicBezTo>
                  <a:pt x="12710" y="82554"/>
                  <a:pt x="9535" y="96842"/>
                  <a:pt x="6360" y="114304"/>
                </a:cubicBezTo>
                <a:cubicBezTo>
                  <a:pt x="3185" y="131767"/>
                  <a:pt x="-4223" y="147642"/>
                  <a:pt x="3185" y="168279"/>
                </a:cubicBezTo>
                <a:cubicBezTo>
                  <a:pt x="10593" y="188916"/>
                  <a:pt x="46577" y="233896"/>
                  <a:pt x="50810" y="238129"/>
                </a:cubicBezTo>
                <a:cubicBezTo>
                  <a:pt x="55043" y="242362"/>
                  <a:pt x="34935" y="208496"/>
                  <a:pt x="28585" y="193679"/>
                </a:cubicBezTo>
                <a:cubicBezTo>
                  <a:pt x="22235" y="178862"/>
                  <a:pt x="11652" y="170396"/>
                  <a:pt x="12710" y="149229"/>
                </a:cubicBezTo>
                <a:cubicBezTo>
                  <a:pt x="13768" y="128062"/>
                  <a:pt x="29643" y="85200"/>
                  <a:pt x="34935" y="66679"/>
                </a:cubicBezTo>
                <a:cubicBezTo>
                  <a:pt x="40227" y="48158"/>
                  <a:pt x="65627" y="533"/>
                  <a:pt x="63510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41444180-13AE-2A99-FCCE-3A6910C5638A}"/>
              </a:ext>
            </a:extLst>
          </p:cNvPr>
          <p:cNvSpPr/>
          <p:nvPr/>
        </p:nvSpPr>
        <p:spPr>
          <a:xfrm>
            <a:off x="4600560" y="5041753"/>
            <a:ext cx="61927" cy="171638"/>
          </a:xfrm>
          <a:custGeom>
            <a:avLst/>
            <a:gdLst>
              <a:gd name="connsiteX0" fmla="*/ 15 w 61927"/>
              <a:gd name="connsiteY0" fmla="*/ 147 h 171638"/>
              <a:gd name="connsiteX1" fmla="*/ 57165 w 61927"/>
              <a:gd name="connsiteY1" fmla="*/ 82697 h 171638"/>
              <a:gd name="connsiteX2" fmla="*/ 53990 w 61927"/>
              <a:gd name="connsiteY2" fmla="*/ 114447 h 171638"/>
              <a:gd name="connsiteX3" fmla="*/ 15890 w 61927"/>
              <a:gd name="connsiteY3" fmla="*/ 171597 h 171638"/>
              <a:gd name="connsiteX4" fmla="*/ 50815 w 61927"/>
              <a:gd name="connsiteY4" fmla="*/ 104922 h 171638"/>
              <a:gd name="connsiteX5" fmla="*/ 15 w 61927"/>
              <a:gd name="connsiteY5" fmla="*/ 147 h 17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927" h="171638">
                <a:moveTo>
                  <a:pt x="15" y="147"/>
                </a:moveTo>
                <a:cubicBezTo>
                  <a:pt x="1073" y="-3557"/>
                  <a:pt x="48169" y="63647"/>
                  <a:pt x="57165" y="82697"/>
                </a:cubicBezTo>
                <a:cubicBezTo>
                  <a:pt x="66161" y="101747"/>
                  <a:pt x="60869" y="99630"/>
                  <a:pt x="53990" y="114447"/>
                </a:cubicBezTo>
                <a:cubicBezTo>
                  <a:pt x="47111" y="129264"/>
                  <a:pt x="16419" y="173184"/>
                  <a:pt x="15890" y="171597"/>
                </a:cubicBezTo>
                <a:cubicBezTo>
                  <a:pt x="15361" y="170010"/>
                  <a:pt x="50815" y="130322"/>
                  <a:pt x="50815" y="104922"/>
                </a:cubicBezTo>
                <a:cubicBezTo>
                  <a:pt x="50815" y="79522"/>
                  <a:pt x="-1043" y="3851"/>
                  <a:pt x="15" y="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397EB42D-134B-E960-1AA1-3BD0D1335E2E}"/>
              </a:ext>
            </a:extLst>
          </p:cNvPr>
          <p:cNvSpPr/>
          <p:nvPr/>
        </p:nvSpPr>
        <p:spPr>
          <a:xfrm>
            <a:off x="4140073" y="5072914"/>
            <a:ext cx="118484" cy="32486"/>
          </a:xfrm>
          <a:custGeom>
            <a:avLst/>
            <a:gdLst>
              <a:gd name="connsiteX0" fmla="*/ 127 w 118484"/>
              <a:gd name="connsiteY0" fmla="*/ 26136 h 32486"/>
              <a:gd name="connsiteX1" fmla="*/ 63627 w 118484"/>
              <a:gd name="connsiteY1" fmla="*/ 3911 h 32486"/>
              <a:gd name="connsiteX2" fmla="*/ 117602 w 118484"/>
              <a:gd name="connsiteY2" fmla="*/ 32486 h 32486"/>
              <a:gd name="connsiteX3" fmla="*/ 98552 w 118484"/>
              <a:gd name="connsiteY3" fmla="*/ 3911 h 32486"/>
              <a:gd name="connsiteX4" fmla="*/ 85852 w 118484"/>
              <a:gd name="connsiteY4" fmla="*/ 3911 h 32486"/>
              <a:gd name="connsiteX5" fmla="*/ 47752 w 118484"/>
              <a:gd name="connsiteY5" fmla="*/ 736 h 32486"/>
              <a:gd name="connsiteX6" fmla="*/ 127 w 118484"/>
              <a:gd name="connsiteY6" fmla="*/ 26136 h 32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484" h="32486">
                <a:moveTo>
                  <a:pt x="127" y="26136"/>
                </a:moveTo>
                <a:cubicBezTo>
                  <a:pt x="2773" y="26665"/>
                  <a:pt x="44048" y="2853"/>
                  <a:pt x="63627" y="3911"/>
                </a:cubicBezTo>
                <a:cubicBezTo>
                  <a:pt x="83206" y="4969"/>
                  <a:pt x="111781" y="32486"/>
                  <a:pt x="117602" y="32486"/>
                </a:cubicBezTo>
                <a:cubicBezTo>
                  <a:pt x="123423" y="32486"/>
                  <a:pt x="98552" y="3911"/>
                  <a:pt x="98552" y="3911"/>
                </a:cubicBezTo>
                <a:cubicBezTo>
                  <a:pt x="93260" y="-852"/>
                  <a:pt x="94319" y="4440"/>
                  <a:pt x="85852" y="3911"/>
                </a:cubicBezTo>
                <a:cubicBezTo>
                  <a:pt x="77385" y="3382"/>
                  <a:pt x="58865" y="-1910"/>
                  <a:pt x="47752" y="736"/>
                </a:cubicBezTo>
                <a:cubicBezTo>
                  <a:pt x="36639" y="3382"/>
                  <a:pt x="-2519" y="25607"/>
                  <a:pt x="127" y="26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63F4DAB0-A488-8BA0-A27B-3BDDF7902AB6}"/>
              </a:ext>
            </a:extLst>
          </p:cNvPr>
          <p:cNvSpPr/>
          <p:nvPr/>
        </p:nvSpPr>
        <p:spPr>
          <a:xfrm>
            <a:off x="4206396" y="4832316"/>
            <a:ext cx="41778" cy="206489"/>
          </a:xfrm>
          <a:custGeom>
            <a:avLst/>
            <a:gdLst>
              <a:gd name="connsiteX0" fmla="*/ 29054 w 41778"/>
              <a:gd name="connsiteY0" fmla="*/ 34 h 206489"/>
              <a:gd name="connsiteX1" fmla="*/ 6829 w 41778"/>
              <a:gd name="connsiteY1" fmla="*/ 127034 h 206489"/>
              <a:gd name="connsiteX2" fmla="*/ 41754 w 41778"/>
              <a:gd name="connsiteY2" fmla="*/ 206409 h 206489"/>
              <a:gd name="connsiteX3" fmla="*/ 479 w 41778"/>
              <a:gd name="connsiteY3" fmla="*/ 139734 h 206489"/>
              <a:gd name="connsiteX4" fmla="*/ 29054 w 41778"/>
              <a:gd name="connsiteY4" fmla="*/ 34 h 206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78" h="206489">
                <a:moveTo>
                  <a:pt x="29054" y="34"/>
                </a:moveTo>
                <a:cubicBezTo>
                  <a:pt x="30112" y="-2083"/>
                  <a:pt x="4712" y="92638"/>
                  <a:pt x="6829" y="127034"/>
                </a:cubicBezTo>
                <a:cubicBezTo>
                  <a:pt x="8946" y="161430"/>
                  <a:pt x="42812" y="204292"/>
                  <a:pt x="41754" y="206409"/>
                </a:cubicBezTo>
                <a:cubicBezTo>
                  <a:pt x="40696" y="208526"/>
                  <a:pt x="5241" y="168309"/>
                  <a:pt x="479" y="139734"/>
                </a:cubicBezTo>
                <a:cubicBezTo>
                  <a:pt x="-4283" y="111159"/>
                  <a:pt x="27996" y="2151"/>
                  <a:pt x="29054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60EB622F-DF62-00CC-848A-B7AC8AF0A6E9}"/>
              </a:ext>
            </a:extLst>
          </p:cNvPr>
          <p:cNvSpPr/>
          <p:nvPr/>
        </p:nvSpPr>
        <p:spPr>
          <a:xfrm>
            <a:off x="4197154" y="5139667"/>
            <a:ext cx="105721" cy="42556"/>
          </a:xfrm>
          <a:custGeom>
            <a:avLst/>
            <a:gdLst>
              <a:gd name="connsiteX0" fmla="*/ 196 w 105721"/>
              <a:gd name="connsiteY0" fmla="*/ 3833 h 42556"/>
              <a:gd name="connsiteX1" fmla="*/ 63696 w 105721"/>
              <a:gd name="connsiteY1" fmla="*/ 3833 h 42556"/>
              <a:gd name="connsiteX2" fmla="*/ 104971 w 105721"/>
              <a:gd name="connsiteY2" fmla="*/ 41933 h 42556"/>
              <a:gd name="connsiteX3" fmla="*/ 85921 w 105721"/>
              <a:gd name="connsiteY3" fmla="*/ 26058 h 42556"/>
              <a:gd name="connsiteX4" fmla="*/ 196 w 105721"/>
              <a:gd name="connsiteY4" fmla="*/ 3833 h 4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721" h="42556">
                <a:moveTo>
                  <a:pt x="196" y="3833"/>
                </a:moveTo>
                <a:cubicBezTo>
                  <a:pt x="-3508" y="129"/>
                  <a:pt x="46234" y="-2517"/>
                  <a:pt x="63696" y="3833"/>
                </a:cubicBezTo>
                <a:cubicBezTo>
                  <a:pt x="81158" y="10183"/>
                  <a:pt x="104971" y="41933"/>
                  <a:pt x="104971" y="41933"/>
                </a:cubicBezTo>
                <a:cubicBezTo>
                  <a:pt x="108675" y="45637"/>
                  <a:pt x="98092" y="31879"/>
                  <a:pt x="85921" y="26058"/>
                </a:cubicBezTo>
                <a:cubicBezTo>
                  <a:pt x="73750" y="20237"/>
                  <a:pt x="3900" y="7537"/>
                  <a:pt x="196" y="38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71874865-F59D-1898-FE22-442203E3EE82}"/>
              </a:ext>
            </a:extLst>
          </p:cNvPr>
          <p:cNvSpPr/>
          <p:nvPr/>
        </p:nvSpPr>
        <p:spPr>
          <a:xfrm>
            <a:off x="4521053" y="5108443"/>
            <a:ext cx="82697" cy="57288"/>
          </a:xfrm>
          <a:custGeom>
            <a:avLst/>
            <a:gdLst>
              <a:gd name="connsiteX0" fmla="*/ 147 w 82697"/>
              <a:gd name="connsiteY0" fmla="*/ 12832 h 57288"/>
              <a:gd name="connsiteX1" fmla="*/ 73172 w 82697"/>
              <a:gd name="connsiteY1" fmla="*/ 19182 h 57288"/>
              <a:gd name="connsiteX2" fmla="*/ 73172 w 82697"/>
              <a:gd name="connsiteY2" fmla="*/ 57282 h 57288"/>
              <a:gd name="connsiteX3" fmla="*/ 82697 w 82697"/>
              <a:gd name="connsiteY3" fmla="*/ 16007 h 57288"/>
              <a:gd name="connsiteX4" fmla="*/ 63647 w 82697"/>
              <a:gd name="connsiteY4" fmla="*/ 16007 h 57288"/>
              <a:gd name="connsiteX5" fmla="*/ 73172 w 82697"/>
              <a:gd name="connsiteY5" fmla="*/ 3307 h 57288"/>
              <a:gd name="connsiteX6" fmla="*/ 54122 w 82697"/>
              <a:gd name="connsiteY6" fmla="*/ 132 h 57288"/>
              <a:gd name="connsiteX7" fmla="*/ 147 w 82697"/>
              <a:gd name="connsiteY7" fmla="*/ 12832 h 5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697" h="57288">
                <a:moveTo>
                  <a:pt x="147" y="12832"/>
                </a:moveTo>
                <a:cubicBezTo>
                  <a:pt x="3322" y="16007"/>
                  <a:pt x="61001" y="11774"/>
                  <a:pt x="73172" y="19182"/>
                </a:cubicBezTo>
                <a:cubicBezTo>
                  <a:pt x="85343" y="26590"/>
                  <a:pt x="71585" y="57811"/>
                  <a:pt x="73172" y="57282"/>
                </a:cubicBezTo>
                <a:cubicBezTo>
                  <a:pt x="74759" y="56753"/>
                  <a:pt x="82697" y="16007"/>
                  <a:pt x="82697" y="16007"/>
                </a:cubicBezTo>
                <a:cubicBezTo>
                  <a:pt x="81110" y="9128"/>
                  <a:pt x="65235" y="18124"/>
                  <a:pt x="63647" y="16007"/>
                </a:cubicBezTo>
                <a:lnTo>
                  <a:pt x="73172" y="3307"/>
                </a:lnTo>
                <a:cubicBezTo>
                  <a:pt x="71585" y="661"/>
                  <a:pt x="62060" y="-397"/>
                  <a:pt x="54122" y="132"/>
                </a:cubicBezTo>
                <a:cubicBezTo>
                  <a:pt x="46185" y="661"/>
                  <a:pt x="-3028" y="9657"/>
                  <a:pt x="147" y="128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76EEF152-DAAA-969E-F390-73FC48FFC954}"/>
              </a:ext>
            </a:extLst>
          </p:cNvPr>
          <p:cNvSpPr/>
          <p:nvPr/>
        </p:nvSpPr>
        <p:spPr>
          <a:xfrm>
            <a:off x="4053584" y="5483090"/>
            <a:ext cx="344051" cy="92234"/>
          </a:xfrm>
          <a:custGeom>
            <a:avLst/>
            <a:gdLst>
              <a:gd name="connsiteX0" fmla="*/ 891 w 344051"/>
              <a:gd name="connsiteY0" fmla="*/ 92210 h 92234"/>
              <a:gd name="connsiteX1" fmla="*/ 89791 w 344051"/>
              <a:gd name="connsiteY1" fmla="*/ 47760 h 92234"/>
              <a:gd name="connsiteX2" fmla="*/ 175516 w 344051"/>
              <a:gd name="connsiteY2" fmla="*/ 19185 h 92234"/>
              <a:gd name="connsiteX3" fmla="*/ 273941 w 344051"/>
              <a:gd name="connsiteY3" fmla="*/ 135 h 92234"/>
              <a:gd name="connsiteX4" fmla="*/ 343791 w 344051"/>
              <a:gd name="connsiteY4" fmla="*/ 28710 h 92234"/>
              <a:gd name="connsiteX5" fmla="*/ 299341 w 344051"/>
              <a:gd name="connsiteY5" fmla="*/ 9660 h 92234"/>
              <a:gd name="connsiteX6" fmla="*/ 283466 w 344051"/>
              <a:gd name="connsiteY6" fmla="*/ 9660 h 92234"/>
              <a:gd name="connsiteX7" fmla="*/ 204091 w 344051"/>
              <a:gd name="connsiteY7" fmla="*/ 22360 h 92234"/>
              <a:gd name="connsiteX8" fmla="*/ 146941 w 344051"/>
              <a:gd name="connsiteY8" fmla="*/ 41410 h 92234"/>
              <a:gd name="connsiteX9" fmla="*/ 891 w 344051"/>
              <a:gd name="connsiteY9" fmla="*/ 92210 h 92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4051" h="92234">
                <a:moveTo>
                  <a:pt x="891" y="92210"/>
                </a:moveTo>
                <a:cubicBezTo>
                  <a:pt x="-8634" y="93268"/>
                  <a:pt x="60687" y="59931"/>
                  <a:pt x="89791" y="47760"/>
                </a:cubicBezTo>
                <a:cubicBezTo>
                  <a:pt x="118895" y="35589"/>
                  <a:pt x="144824" y="27122"/>
                  <a:pt x="175516" y="19185"/>
                </a:cubicBezTo>
                <a:cubicBezTo>
                  <a:pt x="206208" y="11248"/>
                  <a:pt x="245895" y="-1452"/>
                  <a:pt x="273941" y="135"/>
                </a:cubicBezTo>
                <a:cubicBezTo>
                  <a:pt x="301987" y="1722"/>
                  <a:pt x="339558" y="27123"/>
                  <a:pt x="343791" y="28710"/>
                </a:cubicBezTo>
                <a:cubicBezTo>
                  <a:pt x="348024" y="30297"/>
                  <a:pt x="299341" y="9660"/>
                  <a:pt x="299341" y="9660"/>
                </a:cubicBezTo>
                <a:cubicBezTo>
                  <a:pt x="289287" y="6485"/>
                  <a:pt x="299341" y="7543"/>
                  <a:pt x="283466" y="9660"/>
                </a:cubicBezTo>
                <a:cubicBezTo>
                  <a:pt x="267591" y="11777"/>
                  <a:pt x="226845" y="17068"/>
                  <a:pt x="204091" y="22360"/>
                </a:cubicBezTo>
                <a:cubicBezTo>
                  <a:pt x="181337" y="27652"/>
                  <a:pt x="173399" y="30827"/>
                  <a:pt x="146941" y="41410"/>
                </a:cubicBezTo>
                <a:cubicBezTo>
                  <a:pt x="120483" y="51993"/>
                  <a:pt x="10416" y="91152"/>
                  <a:pt x="891" y="922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2429A708-CCC9-FA02-6A8C-419F0E39DAC6}"/>
              </a:ext>
            </a:extLst>
          </p:cNvPr>
          <p:cNvSpPr/>
          <p:nvPr/>
        </p:nvSpPr>
        <p:spPr>
          <a:xfrm>
            <a:off x="4378195" y="5481784"/>
            <a:ext cx="412393" cy="50384"/>
          </a:xfrm>
          <a:custGeom>
            <a:avLst/>
            <a:gdLst>
              <a:gd name="connsiteX0" fmla="*/ 130 w 412393"/>
              <a:gd name="connsiteY0" fmla="*/ 33191 h 50384"/>
              <a:gd name="connsiteX1" fmla="*/ 79505 w 412393"/>
              <a:gd name="connsiteY1" fmla="*/ 4616 h 50384"/>
              <a:gd name="connsiteX2" fmla="*/ 263655 w 412393"/>
              <a:gd name="connsiteY2" fmla="*/ 4616 h 50384"/>
              <a:gd name="connsiteX3" fmla="*/ 409705 w 412393"/>
              <a:gd name="connsiteY3" fmla="*/ 49066 h 50384"/>
              <a:gd name="connsiteX4" fmla="*/ 362080 w 412393"/>
              <a:gd name="connsiteY4" fmla="*/ 39541 h 50384"/>
              <a:gd name="connsiteX5" fmla="*/ 228730 w 412393"/>
              <a:gd name="connsiteY5" fmla="*/ 10966 h 50384"/>
              <a:gd name="connsiteX6" fmla="*/ 168405 w 412393"/>
              <a:gd name="connsiteY6" fmla="*/ 10966 h 50384"/>
              <a:gd name="connsiteX7" fmla="*/ 95380 w 412393"/>
              <a:gd name="connsiteY7" fmla="*/ 20491 h 50384"/>
              <a:gd name="connsiteX8" fmla="*/ 130 w 412393"/>
              <a:gd name="connsiteY8" fmla="*/ 33191 h 5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393" h="50384">
                <a:moveTo>
                  <a:pt x="130" y="33191"/>
                </a:moveTo>
                <a:cubicBezTo>
                  <a:pt x="-2516" y="30545"/>
                  <a:pt x="35584" y="9378"/>
                  <a:pt x="79505" y="4616"/>
                </a:cubicBezTo>
                <a:cubicBezTo>
                  <a:pt x="123426" y="-146"/>
                  <a:pt x="208622" y="-2792"/>
                  <a:pt x="263655" y="4616"/>
                </a:cubicBezTo>
                <a:cubicBezTo>
                  <a:pt x="318688" y="12024"/>
                  <a:pt x="393301" y="43245"/>
                  <a:pt x="409705" y="49066"/>
                </a:cubicBezTo>
                <a:cubicBezTo>
                  <a:pt x="426109" y="54887"/>
                  <a:pt x="362080" y="39541"/>
                  <a:pt x="362080" y="39541"/>
                </a:cubicBezTo>
                <a:cubicBezTo>
                  <a:pt x="331918" y="33191"/>
                  <a:pt x="261009" y="15728"/>
                  <a:pt x="228730" y="10966"/>
                </a:cubicBezTo>
                <a:cubicBezTo>
                  <a:pt x="196451" y="6203"/>
                  <a:pt x="190630" y="9379"/>
                  <a:pt x="168405" y="10966"/>
                </a:cubicBezTo>
                <a:cubicBezTo>
                  <a:pt x="146180" y="12553"/>
                  <a:pt x="117076" y="17845"/>
                  <a:pt x="95380" y="20491"/>
                </a:cubicBezTo>
                <a:cubicBezTo>
                  <a:pt x="73684" y="23137"/>
                  <a:pt x="2776" y="35837"/>
                  <a:pt x="130" y="33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2C42193F-4B68-5A15-24F2-E70F29C00633}"/>
              </a:ext>
            </a:extLst>
          </p:cNvPr>
          <p:cNvSpPr/>
          <p:nvPr/>
        </p:nvSpPr>
        <p:spPr>
          <a:xfrm>
            <a:off x="4047932" y="5574602"/>
            <a:ext cx="349019" cy="45258"/>
          </a:xfrm>
          <a:custGeom>
            <a:avLst/>
            <a:gdLst>
              <a:gd name="connsiteX0" fmla="*/ 193 w 349019"/>
              <a:gd name="connsiteY0" fmla="*/ 16573 h 45258"/>
              <a:gd name="connsiteX1" fmla="*/ 82743 w 349019"/>
              <a:gd name="connsiteY1" fmla="*/ 45148 h 45258"/>
              <a:gd name="connsiteX2" fmla="*/ 216093 w 349019"/>
              <a:gd name="connsiteY2" fmla="*/ 3873 h 45258"/>
              <a:gd name="connsiteX3" fmla="*/ 346268 w 349019"/>
              <a:gd name="connsiteY3" fmla="*/ 13398 h 45258"/>
              <a:gd name="connsiteX4" fmla="*/ 298643 w 349019"/>
              <a:gd name="connsiteY4" fmla="*/ 3873 h 45258"/>
              <a:gd name="connsiteX5" fmla="*/ 225618 w 349019"/>
              <a:gd name="connsiteY5" fmla="*/ 698 h 45258"/>
              <a:gd name="connsiteX6" fmla="*/ 155768 w 349019"/>
              <a:gd name="connsiteY6" fmla="*/ 16573 h 45258"/>
              <a:gd name="connsiteX7" fmla="*/ 124018 w 349019"/>
              <a:gd name="connsiteY7" fmla="*/ 29273 h 45258"/>
              <a:gd name="connsiteX8" fmla="*/ 104968 w 349019"/>
              <a:gd name="connsiteY8" fmla="*/ 35623 h 45258"/>
              <a:gd name="connsiteX9" fmla="*/ 193 w 349019"/>
              <a:gd name="connsiteY9" fmla="*/ 16573 h 4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9019" h="45258">
                <a:moveTo>
                  <a:pt x="193" y="16573"/>
                </a:moveTo>
                <a:cubicBezTo>
                  <a:pt x="-3511" y="18160"/>
                  <a:pt x="46760" y="47265"/>
                  <a:pt x="82743" y="45148"/>
                </a:cubicBezTo>
                <a:cubicBezTo>
                  <a:pt x="118726" y="43031"/>
                  <a:pt x="172172" y="9165"/>
                  <a:pt x="216093" y="3873"/>
                </a:cubicBezTo>
                <a:cubicBezTo>
                  <a:pt x="260014" y="-1419"/>
                  <a:pt x="332510" y="13398"/>
                  <a:pt x="346268" y="13398"/>
                </a:cubicBezTo>
                <a:cubicBezTo>
                  <a:pt x="360026" y="13398"/>
                  <a:pt x="318751" y="5990"/>
                  <a:pt x="298643" y="3873"/>
                </a:cubicBezTo>
                <a:cubicBezTo>
                  <a:pt x="278535" y="1756"/>
                  <a:pt x="249431" y="-1419"/>
                  <a:pt x="225618" y="698"/>
                </a:cubicBezTo>
                <a:cubicBezTo>
                  <a:pt x="201805" y="2815"/>
                  <a:pt x="172701" y="11811"/>
                  <a:pt x="155768" y="16573"/>
                </a:cubicBezTo>
                <a:cubicBezTo>
                  <a:pt x="138835" y="21335"/>
                  <a:pt x="124018" y="29273"/>
                  <a:pt x="124018" y="29273"/>
                </a:cubicBezTo>
                <a:cubicBezTo>
                  <a:pt x="115551" y="32448"/>
                  <a:pt x="124018" y="35094"/>
                  <a:pt x="104968" y="35623"/>
                </a:cubicBezTo>
                <a:cubicBezTo>
                  <a:pt x="85918" y="36152"/>
                  <a:pt x="3897" y="14986"/>
                  <a:pt x="193" y="165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4FDDD9DA-F6C9-3625-BF16-239B01077F32}"/>
              </a:ext>
            </a:extLst>
          </p:cNvPr>
          <p:cNvSpPr/>
          <p:nvPr/>
        </p:nvSpPr>
        <p:spPr>
          <a:xfrm>
            <a:off x="4416027" y="5548489"/>
            <a:ext cx="383273" cy="42949"/>
          </a:xfrm>
          <a:custGeom>
            <a:avLst/>
            <a:gdLst>
              <a:gd name="connsiteX0" fmla="*/ 398 w 383273"/>
              <a:gd name="connsiteY0" fmla="*/ 42686 h 42949"/>
              <a:gd name="connsiteX1" fmla="*/ 140098 w 383273"/>
              <a:gd name="connsiteY1" fmla="*/ 20461 h 42949"/>
              <a:gd name="connsiteX2" fmla="*/ 378223 w 383273"/>
              <a:gd name="connsiteY2" fmla="*/ 1411 h 42949"/>
              <a:gd name="connsiteX3" fmla="*/ 308373 w 383273"/>
              <a:gd name="connsiteY3" fmla="*/ 1411 h 42949"/>
              <a:gd name="connsiteX4" fmla="*/ 181373 w 383273"/>
              <a:gd name="connsiteY4" fmla="*/ 4586 h 42949"/>
              <a:gd name="connsiteX5" fmla="*/ 398 w 383273"/>
              <a:gd name="connsiteY5" fmla="*/ 42686 h 42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273" h="42949">
                <a:moveTo>
                  <a:pt x="398" y="42686"/>
                </a:moveTo>
                <a:cubicBezTo>
                  <a:pt x="-6481" y="45332"/>
                  <a:pt x="77127" y="27340"/>
                  <a:pt x="140098" y="20461"/>
                </a:cubicBezTo>
                <a:cubicBezTo>
                  <a:pt x="203069" y="13582"/>
                  <a:pt x="350177" y="4586"/>
                  <a:pt x="378223" y="1411"/>
                </a:cubicBezTo>
                <a:cubicBezTo>
                  <a:pt x="406269" y="-1764"/>
                  <a:pt x="308373" y="1411"/>
                  <a:pt x="308373" y="1411"/>
                </a:cubicBezTo>
                <a:lnTo>
                  <a:pt x="181373" y="4586"/>
                </a:lnTo>
                <a:cubicBezTo>
                  <a:pt x="133219" y="9878"/>
                  <a:pt x="7277" y="40040"/>
                  <a:pt x="398" y="426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976E156F-B3C7-9EF7-0A02-D97416B0A5D7}"/>
              </a:ext>
            </a:extLst>
          </p:cNvPr>
          <p:cNvSpPr/>
          <p:nvPr/>
        </p:nvSpPr>
        <p:spPr>
          <a:xfrm>
            <a:off x="4197242" y="5632363"/>
            <a:ext cx="260482" cy="61748"/>
          </a:xfrm>
          <a:custGeom>
            <a:avLst/>
            <a:gdLst>
              <a:gd name="connsiteX0" fmla="*/ 108 w 260482"/>
              <a:gd name="connsiteY0" fmla="*/ 87 h 61748"/>
              <a:gd name="connsiteX1" fmla="*/ 85833 w 260482"/>
              <a:gd name="connsiteY1" fmla="*/ 44537 h 61748"/>
              <a:gd name="connsiteX2" fmla="*/ 260458 w 260482"/>
              <a:gd name="connsiteY2" fmla="*/ 57237 h 61748"/>
              <a:gd name="connsiteX3" fmla="*/ 73133 w 260482"/>
              <a:gd name="connsiteY3" fmla="*/ 57237 h 61748"/>
              <a:gd name="connsiteX4" fmla="*/ 108 w 260482"/>
              <a:gd name="connsiteY4" fmla="*/ 87 h 6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482" h="61748">
                <a:moveTo>
                  <a:pt x="108" y="87"/>
                </a:moveTo>
                <a:cubicBezTo>
                  <a:pt x="2225" y="-2030"/>
                  <a:pt x="42441" y="35012"/>
                  <a:pt x="85833" y="44537"/>
                </a:cubicBezTo>
                <a:cubicBezTo>
                  <a:pt x="129225" y="54062"/>
                  <a:pt x="262575" y="55120"/>
                  <a:pt x="260458" y="57237"/>
                </a:cubicBezTo>
                <a:cubicBezTo>
                  <a:pt x="258341" y="59354"/>
                  <a:pt x="119170" y="66233"/>
                  <a:pt x="73133" y="57237"/>
                </a:cubicBezTo>
                <a:cubicBezTo>
                  <a:pt x="27096" y="48241"/>
                  <a:pt x="-2009" y="2204"/>
                  <a:pt x="108" y="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9C6208AE-EB98-B52F-80A1-DD7994527F71}"/>
              </a:ext>
            </a:extLst>
          </p:cNvPr>
          <p:cNvSpPr/>
          <p:nvPr/>
        </p:nvSpPr>
        <p:spPr>
          <a:xfrm>
            <a:off x="4200285" y="5587996"/>
            <a:ext cx="392658" cy="70035"/>
          </a:xfrm>
          <a:custGeom>
            <a:avLst/>
            <a:gdLst>
              <a:gd name="connsiteX0" fmla="*/ 240 w 392658"/>
              <a:gd name="connsiteY0" fmla="*/ 31754 h 70035"/>
              <a:gd name="connsiteX1" fmla="*/ 222490 w 392658"/>
              <a:gd name="connsiteY1" fmla="*/ 47629 h 70035"/>
              <a:gd name="connsiteX2" fmla="*/ 390765 w 392658"/>
              <a:gd name="connsiteY2" fmla="*/ 4 h 70035"/>
              <a:gd name="connsiteX3" fmla="*/ 305040 w 392658"/>
              <a:gd name="connsiteY3" fmla="*/ 50804 h 70035"/>
              <a:gd name="connsiteX4" fmla="*/ 181215 w 392658"/>
              <a:gd name="connsiteY4" fmla="*/ 69854 h 70035"/>
              <a:gd name="connsiteX5" fmla="*/ 240 w 392658"/>
              <a:gd name="connsiteY5" fmla="*/ 31754 h 7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2658" h="70035">
                <a:moveTo>
                  <a:pt x="240" y="31754"/>
                </a:moveTo>
                <a:cubicBezTo>
                  <a:pt x="7119" y="28050"/>
                  <a:pt x="157403" y="52921"/>
                  <a:pt x="222490" y="47629"/>
                </a:cubicBezTo>
                <a:cubicBezTo>
                  <a:pt x="287577" y="42337"/>
                  <a:pt x="377007" y="-525"/>
                  <a:pt x="390765" y="4"/>
                </a:cubicBezTo>
                <a:cubicBezTo>
                  <a:pt x="404523" y="533"/>
                  <a:pt x="339965" y="39162"/>
                  <a:pt x="305040" y="50804"/>
                </a:cubicBezTo>
                <a:cubicBezTo>
                  <a:pt x="270115" y="62446"/>
                  <a:pt x="226194" y="71441"/>
                  <a:pt x="181215" y="69854"/>
                </a:cubicBezTo>
                <a:cubicBezTo>
                  <a:pt x="136236" y="68267"/>
                  <a:pt x="-6639" y="35458"/>
                  <a:pt x="240" y="317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CC687898-9AC7-0097-762F-F9B4F1CF60D2}"/>
              </a:ext>
            </a:extLst>
          </p:cNvPr>
          <p:cNvSpPr/>
          <p:nvPr/>
        </p:nvSpPr>
        <p:spPr>
          <a:xfrm>
            <a:off x="4441773" y="5562057"/>
            <a:ext cx="346947" cy="203747"/>
          </a:xfrm>
          <a:custGeom>
            <a:avLst/>
            <a:gdLst>
              <a:gd name="connsiteX0" fmla="*/ 346127 w 346947"/>
              <a:gd name="connsiteY0" fmla="*/ 543 h 203747"/>
              <a:gd name="connsiteX1" fmla="*/ 269927 w 346947"/>
              <a:gd name="connsiteY1" fmla="*/ 76743 h 203747"/>
              <a:gd name="connsiteX2" fmla="*/ 193727 w 346947"/>
              <a:gd name="connsiteY2" fmla="*/ 137068 h 203747"/>
              <a:gd name="connsiteX3" fmla="*/ 52 w 346947"/>
              <a:gd name="connsiteY3" fmla="*/ 203743 h 203747"/>
              <a:gd name="connsiteX4" fmla="*/ 174677 w 346947"/>
              <a:gd name="connsiteY4" fmla="*/ 140243 h 203747"/>
              <a:gd name="connsiteX5" fmla="*/ 219127 w 346947"/>
              <a:gd name="connsiteY5" fmla="*/ 118018 h 203747"/>
              <a:gd name="connsiteX6" fmla="*/ 346127 w 346947"/>
              <a:gd name="connsiteY6" fmla="*/ 543 h 203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6947" h="203747">
                <a:moveTo>
                  <a:pt x="346127" y="543"/>
                </a:moveTo>
                <a:cubicBezTo>
                  <a:pt x="354594" y="-6336"/>
                  <a:pt x="295327" y="53989"/>
                  <a:pt x="269927" y="76743"/>
                </a:cubicBezTo>
                <a:cubicBezTo>
                  <a:pt x="244527" y="99497"/>
                  <a:pt x="238706" y="115901"/>
                  <a:pt x="193727" y="137068"/>
                </a:cubicBezTo>
                <a:cubicBezTo>
                  <a:pt x="148748" y="158235"/>
                  <a:pt x="3227" y="203214"/>
                  <a:pt x="52" y="203743"/>
                </a:cubicBezTo>
                <a:cubicBezTo>
                  <a:pt x="-3123" y="204272"/>
                  <a:pt x="138165" y="154530"/>
                  <a:pt x="174677" y="140243"/>
                </a:cubicBezTo>
                <a:cubicBezTo>
                  <a:pt x="211189" y="125956"/>
                  <a:pt x="193727" y="138656"/>
                  <a:pt x="219127" y="118018"/>
                </a:cubicBezTo>
                <a:cubicBezTo>
                  <a:pt x="244527" y="97380"/>
                  <a:pt x="337660" y="7422"/>
                  <a:pt x="346127" y="5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04CA32EC-26D3-0C10-4FC4-8E2DB503EF90}"/>
              </a:ext>
            </a:extLst>
          </p:cNvPr>
          <p:cNvSpPr/>
          <p:nvPr/>
        </p:nvSpPr>
        <p:spPr>
          <a:xfrm>
            <a:off x="4041119" y="5603381"/>
            <a:ext cx="398419" cy="157794"/>
          </a:xfrm>
          <a:custGeom>
            <a:avLst/>
            <a:gdLst>
              <a:gd name="connsiteX0" fmla="*/ 656 w 398419"/>
              <a:gd name="connsiteY0" fmla="*/ 494 h 157794"/>
              <a:gd name="connsiteX1" fmla="*/ 83206 w 398419"/>
              <a:gd name="connsiteY1" fmla="*/ 60819 h 157794"/>
              <a:gd name="connsiteX2" fmla="*/ 146706 w 398419"/>
              <a:gd name="connsiteY2" fmla="*/ 114794 h 157794"/>
              <a:gd name="connsiteX3" fmla="*/ 394356 w 398419"/>
              <a:gd name="connsiteY3" fmla="*/ 156069 h 157794"/>
              <a:gd name="connsiteX4" fmla="*/ 292756 w 398419"/>
              <a:gd name="connsiteY4" fmla="*/ 146544 h 157794"/>
              <a:gd name="connsiteX5" fmla="*/ 187981 w 398419"/>
              <a:gd name="connsiteY5" fmla="*/ 114794 h 157794"/>
              <a:gd name="connsiteX6" fmla="*/ 130831 w 398419"/>
              <a:gd name="connsiteY6" fmla="*/ 95744 h 157794"/>
              <a:gd name="connsiteX7" fmla="*/ 656 w 398419"/>
              <a:gd name="connsiteY7" fmla="*/ 494 h 157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419" h="157794">
                <a:moveTo>
                  <a:pt x="656" y="494"/>
                </a:moveTo>
                <a:cubicBezTo>
                  <a:pt x="-7281" y="-5327"/>
                  <a:pt x="58864" y="41769"/>
                  <a:pt x="83206" y="60819"/>
                </a:cubicBezTo>
                <a:cubicBezTo>
                  <a:pt x="107548" y="79869"/>
                  <a:pt x="94848" y="98919"/>
                  <a:pt x="146706" y="114794"/>
                </a:cubicBezTo>
                <a:cubicBezTo>
                  <a:pt x="198564" y="130669"/>
                  <a:pt x="370014" y="150777"/>
                  <a:pt x="394356" y="156069"/>
                </a:cubicBezTo>
                <a:cubicBezTo>
                  <a:pt x="418698" y="161361"/>
                  <a:pt x="327152" y="153423"/>
                  <a:pt x="292756" y="146544"/>
                </a:cubicBezTo>
                <a:cubicBezTo>
                  <a:pt x="258360" y="139665"/>
                  <a:pt x="214969" y="123261"/>
                  <a:pt x="187981" y="114794"/>
                </a:cubicBezTo>
                <a:cubicBezTo>
                  <a:pt x="160993" y="106327"/>
                  <a:pt x="155702" y="111619"/>
                  <a:pt x="130831" y="95744"/>
                </a:cubicBezTo>
                <a:cubicBezTo>
                  <a:pt x="105960" y="79869"/>
                  <a:pt x="8593" y="6315"/>
                  <a:pt x="656" y="4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8194F1E8-29A0-84AB-021D-31E2E6A61608}"/>
              </a:ext>
            </a:extLst>
          </p:cNvPr>
          <p:cNvSpPr/>
          <p:nvPr/>
        </p:nvSpPr>
        <p:spPr>
          <a:xfrm>
            <a:off x="4207911" y="4483098"/>
            <a:ext cx="37096" cy="219386"/>
          </a:xfrm>
          <a:custGeom>
            <a:avLst/>
            <a:gdLst>
              <a:gd name="connsiteX0" fmla="*/ 37064 w 37096"/>
              <a:gd name="connsiteY0" fmla="*/ 2 h 219386"/>
              <a:gd name="connsiteX1" fmla="*/ 8489 w 37096"/>
              <a:gd name="connsiteY1" fmla="*/ 111127 h 219386"/>
              <a:gd name="connsiteX2" fmla="*/ 8489 w 37096"/>
              <a:gd name="connsiteY2" fmla="*/ 219077 h 219386"/>
              <a:gd name="connsiteX3" fmla="*/ 2139 w 37096"/>
              <a:gd name="connsiteY3" fmla="*/ 142877 h 219386"/>
              <a:gd name="connsiteX4" fmla="*/ 2139 w 37096"/>
              <a:gd name="connsiteY4" fmla="*/ 114302 h 219386"/>
              <a:gd name="connsiteX5" fmla="*/ 37064 w 37096"/>
              <a:gd name="connsiteY5" fmla="*/ 2 h 219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96" h="219386">
                <a:moveTo>
                  <a:pt x="37064" y="2"/>
                </a:moveTo>
                <a:cubicBezTo>
                  <a:pt x="38122" y="-527"/>
                  <a:pt x="13251" y="74615"/>
                  <a:pt x="8489" y="111127"/>
                </a:cubicBezTo>
                <a:cubicBezTo>
                  <a:pt x="3726" y="147640"/>
                  <a:pt x="9547" y="213786"/>
                  <a:pt x="8489" y="219077"/>
                </a:cubicBezTo>
                <a:cubicBezTo>
                  <a:pt x="7431" y="224368"/>
                  <a:pt x="3197" y="160339"/>
                  <a:pt x="2139" y="142877"/>
                </a:cubicBezTo>
                <a:cubicBezTo>
                  <a:pt x="1081" y="125415"/>
                  <a:pt x="-2094" y="135998"/>
                  <a:pt x="2139" y="114302"/>
                </a:cubicBezTo>
                <a:cubicBezTo>
                  <a:pt x="6372" y="92606"/>
                  <a:pt x="36006" y="531"/>
                  <a:pt x="37064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447FEEC4-FED2-0D85-8B7E-2B97190BB50A}"/>
              </a:ext>
            </a:extLst>
          </p:cNvPr>
          <p:cNvSpPr/>
          <p:nvPr/>
        </p:nvSpPr>
        <p:spPr>
          <a:xfrm>
            <a:off x="4530540" y="4600313"/>
            <a:ext cx="60706" cy="242025"/>
          </a:xfrm>
          <a:custGeom>
            <a:avLst/>
            <a:gdLst>
              <a:gd name="connsiteX0" fmla="*/ 185 w 60706"/>
              <a:gd name="connsiteY0" fmla="*/ 262 h 242025"/>
              <a:gd name="connsiteX1" fmla="*/ 41460 w 60706"/>
              <a:gd name="connsiteY1" fmla="*/ 127262 h 242025"/>
              <a:gd name="connsiteX2" fmla="*/ 35110 w 60706"/>
              <a:gd name="connsiteY2" fmla="*/ 241562 h 242025"/>
              <a:gd name="connsiteX3" fmla="*/ 60510 w 60706"/>
              <a:gd name="connsiteY3" fmla="*/ 162187 h 242025"/>
              <a:gd name="connsiteX4" fmla="*/ 185 w 60706"/>
              <a:gd name="connsiteY4" fmla="*/ 262 h 24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706" h="242025">
                <a:moveTo>
                  <a:pt x="185" y="262"/>
                </a:moveTo>
                <a:cubicBezTo>
                  <a:pt x="-2990" y="-5559"/>
                  <a:pt x="35639" y="87045"/>
                  <a:pt x="41460" y="127262"/>
                </a:cubicBezTo>
                <a:cubicBezTo>
                  <a:pt x="47281" y="167479"/>
                  <a:pt x="31935" y="235741"/>
                  <a:pt x="35110" y="241562"/>
                </a:cubicBezTo>
                <a:cubicBezTo>
                  <a:pt x="38285" y="247383"/>
                  <a:pt x="63156" y="197112"/>
                  <a:pt x="60510" y="162187"/>
                </a:cubicBezTo>
                <a:cubicBezTo>
                  <a:pt x="57864" y="127262"/>
                  <a:pt x="3360" y="6083"/>
                  <a:pt x="185" y="26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489593A7-9C94-3AD2-D916-92F748630E55}"/>
              </a:ext>
            </a:extLst>
          </p:cNvPr>
          <p:cNvSpPr/>
          <p:nvPr/>
        </p:nvSpPr>
        <p:spPr>
          <a:xfrm>
            <a:off x="4470364" y="4968721"/>
            <a:ext cx="66716" cy="84132"/>
          </a:xfrm>
          <a:custGeom>
            <a:avLst/>
            <a:gdLst>
              <a:gd name="connsiteX0" fmla="*/ 36 w 66716"/>
              <a:gd name="connsiteY0" fmla="*/ 154 h 84132"/>
              <a:gd name="connsiteX1" fmla="*/ 15911 w 66716"/>
              <a:gd name="connsiteY1" fmla="*/ 57304 h 84132"/>
              <a:gd name="connsiteX2" fmla="*/ 66711 w 66716"/>
              <a:gd name="connsiteY2" fmla="*/ 82704 h 84132"/>
              <a:gd name="connsiteX3" fmla="*/ 19086 w 66716"/>
              <a:gd name="connsiteY3" fmla="*/ 76354 h 84132"/>
              <a:gd name="connsiteX4" fmla="*/ 36 w 66716"/>
              <a:gd name="connsiteY4" fmla="*/ 154 h 84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716" h="84132">
                <a:moveTo>
                  <a:pt x="36" y="154"/>
                </a:moveTo>
                <a:cubicBezTo>
                  <a:pt x="-493" y="-3021"/>
                  <a:pt x="4798" y="43546"/>
                  <a:pt x="15911" y="57304"/>
                </a:cubicBezTo>
                <a:cubicBezTo>
                  <a:pt x="27024" y="71062"/>
                  <a:pt x="66182" y="79529"/>
                  <a:pt x="66711" y="82704"/>
                </a:cubicBezTo>
                <a:cubicBezTo>
                  <a:pt x="67240" y="85879"/>
                  <a:pt x="28611" y="83762"/>
                  <a:pt x="19086" y="76354"/>
                </a:cubicBezTo>
                <a:cubicBezTo>
                  <a:pt x="9561" y="68946"/>
                  <a:pt x="565" y="3329"/>
                  <a:pt x="36" y="15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F5EF8D35-6067-C5D9-0BC9-1D7DD9BD1087}"/>
              </a:ext>
            </a:extLst>
          </p:cNvPr>
          <p:cNvSpPr/>
          <p:nvPr/>
        </p:nvSpPr>
        <p:spPr>
          <a:xfrm>
            <a:off x="5327542" y="4273537"/>
            <a:ext cx="133972" cy="500055"/>
          </a:xfrm>
          <a:custGeom>
            <a:avLst/>
            <a:gdLst>
              <a:gd name="connsiteX0" fmla="*/ 108 w 133972"/>
              <a:gd name="connsiteY0" fmla="*/ 13 h 500055"/>
              <a:gd name="connsiteX1" fmla="*/ 104883 w 133972"/>
              <a:gd name="connsiteY1" fmla="*/ 190513 h 500055"/>
              <a:gd name="connsiteX2" fmla="*/ 95358 w 133972"/>
              <a:gd name="connsiteY2" fmla="*/ 498488 h 500055"/>
              <a:gd name="connsiteX3" fmla="*/ 120758 w 133972"/>
              <a:gd name="connsiteY3" fmla="*/ 304813 h 500055"/>
              <a:gd name="connsiteX4" fmla="*/ 127108 w 133972"/>
              <a:gd name="connsiteY4" fmla="*/ 180988 h 500055"/>
              <a:gd name="connsiteX5" fmla="*/ 108 w 133972"/>
              <a:gd name="connsiteY5" fmla="*/ 13 h 50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972" h="500055">
                <a:moveTo>
                  <a:pt x="108" y="13"/>
                </a:moveTo>
                <a:cubicBezTo>
                  <a:pt x="-3596" y="1600"/>
                  <a:pt x="89008" y="107434"/>
                  <a:pt x="104883" y="190513"/>
                </a:cubicBezTo>
                <a:cubicBezTo>
                  <a:pt x="120758" y="273592"/>
                  <a:pt x="92712" y="479438"/>
                  <a:pt x="95358" y="498488"/>
                </a:cubicBezTo>
                <a:cubicBezTo>
                  <a:pt x="98004" y="517538"/>
                  <a:pt x="115466" y="357730"/>
                  <a:pt x="120758" y="304813"/>
                </a:cubicBezTo>
                <a:cubicBezTo>
                  <a:pt x="126050" y="251896"/>
                  <a:pt x="143512" y="229142"/>
                  <a:pt x="127108" y="180988"/>
                </a:cubicBezTo>
                <a:cubicBezTo>
                  <a:pt x="110704" y="132834"/>
                  <a:pt x="3812" y="-1574"/>
                  <a:pt x="108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FE22104F-3684-3012-B399-D3743E9A6FB8}"/>
              </a:ext>
            </a:extLst>
          </p:cNvPr>
          <p:cNvSpPr/>
          <p:nvPr/>
        </p:nvSpPr>
        <p:spPr>
          <a:xfrm>
            <a:off x="3914625" y="5923899"/>
            <a:ext cx="200349" cy="185423"/>
          </a:xfrm>
          <a:custGeom>
            <a:avLst/>
            <a:gdLst>
              <a:gd name="connsiteX0" fmla="*/ 150 w 200349"/>
              <a:gd name="connsiteY0" fmla="*/ 651 h 185423"/>
              <a:gd name="connsiteX1" fmla="*/ 95400 w 200349"/>
              <a:gd name="connsiteY1" fmla="*/ 73676 h 185423"/>
              <a:gd name="connsiteX2" fmla="*/ 200175 w 200349"/>
              <a:gd name="connsiteY2" fmla="*/ 184801 h 185423"/>
              <a:gd name="connsiteX3" fmla="*/ 117625 w 200349"/>
              <a:gd name="connsiteY3" fmla="*/ 114951 h 185423"/>
              <a:gd name="connsiteX4" fmla="*/ 150 w 200349"/>
              <a:gd name="connsiteY4" fmla="*/ 651 h 185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349" h="185423">
                <a:moveTo>
                  <a:pt x="150" y="651"/>
                </a:moveTo>
                <a:cubicBezTo>
                  <a:pt x="-3554" y="-6228"/>
                  <a:pt x="62063" y="42984"/>
                  <a:pt x="95400" y="73676"/>
                </a:cubicBezTo>
                <a:cubicBezTo>
                  <a:pt x="128737" y="104368"/>
                  <a:pt x="196471" y="177922"/>
                  <a:pt x="200175" y="184801"/>
                </a:cubicBezTo>
                <a:cubicBezTo>
                  <a:pt x="203879" y="191680"/>
                  <a:pt x="147788" y="139822"/>
                  <a:pt x="117625" y="114951"/>
                </a:cubicBezTo>
                <a:cubicBezTo>
                  <a:pt x="87463" y="90080"/>
                  <a:pt x="3854" y="7530"/>
                  <a:pt x="150" y="6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C42FE24A-D2E6-2B26-0EC1-BA8915FA8D33}"/>
              </a:ext>
            </a:extLst>
          </p:cNvPr>
          <p:cNvSpPr/>
          <p:nvPr/>
        </p:nvSpPr>
        <p:spPr>
          <a:xfrm>
            <a:off x="3333636" y="4526962"/>
            <a:ext cx="25721" cy="289888"/>
          </a:xfrm>
          <a:custGeom>
            <a:avLst/>
            <a:gdLst>
              <a:gd name="connsiteX0" fmla="*/ 25514 w 25721"/>
              <a:gd name="connsiteY0" fmla="*/ 588 h 289888"/>
              <a:gd name="connsiteX1" fmla="*/ 114 w 25721"/>
              <a:gd name="connsiteY1" fmla="*/ 105363 h 289888"/>
              <a:gd name="connsiteX2" fmla="*/ 15989 w 25721"/>
              <a:gd name="connsiteY2" fmla="*/ 289513 h 289888"/>
              <a:gd name="connsiteX3" fmla="*/ 12814 w 25721"/>
              <a:gd name="connsiteY3" fmla="*/ 149813 h 289888"/>
              <a:gd name="connsiteX4" fmla="*/ 25514 w 25721"/>
              <a:gd name="connsiteY4" fmla="*/ 588 h 289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21" h="289888">
                <a:moveTo>
                  <a:pt x="25514" y="588"/>
                </a:moveTo>
                <a:cubicBezTo>
                  <a:pt x="23397" y="-6820"/>
                  <a:pt x="1701" y="57209"/>
                  <a:pt x="114" y="105363"/>
                </a:cubicBezTo>
                <a:cubicBezTo>
                  <a:pt x="-1473" y="153517"/>
                  <a:pt x="13872" y="282105"/>
                  <a:pt x="15989" y="289513"/>
                </a:cubicBezTo>
                <a:cubicBezTo>
                  <a:pt x="18106" y="296921"/>
                  <a:pt x="12814" y="192675"/>
                  <a:pt x="12814" y="149813"/>
                </a:cubicBezTo>
                <a:cubicBezTo>
                  <a:pt x="12814" y="106951"/>
                  <a:pt x="27631" y="7996"/>
                  <a:pt x="25514" y="58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E2B85E5D-F576-1D33-72DE-C4A7D5F7395E}"/>
              </a:ext>
            </a:extLst>
          </p:cNvPr>
          <p:cNvSpPr/>
          <p:nvPr/>
        </p:nvSpPr>
        <p:spPr>
          <a:xfrm>
            <a:off x="3129130" y="4435809"/>
            <a:ext cx="169590" cy="707228"/>
          </a:xfrm>
          <a:custGeom>
            <a:avLst/>
            <a:gdLst>
              <a:gd name="connsiteX0" fmla="*/ 90725 w 169590"/>
              <a:gd name="connsiteY0" fmla="*/ 4 h 707228"/>
              <a:gd name="connsiteX1" fmla="*/ 22632 w 169590"/>
              <a:gd name="connsiteY1" fmla="*/ 252923 h 707228"/>
              <a:gd name="connsiteX2" fmla="*/ 165304 w 169590"/>
              <a:gd name="connsiteY2" fmla="*/ 690668 h 707228"/>
              <a:gd name="connsiteX3" fmla="*/ 123151 w 169590"/>
              <a:gd name="connsiteY3" fmla="*/ 593391 h 707228"/>
              <a:gd name="connsiteX4" fmla="*/ 29117 w 169590"/>
              <a:gd name="connsiteY4" fmla="*/ 385868 h 707228"/>
              <a:gd name="connsiteX5" fmla="*/ 3176 w 169590"/>
              <a:gd name="connsiteY5" fmla="*/ 246438 h 707228"/>
              <a:gd name="connsiteX6" fmla="*/ 90725 w 169590"/>
              <a:gd name="connsiteY6" fmla="*/ 4 h 707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590" h="707228">
                <a:moveTo>
                  <a:pt x="90725" y="4"/>
                </a:moveTo>
                <a:cubicBezTo>
                  <a:pt x="93968" y="1085"/>
                  <a:pt x="10202" y="137812"/>
                  <a:pt x="22632" y="252923"/>
                </a:cubicBezTo>
                <a:cubicBezTo>
                  <a:pt x="35062" y="368034"/>
                  <a:pt x="148551" y="633923"/>
                  <a:pt x="165304" y="690668"/>
                </a:cubicBezTo>
                <a:cubicBezTo>
                  <a:pt x="182057" y="747413"/>
                  <a:pt x="145849" y="644191"/>
                  <a:pt x="123151" y="593391"/>
                </a:cubicBezTo>
                <a:cubicBezTo>
                  <a:pt x="100453" y="542591"/>
                  <a:pt x="49113" y="443693"/>
                  <a:pt x="29117" y="385868"/>
                </a:cubicBezTo>
                <a:cubicBezTo>
                  <a:pt x="9121" y="328043"/>
                  <a:pt x="-7092" y="307506"/>
                  <a:pt x="3176" y="246438"/>
                </a:cubicBezTo>
                <a:cubicBezTo>
                  <a:pt x="13444" y="185370"/>
                  <a:pt x="87482" y="-1077"/>
                  <a:pt x="90725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D24545B2-8519-7F60-B2B8-59F40181A30F}"/>
              </a:ext>
            </a:extLst>
          </p:cNvPr>
          <p:cNvSpPr/>
          <p:nvPr/>
        </p:nvSpPr>
        <p:spPr>
          <a:xfrm>
            <a:off x="3083294" y="4899492"/>
            <a:ext cx="224242" cy="238521"/>
          </a:xfrm>
          <a:custGeom>
            <a:avLst/>
            <a:gdLst>
              <a:gd name="connsiteX0" fmla="*/ 374 w 224242"/>
              <a:gd name="connsiteY0" fmla="*/ 6 h 238521"/>
              <a:gd name="connsiteX1" fmla="*/ 100893 w 224242"/>
              <a:gd name="connsiteY1" fmla="*/ 168619 h 238521"/>
              <a:gd name="connsiteX2" fmla="*/ 224110 w 224242"/>
              <a:gd name="connsiteY2" fmla="*/ 236712 h 238521"/>
              <a:gd name="connsiteX3" fmla="*/ 123591 w 224242"/>
              <a:gd name="connsiteY3" fmla="*/ 214014 h 238521"/>
              <a:gd name="connsiteX4" fmla="*/ 68468 w 224242"/>
              <a:gd name="connsiteY4" fmla="*/ 162134 h 238521"/>
              <a:gd name="connsiteX5" fmla="*/ 374 w 224242"/>
              <a:gd name="connsiteY5" fmla="*/ 6 h 238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242" h="238521">
                <a:moveTo>
                  <a:pt x="374" y="6"/>
                </a:moveTo>
                <a:cubicBezTo>
                  <a:pt x="5778" y="1087"/>
                  <a:pt x="63604" y="129168"/>
                  <a:pt x="100893" y="168619"/>
                </a:cubicBezTo>
                <a:cubicBezTo>
                  <a:pt x="138182" y="208070"/>
                  <a:pt x="220327" y="229146"/>
                  <a:pt x="224110" y="236712"/>
                </a:cubicBezTo>
                <a:cubicBezTo>
                  <a:pt x="227893" y="244278"/>
                  <a:pt x="149531" y="226444"/>
                  <a:pt x="123591" y="214014"/>
                </a:cubicBezTo>
                <a:cubicBezTo>
                  <a:pt x="97651" y="201584"/>
                  <a:pt x="87383" y="190236"/>
                  <a:pt x="68468" y="162134"/>
                </a:cubicBezTo>
                <a:cubicBezTo>
                  <a:pt x="49553" y="134032"/>
                  <a:pt x="-5030" y="-1075"/>
                  <a:pt x="374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E4A60041-8857-7DDE-E63A-934002294F02}"/>
              </a:ext>
            </a:extLst>
          </p:cNvPr>
          <p:cNvSpPr/>
          <p:nvPr/>
        </p:nvSpPr>
        <p:spPr>
          <a:xfrm>
            <a:off x="4484201" y="4286594"/>
            <a:ext cx="39294" cy="204387"/>
          </a:xfrm>
          <a:custGeom>
            <a:avLst/>
            <a:gdLst>
              <a:gd name="connsiteX0" fmla="*/ 19705 w 39294"/>
              <a:gd name="connsiteY0" fmla="*/ 61 h 204387"/>
              <a:gd name="connsiteX1" fmla="*/ 13220 w 39294"/>
              <a:gd name="connsiteY1" fmla="*/ 87610 h 204387"/>
              <a:gd name="connsiteX2" fmla="*/ 39161 w 39294"/>
              <a:gd name="connsiteY2" fmla="*/ 204342 h 204387"/>
              <a:gd name="connsiteX3" fmla="*/ 250 w 39294"/>
              <a:gd name="connsiteY3" fmla="*/ 100580 h 204387"/>
              <a:gd name="connsiteX4" fmla="*/ 19705 w 39294"/>
              <a:gd name="connsiteY4" fmla="*/ 61 h 204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294" h="204387">
                <a:moveTo>
                  <a:pt x="19705" y="61"/>
                </a:moveTo>
                <a:cubicBezTo>
                  <a:pt x="21867" y="-2101"/>
                  <a:pt x="9977" y="53563"/>
                  <a:pt x="13220" y="87610"/>
                </a:cubicBezTo>
                <a:cubicBezTo>
                  <a:pt x="16463" y="121657"/>
                  <a:pt x="41323" y="202180"/>
                  <a:pt x="39161" y="204342"/>
                </a:cubicBezTo>
                <a:cubicBezTo>
                  <a:pt x="36999" y="206504"/>
                  <a:pt x="2952" y="130303"/>
                  <a:pt x="250" y="100580"/>
                </a:cubicBezTo>
                <a:cubicBezTo>
                  <a:pt x="-2452" y="70857"/>
                  <a:pt x="17543" y="2223"/>
                  <a:pt x="19705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1B18CF4C-DB63-9A65-FA68-9DE058219D78}"/>
              </a:ext>
            </a:extLst>
          </p:cNvPr>
          <p:cNvSpPr/>
          <p:nvPr/>
        </p:nvSpPr>
        <p:spPr>
          <a:xfrm>
            <a:off x="4130971" y="4238017"/>
            <a:ext cx="117856" cy="168616"/>
          </a:xfrm>
          <a:custGeom>
            <a:avLst/>
            <a:gdLst>
              <a:gd name="connsiteX0" fmla="*/ 42 w 117856"/>
              <a:gd name="connsiteY0" fmla="*/ 0 h 168616"/>
              <a:gd name="connsiteX1" fmla="*/ 97318 w 117856"/>
              <a:gd name="connsiteY1" fmla="*/ 97277 h 168616"/>
              <a:gd name="connsiteX2" fmla="*/ 107046 w 117856"/>
              <a:gd name="connsiteY2" fmla="*/ 168613 h 168616"/>
              <a:gd name="connsiteX3" fmla="*/ 110289 w 117856"/>
              <a:gd name="connsiteY3" fmla="*/ 100519 h 168616"/>
              <a:gd name="connsiteX4" fmla="*/ 110289 w 117856"/>
              <a:gd name="connsiteY4" fmla="*/ 97277 h 168616"/>
              <a:gd name="connsiteX5" fmla="*/ 42 w 117856"/>
              <a:gd name="connsiteY5" fmla="*/ 0 h 168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856" h="168616">
                <a:moveTo>
                  <a:pt x="42" y="0"/>
                </a:moveTo>
                <a:cubicBezTo>
                  <a:pt x="-2120" y="0"/>
                  <a:pt x="79484" y="69175"/>
                  <a:pt x="97318" y="97277"/>
                </a:cubicBezTo>
                <a:cubicBezTo>
                  <a:pt x="115152" y="125379"/>
                  <a:pt x="104884" y="168073"/>
                  <a:pt x="107046" y="168613"/>
                </a:cubicBezTo>
                <a:cubicBezTo>
                  <a:pt x="109208" y="169153"/>
                  <a:pt x="110289" y="100519"/>
                  <a:pt x="110289" y="100519"/>
                </a:cubicBezTo>
                <a:cubicBezTo>
                  <a:pt x="110829" y="88630"/>
                  <a:pt x="127042" y="113490"/>
                  <a:pt x="110289" y="97277"/>
                </a:cubicBezTo>
                <a:cubicBezTo>
                  <a:pt x="93536" y="81064"/>
                  <a:pt x="2204" y="0"/>
                  <a:pt x="4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718B6088-B844-23EE-4977-95EF7A42B4EE}"/>
              </a:ext>
            </a:extLst>
          </p:cNvPr>
          <p:cNvSpPr/>
          <p:nvPr/>
        </p:nvSpPr>
        <p:spPr>
          <a:xfrm>
            <a:off x="3969667" y="2718661"/>
            <a:ext cx="422774" cy="1354638"/>
          </a:xfrm>
          <a:custGeom>
            <a:avLst/>
            <a:gdLst>
              <a:gd name="connsiteX0" fmla="*/ 406390 w 422774"/>
              <a:gd name="connsiteY0" fmla="*/ 2768 h 1354638"/>
              <a:gd name="connsiteX1" fmla="*/ 415099 w 422774"/>
              <a:gd name="connsiteY1" fmla="*/ 333693 h 1354638"/>
              <a:gd name="connsiteX2" fmla="*/ 293179 w 422774"/>
              <a:gd name="connsiteY2" fmla="*/ 930230 h 1354638"/>
              <a:gd name="connsiteX3" fmla="*/ 5796 w 422774"/>
              <a:gd name="connsiteY3" fmla="*/ 1343888 h 1354638"/>
              <a:gd name="connsiteX4" fmla="*/ 114653 w 422774"/>
              <a:gd name="connsiteY4" fmla="*/ 1204550 h 1354638"/>
              <a:gd name="connsiteX5" fmla="*/ 284470 w 422774"/>
              <a:gd name="connsiteY5" fmla="*/ 895396 h 1354638"/>
              <a:gd name="connsiteX6" fmla="*/ 375910 w 422774"/>
              <a:gd name="connsiteY6" fmla="*/ 507865 h 1354638"/>
              <a:gd name="connsiteX7" fmla="*/ 406390 w 422774"/>
              <a:gd name="connsiteY7" fmla="*/ 2768 h 1354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2774" h="1354638">
                <a:moveTo>
                  <a:pt x="406390" y="2768"/>
                </a:moveTo>
                <a:cubicBezTo>
                  <a:pt x="412922" y="-26261"/>
                  <a:pt x="433967" y="179116"/>
                  <a:pt x="415099" y="333693"/>
                </a:cubicBezTo>
                <a:cubicBezTo>
                  <a:pt x="396231" y="488270"/>
                  <a:pt x="361396" y="761864"/>
                  <a:pt x="293179" y="930230"/>
                </a:cubicBezTo>
                <a:cubicBezTo>
                  <a:pt x="224962" y="1098596"/>
                  <a:pt x="35550" y="1298168"/>
                  <a:pt x="5796" y="1343888"/>
                </a:cubicBezTo>
                <a:cubicBezTo>
                  <a:pt x="-23958" y="1389608"/>
                  <a:pt x="68207" y="1279299"/>
                  <a:pt x="114653" y="1204550"/>
                </a:cubicBezTo>
                <a:cubicBezTo>
                  <a:pt x="161099" y="1129801"/>
                  <a:pt x="240927" y="1011510"/>
                  <a:pt x="284470" y="895396"/>
                </a:cubicBezTo>
                <a:cubicBezTo>
                  <a:pt x="328013" y="779282"/>
                  <a:pt x="353413" y="652282"/>
                  <a:pt x="375910" y="507865"/>
                </a:cubicBezTo>
                <a:cubicBezTo>
                  <a:pt x="398407" y="363448"/>
                  <a:pt x="399858" y="31797"/>
                  <a:pt x="406390" y="27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3B2C96D9-3FCE-B251-3D1A-87AD0C6892FE}"/>
              </a:ext>
            </a:extLst>
          </p:cNvPr>
          <p:cNvSpPr/>
          <p:nvPr/>
        </p:nvSpPr>
        <p:spPr>
          <a:xfrm>
            <a:off x="3850401" y="2791260"/>
            <a:ext cx="433370" cy="1241835"/>
          </a:xfrm>
          <a:custGeom>
            <a:avLst/>
            <a:gdLst>
              <a:gd name="connsiteX0" fmla="*/ 425508 w 433370"/>
              <a:gd name="connsiteY0" fmla="*/ 4191 h 1241835"/>
              <a:gd name="connsiteX1" fmla="*/ 260045 w 433370"/>
              <a:gd name="connsiteY1" fmla="*/ 848923 h 1241835"/>
              <a:gd name="connsiteX2" fmla="*/ 3142 w 433370"/>
              <a:gd name="connsiteY2" fmla="*/ 1227746 h 1241835"/>
              <a:gd name="connsiteX3" fmla="*/ 133770 w 433370"/>
              <a:gd name="connsiteY3" fmla="*/ 1101471 h 1241835"/>
              <a:gd name="connsiteX4" fmla="*/ 377610 w 433370"/>
              <a:gd name="connsiteY4" fmla="*/ 548477 h 1241835"/>
              <a:gd name="connsiteX5" fmla="*/ 425508 w 433370"/>
              <a:gd name="connsiteY5" fmla="*/ 4191 h 124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3370" h="1241835">
                <a:moveTo>
                  <a:pt x="425508" y="4191"/>
                </a:moveTo>
                <a:cubicBezTo>
                  <a:pt x="405914" y="54265"/>
                  <a:pt x="330439" y="644997"/>
                  <a:pt x="260045" y="848923"/>
                </a:cubicBezTo>
                <a:cubicBezTo>
                  <a:pt x="189651" y="1052849"/>
                  <a:pt x="24188" y="1185655"/>
                  <a:pt x="3142" y="1227746"/>
                </a:cubicBezTo>
                <a:cubicBezTo>
                  <a:pt x="-17904" y="1269837"/>
                  <a:pt x="71359" y="1214682"/>
                  <a:pt x="133770" y="1101471"/>
                </a:cubicBezTo>
                <a:cubicBezTo>
                  <a:pt x="196181" y="988260"/>
                  <a:pt x="327536" y="731357"/>
                  <a:pt x="377610" y="548477"/>
                </a:cubicBezTo>
                <a:cubicBezTo>
                  <a:pt x="427684" y="365597"/>
                  <a:pt x="445102" y="-45883"/>
                  <a:pt x="425508" y="4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E0658381-FB68-FD80-F656-7A7A54402A31}"/>
              </a:ext>
            </a:extLst>
          </p:cNvPr>
          <p:cNvSpPr/>
          <p:nvPr/>
        </p:nvSpPr>
        <p:spPr>
          <a:xfrm>
            <a:off x="3444142" y="2860766"/>
            <a:ext cx="709943" cy="1388819"/>
          </a:xfrm>
          <a:custGeom>
            <a:avLst/>
            <a:gdLst>
              <a:gd name="connsiteX0" fmla="*/ 709847 w 709943"/>
              <a:gd name="connsiteY0" fmla="*/ 0 h 1388819"/>
              <a:gd name="connsiteX1" fmla="*/ 561801 w 709943"/>
              <a:gd name="connsiteY1" fmla="*/ 539931 h 1388819"/>
              <a:gd name="connsiteX2" fmla="*/ 182978 w 709943"/>
              <a:gd name="connsiteY2" fmla="*/ 1236617 h 1388819"/>
              <a:gd name="connsiteX3" fmla="*/ 98 w 709943"/>
              <a:gd name="connsiteY3" fmla="*/ 1384663 h 1388819"/>
              <a:gd name="connsiteX4" fmla="*/ 161207 w 709943"/>
              <a:gd name="connsiteY4" fmla="*/ 1306285 h 1388819"/>
              <a:gd name="connsiteX5" fmla="*/ 405047 w 709943"/>
              <a:gd name="connsiteY5" fmla="*/ 896983 h 1388819"/>
              <a:gd name="connsiteX6" fmla="*/ 544384 w 709943"/>
              <a:gd name="connsiteY6" fmla="*/ 539931 h 1388819"/>
              <a:gd name="connsiteX7" fmla="*/ 709847 w 709943"/>
              <a:gd name="connsiteY7" fmla="*/ 0 h 1388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943" h="1388819">
                <a:moveTo>
                  <a:pt x="709847" y="0"/>
                </a:moveTo>
                <a:cubicBezTo>
                  <a:pt x="712750" y="0"/>
                  <a:pt x="649612" y="333828"/>
                  <a:pt x="561801" y="539931"/>
                </a:cubicBezTo>
                <a:cubicBezTo>
                  <a:pt x="473989" y="746034"/>
                  <a:pt x="276595" y="1095828"/>
                  <a:pt x="182978" y="1236617"/>
                </a:cubicBezTo>
                <a:cubicBezTo>
                  <a:pt x="89361" y="1377406"/>
                  <a:pt x="3726" y="1373052"/>
                  <a:pt x="98" y="1384663"/>
                </a:cubicBezTo>
                <a:cubicBezTo>
                  <a:pt x="-3530" y="1396274"/>
                  <a:pt x="93715" y="1387565"/>
                  <a:pt x="161207" y="1306285"/>
                </a:cubicBezTo>
                <a:cubicBezTo>
                  <a:pt x="228698" y="1225005"/>
                  <a:pt x="341184" y="1024709"/>
                  <a:pt x="405047" y="896983"/>
                </a:cubicBezTo>
                <a:cubicBezTo>
                  <a:pt x="468910" y="769257"/>
                  <a:pt x="492133" y="681445"/>
                  <a:pt x="544384" y="539931"/>
                </a:cubicBezTo>
                <a:cubicBezTo>
                  <a:pt x="596635" y="398417"/>
                  <a:pt x="706944" y="0"/>
                  <a:pt x="70984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0770932E-1393-93BE-A326-ABFFB821CF79}"/>
              </a:ext>
            </a:extLst>
          </p:cNvPr>
          <p:cNvSpPr/>
          <p:nvPr/>
        </p:nvSpPr>
        <p:spPr>
          <a:xfrm>
            <a:off x="3374693" y="2616891"/>
            <a:ext cx="923085" cy="1625429"/>
          </a:xfrm>
          <a:custGeom>
            <a:avLst/>
            <a:gdLst>
              <a:gd name="connsiteX0" fmla="*/ 922987 w 923085"/>
              <a:gd name="connsiteY0" fmla="*/ 35 h 1625429"/>
              <a:gd name="connsiteX1" fmla="*/ 478850 w 923085"/>
              <a:gd name="connsiteY1" fmla="*/ 422400 h 1625429"/>
              <a:gd name="connsiteX2" fmla="*/ 21650 w 923085"/>
              <a:gd name="connsiteY2" fmla="*/ 1567578 h 1625429"/>
              <a:gd name="connsiteX3" fmla="*/ 100027 w 923085"/>
              <a:gd name="connsiteY3" fmla="*/ 1389052 h 1625429"/>
              <a:gd name="connsiteX4" fmla="*/ 330804 w 923085"/>
              <a:gd name="connsiteY4" fmla="*/ 809932 h 1625429"/>
              <a:gd name="connsiteX5" fmla="*/ 518038 w 923085"/>
              <a:gd name="connsiteY5" fmla="*/ 400629 h 1625429"/>
              <a:gd name="connsiteX6" fmla="*/ 922987 w 923085"/>
              <a:gd name="connsiteY6" fmla="*/ 35 h 1625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3085" h="1625429">
                <a:moveTo>
                  <a:pt x="922987" y="35"/>
                </a:moveTo>
                <a:cubicBezTo>
                  <a:pt x="916456" y="3663"/>
                  <a:pt x="629073" y="161143"/>
                  <a:pt x="478850" y="422400"/>
                </a:cubicBezTo>
                <a:cubicBezTo>
                  <a:pt x="328627" y="683657"/>
                  <a:pt x="84787" y="1406469"/>
                  <a:pt x="21650" y="1567578"/>
                </a:cubicBezTo>
                <a:cubicBezTo>
                  <a:pt x="-41487" y="1728687"/>
                  <a:pt x="48501" y="1515326"/>
                  <a:pt x="100027" y="1389052"/>
                </a:cubicBezTo>
                <a:cubicBezTo>
                  <a:pt x="151553" y="1262778"/>
                  <a:pt x="261136" y="974669"/>
                  <a:pt x="330804" y="809932"/>
                </a:cubicBezTo>
                <a:cubicBezTo>
                  <a:pt x="400472" y="645195"/>
                  <a:pt x="425147" y="532709"/>
                  <a:pt x="518038" y="400629"/>
                </a:cubicBezTo>
                <a:cubicBezTo>
                  <a:pt x="610929" y="268549"/>
                  <a:pt x="929518" y="-3593"/>
                  <a:pt x="922987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07F95CBD-8B82-A738-56A5-B1DA3BA420D4}"/>
              </a:ext>
            </a:extLst>
          </p:cNvPr>
          <p:cNvSpPr/>
          <p:nvPr/>
        </p:nvSpPr>
        <p:spPr>
          <a:xfrm>
            <a:off x="3591442" y="2185838"/>
            <a:ext cx="732820" cy="126584"/>
          </a:xfrm>
          <a:custGeom>
            <a:avLst/>
            <a:gdLst>
              <a:gd name="connsiteX0" fmla="*/ 732364 w 732820"/>
              <a:gd name="connsiteY0" fmla="*/ 117579 h 126584"/>
              <a:gd name="connsiteX1" fmla="*/ 488524 w 732820"/>
              <a:gd name="connsiteY1" fmla="*/ 13 h 126584"/>
              <a:gd name="connsiteX2" fmla="*/ 844 w 732820"/>
              <a:gd name="connsiteY2" fmla="*/ 126288 h 126584"/>
              <a:gd name="connsiteX3" fmla="*/ 375312 w 732820"/>
              <a:gd name="connsiteY3" fmla="*/ 34848 h 126584"/>
              <a:gd name="connsiteX4" fmla="*/ 545129 w 732820"/>
              <a:gd name="connsiteY4" fmla="*/ 30493 h 126584"/>
              <a:gd name="connsiteX5" fmla="*/ 732364 w 732820"/>
              <a:gd name="connsiteY5" fmla="*/ 117579 h 1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2820" h="126584">
                <a:moveTo>
                  <a:pt x="732364" y="117579"/>
                </a:moveTo>
                <a:cubicBezTo>
                  <a:pt x="722930" y="112499"/>
                  <a:pt x="610444" y="-1439"/>
                  <a:pt x="488524" y="13"/>
                </a:cubicBezTo>
                <a:cubicBezTo>
                  <a:pt x="366604" y="1465"/>
                  <a:pt x="19713" y="120482"/>
                  <a:pt x="844" y="126288"/>
                </a:cubicBezTo>
                <a:cubicBezTo>
                  <a:pt x="-18025" y="132094"/>
                  <a:pt x="284598" y="50814"/>
                  <a:pt x="375312" y="34848"/>
                </a:cubicBezTo>
                <a:cubicBezTo>
                  <a:pt x="466026" y="18882"/>
                  <a:pt x="487797" y="23236"/>
                  <a:pt x="545129" y="30493"/>
                </a:cubicBezTo>
                <a:cubicBezTo>
                  <a:pt x="602460" y="37750"/>
                  <a:pt x="741798" y="122659"/>
                  <a:pt x="732364" y="1175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2B770E0B-8CAC-F551-D9ED-39E2A7605819}"/>
              </a:ext>
            </a:extLst>
          </p:cNvPr>
          <p:cNvSpPr/>
          <p:nvPr/>
        </p:nvSpPr>
        <p:spPr>
          <a:xfrm>
            <a:off x="4223656" y="2237649"/>
            <a:ext cx="797248" cy="122538"/>
          </a:xfrm>
          <a:custGeom>
            <a:avLst/>
            <a:gdLst>
              <a:gd name="connsiteX0" fmla="*/ 1 w 797248"/>
              <a:gd name="connsiteY0" fmla="*/ 78831 h 122538"/>
              <a:gd name="connsiteX1" fmla="*/ 357053 w 797248"/>
              <a:gd name="connsiteY1" fmla="*/ 454 h 122538"/>
              <a:gd name="connsiteX2" fmla="*/ 796835 w 797248"/>
              <a:gd name="connsiteY2" fmla="*/ 122374 h 122538"/>
              <a:gd name="connsiteX3" fmla="*/ 435430 w 797248"/>
              <a:gd name="connsiteY3" fmla="*/ 26580 h 122538"/>
              <a:gd name="connsiteX4" fmla="*/ 352698 w 797248"/>
              <a:gd name="connsiteY4" fmla="*/ 22225 h 122538"/>
              <a:gd name="connsiteX5" fmla="*/ 1 w 797248"/>
              <a:gd name="connsiteY5" fmla="*/ 78831 h 122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7248" h="122538">
                <a:moveTo>
                  <a:pt x="1" y="78831"/>
                </a:moveTo>
                <a:cubicBezTo>
                  <a:pt x="727" y="75203"/>
                  <a:pt x="224247" y="-6803"/>
                  <a:pt x="357053" y="454"/>
                </a:cubicBezTo>
                <a:cubicBezTo>
                  <a:pt x="489859" y="7711"/>
                  <a:pt x="783772" y="118020"/>
                  <a:pt x="796835" y="122374"/>
                </a:cubicBezTo>
                <a:cubicBezTo>
                  <a:pt x="809898" y="126728"/>
                  <a:pt x="509453" y="43271"/>
                  <a:pt x="435430" y="26580"/>
                </a:cubicBezTo>
                <a:cubicBezTo>
                  <a:pt x="361407" y="9889"/>
                  <a:pt x="420189" y="17871"/>
                  <a:pt x="352698" y="22225"/>
                </a:cubicBezTo>
                <a:cubicBezTo>
                  <a:pt x="285207" y="26579"/>
                  <a:pt x="-725" y="82459"/>
                  <a:pt x="1" y="788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9121B360-4C7B-26CC-4187-1FE9782D4158}"/>
              </a:ext>
            </a:extLst>
          </p:cNvPr>
          <p:cNvSpPr/>
          <p:nvPr/>
        </p:nvSpPr>
        <p:spPr>
          <a:xfrm>
            <a:off x="2928924" y="2323309"/>
            <a:ext cx="729576" cy="724154"/>
          </a:xfrm>
          <a:custGeom>
            <a:avLst/>
            <a:gdLst>
              <a:gd name="connsiteX0" fmla="*/ 728676 w 729576"/>
              <a:gd name="connsiteY0" fmla="*/ 791 h 724154"/>
              <a:gd name="connsiteX1" fmla="*/ 465151 w 729576"/>
              <a:gd name="connsiteY1" fmla="*/ 178591 h 724154"/>
              <a:gd name="connsiteX2" fmla="*/ 14301 w 729576"/>
              <a:gd name="connsiteY2" fmla="*/ 711991 h 724154"/>
              <a:gd name="connsiteX3" fmla="*/ 131776 w 729576"/>
              <a:gd name="connsiteY3" fmla="*/ 531016 h 724154"/>
              <a:gd name="connsiteX4" fmla="*/ 328626 w 729576"/>
              <a:gd name="connsiteY4" fmla="*/ 289716 h 724154"/>
              <a:gd name="connsiteX5" fmla="*/ 379426 w 729576"/>
              <a:gd name="connsiteY5" fmla="*/ 232566 h 724154"/>
              <a:gd name="connsiteX6" fmla="*/ 728676 w 729576"/>
              <a:gd name="connsiteY6" fmla="*/ 791 h 72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9576" h="724154">
                <a:moveTo>
                  <a:pt x="728676" y="791"/>
                </a:moveTo>
                <a:cubicBezTo>
                  <a:pt x="742963" y="-8205"/>
                  <a:pt x="584213" y="60058"/>
                  <a:pt x="465151" y="178591"/>
                </a:cubicBezTo>
                <a:cubicBezTo>
                  <a:pt x="346089" y="297124"/>
                  <a:pt x="69863" y="653254"/>
                  <a:pt x="14301" y="711991"/>
                </a:cubicBezTo>
                <a:cubicBezTo>
                  <a:pt x="-41261" y="770728"/>
                  <a:pt x="79389" y="601395"/>
                  <a:pt x="131776" y="531016"/>
                </a:cubicBezTo>
                <a:cubicBezTo>
                  <a:pt x="184163" y="460637"/>
                  <a:pt x="287351" y="339458"/>
                  <a:pt x="328626" y="289716"/>
                </a:cubicBezTo>
                <a:cubicBezTo>
                  <a:pt x="369901" y="239974"/>
                  <a:pt x="312222" y="279662"/>
                  <a:pt x="379426" y="232566"/>
                </a:cubicBezTo>
                <a:cubicBezTo>
                  <a:pt x="446630" y="185470"/>
                  <a:pt x="714389" y="9787"/>
                  <a:pt x="728676" y="7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DAA0323F-B42F-3EE7-A79D-98D01616425F}"/>
              </a:ext>
            </a:extLst>
          </p:cNvPr>
          <p:cNvSpPr/>
          <p:nvPr/>
        </p:nvSpPr>
        <p:spPr>
          <a:xfrm>
            <a:off x="2547728" y="3070144"/>
            <a:ext cx="385973" cy="1021263"/>
          </a:xfrm>
          <a:custGeom>
            <a:avLst/>
            <a:gdLst>
              <a:gd name="connsiteX0" fmla="*/ 385972 w 385973"/>
              <a:gd name="connsiteY0" fmla="*/ 81 h 1021263"/>
              <a:gd name="connsiteX1" fmla="*/ 179597 w 385973"/>
              <a:gd name="connsiteY1" fmla="*/ 460456 h 1021263"/>
              <a:gd name="connsiteX2" fmla="*/ 4972 w 385973"/>
              <a:gd name="connsiteY2" fmla="*/ 1012906 h 1021263"/>
              <a:gd name="connsiteX3" fmla="*/ 58947 w 385973"/>
              <a:gd name="connsiteY3" fmla="*/ 768431 h 1021263"/>
              <a:gd name="connsiteX4" fmla="*/ 176422 w 385973"/>
              <a:gd name="connsiteY4" fmla="*/ 425531 h 1021263"/>
              <a:gd name="connsiteX5" fmla="*/ 385972 w 385973"/>
              <a:gd name="connsiteY5" fmla="*/ 81 h 1021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5973" h="1021263">
                <a:moveTo>
                  <a:pt x="385972" y="81"/>
                </a:moveTo>
                <a:cubicBezTo>
                  <a:pt x="386501" y="5902"/>
                  <a:pt x="243097" y="291652"/>
                  <a:pt x="179597" y="460456"/>
                </a:cubicBezTo>
                <a:cubicBezTo>
                  <a:pt x="116097" y="629260"/>
                  <a:pt x="25080" y="961577"/>
                  <a:pt x="4972" y="1012906"/>
                </a:cubicBezTo>
                <a:cubicBezTo>
                  <a:pt x="-15136" y="1064235"/>
                  <a:pt x="30372" y="866327"/>
                  <a:pt x="58947" y="768431"/>
                </a:cubicBezTo>
                <a:cubicBezTo>
                  <a:pt x="87522" y="670535"/>
                  <a:pt x="126680" y="548827"/>
                  <a:pt x="176422" y="425531"/>
                </a:cubicBezTo>
                <a:cubicBezTo>
                  <a:pt x="226164" y="302235"/>
                  <a:pt x="385443" y="-5740"/>
                  <a:pt x="385972" y="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BC70AF1C-069D-B82A-7B06-75643F48E9E6}"/>
              </a:ext>
            </a:extLst>
          </p:cNvPr>
          <p:cNvSpPr/>
          <p:nvPr/>
        </p:nvSpPr>
        <p:spPr>
          <a:xfrm>
            <a:off x="2416175" y="4132914"/>
            <a:ext cx="146586" cy="874026"/>
          </a:xfrm>
          <a:custGeom>
            <a:avLst/>
            <a:gdLst>
              <a:gd name="connsiteX0" fmla="*/ 146050 w 146586"/>
              <a:gd name="connsiteY0" fmla="*/ 936 h 874026"/>
              <a:gd name="connsiteX1" fmla="*/ 60325 w 146586"/>
              <a:gd name="connsiteY1" fmla="*/ 242236 h 874026"/>
              <a:gd name="connsiteX2" fmla="*/ 15875 w 146586"/>
              <a:gd name="connsiteY2" fmla="*/ 620061 h 874026"/>
              <a:gd name="connsiteX3" fmla="*/ 3175 w 146586"/>
              <a:gd name="connsiteY3" fmla="*/ 810561 h 874026"/>
              <a:gd name="connsiteX4" fmla="*/ 0 w 146586"/>
              <a:gd name="connsiteY4" fmla="*/ 858186 h 874026"/>
              <a:gd name="connsiteX5" fmla="*/ 3175 w 146586"/>
              <a:gd name="connsiteY5" fmla="*/ 559736 h 874026"/>
              <a:gd name="connsiteX6" fmla="*/ 15875 w 146586"/>
              <a:gd name="connsiteY6" fmla="*/ 327961 h 874026"/>
              <a:gd name="connsiteX7" fmla="*/ 146050 w 146586"/>
              <a:gd name="connsiteY7" fmla="*/ 936 h 874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6586" h="874026">
                <a:moveTo>
                  <a:pt x="146050" y="936"/>
                </a:moveTo>
                <a:cubicBezTo>
                  <a:pt x="153458" y="-13351"/>
                  <a:pt x="82021" y="139049"/>
                  <a:pt x="60325" y="242236"/>
                </a:cubicBezTo>
                <a:cubicBezTo>
                  <a:pt x="38629" y="345423"/>
                  <a:pt x="25400" y="525340"/>
                  <a:pt x="15875" y="620061"/>
                </a:cubicBezTo>
                <a:cubicBezTo>
                  <a:pt x="6350" y="714782"/>
                  <a:pt x="3175" y="810561"/>
                  <a:pt x="3175" y="810561"/>
                </a:cubicBezTo>
                <a:cubicBezTo>
                  <a:pt x="529" y="850248"/>
                  <a:pt x="0" y="899990"/>
                  <a:pt x="0" y="858186"/>
                </a:cubicBezTo>
                <a:cubicBezTo>
                  <a:pt x="0" y="816382"/>
                  <a:pt x="529" y="648107"/>
                  <a:pt x="3175" y="559736"/>
                </a:cubicBezTo>
                <a:cubicBezTo>
                  <a:pt x="5821" y="471365"/>
                  <a:pt x="-5821" y="416332"/>
                  <a:pt x="15875" y="327961"/>
                </a:cubicBezTo>
                <a:cubicBezTo>
                  <a:pt x="37571" y="239590"/>
                  <a:pt x="138642" y="15223"/>
                  <a:pt x="146050" y="9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857EA888-4F2E-4E7A-0EEC-53BEEF672D7E}"/>
              </a:ext>
            </a:extLst>
          </p:cNvPr>
          <p:cNvSpPr/>
          <p:nvPr/>
        </p:nvSpPr>
        <p:spPr>
          <a:xfrm>
            <a:off x="2082741" y="5000506"/>
            <a:ext cx="341546" cy="546783"/>
          </a:xfrm>
          <a:custGeom>
            <a:avLst/>
            <a:gdLst>
              <a:gd name="connsiteX0" fmla="*/ 314384 w 341546"/>
              <a:gd name="connsiteY0" fmla="*/ 119 h 546783"/>
              <a:gd name="connsiteX1" fmla="*/ 301684 w 341546"/>
              <a:gd name="connsiteY1" fmla="*/ 168394 h 546783"/>
              <a:gd name="connsiteX2" fmla="*/ 59 w 341546"/>
              <a:gd name="connsiteY2" fmla="*/ 546219 h 546783"/>
              <a:gd name="connsiteX3" fmla="*/ 276284 w 341546"/>
              <a:gd name="connsiteY3" fmla="*/ 250944 h 546783"/>
              <a:gd name="connsiteX4" fmla="*/ 339784 w 341546"/>
              <a:gd name="connsiteY4" fmla="*/ 142994 h 546783"/>
              <a:gd name="connsiteX5" fmla="*/ 314384 w 341546"/>
              <a:gd name="connsiteY5" fmla="*/ 119 h 546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546" h="546783">
                <a:moveTo>
                  <a:pt x="314384" y="119"/>
                </a:moveTo>
                <a:cubicBezTo>
                  <a:pt x="308034" y="4352"/>
                  <a:pt x="354072" y="77377"/>
                  <a:pt x="301684" y="168394"/>
                </a:cubicBezTo>
                <a:cubicBezTo>
                  <a:pt x="249296" y="259411"/>
                  <a:pt x="4292" y="532461"/>
                  <a:pt x="59" y="546219"/>
                </a:cubicBezTo>
                <a:cubicBezTo>
                  <a:pt x="-4174" y="559977"/>
                  <a:pt x="219663" y="318148"/>
                  <a:pt x="276284" y="250944"/>
                </a:cubicBezTo>
                <a:cubicBezTo>
                  <a:pt x="332905" y="183740"/>
                  <a:pt x="330788" y="181094"/>
                  <a:pt x="339784" y="142994"/>
                </a:cubicBezTo>
                <a:cubicBezTo>
                  <a:pt x="348780" y="104894"/>
                  <a:pt x="320734" y="-4114"/>
                  <a:pt x="314384" y="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1B489EBA-215D-02E0-8726-593F22C8B80A}"/>
              </a:ext>
            </a:extLst>
          </p:cNvPr>
          <p:cNvSpPr/>
          <p:nvPr/>
        </p:nvSpPr>
        <p:spPr>
          <a:xfrm>
            <a:off x="1227622" y="5663926"/>
            <a:ext cx="893526" cy="404583"/>
          </a:xfrm>
          <a:custGeom>
            <a:avLst/>
            <a:gdLst>
              <a:gd name="connsiteX0" fmla="*/ 893278 w 893526"/>
              <a:gd name="connsiteY0" fmla="*/ 274 h 404583"/>
              <a:gd name="connsiteX1" fmla="*/ 718653 w 893526"/>
              <a:gd name="connsiteY1" fmla="*/ 228874 h 404583"/>
              <a:gd name="connsiteX2" fmla="*/ 353528 w 893526"/>
              <a:gd name="connsiteY2" fmla="*/ 400324 h 404583"/>
              <a:gd name="connsiteX3" fmla="*/ 1103 w 893526"/>
              <a:gd name="connsiteY3" fmla="*/ 355874 h 404583"/>
              <a:gd name="connsiteX4" fmla="*/ 255103 w 893526"/>
              <a:gd name="connsiteY4" fmla="*/ 393974 h 404583"/>
              <a:gd name="connsiteX5" fmla="*/ 601178 w 893526"/>
              <a:gd name="connsiteY5" fmla="*/ 298724 h 404583"/>
              <a:gd name="connsiteX6" fmla="*/ 753578 w 893526"/>
              <a:gd name="connsiteY6" fmla="*/ 184424 h 404583"/>
              <a:gd name="connsiteX7" fmla="*/ 893278 w 893526"/>
              <a:gd name="connsiteY7" fmla="*/ 274 h 40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3526" h="404583">
                <a:moveTo>
                  <a:pt x="893278" y="274"/>
                </a:moveTo>
                <a:cubicBezTo>
                  <a:pt x="887457" y="7682"/>
                  <a:pt x="808611" y="162199"/>
                  <a:pt x="718653" y="228874"/>
                </a:cubicBezTo>
                <a:cubicBezTo>
                  <a:pt x="628695" y="295549"/>
                  <a:pt x="473120" y="379157"/>
                  <a:pt x="353528" y="400324"/>
                </a:cubicBezTo>
                <a:cubicBezTo>
                  <a:pt x="233936" y="421491"/>
                  <a:pt x="17507" y="356932"/>
                  <a:pt x="1103" y="355874"/>
                </a:cubicBezTo>
                <a:cubicBezTo>
                  <a:pt x="-15301" y="354816"/>
                  <a:pt x="155091" y="403499"/>
                  <a:pt x="255103" y="393974"/>
                </a:cubicBezTo>
                <a:cubicBezTo>
                  <a:pt x="355115" y="384449"/>
                  <a:pt x="518099" y="333649"/>
                  <a:pt x="601178" y="298724"/>
                </a:cubicBezTo>
                <a:cubicBezTo>
                  <a:pt x="684257" y="263799"/>
                  <a:pt x="705953" y="231520"/>
                  <a:pt x="753578" y="184424"/>
                </a:cubicBezTo>
                <a:cubicBezTo>
                  <a:pt x="801203" y="137328"/>
                  <a:pt x="899099" y="-7134"/>
                  <a:pt x="893278" y="2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98261EF9-DC82-389E-B9C5-0483C0138478}"/>
              </a:ext>
            </a:extLst>
          </p:cNvPr>
          <p:cNvSpPr/>
          <p:nvPr/>
        </p:nvSpPr>
        <p:spPr>
          <a:xfrm>
            <a:off x="1828772" y="5822414"/>
            <a:ext cx="280617" cy="245325"/>
          </a:xfrm>
          <a:custGeom>
            <a:avLst/>
            <a:gdLst>
              <a:gd name="connsiteX0" fmla="*/ 276253 w 280617"/>
              <a:gd name="connsiteY0" fmla="*/ 536 h 245325"/>
              <a:gd name="connsiteX1" fmla="*/ 247678 w 280617"/>
              <a:gd name="connsiteY1" fmla="*/ 86261 h 245325"/>
              <a:gd name="connsiteX2" fmla="*/ 28 w 280617"/>
              <a:gd name="connsiteY2" fmla="*/ 245011 h 245325"/>
              <a:gd name="connsiteX3" fmla="*/ 231803 w 280617"/>
              <a:gd name="connsiteY3" fmla="*/ 124361 h 245325"/>
              <a:gd name="connsiteX4" fmla="*/ 276253 w 280617"/>
              <a:gd name="connsiteY4" fmla="*/ 536 h 24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617" h="245325">
                <a:moveTo>
                  <a:pt x="276253" y="536"/>
                </a:moveTo>
                <a:cubicBezTo>
                  <a:pt x="278899" y="-5814"/>
                  <a:pt x="293715" y="45515"/>
                  <a:pt x="247678" y="86261"/>
                </a:cubicBezTo>
                <a:cubicBezTo>
                  <a:pt x="201641" y="127007"/>
                  <a:pt x="2674" y="238661"/>
                  <a:pt x="28" y="245011"/>
                </a:cubicBezTo>
                <a:cubicBezTo>
                  <a:pt x="-2618" y="251361"/>
                  <a:pt x="182590" y="159815"/>
                  <a:pt x="231803" y="124361"/>
                </a:cubicBezTo>
                <a:cubicBezTo>
                  <a:pt x="281016" y="88907"/>
                  <a:pt x="273607" y="6886"/>
                  <a:pt x="276253" y="5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76F4B99A-CB02-5FA1-8DD3-5545278A74F3}"/>
              </a:ext>
            </a:extLst>
          </p:cNvPr>
          <p:cNvSpPr/>
          <p:nvPr/>
        </p:nvSpPr>
        <p:spPr>
          <a:xfrm>
            <a:off x="1336426" y="6070470"/>
            <a:ext cx="667442" cy="464904"/>
          </a:xfrm>
          <a:custGeom>
            <a:avLst/>
            <a:gdLst>
              <a:gd name="connsiteX0" fmla="*/ 666999 w 667442"/>
              <a:gd name="connsiteY0" fmla="*/ 130 h 464904"/>
              <a:gd name="connsiteX1" fmla="*/ 498724 w 667442"/>
              <a:gd name="connsiteY1" fmla="*/ 273180 h 464904"/>
              <a:gd name="connsiteX2" fmla="*/ 3424 w 667442"/>
              <a:gd name="connsiteY2" fmla="*/ 463680 h 464904"/>
              <a:gd name="connsiteX3" fmla="*/ 292349 w 667442"/>
              <a:gd name="connsiteY3" fmla="*/ 349380 h 464904"/>
              <a:gd name="connsiteX4" fmla="*/ 539999 w 667442"/>
              <a:gd name="connsiteY4" fmla="*/ 238255 h 464904"/>
              <a:gd name="connsiteX5" fmla="*/ 666999 w 667442"/>
              <a:gd name="connsiteY5" fmla="*/ 130 h 46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7442" h="464904">
                <a:moveTo>
                  <a:pt x="666999" y="130"/>
                </a:moveTo>
                <a:cubicBezTo>
                  <a:pt x="660120" y="5951"/>
                  <a:pt x="609320" y="195922"/>
                  <a:pt x="498724" y="273180"/>
                </a:cubicBezTo>
                <a:cubicBezTo>
                  <a:pt x="388128" y="350438"/>
                  <a:pt x="37820" y="450980"/>
                  <a:pt x="3424" y="463680"/>
                </a:cubicBezTo>
                <a:cubicBezTo>
                  <a:pt x="-30972" y="476380"/>
                  <a:pt x="202920" y="386951"/>
                  <a:pt x="292349" y="349380"/>
                </a:cubicBezTo>
                <a:cubicBezTo>
                  <a:pt x="381778" y="311809"/>
                  <a:pt x="480732" y="291172"/>
                  <a:pt x="539999" y="238255"/>
                </a:cubicBezTo>
                <a:cubicBezTo>
                  <a:pt x="599266" y="185338"/>
                  <a:pt x="673878" y="-5691"/>
                  <a:pt x="666999" y="1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E39CD83B-3321-C38D-5199-81970129654B}"/>
              </a:ext>
            </a:extLst>
          </p:cNvPr>
          <p:cNvSpPr/>
          <p:nvPr/>
        </p:nvSpPr>
        <p:spPr>
          <a:xfrm>
            <a:off x="1515995" y="6121321"/>
            <a:ext cx="630317" cy="575955"/>
          </a:xfrm>
          <a:custGeom>
            <a:avLst/>
            <a:gdLst>
              <a:gd name="connsiteX0" fmla="*/ 630305 w 630317"/>
              <a:gd name="connsiteY0" fmla="*/ 79 h 575955"/>
              <a:gd name="connsiteX1" fmla="*/ 490605 w 630317"/>
              <a:gd name="connsiteY1" fmla="*/ 257254 h 575955"/>
              <a:gd name="connsiteX2" fmla="*/ 8005 w 630317"/>
              <a:gd name="connsiteY2" fmla="*/ 568404 h 575955"/>
              <a:gd name="connsiteX3" fmla="*/ 211205 w 630317"/>
              <a:gd name="connsiteY3" fmla="*/ 463629 h 575955"/>
              <a:gd name="connsiteX4" fmla="*/ 496955 w 630317"/>
              <a:gd name="connsiteY4" fmla="*/ 282654 h 575955"/>
              <a:gd name="connsiteX5" fmla="*/ 630305 w 630317"/>
              <a:gd name="connsiteY5" fmla="*/ 79 h 57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0317" h="575955">
                <a:moveTo>
                  <a:pt x="630305" y="79"/>
                </a:moveTo>
                <a:cubicBezTo>
                  <a:pt x="629247" y="-4154"/>
                  <a:pt x="594322" y="162533"/>
                  <a:pt x="490605" y="257254"/>
                </a:cubicBezTo>
                <a:cubicBezTo>
                  <a:pt x="386888" y="351975"/>
                  <a:pt x="54572" y="534008"/>
                  <a:pt x="8005" y="568404"/>
                </a:cubicBezTo>
                <a:cubicBezTo>
                  <a:pt x="-38562" y="602800"/>
                  <a:pt x="129713" y="511254"/>
                  <a:pt x="211205" y="463629"/>
                </a:cubicBezTo>
                <a:cubicBezTo>
                  <a:pt x="292697" y="416004"/>
                  <a:pt x="429222" y="355679"/>
                  <a:pt x="496955" y="282654"/>
                </a:cubicBezTo>
                <a:cubicBezTo>
                  <a:pt x="564688" y="209629"/>
                  <a:pt x="631363" y="4312"/>
                  <a:pt x="630305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8B038899-3A0A-3A14-77E1-D922F81CA181}"/>
              </a:ext>
            </a:extLst>
          </p:cNvPr>
          <p:cNvSpPr/>
          <p:nvPr/>
        </p:nvSpPr>
        <p:spPr>
          <a:xfrm>
            <a:off x="1733521" y="6321382"/>
            <a:ext cx="460558" cy="330297"/>
          </a:xfrm>
          <a:custGeom>
            <a:avLst/>
            <a:gdLst>
              <a:gd name="connsiteX0" fmla="*/ 460404 w 460558"/>
              <a:gd name="connsiteY0" fmla="*/ 43 h 330297"/>
              <a:gd name="connsiteX1" fmla="*/ 323879 w 460558"/>
              <a:gd name="connsiteY1" fmla="*/ 171493 h 330297"/>
              <a:gd name="connsiteX2" fmla="*/ 29 w 460558"/>
              <a:gd name="connsiteY2" fmla="*/ 330243 h 330297"/>
              <a:gd name="connsiteX3" fmla="*/ 342929 w 460558"/>
              <a:gd name="connsiteY3" fmla="*/ 187368 h 330297"/>
              <a:gd name="connsiteX4" fmla="*/ 460404 w 460558"/>
              <a:gd name="connsiteY4" fmla="*/ 43 h 33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558" h="330297">
                <a:moveTo>
                  <a:pt x="460404" y="43"/>
                </a:moveTo>
                <a:cubicBezTo>
                  <a:pt x="457229" y="-2603"/>
                  <a:pt x="400608" y="116460"/>
                  <a:pt x="323879" y="171493"/>
                </a:cubicBezTo>
                <a:cubicBezTo>
                  <a:pt x="247150" y="226526"/>
                  <a:pt x="-3146" y="327597"/>
                  <a:pt x="29" y="330243"/>
                </a:cubicBezTo>
                <a:cubicBezTo>
                  <a:pt x="3204" y="332889"/>
                  <a:pt x="268316" y="239226"/>
                  <a:pt x="342929" y="187368"/>
                </a:cubicBezTo>
                <a:cubicBezTo>
                  <a:pt x="417542" y="135510"/>
                  <a:pt x="463579" y="2689"/>
                  <a:pt x="460404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973E627B-A0A3-C5B2-E90B-D1CBF66DF492}"/>
              </a:ext>
            </a:extLst>
          </p:cNvPr>
          <p:cNvSpPr/>
          <p:nvPr/>
        </p:nvSpPr>
        <p:spPr>
          <a:xfrm>
            <a:off x="1561831" y="6500213"/>
            <a:ext cx="656228" cy="177051"/>
          </a:xfrm>
          <a:custGeom>
            <a:avLst/>
            <a:gdLst>
              <a:gd name="connsiteX0" fmla="*/ 269 w 656228"/>
              <a:gd name="connsiteY0" fmla="*/ 94262 h 177051"/>
              <a:gd name="connsiteX1" fmla="*/ 292369 w 656228"/>
              <a:gd name="connsiteY1" fmla="*/ 154587 h 177051"/>
              <a:gd name="connsiteX2" fmla="*/ 644794 w 656228"/>
              <a:gd name="connsiteY2" fmla="*/ 2187 h 177051"/>
              <a:gd name="connsiteX3" fmla="*/ 549544 w 656228"/>
              <a:gd name="connsiteY3" fmla="*/ 72037 h 177051"/>
              <a:gd name="connsiteX4" fmla="*/ 343169 w 656228"/>
              <a:gd name="connsiteY4" fmla="*/ 176812 h 177051"/>
              <a:gd name="connsiteX5" fmla="*/ 269 w 656228"/>
              <a:gd name="connsiteY5" fmla="*/ 94262 h 17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6228" h="177051">
                <a:moveTo>
                  <a:pt x="269" y="94262"/>
                </a:moveTo>
                <a:cubicBezTo>
                  <a:pt x="-8198" y="90558"/>
                  <a:pt x="184948" y="169933"/>
                  <a:pt x="292369" y="154587"/>
                </a:cubicBezTo>
                <a:cubicBezTo>
                  <a:pt x="399790" y="139241"/>
                  <a:pt x="601932" y="15945"/>
                  <a:pt x="644794" y="2187"/>
                </a:cubicBezTo>
                <a:cubicBezTo>
                  <a:pt x="687656" y="-11571"/>
                  <a:pt x="599815" y="42933"/>
                  <a:pt x="549544" y="72037"/>
                </a:cubicBezTo>
                <a:cubicBezTo>
                  <a:pt x="499273" y="101141"/>
                  <a:pt x="429423" y="171520"/>
                  <a:pt x="343169" y="176812"/>
                </a:cubicBezTo>
                <a:cubicBezTo>
                  <a:pt x="256915" y="182104"/>
                  <a:pt x="8736" y="97966"/>
                  <a:pt x="269" y="942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30030D60-C3D3-6216-00FA-298EE8708082}"/>
              </a:ext>
            </a:extLst>
          </p:cNvPr>
          <p:cNvSpPr/>
          <p:nvPr/>
        </p:nvSpPr>
        <p:spPr>
          <a:xfrm>
            <a:off x="1628744" y="6756306"/>
            <a:ext cx="607579" cy="108826"/>
          </a:xfrm>
          <a:custGeom>
            <a:avLst/>
            <a:gdLst>
              <a:gd name="connsiteX0" fmla="*/ 606456 w 607579"/>
              <a:gd name="connsiteY0" fmla="*/ 94 h 108826"/>
              <a:gd name="connsiteX1" fmla="*/ 422306 w 607579"/>
              <a:gd name="connsiteY1" fmla="*/ 108044 h 108826"/>
              <a:gd name="connsiteX2" fmla="*/ 31 w 607579"/>
              <a:gd name="connsiteY2" fmla="*/ 50894 h 108826"/>
              <a:gd name="connsiteX3" fmla="*/ 400081 w 607579"/>
              <a:gd name="connsiteY3" fmla="*/ 92169 h 108826"/>
              <a:gd name="connsiteX4" fmla="*/ 495331 w 607579"/>
              <a:gd name="connsiteY4" fmla="*/ 88994 h 108826"/>
              <a:gd name="connsiteX5" fmla="*/ 606456 w 607579"/>
              <a:gd name="connsiteY5" fmla="*/ 94 h 10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7579" h="108826">
                <a:moveTo>
                  <a:pt x="606456" y="94"/>
                </a:moveTo>
                <a:cubicBezTo>
                  <a:pt x="594285" y="3269"/>
                  <a:pt x="523377" y="99577"/>
                  <a:pt x="422306" y="108044"/>
                </a:cubicBezTo>
                <a:cubicBezTo>
                  <a:pt x="321235" y="116511"/>
                  <a:pt x="3735" y="53540"/>
                  <a:pt x="31" y="50894"/>
                </a:cubicBezTo>
                <a:cubicBezTo>
                  <a:pt x="-3673" y="48248"/>
                  <a:pt x="317531" y="85819"/>
                  <a:pt x="400081" y="92169"/>
                </a:cubicBezTo>
                <a:cubicBezTo>
                  <a:pt x="482631" y="98519"/>
                  <a:pt x="461994" y="103281"/>
                  <a:pt x="495331" y="88994"/>
                </a:cubicBezTo>
                <a:cubicBezTo>
                  <a:pt x="528668" y="74707"/>
                  <a:pt x="618627" y="-3081"/>
                  <a:pt x="606456" y="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0434250E-A72D-82AC-37FB-1BDCCF81FF76}"/>
              </a:ext>
            </a:extLst>
          </p:cNvPr>
          <p:cNvSpPr/>
          <p:nvPr/>
        </p:nvSpPr>
        <p:spPr>
          <a:xfrm>
            <a:off x="3382499" y="5206718"/>
            <a:ext cx="246961" cy="499331"/>
          </a:xfrm>
          <a:custGeom>
            <a:avLst/>
            <a:gdLst>
              <a:gd name="connsiteX0" fmla="*/ 2051 w 246961"/>
              <a:gd name="connsiteY0" fmla="*/ 282 h 499331"/>
              <a:gd name="connsiteX1" fmla="*/ 46501 w 246961"/>
              <a:gd name="connsiteY1" fmla="*/ 178082 h 499331"/>
              <a:gd name="connsiteX2" fmla="*/ 240176 w 246961"/>
              <a:gd name="connsiteY2" fmla="*/ 492407 h 499331"/>
              <a:gd name="connsiteX3" fmla="*/ 192551 w 246961"/>
              <a:gd name="connsiteY3" fmla="*/ 381282 h 499331"/>
              <a:gd name="connsiteX4" fmla="*/ 90951 w 246961"/>
              <a:gd name="connsiteY4" fmla="*/ 216182 h 499331"/>
              <a:gd name="connsiteX5" fmla="*/ 2051 w 246961"/>
              <a:gd name="connsiteY5" fmla="*/ 282 h 49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961" h="499331">
                <a:moveTo>
                  <a:pt x="2051" y="282"/>
                </a:moveTo>
                <a:cubicBezTo>
                  <a:pt x="-5357" y="-6068"/>
                  <a:pt x="6814" y="96061"/>
                  <a:pt x="46501" y="178082"/>
                </a:cubicBezTo>
                <a:cubicBezTo>
                  <a:pt x="86188" y="260103"/>
                  <a:pt x="215834" y="458540"/>
                  <a:pt x="240176" y="492407"/>
                </a:cubicBezTo>
                <a:cubicBezTo>
                  <a:pt x="264518" y="526274"/>
                  <a:pt x="217422" y="427319"/>
                  <a:pt x="192551" y="381282"/>
                </a:cubicBezTo>
                <a:cubicBezTo>
                  <a:pt x="167680" y="335245"/>
                  <a:pt x="120584" y="273861"/>
                  <a:pt x="90951" y="216182"/>
                </a:cubicBezTo>
                <a:cubicBezTo>
                  <a:pt x="61318" y="158503"/>
                  <a:pt x="9459" y="6632"/>
                  <a:pt x="2051" y="2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B13D4E02-4415-2C43-43B5-B14A04D69899}"/>
              </a:ext>
            </a:extLst>
          </p:cNvPr>
          <p:cNvSpPr/>
          <p:nvPr/>
        </p:nvSpPr>
        <p:spPr>
          <a:xfrm>
            <a:off x="3678831" y="5726370"/>
            <a:ext cx="274367" cy="275411"/>
          </a:xfrm>
          <a:custGeom>
            <a:avLst/>
            <a:gdLst>
              <a:gd name="connsiteX0" fmla="*/ 994 w 274367"/>
              <a:gd name="connsiteY0" fmla="*/ 1330 h 275411"/>
              <a:gd name="connsiteX1" fmla="*/ 74019 w 274367"/>
              <a:gd name="connsiteY1" fmla="*/ 96580 h 275411"/>
              <a:gd name="connsiteX2" fmla="*/ 274044 w 274367"/>
              <a:gd name="connsiteY2" fmla="*/ 274380 h 275411"/>
              <a:gd name="connsiteX3" fmla="*/ 118469 w 274367"/>
              <a:gd name="connsiteY3" fmla="*/ 163255 h 275411"/>
              <a:gd name="connsiteX4" fmla="*/ 994 w 274367"/>
              <a:gd name="connsiteY4" fmla="*/ 1330 h 275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67" h="275411">
                <a:moveTo>
                  <a:pt x="994" y="1330"/>
                </a:moveTo>
                <a:cubicBezTo>
                  <a:pt x="-6414" y="-9783"/>
                  <a:pt x="28511" y="51072"/>
                  <a:pt x="74019" y="96580"/>
                </a:cubicBezTo>
                <a:cubicBezTo>
                  <a:pt x="119527" y="142088"/>
                  <a:pt x="266636" y="263268"/>
                  <a:pt x="274044" y="274380"/>
                </a:cubicBezTo>
                <a:cubicBezTo>
                  <a:pt x="281452" y="285493"/>
                  <a:pt x="159744" y="204001"/>
                  <a:pt x="118469" y="163255"/>
                </a:cubicBezTo>
                <a:cubicBezTo>
                  <a:pt x="77194" y="122509"/>
                  <a:pt x="8402" y="12443"/>
                  <a:pt x="994" y="13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A90239BB-51EE-3498-A14B-BF6633D329B8}"/>
              </a:ext>
            </a:extLst>
          </p:cNvPr>
          <p:cNvSpPr/>
          <p:nvPr/>
        </p:nvSpPr>
        <p:spPr>
          <a:xfrm>
            <a:off x="5330759" y="3806807"/>
            <a:ext cx="128157" cy="552485"/>
          </a:xfrm>
          <a:custGeom>
            <a:avLst/>
            <a:gdLst>
              <a:gd name="connsiteX0" fmla="*/ 66 w 128157"/>
              <a:gd name="connsiteY0" fmla="*/ 18 h 552485"/>
              <a:gd name="connsiteX1" fmla="*/ 95316 w 128157"/>
              <a:gd name="connsiteY1" fmla="*/ 273068 h 552485"/>
              <a:gd name="connsiteX2" fmla="*/ 127066 w 128157"/>
              <a:gd name="connsiteY2" fmla="*/ 552468 h 552485"/>
              <a:gd name="connsiteX3" fmla="*/ 111191 w 128157"/>
              <a:gd name="connsiteY3" fmla="*/ 260368 h 552485"/>
              <a:gd name="connsiteX4" fmla="*/ 66 w 128157"/>
              <a:gd name="connsiteY4" fmla="*/ 18 h 552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157" h="552485">
                <a:moveTo>
                  <a:pt x="66" y="18"/>
                </a:moveTo>
                <a:cubicBezTo>
                  <a:pt x="-2580" y="2135"/>
                  <a:pt x="74149" y="180993"/>
                  <a:pt x="95316" y="273068"/>
                </a:cubicBezTo>
                <a:cubicBezTo>
                  <a:pt x="116483" y="365143"/>
                  <a:pt x="124420" y="554585"/>
                  <a:pt x="127066" y="552468"/>
                </a:cubicBezTo>
                <a:cubicBezTo>
                  <a:pt x="129712" y="550351"/>
                  <a:pt x="128653" y="346622"/>
                  <a:pt x="111191" y="260368"/>
                </a:cubicBezTo>
                <a:cubicBezTo>
                  <a:pt x="93729" y="174114"/>
                  <a:pt x="2712" y="-2099"/>
                  <a:pt x="66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9C2FC1DA-4ED8-6F06-23F4-1858C8552C53}"/>
              </a:ext>
            </a:extLst>
          </p:cNvPr>
          <p:cNvSpPr/>
          <p:nvPr/>
        </p:nvSpPr>
        <p:spPr>
          <a:xfrm>
            <a:off x="4498756" y="2799758"/>
            <a:ext cx="176952" cy="1074889"/>
          </a:xfrm>
          <a:custGeom>
            <a:avLst/>
            <a:gdLst>
              <a:gd name="connsiteX0" fmla="*/ 219 w 176952"/>
              <a:gd name="connsiteY0" fmla="*/ 592 h 1074889"/>
              <a:gd name="connsiteX1" fmla="*/ 133569 w 176952"/>
              <a:gd name="connsiteY1" fmla="*/ 486367 h 1074889"/>
              <a:gd name="connsiteX2" fmla="*/ 38319 w 176952"/>
              <a:gd name="connsiteY2" fmla="*/ 1070567 h 1074889"/>
              <a:gd name="connsiteX3" fmla="*/ 133569 w 176952"/>
              <a:gd name="connsiteY3" fmla="*/ 734017 h 1074889"/>
              <a:gd name="connsiteX4" fmla="*/ 171669 w 176952"/>
              <a:gd name="connsiteY4" fmla="*/ 394292 h 1074889"/>
              <a:gd name="connsiteX5" fmla="*/ 219 w 176952"/>
              <a:gd name="connsiteY5" fmla="*/ 592 h 1074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952" h="1074889">
                <a:moveTo>
                  <a:pt x="219" y="592"/>
                </a:moveTo>
                <a:cubicBezTo>
                  <a:pt x="-6131" y="15938"/>
                  <a:pt x="127219" y="308038"/>
                  <a:pt x="133569" y="486367"/>
                </a:cubicBezTo>
                <a:cubicBezTo>
                  <a:pt x="139919" y="664696"/>
                  <a:pt x="38319" y="1029292"/>
                  <a:pt x="38319" y="1070567"/>
                </a:cubicBezTo>
                <a:cubicBezTo>
                  <a:pt x="38319" y="1111842"/>
                  <a:pt x="111344" y="846729"/>
                  <a:pt x="133569" y="734017"/>
                </a:cubicBezTo>
                <a:cubicBezTo>
                  <a:pt x="155794" y="621305"/>
                  <a:pt x="190190" y="516529"/>
                  <a:pt x="171669" y="394292"/>
                </a:cubicBezTo>
                <a:cubicBezTo>
                  <a:pt x="153148" y="272055"/>
                  <a:pt x="6569" y="-14754"/>
                  <a:pt x="219" y="5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A9A21C28-6D9B-2421-5254-CDEA82CC970D}"/>
              </a:ext>
            </a:extLst>
          </p:cNvPr>
          <p:cNvSpPr/>
          <p:nvPr/>
        </p:nvSpPr>
        <p:spPr>
          <a:xfrm>
            <a:off x="4387733" y="2635019"/>
            <a:ext cx="189988" cy="1194842"/>
          </a:xfrm>
          <a:custGeom>
            <a:avLst/>
            <a:gdLst>
              <a:gd name="connsiteX0" fmla="*/ 117 w 189988"/>
              <a:gd name="connsiteY0" fmla="*/ 231 h 1194842"/>
              <a:gd name="connsiteX1" fmla="*/ 187442 w 189988"/>
              <a:gd name="connsiteY1" fmla="*/ 590781 h 1194842"/>
              <a:gd name="connsiteX2" fmla="*/ 111242 w 189988"/>
              <a:gd name="connsiteY2" fmla="*/ 1187681 h 1194842"/>
              <a:gd name="connsiteX3" fmla="*/ 149342 w 189988"/>
              <a:gd name="connsiteY3" fmla="*/ 895581 h 1194842"/>
              <a:gd name="connsiteX4" fmla="*/ 158867 w 189988"/>
              <a:gd name="connsiteY4" fmla="*/ 524106 h 1194842"/>
              <a:gd name="connsiteX5" fmla="*/ 117 w 189988"/>
              <a:gd name="connsiteY5" fmla="*/ 231 h 1194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988" h="1194842">
                <a:moveTo>
                  <a:pt x="117" y="231"/>
                </a:moveTo>
                <a:cubicBezTo>
                  <a:pt x="4879" y="11343"/>
                  <a:pt x="168921" y="392873"/>
                  <a:pt x="187442" y="590781"/>
                </a:cubicBezTo>
                <a:cubicBezTo>
                  <a:pt x="205963" y="788689"/>
                  <a:pt x="117592" y="1136881"/>
                  <a:pt x="111242" y="1187681"/>
                </a:cubicBezTo>
                <a:cubicBezTo>
                  <a:pt x="104892" y="1238481"/>
                  <a:pt x="141405" y="1006177"/>
                  <a:pt x="149342" y="895581"/>
                </a:cubicBezTo>
                <a:cubicBezTo>
                  <a:pt x="157279" y="784985"/>
                  <a:pt x="180563" y="667510"/>
                  <a:pt x="158867" y="524106"/>
                </a:cubicBezTo>
                <a:cubicBezTo>
                  <a:pt x="137171" y="380702"/>
                  <a:pt x="-4645" y="-10881"/>
                  <a:pt x="117" y="2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92893462-E626-F021-8ABD-879FD6B7F100}"/>
              </a:ext>
            </a:extLst>
          </p:cNvPr>
          <p:cNvSpPr/>
          <p:nvPr/>
        </p:nvSpPr>
        <p:spPr>
          <a:xfrm>
            <a:off x="4364233" y="3662290"/>
            <a:ext cx="161678" cy="513354"/>
          </a:xfrm>
          <a:custGeom>
            <a:avLst/>
            <a:gdLst>
              <a:gd name="connsiteX0" fmla="*/ 160142 w 161678"/>
              <a:gd name="connsiteY0" fmla="*/ 1660 h 513354"/>
              <a:gd name="connsiteX1" fmla="*/ 55367 w 161678"/>
              <a:gd name="connsiteY1" fmla="*/ 373135 h 513354"/>
              <a:gd name="connsiteX2" fmla="*/ 1392 w 161678"/>
              <a:gd name="connsiteY2" fmla="*/ 509660 h 513354"/>
              <a:gd name="connsiteX3" fmla="*/ 109342 w 161678"/>
              <a:gd name="connsiteY3" fmla="*/ 246135 h 513354"/>
              <a:gd name="connsiteX4" fmla="*/ 160142 w 161678"/>
              <a:gd name="connsiteY4" fmla="*/ 1660 h 51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678" h="513354">
                <a:moveTo>
                  <a:pt x="160142" y="1660"/>
                </a:moveTo>
                <a:cubicBezTo>
                  <a:pt x="151146" y="22827"/>
                  <a:pt x="81825" y="288468"/>
                  <a:pt x="55367" y="373135"/>
                </a:cubicBezTo>
                <a:cubicBezTo>
                  <a:pt x="28909" y="457802"/>
                  <a:pt x="-7604" y="530827"/>
                  <a:pt x="1392" y="509660"/>
                </a:cubicBezTo>
                <a:cubicBezTo>
                  <a:pt x="10388" y="488493"/>
                  <a:pt x="81825" y="324981"/>
                  <a:pt x="109342" y="246135"/>
                </a:cubicBezTo>
                <a:cubicBezTo>
                  <a:pt x="136859" y="167289"/>
                  <a:pt x="169138" y="-19507"/>
                  <a:pt x="160142" y="16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747242AC-EC2C-AFE2-6E3E-7E5CC4691AF8}"/>
              </a:ext>
            </a:extLst>
          </p:cNvPr>
          <p:cNvSpPr/>
          <p:nvPr/>
        </p:nvSpPr>
        <p:spPr>
          <a:xfrm>
            <a:off x="4415723" y="3762771"/>
            <a:ext cx="153213" cy="512446"/>
          </a:xfrm>
          <a:custGeom>
            <a:avLst/>
            <a:gdLst>
              <a:gd name="connsiteX0" fmla="*/ 149927 w 153213"/>
              <a:gd name="connsiteY0" fmla="*/ 5954 h 512446"/>
              <a:gd name="connsiteX1" fmla="*/ 702 w 153213"/>
              <a:gd name="connsiteY1" fmla="*/ 507604 h 512446"/>
              <a:gd name="connsiteX2" fmla="*/ 95952 w 153213"/>
              <a:gd name="connsiteY2" fmla="*/ 247254 h 512446"/>
              <a:gd name="connsiteX3" fmla="*/ 149927 w 153213"/>
              <a:gd name="connsiteY3" fmla="*/ 5954 h 51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213" h="512446">
                <a:moveTo>
                  <a:pt x="149927" y="5954"/>
                </a:moveTo>
                <a:cubicBezTo>
                  <a:pt x="134052" y="49346"/>
                  <a:pt x="9698" y="467387"/>
                  <a:pt x="702" y="507604"/>
                </a:cubicBezTo>
                <a:cubicBezTo>
                  <a:pt x="-8294" y="547821"/>
                  <a:pt x="71610" y="326629"/>
                  <a:pt x="95952" y="247254"/>
                </a:cubicBezTo>
                <a:cubicBezTo>
                  <a:pt x="120294" y="167879"/>
                  <a:pt x="165802" y="-37438"/>
                  <a:pt x="149927" y="59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BCF84AE0-E2D9-D0EF-1747-A7D362803C2B}"/>
              </a:ext>
            </a:extLst>
          </p:cNvPr>
          <p:cNvSpPr/>
          <p:nvPr/>
        </p:nvSpPr>
        <p:spPr>
          <a:xfrm>
            <a:off x="4765410" y="3282789"/>
            <a:ext cx="291269" cy="409844"/>
          </a:xfrm>
          <a:custGeom>
            <a:avLst/>
            <a:gdLst>
              <a:gd name="connsiteX0" fmla="*/ 265 w 291269"/>
              <a:gd name="connsiteY0" fmla="*/ 161 h 409844"/>
              <a:gd name="connsiteX1" fmla="*/ 190765 w 291269"/>
              <a:gd name="connsiteY1" fmla="*/ 165261 h 409844"/>
              <a:gd name="connsiteX2" fmla="*/ 289190 w 291269"/>
              <a:gd name="connsiteY2" fmla="*/ 409736 h 409844"/>
              <a:gd name="connsiteX3" fmla="*/ 235215 w 291269"/>
              <a:gd name="connsiteY3" fmla="*/ 193836 h 409844"/>
              <a:gd name="connsiteX4" fmla="*/ 265 w 291269"/>
              <a:gd name="connsiteY4" fmla="*/ 161 h 409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269" h="409844">
                <a:moveTo>
                  <a:pt x="265" y="161"/>
                </a:moveTo>
                <a:cubicBezTo>
                  <a:pt x="-7143" y="-4602"/>
                  <a:pt x="142611" y="96999"/>
                  <a:pt x="190765" y="165261"/>
                </a:cubicBezTo>
                <a:cubicBezTo>
                  <a:pt x="238919" y="233524"/>
                  <a:pt x="281782" y="404974"/>
                  <a:pt x="289190" y="409736"/>
                </a:cubicBezTo>
                <a:cubicBezTo>
                  <a:pt x="296598" y="414499"/>
                  <a:pt x="285486" y="260511"/>
                  <a:pt x="235215" y="193836"/>
                </a:cubicBezTo>
                <a:cubicBezTo>
                  <a:pt x="184944" y="127161"/>
                  <a:pt x="7673" y="4924"/>
                  <a:pt x="265" y="1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9E5394F0-AC42-4CAF-C2DF-AE0476304C41}"/>
              </a:ext>
            </a:extLst>
          </p:cNvPr>
          <p:cNvSpPr/>
          <p:nvPr/>
        </p:nvSpPr>
        <p:spPr>
          <a:xfrm>
            <a:off x="4377957" y="3777669"/>
            <a:ext cx="70313" cy="175800"/>
          </a:xfrm>
          <a:custGeom>
            <a:avLst/>
            <a:gdLst>
              <a:gd name="connsiteX0" fmla="*/ 51168 w 70313"/>
              <a:gd name="connsiteY0" fmla="*/ 581 h 175800"/>
              <a:gd name="connsiteX1" fmla="*/ 16243 w 70313"/>
              <a:gd name="connsiteY1" fmla="*/ 70431 h 175800"/>
              <a:gd name="connsiteX2" fmla="*/ 70218 w 70313"/>
              <a:gd name="connsiteY2" fmla="*/ 175206 h 175800"/>
              <a:gd name="connsiteX3" fmla="*/ 368 w 70313"/>
              <a:gd name="connsiteY3" fmla="*/ 108531 h 175800"/>
              <a:gd name="connsiteX4" fmla="*/ 51168 w 70313"/>
              <a:gd name="connsiteY4" fmla="*/ 581 h 17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313" h="175800">
                <a:moveTo>
                  <a:pt x="51168" y="581"/>
                </a:moveTo>
                <a:cubicBezTo>
                  <a:pt x="53814" y="-5769"/>
                  <a:pt x="13068" y="41327"/>
                  <a:pt x="16243" y="70431"/>
                </a:cubicBezTo>
                <a:cubicBezTo>
                  <a:pt x="19418" y="99535"/>
                  <a:pt x="72864" y="168856"/>
                  <a:pt x="70218" y="175206"/>
                </a:cubicBezTo>
                <a:cubicBezTo>
                  <a:pt x="67572" y="181556"/>
                  <a:pt x="5660" y="135519"/>
                  <a:pt x="368" y="108531"/>
                </a:cubicBezTo>
                <a:cubicBezTo>
                  <a:pt x="-4924" y="81544"/>
                  <a:pt x="48522" y="6931"/>
                  <a:pt x="51168" y="5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692C0A57-5F67-C065-067F-C125F7ADF5B4}"/>
              </a:ext>
            </a:extLst>
          </p:cNvPr>
          <p:cNvSpPr/>
          <p:nvPr/>
        </p:nvSpPr>
        <p:spPr>
          <a:xfrm>
            <a:off x="3295306" y="2595222"/>
            <a:ext cx="863607" cy="1742682"/>
          </a:xfrm>
          <a:custGeom>
            <a:avLst/>
            <a:gdLst>
              <a:gd name="connsiteX0" fmla="*/ 860642 w 863607"/>
              <a:gd name="connsiteY0" fmla="*/ 10818 h 1742682"/>
              <a:gd name="connsiteX1" fmla="*/ 339434 w 863607"/>
              <a:gd name="connsiteY1" fmla="*/ 417726 h 1742682"/>
              <a:gd name="connsiteX2" fmla="*/ 19394 w 863607"/>
              <a:gd name="connsiteY2" fmla="*/ 1661310 h 1742682"/>
              <a:gd name="connsiteX3" fmla="*/ 42254 w 863607"/>
              <a:gd name="connsiteY3" fmla="*/ 1565298 h 1742682"/>
              <a:gd name="connsiteX4" fmla="*/ 97118 w 863607"/>
              <a:gd name="connsiteY4" fmla="*/ 1098954 h 1742682"/>
              <a:gd name="connsiteX5" fmla="*/ 284570 w 863607"/>
              <a:gd name="connsiteY5" fmla="*/ 426870 h 1742682"/>
              <a:gd name="connsiteX6" fmla="*/ 540602 w 863607"/>
              <a:gd name="connsiteY6" fmla="*/ 143406 h 1742682"/>
              <a:gd name="connsiteX7" fmla="*/ 860642 w 863607"/>
              <a:gd name="connsiteY7" fmla="*/ 10818 h 1742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3607" h="1742682">
                <a:moveTo>
                  <a:pt x="860642" y="10818"/>
                </a:moveTo>
                <a:cubicBezTo>
                  <a:pt x="827114" y="56538"/>
                  <a:pt x="479642" y="142644"/>
                  <a:pt x="339434" y="417726"/>
                </a:cubicBezTo>
                <a:cubicBezTo>
                  <a:pt x="199226" y="692808"/>
                  <a:pt x="68924" y="1470048"/>
                  <a:pt x="19394" y="1661310"/>
                </a:cubicBezTo>
                <a:cubicBezTo>
                  <a:pt x="-30136" y="1852572"/>
                  <a:pt x="29300" y="1659024"/>
                  <a:pt x="42254" y="1565298"/>
                </a:cubicBezTo>
                <a:cubicBezTo>
                  <a:pt x="55208" y="1471572"/>
                  <a:pt x="56732" y="1288692"/>
                  <a:pt x="97118" y="1098954"/>
                </a:cubicBezTo>
                <a:cubicBezTo>
                  <a:pt x="137504" y="909216"/>
                  <a:pt x="210656" y="586128"/>
                  <a:pt x="284570" y="426870"/>
                </a:cubicBezTo>
                <a:cubicBezTo>
                  <a:pt x="358484" y="267612"/>
                  <a:pt x="446876" y="211986"/>
                  <a:pt x="540602" y="143406"/>
                </a:cubicBezTo>
                <a:cubicBezTo>
                  <a:pt x="634328" y="74826"/>
                  <a:pt x="894170" y="-34902"/>
                  <a:pt x="860642" y="108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94B31011-51CF-5C77-D02B-D6E585F27062}"/>
              </a:ext>
            </a:extLst>
          </p:cNvPr>
          <p:cNvSpPr/>
          <p:nvPr/>
        </p:nvSpPr>
        <p:spPr>
          <a:xfrm>
            <a:off x="3185589" y="2342377"/>
            <a:ext cx="1199489" cy="429067"/>
          </a:xfrm>
          <a:custGeom>
            <a:avLst/>
            <a:gdLst>
              <a:gd name="connsiteX0" fmla="*/ 1198959 w 1199489"/>
              <a:gd name="connsiteY0" fmla="*/ 227087 h 429067"/>
              <a:gd name="connsiteX1" fmla="*/ 814911 w 1199489"/>
              <a:gd name="connsiteY1" fmla="*/ 3059 h 429067"/>
              <a:gd name="connsiteX2" fmla="*/ 1095 w 1199489"/>
              <a:gd name="connsiteY2" fmla="*/ 428255 h 429067"/>
              <a:gd name="connsiteX3" fmla="*/ 645747 w 1199489"/>
              <a:gd name="connsiteY3" fmla="*/ 108215 h 429067"/>
              <a:gd name="connsiteX4" fmla="*/ 892635 w 1199489"/>
              <a:gd name="connsiteY4" fmla="*/ 30491 h 429067"/>
              <a:gd name="connsiteX5" fmla="*/ 1198959 w 1199489"/>
              <a:gd name="connsiteY5" fmla="*/ 227087 h 429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9489" h="429067">
                <a:moveTo>
                  <a:pt x="1198959" y="227087"/>
                </a:moveTo>
                <a:cubicBezTo>
                  <a:pt x="1186005" y="222515"/>
                  <a:pt x="1014555" y="-30469"/>
                  <a:pt x="814911" y="3059"/>
                </a:cubicBezTo>
                <a:cubicBezTo>
                  <a:pt x="615267" y="36587"/>
                  <a:pt x="29289" y="410729"/>
                  <a:pt x="1095" y="428255"/>
                </a:cubicBezTo>
                <a:cubicBezTo>
                  <a:pt x="-27099" y="445781"/>
                  <a:pt x="497157" y="174509"/>
                  <a:pt x="645747" y="108215"/>
                </a:cubicBezTo>
                <a:cubicBezTo>
                  <a:pt x="794337" y="41921"/>
                  <a:pt x="801195" y="15251"/>
                  <a:pt x="892635" y="30491"/>
                </a:cubicBezTo>
                <a:cubicBezTo>
                  <a:pt x="984075" y="45731"/>
                  <a:pt x="1211913" y="231659"/>
                  <a:pt x="1198959" y="2270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ED7EAE0B-03E0-50E6-44A0-3C7A9465C9D9}"/>
              </a:ext>
            </a:extLst>
          </p:cNvPr>
          <p:cNvSpPr/>
          <p:nvPr/>
        </p:nvSpPr>
        <p:spPr>
          <a:xfrm>
            <a:off x="4325449" y="2340783"/>
            <a:ext cx="1386761" cy="765987"/>
          </a:xfrm>
          <a:custGeom>
            <a:avLst/>
            <a:gdLst>
              <a:gd name="connsiteX0" fmla="*/ 4235 w 1386761"/>
              <a:gd name="connsiteY0" fmla="*/ 68661 h 765987"/>
              <a:gd name="connsiteX1" fmla="*/ 740327 w 1386761"/>
              <a:gd name="connsiteY1" fmla="*/ 77805 h 765987"/>
              <a:gd name="connsiteX2" fmla="*/ 1362119 w 1386761"/>
              <a:gd name="connsiteY2" fmla="*/ 745317 h 765987"/>
              <a:gd name="connsiteX3" fmla="*/ 1234103 w 1386761"/>
              <a:gd name="connsiteY3" fmla="*/ 562437 h 765987"/>
              <a:gd name="connsiteX4" fmla="*/ 968927 w 1386761"/>
              <a:gd name="connsiteY4" fmla="*/ 219537 h 765987"/>
              <a:gd name="connsiteX5" fmla="*/ 776903 w 1386761"/>
              <a:gd name="connsiteY5" fmla="*/ 54945 h 765987"/>
              <a:gd name="connsiteX6" fmla="*/ 452291 w 1386761"/>
              <a:gd name="connsiteY6" fmla="*/ 81 h 765987"/>
              <a:gd name="connsiteX7" fmla="*/ 4235 w 1386761"/>
              <a:gd name="connsiteY7" fmla="*/ 68661 h 765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6761" h="765987">
                <a:moveTo>
                  <a:pt x="4235" y="68661"/>
                </a:moveTo>
                <a:cubicBezTo>
                  <a:pt x="52241" y="81615"/>
                  <a:pt x="514013" y="-34971"/>
                  <a:pt x="740327" y="77805"/>
                </a:cubicBezTo>
                <a:cubicBezTo>
                  <a:pt x="966641" y="190581"/>
                  <a:pt x="1279823" y="664545"/>
                  <a:pt x="1362119" y="745317"/>
                </a:cubicBezTo>
                <a:cubicBezTo>
                  <a:pt x="1444415" y="826089"/>
                  <a:pt x="1299635" y="650067"/>
                  <a:pt x="1234103" y="562437"/>
                </a:cubicBezTo>
                <a:cubicBezTo>
                  <a:pt x="1168571" y="474807"/>
                  <a:pt x="1045127" y="304119"/>
                  <a:pt x="968927" y="219537"/>
                </a:cubicBezTo>
                <a:cubicBezTo>
                  <a:pt x="892727" y="134955"/>
                  <a:pt x="863009" y="91521"/>
                  <a:pt x="776903" y="54945"/>
                </a:cubicBezTo>
                <a:cubicBezTo>
                  <a:pt x="690797" y="18369"/>
                  <a:pt x="574973" y="-1443"/>
                  <a:pt x="452291" y="81"/>
                </a:cubicBezTo>
                <a:cubicBezTo>
                  <a:pt x="329609" y="1605"/>
                  <a:pt x="-43771" y="55707"/>
                  <a:pt x="4235" y="686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7C7F15D5-B435-9448-431E-492D34F6C886}"/>
              </a:ext>
            </a:extLst>
          </p:cNvPr>
          <p:cNvSpPr/>
          <p:nvPr/>
        </p:nvSpPr>
        <p:spPr>
          <a:xfrm>
            <a:off x="4526258" y="2770445"/>
            <a:ext cx="845697" cy="1340647"/>
          </a:xfrm>
          <a:custGeom>
            <a:avLst/>
            <a:gdLst>
              <a:gd name="connsiteX0" fmla="*/ 22 w 845697"/>
              <a:gd name="connsiteY0" fmla="*/ 187 h 1340647"/>
              <a:gd name="connsiteX1" fmla="*/ 443506 w 845697"/>
              <a:gd name="connsiteY1" fmla="*/ 361375 h 1340647"/>
              <a:gd name="connsiteX2" fmla="*/ 818410 w 845697"/>
              <a:gd name="connsiteY2" fmla="*/ 1289491 h 1340647"/>
              <a:gd name="connsiteX3" fmla="*/ 777262 w 845697"/>
              <a:gd name="connsiteY3" fmla="*/ 1124899 h 1340647"/>
              <a:gd name="connsiteX4" fmla="*/ 461794 w 845697"/>
              <a:gd name="connsiteY4" fmla="*/ 324799 h 1340647"/>
              <a:gd name="connsiteX5" fmla="*/ 22 w 845697"/>
              <a:gd name="connsiteY5" fmla="*/ 187 h 1340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5697" h="1340647">
                <a:moveTo>
                  <a:pt x="22" y="187"/>
                </a:moveTo>
                <a:cubicBezTo>
                  <a:pt x="-3026" y="6283"/>
                  <a:pt x="307108" y="146491"/>
                  <a:pt x="443506" y="361375"/>
                </a:cubicBezTo>
                <a:cubicBezTo>
                  <a:pt x="579904" y="576259"/>
                  <a:pt x="762784" y="1162237"/>
                  <a:pt x="818410" y="1289491"/>
                </a:cubicBezTo>
                <a:cubicBezTo>
                  <a:pt x="874036" y="1416745"/>
                  <a:pt x="836698" y="1285681"/>
                  <a:pt x="777262" y="1124899"/>
                </a:cubicBezTo>
                <a:cubicBezTo>
                  <a:pt x="717826" y="964117"/>
                  <a:pt x="585238" y="512251"/>
                  <a:pt x="461794" y="324799"/>
                </a:cubicBezTo>
                <a:cubicBezTo>
                  <a:pt x="338350" y="137347"/>
                  <a:pt x="3070" y="-5909"/>
                  <a:pt x="22" y="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B3467C99-75C0-FA7B-A575-D9F9C26FFEC4}"/>
              </a:ext>
            </a:extLst>
          </p:cNvPr>
          <p:cNvSpPr/>
          <p:nvPr/>
        </p:nvSpPr>
        <p:spPr>
          <a:xfrm>
            <a:off x="4370729" y="2438498"/>
            <a:ext cx="1672285" cy="1568394"/>
          </a:xfrm>
          <a:custGeom>
            <a:avLst/>
            <a:gdLst>
              <a:gd name="connsiteX0" fmla="*/ 103 w 1672285"/>
              <a:gd name="connsiteY0" fmla="*/ 25810 h 1568394"/>
              <a:gd name="connsiteX1" fmla="*/ 791059 w 1672285"/>
              <a:gd name="connsiteY1" fmla="*/ 153826 h 1568394"/>
              <a:gd name="connsiteX2" fmla="*/ 1614019 w 1672285"/>
              <a:gd name="connsiteY2" fmla="*/ 1465990 h 1568394"/>
              <a:gd name="connsiteX3" fmla="*/ 1508863 w 1672285"/>
              <a:gd name="connsiteY3" fmla="*/ 1333402 h 1568394"/>
              <a:gd name="connsiteX4" fmla="*/ 740767 w 1672285"/>
              <a:gd name="connsiteY4" fmla="*/ 149254 h 1568394"/>
              <a:gd name="connsiteX5" fmla="*/ 103 w 1672285"/>
              <a:gd name="connsiteY5" fmla="*/ 25810 h 1568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2285" h="1568394">
                <a:moveTo>
                  <a:pt x="103" y="25810"/>
                </a:moveTo>
                <a:cubicBezTo>
                  <a:pt x="8485" y="26572"/>
                  <a:pt x="522073" y="-86204"/>
                  <a:pt x="791059" y="153826"/>
                </a:cubicBezTo>
                <a:cubicBezTo>
                  <a:pt x="1060045" y="393856"/>
                  <a:pt x="1494385" y="1269394"/>
                  <a:pt x="1614019" y="1465990"/>
                </a:cubicBezTo>
                <a:cubicBezTo>
                  <a:pt x="1733653" y="1662586"/>
                  <a:pt x="1654405" y="1552858"/>
                  <a:pt x="1508863" y="1333402"/>
                </a:cubicBezTo>
                <a:cubicBezTo>
                  <a:pt x="1363321" y="1113946"/>
                  <a:pt x="989179" y="362614"/>
                  <a:pt x="740767" y="149254"/>
                </a:cubicBezTo>
                <a:cubicBezTo>
                  <a:pt x="492355" y="-64106"/>
                  <a:pt x="-8279" y="25048"/>
                  <a:pt x="103" y="258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D50BF754-858F-DE16-934A-0D2DF3E5E77A}"/>
              </a:ext>
            </a:extLst>
          </p:cNvPr>
          <p:cNvSpPr/>
          <p:nvPr/>
        </p:nvSpPr>
        <p:spPr>
          <a:xfrm>
            <a:off x="5850105" y="3848738"/>
            <a:ext cx="98117" cy="657444"/>
          </a:xfrm>
          <a:custGeom>
            <a:avLst/>
            <a:gdLst>
              <a:gd name="connsiteX0" fmla="*/ 15771 w 98117"/>
              <a:gd name="connsiteY0" fmla="*/ 886 h 657444"/>
              <a:gd name="connsiteX1" fmla="*/ 15771 w 98117"/>
              <a:gd name="connsiteY1" fmla="*/ 243202 h 657444"/>
              <a:gd name="connsiteX2" fmla="*/ 93495 w 98117"/>
              <a:gd name="connsiteY2" fmla="*/ 645538 h 657444"/>
              <a:gd name="connsiteX3" fmla="*/ 79779 w 98117"/>
              <a:gd name="connsiteY3" fmla="*/ 517522 h 657444"/>
              <a:gd name="connsiteX4" fmla="*/ 2055 w 98117"/>
              <a:gd name="connsiteY4" fmla="*/ 174622 h 657444"/>
              <a:gd name="connsiteX5" fmla="*/ 15771 w 98117"/>
              <a:gd name="connsiteY5" fmla="*/ 886 h 657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117" h="657444">
                <a:moveTo>
                  <a:pt x="15771" y="886"/>
                </a:moveTo>
                <a:cubicBezTo>
                  <a:pt x="18057" y="12316"/>
                  <a:pt x="2817" y="135760"/>
                  <a:pt x="15771" y="243202"/>
                </a:cubicBezTo>
                <a:cubicBezTo>
                  <a:pt x="28725" y="350644"/>
                  <a:pt x="82827" y="599818"/>
                  <a:pt x="93495" y="645538"/>
                </a:cubicBezTo>
                <a:cubicBezTo>
                  <a:pt x="104163" y="691258"/>
                  <a:pt x="95019" y="596008"/>
                  <a:pt x="79779" y="517522"/>
                </a:cubicBezTo>
                <a:cubicBezTo>
                  <a:pt x="64539" y="439036"/>
                  <a:pt x="10437" y="258442"/>
                  <a:pt x="2055" y="174622"/>
                </a:cubicBezTo>
                <a:cubicBezTo>
                  <a:pt x="-6327" y="90802"/>
                  <a:pt x="13485" y="-10544"/>
                  <a:pt x="15771" y="8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7A7E7185-46D6-5B0C-CBFF-A6B18F247570}"/>
              </a:ext>
            </a:extLst>
          </p:cNvPr>
          <p:cNvSpPr/>
          <p:nvPr/>
        </p:nvSpPr>
        <p:spPr>
          <a:xfrm>
            <a:off x="4428585" y="2565963"/>
            <a:ext cx="1279627" cy="1021724"/>
          </a:xfrm>
          <a:custGeom>
            <a:avLst/>
            <a:gdLst>
              <a:gd name="connsiteX0" fmla="*/ 540 w 1279627"/>
              <a:gd name="connsiteY0" fmla="*/ 24837 h 1021724"/>
              <a:gd name="connsiteX1" fmla="*/ 457740 w 1279627"/>
              <a:gd name="connsiteY1" fmla="*/ 28012 h 1021724"/>
              <a:gd name="connsiteX2" fmla="*/ 416465 w 1279627"/>
              <a:gd name="connsiteY2" fmla="*/ 40712 h 1021724"/>
              <a:gd name="connsiteX3" fmla="*/ 492665 w 1279627"/>
              <a:gd name="connsiteY3" fmla="*/ 85162 h 1021724"/>
              <a:gd name="connsiteX4" fmla="*/ 1213390 w 1279627"/>
              <a:gd name="connsiteY4" fmla="*/ 948762 h 1021724"/>
              <a:gd name="connsiteX5" fmla="*/ 1194340 w 1279627"/>
              <a:gd name="connsiteY5" fmla="*/ 913837 h 1021724"/>
              <a:gd name="connsiteX6" fmla="*/ 746665 w 1279627"/>
              <a:gd name="connsiteY6" fmla="*/ 418537 h 1021724"/>
              <a:gd name="connsiteX7" fmla="*/ 422815 w 1279627"/>
              <a:gd name="connsiteY7" fmla="*/ 43887 h 1021724"/>
              <a:gd name="connsiteX8" fmla="*/ 365665 w 1279627"/>
              <a:gd name="connsiteY8" fmla="*/ 5787 h 1021724"/>
              <a:gd name="connsiteX9" fmla="*/ 540 w 1279627"/>
              <a:gd name="connsiteY9" fmla="*/ 24837 h 1021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9627" h="1021724">
                <a:moveTo>
                  <a:pt x="540" y="24837"/>
                </a:moveTo>
                <a:cubicBezTo>
                  <a:pt x="15886" y="28541"/>
                  <a:pt x="388419" y="25366"/>
                  <a:pt x="457740" y="28012"/>
                </a:cubicBezTo>
                <a:cubicBezTo>
                  <a:pt x="527061" y="30658"/>
                  <a:pt x="410644" y="31187"/>
                  <a:pt x="416465" y="40712"/>
                </a:cubicBezTo>
                <a:cubicBezTo>
                  <a:pt x="422286" y="50237"/>
                  <a:pt x="359844" y="-66180"/>
                  <a:pt x="492665" y="85162"/>
                </a:cubicBezTo>
                <a:cubicBezTo>
                  <a:pt x="625486" y="236504"/>
                  <a:pt x="1096444" y="810650"/>
                  <a:pt x="1213390" y="948762"/>
                </a:cubicBezTo>
                <a:cubicBezTo>
                  <a:pt x="1330336" y="1086874"/>
                  <a:pt x="1272127" y="1002208"/>
                  <a:pt x="1194340" y="913837"/>
                </a:cubicBezTo>
                <a:cubicBezTo>
                  <a:pt x="1116553" y="825466"/>
                  <a:pt x="875253" y="563529"/>
                  <a:pt x="746665" y="418537"/>
                </a:cubicBezTo>
                <a:cubicBezTo>
                  <a:pt x="618078" y="273545"/>
                  <a:pt x="486315" y="112679"/>
                  <a:pt x="422815" y="43887"/>
                </a:cubicBezTo>
                <a:cubicBezTo>
                  <a:pt x="359315" y="-24905"/>
                  <a:pt x="430223" y="8433"/>
                  <a:pt x="365665" y="5787"/>
                </a:cubicBezTo>
                <a:cubicBezTo>
                  <a:pt x="301107" y="3141"/>
                  <a:pt x="-14806" y="21133"/>
                  <a:pt x="540" y="248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21120930-C677-8860-DCEF-B693521CC862}"/>
              </a:ext>
            </a:extLst>
          </p:cNvPr>
          <p:cNvSpPr/>
          <p:nvPr/>
        </p:nvSpPr>
        <p:spPr>
          <a:xfrm>
            <a:off x="5174488" y="3205020"/>
            <a:ext cx="704051" cy="1146595"/>
          </a:xfrm>
          <a:custGeom>
            <a:avLst/>
            <a:gdLst>
              <a:gd name="connsiteX0" fmla="*/ 45212 w 704051"/>
              <a:gd name="connsiteY0" fmla="*/ 4905 h 1146595"/>
              <a:gd name="connsiteX1" fmla="*/ 96012 w 704051"/>
              <a:gd name="connsiteY1" fmla="*/ 265255 h 1146595"/>
              <a:gd name="connsiteX2" fmla="*/ 670687 w 704051"/>
              <a:gd name="connsiteY2" fmla="*/ 1097105 h 1146595"/>
              <a:gd name="connsiteX3" fmla="*/ 638937 w 704051"/>
              <a:gd name="connsiteY3" fmla="*/ 1055830 h 1146595"/>
              <a:gd name="connsiteX4" fmla="*/ 92837 w 704051"/>
              <a:gd name="connsiteY4" fmla="*/ 306530 h 1146595"/>
              <a:gd name="connsiteX5" fmla="*/ 762 w 704051"/>
              <a:gd name="connsiteY5" fmla="*/ 112855 h 1146595"/>
              <a:gd name="connsiteX6" fmla="*/ 45212 w 704051"/>
              <a:gd name="connsiteY6" fmla="*/ 4905 h 1146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4051" h="1146595">
                <a:moveTo>
                  <a:pt x="45212" y="4905"/>
                </a:moveTo>
                <a:cubicBezTo>
                  <a:pt x="61087" y="30305"/>
                  <a:pt x="-8234" y="83222"/>
                  <a:pt x="96012" y="265255"/>
                </a:cubicBezTo>
                <a:cubicBezTo>
                  <a:pt x="200258" y="447288"/>
                  <a:pt x="580200" y="965343"/>
                  <a:pt x="670687" y="1097105"/>
                </a:cubicBezTo>
                <a:cubicBezTo>
                  <a:pt x="761174" y="1228867"/>
                  <a:pt x="638937" y="1055830"/>
                  <a:pt x="638937" y="1055830"/>
                </a:cubicBezTo>
                <a:cubicBezTo>
                  <a:pt x="542629" y="924068"/>
                  <a:pt x="199199" y="463692"/>
                  <a:pt x="92837" y="306530"/>
                </a:cubicBezTo>
                <a:cubicBezTo>
                  <a:pt x="-13525" y="149368"/>
                  <a:pt x="7112" y="167359"/>
                  <a:pt x="762" y="112855"/>
                </a:cubicBezTo>
                <a:cubicBezTo>
                  <a:pt x="-5588" y="58351"/>
                  <a:pt x="29337" y="-20495"/>
                  <a:pt x="45212" y="49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41DCF41C-A783-6E3D-4C2D-EBDD30A68074}"/>
              </a:ext>
            </a:extLst>
          </p:cNvPr>
          <p:cNvSpPr/>
          <p:nvPr/>
        </p:nvSpPr>
        <p:spPr>
          <a:xfrm>
            <a:off x="5584715" y="4340115"/>
            <a:ext cx="85838" cy="419354"/>
          </a:xfrm>
          <a:custGeom>
            <a:avLst/>
            <a:gdLst>
              <a:gd name="connsiteX0" fmla="*/ 110 w 85838"/>
              <a:gd name="connsiteY0" fmla="*/ 110 h 419354"/>
              <a:gd name="connsiteX1" fmla="*/ 66785 w 85838"/>
              <a:gd name="connsiteY1" fmla="*/ 216010 h 419354"/>
              <a:gd name="connsiteX2" fmla="*/ 22335 w 85838"/>
              <a:gd name="connsiteY2" fmla="*/ 419210 h 419354"/>
              <a:gd name="connsiteX3" fmla="*/ 85835 w 85838"/>
              <a:gd name="connsiteY3" fmla="*/ 244585 h 419354"/>
              <a:gd name="connsiteX4" fmla="*/ 110 w 85838"/>
              <a:gd name="connsiteY4" fmla="*/ 110 h 419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838" h="419354">
                <a:moveTo>
                  <a:pt x="110" y="110"/>
                </a:moveTo>
                <a:cubicBezTo>
                  <a:pt x="-3065" y="-4652"/>
                  <a:pt x="63081" y="146160"/>
                  <a:pt x="66785" y="216010"/>
                </a:cubicBezTo>
                <a:cubicBezTo>
                  <a:pt x="70489" y="285860"/>
                  <a:pt x="19160" y="414448"/>
                  <a:pt x="22335" y="419210"/>
                </a:cubicBezTo>
                <a:cubicBezTo>
                  <a:pt x="25510" y="423972"/>
                  <a:pt x="86364" y="309672"/>
                  <a:pt x="85835" y="244585"/>
                </a:cubicBezTo>
                <a:cubicBezTo>
                  <a:pt x="85306" y="179498"/>
                  <a:pt x="3285" y="4872"/>
                  <a:pt x="110" y="1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D0E567CC-BA7A-CA02-F769-B327C96240B5}"/>
              </a:ext>
            </a:extLst>
          </p:cNvPr>
          <p:cNvSpPr/>
          <p:nvPr/>
        </p:nvSpPr>
        <p:spPr>
          <a:xfrm>
            <a:off x="5413375" y="4536392"/>
            <a:ext cx="107950" cy="370354"/>
          </a:xfrm>
          <a:custGeom>
            <a:avLst/>
            <a:gdLst>
              <a:gd name="connsiteX0" fmla="*/ 107950 w 107950"/>
              <a:gd name="connsiteY0" fmla="*/ 683 h 370354"/>
              <a:gd name="connsiteX1" fmla="*/ 47625 w 107950"/>
              <a:gd name="connsiteY1" fmla="*/ 254683 h 370354"/>
              <a:gd name="connsiteX2" fmla="*/ 0 w 107950"/>
              <a:gd name="connsiteY2" fmla="*/ 368983 h 370354"/>
              <a:gd name="connsiteX3" fmla="*/ 47625 w 107950"/>
              <a:gd name="connsiteY3" fmla="*/ 184833 h 370354"/>
              <a:gd name="connsiteX4" fmla="*/ 107950 w 107950"/>
              <a:gd name="connsiteY4" fmla="*/ 683 h 370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50" h="370354">
                <a:moveTo>
                  <a:pt x="107950" y="683"/>
                </a:moveTo>
                <a:cubicBezTo>
                  <a:pt x="107950" y="12325"/>
                  <a:pt x="65617" y="193300"/>
                  <a:pt x="47625" y="254683"/>
                </a:cubicBezTo>
                <a:cubicBezTo>
                  <a:pt x="29633" y="316066"/>
                  <a:pt x="0" y="380625"/>
                  <a:pt x="0" y="368983"/>
                </a:cubicBezTo>
                <a:cubicBezTo>
                  <a:pt x="0" y="357341"/>
                  <a:pt x="31750" y="240395"/>
                  <a:pt x="47625" y="184833"/>
                </a:cubicBezTo>
                <a:cubicBezTo>
                  <a:pt x="63500" y="129271"/>
                  <a:pt x="107950" y="-10959"/>
                  <a:pt x="107950" y="6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9C3FCCB9-3CCF-5C5E-B4E7-9E4E9B7444FD}"/>
              </a:ext>
            </a:extLst>
          </p:cNvPr>
          <p:cNvSpPr/>
          <p:nvPr/>
        </p:nvSpPr>
        <p:spPr>
          <a:xfrm>
            <a:off x="5489397" y="4476684"/>
            <a:ext cx="80751" cy="314472"/>
          </a:xfrm>
          <a:custGeom>
            <a:avLst/>
            <a:gdLst>
              <a:gd name="connsiteX0" fmla="*/ 35103 w 80751"/>
              <a:gd name="connsiteY0" fmla="*/ 66 h 314472"/>
              <a:gd name="connsiteX1" fmla="*/ 57328 w 80751"/>
              <a:gd name="connsiteY1" fmla="*/ 174691 h 314472"/>
              <a:gd name="connsiteX2" fmla="*/ 178 w 80751"/>
              <a:gd name="connsiteY2" fmla="*/ 314391 h 314472"/>
              <a:gd name="connsiteX3" fmla="*/ 79553 w 80751"/>
              <a:gd name="connsiteY3" fmla="*/ 155641 h 314472"/>
              <a:gd name="connsiteX4" fmla="*/ 35103 w 80751"/>
              <a:gd name="connsiteY4" fmla="*/ 66 h 314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751" h="314472">
                <a:moveTo>
                  <a:pt x="35103" y="66"/>
                </a:moveTo>
                <a:cubicBezTo>
                  <a:pt x="31399" y="3241"/>
                  <a:pt x="63149" y="122304"/>
                  <a:pt x="57328" y="174691"/>
                </a:cubicBezTo>
                <a:cubicBezTo>
                  <a:pt x="51507" y="227078"/>
                  <a:pt x="-3526" y="317566"/>
                  <a:pt x="178" y="314391"/>
                </a:cubicBezTo>
                <a:cubicBezTo>
                  <a:pt x="3882" y="311216"/>
                  <a:pt x="70028" y="202208"/>
                  <a:pt x="79553" y="155641"/>
                </a:cubicBezTo>
                <a:cubicBezTo>
                  <a:pt x="89078" y="109074"/>
                  <a:pt x="38807" y="-3109"/>
                  <a:pt x="35103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E9D35F7A-11EB-D0F3-8159-81C4ED307511}"/>
              </a:ext>
            </a:extLst>
          </p:cNvPr>
          <p:cNvSpPr/>
          <p:nvPr/>
        </p:nvSpPr>
        <p:spPr>
          <a:xfrm>
            <a:off x="5396871" y="4682978"/>
            <a:ext cx="222741" cy="352797"/>
          </a:xfrm>
          <a:custGeom>
            <a:avLst/>
            <a:gdLst>
              <a:gd name="connsiteX0" fmla="*/ 210179 w 222741"/>
              <a:gd name="connsiteY0" fmla="*/ 147 h 352797"/>
              <a:gd name="connsiteX1" fmla="*/ 210179 w 222741"/>
              <a:gd name="connsiteY1" fmla="*/ 127147 h 352797"/>
              <a:gd name="connsiteX2" fmla="*/ 143504 w 222741"/>
              <a:gd name="connsiteY2" fmla="*/ 263672 h 352797"/>
              <a:gd name="connsiteX3" fmla="*/ 105404 w 222741"/>
              <a:gd name="connsiteY3" fmla="*/ 298597 h 352797"/>
              <a:gd name="connsiteX4" fmla="*/ 629 w 222741"/>
              <a:gd name="connsiteY4" fmla="*/ 352572 h 352797"/>
              <a:gd name="connsiteX5" fmla="*/ 159379 w 222741"/>
              <a:gd name="connsiteY5" fmla="*/ 276372 h 352797"/>
              <a:gd name="connsiteX6" fmla="*/ 219704 w 222741"/>
              <a:gd name="connsiteY6" fmla="*/ 104922 h 352797"/>
              <a:gd name="connsiteX7" fmla="*/ 210179 w 222741"/>
              <a:gd name="connsiteY7" fmla="*/ 147 h 352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741" h="352797">
                <a:moveTo>
                  <a:pt x="210179" y="147"/>
                </a:moveTo>
                <a:cubicBezTo>
                  <a:pt x="208592" y="3851"/>
                  <a:pt x="221291" y="83226"/>
                  <a:pt x="210179" y="127147"/>
                </a:cubicBezTo>
                <a:cubicBezTo>
                  <a:pt x="199067" y="171068"/>
                  <a:pt x="160966" y="235097"/>
                  <a:pt x="143504" y="263672"/>
                </a:cubicBezTo>
                <a:cubicBezTo>
                  <a:pt x="126042" y="292247"/>
                  <a:pt x="129216" y="283780"/>
                  <a:pt x="105404" y="298597"/>
                </a:cubicBezTo>
                <a:cubicBezTo>
                  <a:pt x="81592" y="313414"/>
                  <a:pt x="-8367" y="356276"/>
                  <a:pt x="629" y="352572"/>
                </a:cubicBezTo>
                <a:cubicBezTo>
                  <a:pt x="9625" y="348868"/>
                  <a:pt x="122867" y="317647"/>
                  <a:pt x="159379" y="276372"/>
                </a:cubicBezTo>
                <a:cubicBezTo>
                  <a:pt x="195891" y="235097"/>
                  <a:pt x="209650" y="146726"/>
                  <a:pt x="219704" y="104922"/>
                </a:cubicBezTo>
                <a:cubicBezTo>
                  <a:pt x="229758" y="63118"/>
                  <a:pt x="211766" y="-3557"/>
                  <a:pt x="210179" y="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30DEC83F-516A-0158-70F0-91BEF1CF7413}"/>
              </a:ext>
            </a:extLst>
          </p:cNvPr>
          <p:cNvSpPr/>
          <p:nvPr/>
        </p:nvSpPr>
        <p:spPr>
          <a:xfrm>
            <a:off x="5465210" y="4657717"/>
            <a:ext cx="129174" cy="251646"/>
          </a:xfrm>
          <a:custGeom>
            <a:avLst/>
            <a:gdLst>
              <a:gd name="connsiteX0" fmla="*/ 119615 w 129174"/>
              <a:gd name="connsiteY0" fmla="*/ 8 h 251646"/>
              <a:gd name="connsiteX1" fmla="*/ 122790 w 129174"/>
              <a:gd name="connsiteY1" fmla="*/ 142883 h 251646"/>
              <a:gd name="connsiteX2" fmla="*/ 27540 w 129174"/>
              <a:gd name="connsiteY2" fmla="*/ 219083 h 251646"/>
              <a:gd name="connsiteX3" fmla="*/ 5315 w 129174"/>
              <a:gd name="connsiteY3" fmla="*/ 247658 h 251646"/>
              <a:gd name="connsiteX4" fmla="*/ 113265 w 129174"/>
              <a:gd name="connsiteY4" fmla="*/ 136533 h 251646"/>
              <a:gd name="connsiteX5" fmla="*/ 119615 w 129174"/>
              <a:gd name="connsiteY5" fmla="*/ 8 h 251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174" h="251646">
                <a:moveTo>
                  <a:pt x="119615" y="8"/>
                </a:moveTo>
                <a:cubicBezTo>
                  <a:pt x="121203" y="1066"/>
                  <a:pt x="138136" y="106371"/>
                  <a:pt x="122790" y="142883"/>
                </a:cubicBezTo>
                <a:cubicBezTo>
                  <a:pt x="107444" y="179395"/>
                  <a:pt x="47119" y="201621"/>
                  <a:pt x="27540" y="219083"/>
                </a:cubicBezTo>
                <a:cubicBezTo>
                  <a:pt x="7961" y="236545"/>
                  <a:pt x="-8973" y="261416"/>
                  <a:pt x="5315" y="247658"/>
                </a:cubicBezTo>
                <a:cubicBezTo>
                  <a:pt x="19603" y="233900"/>
                  <a:pt x="94744" y="171987"/>
                  <a:pt x="113265" y="136533"/>
                </a:cubicBezTo>
                <a:cubicBezTo>
                  <a:pt x="131786" y="101079"/>
                  <a:pt x="118027" y="-1050"/>
                  <a:pt x="119615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3EB45D7C-4BF7-627B-DCAB-556D235B67CE}"/>
              </a:ext>
            </a:extLst>
          </p:cNvPr>
          <p:cNvSpPr/>
          <p:nvPr/>
        </p:nvSpPr>
        <p:spPr>
          <a:xfrm>
            <a:off x="5453155" y="4673431"/>
            <a:ext cx="95894" cy="282764"/>
          </a:xfrm>
          <a:custGeom>
            <a:avLst/>
            <a:gdLst>
              <a:gd name="connsiteX0" fmla="*/ 90395 w 95894"/>
              <a:gd name="connsiteY0" fmla="*/ 169 h 282764"/>
              <a:gd name="connsiteX1" fmla="*/ 90395 w 95894"/>
              <a:gd name="connsiteY1" fmla="*/ 98594 h 282764"/>
              <a:gd name="connsiteX2" fmla="*/ 33245 w 95894"/>
              <a:gd name="connsiteY2" fmla="*/ 158919 h 282764"/>
              <a:gd name="connsiteX3" fmla="*/ 1495 w 95894"/>
              <a:gd name="connsiteY3" fmla="*/ 282744 h 282764"/>
              <a:gd name="connsiteX4" fmla="*/ 11020 w 95894"/>
              <a:gd name="connsiteY4" fmla="*/ 168444 h 282764"/>
              <a:gd name="connsiteX5" fmla="*/ 61820 w 95894"/>
              <a:gd name="connsiteY5" fmla="*/ 123994 h 282764"/>
              <a:gd name="connsiteX6" fmla="*/ 90395 w 95894"/>
              <a:gd name="connsiteY6" fmla="*/ 169 h 282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894" h="282764">
                <a:moveTo>
                  <a:pt x="90395" y="169"/>
                </a:moveTo>
                <a:cubicBezTo>
                  <a:pt x="95157" y="-4064"/>
                  <a:pt x="99920" y="72136"/>
                  <a:pt x="90395" y="98594"/>
                </a:cubicBezTo>
                <a:cubicBezTo>
                  <a:pt x="80870" y="125052"/>
                  <a:pt x="48062" y="128227"/>
                  <a:pt x="33245" y="158919"/>
                </a:cubicBezTo>
                <a:cubicBezTo>
                  <a:pt x="18428" y="189611"/>
                  <a:pt x="5199" y="281157"/>
                  <a:pt x="1495" y="282744"/>
                </a:cubicBezTo>
                <a:cubicBezTo>
                  <a:pt x="-2209" y="284331"/>
                  <a:pt x="966" y="194902"/>
                  <a:pt x="11020" y="168444"/>
                </a:cubicBezTo>
                <a:cubicBezTo>
                  <a:pt x="21074" y="141986"/>
                  <a:pt x="47532" y="145690"/>
                  <a:pt x="61820" y="123994"/>
                </a:cubicBezTo>
                <a:cubicBezTo>
                  <a:pt x="76107" y="102298"/>
                  <a:pt x="85633" y="4402"/>
                  <a:pt x="90395" y="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2B56BDA7-90AF-5FC1-0711-EED20852158E}"/>
              </a:ext>
            </a:extLst>
          </p:cNvPr>
          <p:cNvSpPr/>
          <p:nvPr/>
        </p:nvSpPr>
        <p:spPr>
          <a:xfrm>
            <a:off x="5419557" y="4797378"/>
            <a:ext cx="194188" cy="203299"/>
          </a:xfrm>
          <a:custGeom>
            <a:avLst/>
            <a:gdLst>
              <a:gd name="connsiteX0" fmla="*/ 193843 w 194188"/>
              <a:gd name="connsiteY0" fmla="*/ 47 h 203299"/>
              <a:gd name="connsiteX1" fmla="*/ 130343 w 194188"/>
              <a:gd name="connsiteY1" fmla="*/ 101647 h 203299"/>
              <a:gd name="connsiteX2" fmla="*/ 168 w 194188"/>
              <a:gd name="connsiteY2" fmla="*/ 203247 h 203299"/>
              <a:gd name="connsiteX3" fmla="*/ 104943 w 194188"/>
              <a:gd name="connsiteY3" fmla="*/ 114347 h 203299"/>
              <a:gd name="connsiteX4" fmla="*/ 193843 w 194188"/>
              <a:gd name="connsiteY4" fmla="*/ 47 h 203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188" h="203299">
                <a:moveTo>
                  <a:pt x="193843" y="47"/>
                </a:moveTo>
                <a:cubicBezTo>
                  <a:pt x="198076" y="-2070"/>
                  <a:pt x="162622" y="67780"/>
                  <a:pt x="130343" y="101647"/>
                </a:cubicBezTo>
                <a:cubicBezTo>
                  <a:pt x="98064" y="135514"/>
                  <a:pt x="4401" y="201130"/>
                  <a:pt x="168" y="203247"/>
                </a:cubicBezTo>
                <a:cubicBezTo>
                  <a:pt x="-4065" y="205364"/>
                  <a:pt x="72664" y="143451"/>
                  <a:pt x="104943" y="114347"/>
                </a:cubicBezTo>
                <a:cubicBezTo>
                  <a:pt x="137222" y="85243"/>
                  <a:pt x="189610" y="2164"/>
                  <a:pt x="193843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9249D0AA-D4E5-E95B-1455-3A25AE193745}"/>
              </a:ext>
            </a:extLst>
          </p:cNvPr>
          <p:cNvSpPr/>
          <p:nvPr/>
        </p:nvSpPr>
        <p:spPr>
          <a:xfrm>
            <a:off x="4406595" y="5289550"/>
            <a:ext cx="9830" cy="155656"/>
          </a:xfrm>
          <a:custGeom>
            <a:avLst/>
            <a:gdLst>
              <a:gd name="connsiteX0" fmla="*/ 305 w 9830"/>
              <a:gd name="connsiteY0" fmla="*/ 0 h 155656"/>
              <a:gd name="connsiteX1" fmla="*/ 305 w 9830"/>
              <a:gd name="connsiteY1" fmla="*/ 92075 h 155656"/>
              <a:gd name="connsiteX2" fmla="*/ 3480 w 9830"/>
              <a:gd name="connsiteY2" fmla="*/ 155575 h 155656"/>
              <a:gd name="connsiteX3" fmla="*/ 9830 w 9830"/>
              <a:gd name="connsiteY3" fmla="*/ 79375 h 155656"/>
              <a:gd name="connsiteX4" fmla="*/ 305 w 9830"/>
              <a:gd name="connsiteY4" fmla="*/ 0 h 155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30" h="155656">
                <a:moveTo>
                  <a:pt x="305" y="0"/>
                </a:moveTo>
                <a:cubicBezTo>
                  <a:pt x="40" y="33073"/>
                  <a:pt x="-224" y="66146"/>
                  <a:pt x="305" y="92075"/>
                </a:cubicBezTo>
                <a:cubicBezTo>
                  <a:pt x="834" y="118004"/>
                  <a:pt x="1892" y="157692"/>
                  <a:pt x="3480" y="155575"/>
                </a:cubicBezTo>
                <a:cubicBezTo>
                  <a:pt x="5068" y="153458"/>
                  <a:pt x="9830" y="79375"/>
                  <a:pt x="9830" y="79375"/>
                </a:cubicBezTo>
                <a:lnTo>
                  <a:pt x="30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6D9BE9BE-A320-794A-CDED-01F8AAF60A23}"/>
              </a:ext>
            </a:extLst>
          </p:cNvPr>
          <p:cNvSpPr/>
          <p:nvPr/>
        </p:nvSpPr>
        <p:spPr>
          <a:xfrm>
            <a:off x="4375069" y="5276736"/>
            <a:ext cx="12891" cy="171643"/>
          </a:xfrm>
          <a:custGeom>
            <a:avLst/>
            <a:gdLst>
              <a:gd name="connsiteX0" fmla="*/ 9606 w 12891"/>
              <a:gd name="connsiteY0" fmla="*/ 114 h 171643"/>
              <a:gd name="connsiteX1" fmla="*/ 6431 w 12891"/>
              <a:gd name="connsiteY1" fmla="*/ 69964 h 171643"/>
              <a:gd name="connsiteX2" fmla="*/ 12781 w 12891"/>
              <a:gd name="connsiteY2" fmla="*/ 171564 h 171643"/>
              <a:gd name="connsiteX3" fmla="*/ 81 w 12891"/>
              <a:gd name="connsiteY3" fmla="*/ 85839 h 171643"/>
              <a:gd name="connsiteX4" fmla="*/ 9606 w 12891"/>
              <a:gd name="connsiteY4" fmla="*/ 114 h 171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91" h="171643">
                <a:moveTo>
                  <a:pt x="9606" y="114"/>
                </a:moveTo>
                <a:cubicBezTo>
                  <a:pt x="10664" y="-2532"/>
                  <a:pt x="5902" y="41389"/>
                  <a:pt x="6431" y="69964"/>
                </a:cubicBezTo>
                <a:cubicBezTo>
                  <a:pt x="6960" y="98539"/>
                  <a:pt x="13839" y="168918"/>
                  <a:pt x="12781" y="171564"/>
                </a:cubicBezTo>
                <a:cubicBezTo>
                  <a:pt x="11723" y="174210"/>
                  <a:pt x="1139" y="110181"/>
                  <a:pt x="81" y="85839"/>
                </a:cubicBezTo>
                <a:cubicBezTo>
                  <a:pt x="-977" y="61497"/>
                  <a:pt x="8548" y="2760"/>
                  <a:pt x="9606" y="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EFB98CEB-B475-6B8C-5A08-72CFD95C0C56}"/>
              </a:ext>
            </a:extLst>
          </p:cNvPr>
          <p:cNvSpPr/>
          <p:nvPr/>
        </p:nvSpPr>
        <p:spPr>
          <a:xfrm>
            <a:off x="2810240" y="2518909"/>
            <a:ext cx="1402980" cy="1292111"/>
          </a:xfrm>
          <a:custGeom>
            <a:avLst/>
            <a:gdLst>
              <a:gd name="connsiteX0" fmla="*/ 1390753 w 1402980"/>
              <a:gd name="connsiteY0" fmla="*/ 6934 h 1292111"/>
              <a:gd name="connsiteX1" fmla="*/ 472606 w 1402980"/>
              <a:gd name="connsiteY1" fmla="*/ 437901 h 1292111"/>
              <a:gd name="connsiteX2" fmla="*/ 11658 w 1402980"/>
              <a:gd name="connsiteY2" fmla="*/ 1269855 h 1292111"/>
              <a:gd name="connsiteX3" fmla="*/ 127832 w 1402980"/>
              <a:gd name="connsiteY3" fmla="*/ 1071235 h 1292111"/>
              <a:gd name="connsiteX4" fmla="*/ 498839 w 1402980"/>
              <a:gd name="connsiteY4" fmla="*/ 445396 h 1292111"/>
              <a:gd name="connsiteX5" fmla="*/ 967281 w 1402980"/>
              <a:gd name="connsiteY5" fmla="*/ 190563 h 1292111"/>
              <a:gd name="connsiteX6" fmla="*/ 1390753 w 1402980"/>
              <a:gd name="connsiteY6" fmla="*/ 6934 h 129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2980" h="1292111">
                <a:moveTo>
                  <a:pt x="1390753" y="6934"/>
                </a:moveTo>
                <a:cubicBezTo>
                  <a:pt x="1308307" y="48157"/>
                  <a:pt x="702455" y="227414"/>
                  <a:pt x="472606" y="437901"/>
                </a:cubicBezTo>
                <a:cubicBezTo>
                  <a:pt x="242757" y="648388"/>
                  <a:pt x="69120" y="1164299"/>
                  <a:pt x="11658" y="1269855"/>
                </a:cubicBezTo>
                <a:cubicBezTo>
                  <a:pt x="-45804" y="1375411"/>
                  <a:pt x="127832" y="1071235"/>
                  <a:pt x="127832" y="1071235"/>
                </a:cubicBezTo>
                <a:cubicBezTo>
                  <a:pt x="209029" y="933825"/>
                  <a:pt x="358931" y="592175"/>
                  <a:pt x="498839" y="445396"/>
                </a:cubicBezTo>
                <a:cubicBezTo>
                  <a:pt x="638747" y="298617"/>
                  <a:pt x="817379" y="262391"/>
                  <a:pt x="967281" y="190563"/>
                </a:cubicBezTo>
                <a:cubicBezTo>
                  <a:pt x="1117183" y="118735"/>
                  <a:pt x="1473199" y="-34289"/>
                  <a:pt x="1390753" y="69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C75322C9-949F-650A-B975-6C8C51AEB78D}"/>
              </a:ext>
            </a:extLst>
          </p:cNvPr>
          <p:cNvSpPr/>
          <p:nvPr/>
        </p:nvSpPr>
        <p:spPr>
          <a:xfrm>
            <a:off x="3202368" y="3878541"/>
            <a:ext cx="178341" cy="681322"/>
          </a:xfrm>
          <a:custGeom>
            <a:avLst/>
            <a:gdLst>
              <a:gd name="connsiteX0" fmla="*/ 177914 w 178341"/>
              <a:gd name="connsiteY0" fmla="*/ 164 h 681322"/>
              <a:gd name="connsiteX1" fmla="*/ 54245 w 178341"/>
              <a:gd name="connsiteY1" fmla="*/ 217521 h 681322"/>
              <a:gd name="connsiteX2" fmla="*/ 46750 w 178341"/>
              <a:gd name="connsiteY2" fmla="*/ 674721 h 681322"/>
              <a:gd name="connsiteX3" fmla="*/ 28012 w 178341"/>
              <a:gd name="connsiteY3" fmla="*/ 472354 h 681322"/>
              <a:gd name="connsiteX4" fmla="*/ 5527 w 178341"/>
              <a:gd name="connsiteY4" fmla="*/ 247502 h 681322"/>
              <a:gd name="connsiteX5" fmla="*/ 177914 w 178341"/>
              <a:gd name="connsiteY5" fmla="*/ 164 h 681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341" h="681322">
                <a:moveTo>
                  <a:pt x="177914" y="164"/>
                </a:moveTo>
                <a:cubicBezTo>
                  <a:pt x="186034" y="-4833"/>
                  <a:pt x="76106" y="105095"/>
                  <a:pt x="54245" y="217521"/>
                </a:cubicBezTo>
                <a:cubicBezTo>
                  <a:pt x="32384" y="329947"/>
                  <a:pt x="51122" y="632249"/>
                  <a:pt x="46750" y="674721"/>
                </a:cubicBezTo>
                <a:cubicBezTo>
                  <a:pt x="42378" y="717193"/>
                  <a:pt x="34882" y="543557"/>
                  <a:pt x="28012" y="472354"/>
                </a:cubicBezTo>
                <a:cubicBezTo>
                  <a:pt x="21142" y="401151"/>
                  <a:pt x="-13211" y="323702"/>
                  <a:pt x="5527" y="247502"/>
                </a:cubicBezTo>
                <a:cubicBezTo>
                  <a:pt x="24265" y="171302"/>
                  <a:pt x="169794" y="5161"/>
                  <a:pt x="177914" y="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91D50A3C-9316-5282-928D-9EF4A1635580}"/>
              </a:ext>
            </a:extLst>
          </p:cNvPr>
          <p:cNvSpPr/>
          <p:nvPr/>
        </p:nvSpPr>
        <p:spPr>
          <a:xfrm>
            <a:off x="2669996" y="2788047"/>
            <a:ext cx="658106" cy="1350090"/>
          </a:xfrm>
          <a:custGeom>
            <a:avLst/>
            <a:gdLst>
              <a:gd name="connsiteX0" fmla="*/ 657820 w 658106"/>
              <a:gd name="connsiteY0" fmla="*/ 123 h 1350090"/>
              <a:gd name="connsiteX1" fmla="*/ 335532 w 658106"/>
              <a:gd name="connsiteY1" fmla="*/ 397363 h 1350090"/>
              <a:gd name="connsiteX2" fmla="*/ 5748 w 658106"/>
              <a:gd name="connsiteY2" fmla="*/ 1341743 h 1350090"/>
              <a:gd name="connsiteX3" fmla="*/ 136912 w 658106"/>
              <a:gd name="connsiteY3" fmla="*/ 832078 h 1350090"/>
              <a:gd name="connsiteX4" fmla="*/ 279319 w 658106"/>
              <a:gd name="connsiteY4" fmla="*/ 359887 h 1350090"/>
              <a:gd name="connsiteX5" fmla="*/ 657820 w 658106"/>
              <a:gd name="connsiteY5" fmla="*/ 123 h 135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8106" h="1350090">
                <a:moveTo>
                  <a:pt x="657820" y="123"/>
                </a:moveTo>
                <a:cubicBezTo>
                  <a:pt x="667189" y="6369"/>
                  <a:pt x="444211" y="173760"/>
                  <a:pt x="335532" y="397363"/>
                </a:cubicBezTo>
                <a:cubicBezTo>
                  <a:pt x="226853" y="620966"/>
                  <a:pt x="38851" y="1269291"/>
                  <a:pt x="5748" y="1341743"/>
                </a:cubicBezTo>
                <a:cubicBezTo>
                  <a:pt x="-27355" y="1414196"/>
                  <a:pt x="91317" y="995721"/>
                  <a:pt x="136912" y="832078"/>
                </a:cubicBezTo>
                <a:cubicBezTo>
                  <a:pt x="182507" y="668435"/>
                  <a:pt x="196249" y="492925"/>
                  <a:pt x="279319" y="359887"/>
                </a:cubicBezTo>
                <a:cubicBezTo>
                  <a:pt x="362389" y="226849"/>
                  <a:pt x="648451" y="-6123"/>
                  <a:pt x="657820" y="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5A043E22-D07E-8321-A4CC-D46217A5DD24}"/>
              </a:ext>
            </a:extLst>
          </p:cNvPr>
          <p:cNvSpPr/>
          <p:nvPr/>
        </p:nvSpPr>
        <p:spPr>
          <a:xfrm>
            <a:off x="2903745" y="3005064"/>
            <a:ext cx="566566" cy="1676098"/>
          </a:xfrm>
          <a:custGeom>
            <a:avLst/>
            <a:gdLst>
              <a:gd name="connsiteX0" fmla="*/ 566478 w 566566"/>
              <a:gd name="connsiteY0" fmla="*/ 464 h 1676098"/>
              <a:gd name="connsiteX1" fmla="*/ 154248 w 566566"/>
              <a:gd name="connsiteY1" fmla="*/ 626303 h 1676098"/>
              <a:gd name="connsiteX2" fmla="*/ 8094 w 566566"/>
              <a:gd name="connsiteY2" fmla="*/ 1623149 h 1676098"/>
              <a:gd name="connsiteX3" fmla="*/ 19337 w 566566"/>
              <a:gd name="connsiteY3" fmla="*/ 1484490 h 1676098"/>
              <a:gd name="connsiteX4" fmla="*/ 23085 w 566566"/>
              <a:gd name="connsiteY4" fmla="*/ 1019795 h 1676098"/>
              <a:gd name="connsiteX5" fmla="*/ 116773 w 566566"/>
              <a:gd name="connsiteY5" fmla="*/ 532615 h 1676098"/>
              <a:gd name="connsiteX6" fmla="*/ 566478 w 566566"/>
              <a:gd name="connsiteY6" fmla="*/ 464 h 1676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6566" h="1676098">
                <a:moveTo>
                  <a:pt x="566478" y="464"/>
                </a:moveTo>
                <a:cubicBezTo>
                  <a:pt x="572724" y="16079"/>
                  <a:pt x="247312" y="355856"/>
                  <a:pt x="154248" y="626303"/>
                </a:cubicBezTo>
                <a:cubicBezTo>
                  <a:pt x="61184" y="896750"/>
                  <a:pt x="30579" y="1480118"/>
                  <a:pt x="8094" y="1623149"/>
                </a:cubicBezTo>
                <a:cubicBezTo>
                  <a:pt x="-14391" y="1766180"/>
                  <a:pt x="16838" y="1585049"/>
                  <a:pt x="19337" y="1484490"/>
                </a:cubicBezTo>
                <a:cubicBezTo>
                  <a:pt x="21835" y="1383931"/>
                  <a:pt x="6846" y="1178441"/>
                  <a:pt x="23085" y="1019795"/>
                </a:cubicBezTo>
                <a:cubicBezTo>
                  <a:pt x="39324" y="861149"/>
                  <a:pt x="31204" y="698131"/>
                  <a:pt x="116773" y="532615"/>
                </a:cubicBezTo>
                <a:cubicBezTo>
                  <a:pt x="202342" y="367099"/>
                  <a:pt x="560232" y="-15151"/>
                  <a:pt x="566478" y="4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525A8798-DBE2-A34C-3211-4D14631234C0}"/>
              </a:ext>
            </a:extLst>
          </p:cNvPr>
          <p:cNvSpPr/>
          <p:nvPr/>
        </p:nvSpPr>
        <p:spPr>
          <a:xfrm>
            <a:off x="2982370" y="3443847"/>
            <a:ext cx="383351" cy="1652047"/>
          </a:xfrm>
          <a:custGeom>
            <a:avLst/>
            <a:gdLst>
              <a:gd name="connsiteX0" fmla="*/ 382922 w 383351"/>
              <a:gd name="connsiteY0" fmla="*/ 143 h 1652047"/>
              <a:gd name="connsiteX1" fmla="*/ 143079 w 383351"/>
              <a:gd name="connsiteY1" fmla="*/ 700933 h 1652047"/>
              <a:gd name="connsiteX2" fmla="*/ 15663 w 383351"/>
              <a:gd name="connsiteY2" fmla="*/ 1180619 h 1652047"/>
              <a:gd name="connsiteX3" fmla="*/ 128089 w 383351"/>
              <a:gd name="connsiteY3" fmla="*/ 1630323 h 1652047"/>
              <a:gd name="connsiteX4" fmla="*/ 109351 w 383351"/>
              <a:gd name="connsiteY4" fmla="*/ 1547878 h 1652047"/>
              <a:gd name="connsiteX5" fmla="*/ 673 w 383351"/>
              <a:gd name="connsiteY5" fmla="*/ 1255569 h 1652047"/>
              <a:gd name="connsiteX6" fmla="*/ 79371 w 383351"/>
              <a:gd name="connsiteY6" fmla="*/ 644720 h 1652047"/>
              <a:gd name="connsiteX7" fmla="*/ 382922 w 383351"/>
              <a:gd name="connsiteY7" fmla="*/ 143 h 1652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3351" h="1652047">
                <a:moveTo>
                  <a:pt x="382922" y="143"/>
                </a:moveTo>
                <a:cubicBezTo>
                  <a:pt x="393540" y="9512"/>
                  <a:pt x="204289" y="504187"/>
                  <a:pt x="143079" y="700933"/>
                </a:cubicBezTo>
                <a:cubicBezTo>
                  <a:pt x="81869" y="897679"/>
                  <a:pt x="18161" y="1025721"/>
                  <a:pt x="15663" y="1180619"/>
                </a:cubicBezTo>
                <a:cubicBezTo>
                  <a:pt x="13165" y="1335517"/>
                  <a:pt x="112474" y="1569113"/>
                  <a:pt x="128089" y="1630323"/>
                </a:cubicBezTo>
                <a:cubicBezTo>
                  <a:pt x="143704" y="1691533"/>
                  <a:pt x="130587" y="1610337"/>
                  <a:pt x="109351" y="1547878"/>
                </a:cubicBezTo>
                <a:cubicBezTo>
                  <a:pt x="88115" y="1485419"/>
                  <a:pt x="5670" y="1406095"/>
                  <a:pt x="673" y="1255569"/>
                </a:cubicBezTo>
                <a:cubicBezTo>
                  <a:pt x="-4324" y="1105043"/>
                  <a:pt x="18161" y="847087"/>
                  <a:pt x="79371" y="644720"/>
                </a:cubicBezTo>
                <a:cubicBezTo>
                  <a:pt x="140581" y="442353"/>
                  <a:pt x="372304" y="-9226"/>
                  <a:pt x="382922" y="1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5795904C-1899-0D6A-2197-BEBF2BA3EB36}"/>
              </a:ext>
            </a:extLst>
          </p:cNvPr>
          <p:cNvSpPr/>
          <p:nvPr/>
        </p:nvSpPr>
        <p:spPr>
          <a:xfrm>
            <a:off x="2611303" y="3913707"/>
            <a:ext cx="263466" cy="1356066"/>
          </a:xfrm>
          <a:custGeom>
            <a:avLst/>
            <a:gdLst>
              <a:gd name="connsiteX0" fmla="*/ 263061 w 263466"/>
              <a:gd name="connsiteY0" fmla="*/ 2473 h 1356066"/>
              <a:gd name="connsiteX1" fmla="*/ 75684 w 263466"/>
              <a:gd name="connsiteY1" fmla="*/ 369732 h 1356066"/>
              <a:gd name="connsiteX2" fmla="*/ 15723 w 263466"/>
              <a:gd name="connsiteY2" fmla="*/ 1299123 h 1356066"/>
              <a:gd name="connsiteX3" fmla="*/ 15723 w 263466"/>
              <a:gd name="connsiteY3" fmla="*/ 1175454 h 1356066"/>
              <a:gd name="connsiteX4" fmla="*/ 19471 w 263466"/>
              <a:gd name="connsiteY4" fmla="*/ 523382 h 1356066"/>
              <a:gd name="connsiteX5" fmla="*/ 263061 w 263466"/>
              <a:gd name="connsiteY5" fmla="*/ 2473 h 1356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466" h="1356066">
                <a:moveTo>
                  <a:pt x="263061" y="2473"/>
                </a:moveTo>
                <a:cubicBezTo>
                  <a:pt x="272430" y="-23135"/>
                  <a:pt x="116907" y="153624"/>
                  <a:pt x="75684" y="369732"/>
                </a:cubicBezTo>
                <a:cubicBezTo>
                  <a:pt x="34461" y="585840"/>
                  <a:pt x="25716" y="1164836"/>
                  <a:pt x="15723" y="1299123"/>
                </a:cubicBezTo>
                <a:cubicBezTo>
                  <a:pt x="5730" y="1433410"/>
                  <a:pt x="15098" y="1304744"/>
                  <a:pt x="15723" y="1175454"/>
                </a:cubicBezTo>
                <a:cubicBezTo>
                  <a:pt x="16348" y="1046164"/>
                  <a:pt x="-22377" y="715756"/>
                  <a:pt x="19471" y="523382"/>
                </a:cubicBezTo>
                <a:cubicBezTo>
                  <a:pt x="61318" y="331008"/>
                  <a:pt x="253692" y="28081"/>
                  <a:pt x="263061" y="24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43A8E36D-CD49-E0FA-9048-241805313846}"/>
              </a:ext>
            </a:extLst>
          </p:cNvPr>
          <p:cNvSpPr/>
          <p:nvPr/>
        </p:nvSpPr>
        <p:spPr>
          <a:xfrm>
            <a:off x="2749071" y="4305445"/>
            <a:ext cx="136827" cy="679659"/>
          </a:xfrm>
          <a:custGeom>
            <a:avLst/>
            <a:gdLst>
              <a:gd name="connsiteX0" fmla="*/ 136536 w 136827"/>
              <a:gd name="connsiteY0" fmla="*/ 480 h 679659"/>
              <a:gd name="connsiteX1" fmla="*/ 39099 w 136827"/>
              <a:gd name="connsiteY1" fmla="*/ 232827 h 679659"/>
              <a:gd name="connsiteX2" fmla="*/ 91565 w 136827"/>
              <a:gd name="connsiteY2" fmla="*/ 675037 h 679659"/>
              <a:gd name="connsiteX3" fmla="*/ 50342 w 136827"/>
              <a:gd name="connsiteY3" fmla="*/ 453932 h 679659"/>
              <a:gd name="connsiteX4" fmla="*/ 1624 w 136827"/>
              <a:gd name="connsiteY4" fmla="*/ 289040 h 679659"/>
              <a:gd name="connsiteX5" fmla="*/ 136536 w 136827"/>
              <a:gd name="connsiteY5" fmla="*/ 480 h 679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827" h="679659">
                <a:moveTo>
                  <a:pt x="136536" y="480"/>
                </a:moveTo>
                <a:cubicBezTo>
                  <a:pt x="142782" y="-8889"/>
                  <a:pt x="46594" y="120401"/>
                  <a:pt x="39099" y="232827"/>
                </a:cubicBezTo>
                <a:cubicBezTo>
                  <a:pt x="31604" y="345253"/>
                  <a:pt x="89691" y="638186"/>
                  <a:pt x="91565" y="675037"/>
                </a:cubicBezTo>
                <a:cubicBezTo>
                  <a:pt x="93439" y="711888"/>
                  <a:pt x="65332" y="518265"/>
                  <a:pt x="50342" y="453932"/>
                </a:cubicBezTo>
                <a:cubicBezTo>
                  <a:pt x="35352" y="389599"/>
                  <a:pt x="-8994" y="363991"/>
                  <a:pt x="1624" y="289040"/>
                </a:cubicBezTo>
                <a:cubicBezTo>
                  <a:pt x="12242" y="214089"/>
                  <a:pt x="130290" y="9849"/>
                  <a:pt x="136536" y="4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EAD35B02-1217-EBED-4996-88FC91B82C28}"/>
              </a:ext>
            </a:extLst>
          </p:cNvPr>
          <p:cNvSpPr/>
          <p:nvPr/>
        </p:nvSpPr>
        <p:spPr>
          <a:xfrm>
            <a:off x="5422475" y="3882249"/>
            <a:ext cx="652042" cy="820749"/>
          </a:xfrm>
          <a:custGeom>
            <a:avLst/>
            <a:gdLst>
              <a:gd name="connsiteX0" fmla="*/ 63925 w 652042"/>
              <a:gd name="connsiteY0" fmla="*/ 203 h 820749"/>
              <a:gd name="connsiteX1" fmla="*/ 75168 w 652042"/>
              <a:gd name="connsiteY1" fmla="*/ 195076 h 820749"/>
              <a:gd name="connsiteX2" fmla="*/ 633551 w 652042"/>
              <a:gd name="connsiteY2" fmla="*/ 798430 h 820749"/>
              <a:gd name="connsiteX3" fmla="*/ 528620 w 652042"/>
              <a:gd name="connsiteY3" fmla="*/ 700994 h 820749"/>
              <a:gd name="connsiteX4" fmla="*/ 30197 w 652042"/>
              <a:gd name="connsiteY4" fmla="*/ 221308 h 820749"/>
              <a:gd name="connsiteX5" fmla="*/ 63925 w 652042"/>
              <a:gd name="connsiteY5" fmla="*/ 203 h 820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2042" h="820749">
                <a:moveTo>
                  <a:pt x="63925" y="203"/>
                </a:moveTo>
                <a:cubicBezTo>
                  <a:pt x="71420" y="-4169"/>
                  <a:pt x="-19770" y="62038"/>
                  <a:pt x="75168" y="195076"/>
                </a:cubicBezTo>
                <a:cubicBezTo>
                  <a:pt x="170106" y="328114"/>
                  <a:pt x="557976" y="714110"/>
                  <a:pt x="633551" y="798430"/>
                </a:cubicBezTo>
                <a:cubicBezTo>
                  <a:pt x="709126" y="882750"/>
                  <a:pt x="528620" y="700994"/>
                  <a:pt x="528620" y="700994"/>
                </a:cubicBezTo>
                <a:cubicBezTo>
                  <a:pt x="428061" y="604807"/>
                  <a:pt x="111394" y="333110"/>
                  <a:pt x="30197" y="221308"/>
                </a:cubicBezTo>
                <a:cubicBezTo>
                  <a:pt x="-51000" y="109506"/>
                  <a:pt x="56430" y="4575"/>
                  <a:pt x="63925" y="2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4532F4F1-608D-DAC6-2EAF-EF2270E5F629}"/>
              </a:ext>
            </a:extLst>
          </p:cNvPr>
          <p:cNvSpPr/>
          <p:nvPr/>
        </p:nvSpPr>
        <p:spPr>
          <a:xfrm>
            <a:off x="5932344" y="3949643"/>
            <a:ext cx="215464" cy="1423973"/>
          </a:xfrm>
          <a:custGeom>
            <a:avLst/>
            <a:gdLst>
              <a:gd name="connsiteX0" fmla="*/ 13 w 215464"/>
              <a:gd name="connsiteY0" fmla="*/ 11508 h 1423973"/>
              <a:gd name="connsiteX1" fmla="*/ 112440 w 215464"/>
              <a:gd name="connsiteY1" fmla="*/ 228865 h 1423973"/>
              <a:gd name="connsiteX2" fmla="*/ 213623 w 215464"/>
              <a:gd name="connsiteY2" fmla="*/ 1383108 h 1423973"/>
              <a:gd name="connsiteX3" fmla="*/ 172400 w 215464"/>
              <a:gd name="connsiteY3" fmla="*/ 1094547 h 1423973"/>
              <a:gd name="connsiteX4" fmla="*/ 104945 w 215464"/>
              <a:gd name="connsiteY4" fmla="*/ 416242 h 1423973"/>
              <a:gd name="connsiteX5" fmla="*/ 13 w 215464"/>
              <a:gd name="connsiteY5" fmla="*/ 11508 h 1423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4" h="1423973">
                <a:moveTo>
                  <a:pt x="13" y="11508"/>
                </a:moveTo>
                <a:cubicBezTo>
                  <a:pt x="1262" y="-19721"/>
                  <a:pt x="76838" y="265"/>
                  <a:pt x="112440" y="228865"/>
                </a:cubicBezTo>
                <a:cubicBezTo>
                  <a:pt x="148042" y="457465"/>
                  <a:pt x="203630" y="1238828"/>
                  <a:pt x="213623" y="1383108"/>
                </a:cubicBezTo>
                <a:cubicBezTo>
                  <a:pt x="223616" y="1527388"/>
                  <a:pt x="190513" y="1255691"/>
                  <a:pt x="172400" y="1094547"/>
                </a:cubicBezTo>
                <a:cubicBezTo>
                  <a:pt x="154287" y="933403"/>
                  <a:pt x="126181" y="597998"/>
                  <a:pt x="104945" y="416242"/>
                </a:cubicBezTo>
                <a:cubicBezTo>
                  <a:pt x="83709" y="234486"/>
                  <a:pt x="-1236" y="42737"/>
                  <a:pt x="13" y="115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9A369526-F2F3-8283-78D9-14E42605541C}"/>
              </a:ext>
            </a:extLst>
          </p:cNvPr>
          <p:cNvSpPr/>
          <p:nvPr/>
        </p:nvSpPr>
        <p:spPr>
          <a:xfrm>
            <a:off x="5824775" y="4622131"/>
            <a:ext cx="654900" cy="1512808"/>
          </a:xfrm>
          <a:custGeom>
            <a:avLst/>
            <a:gdLst>
              <a:gd name="connsiteX0" fmla="*/ 115077 w 654900"/>
              <a:gd name="connsiteY0" fmla="*/ 2335 h 1512808"/>
              <a:gd name="connsiteX1" fmla="*/ 103835 w 654900"/>
              <a:gd name="connsiteY1" fmla="*/ 369594 h 1512808"/>
              <a:gd name="connsiteX2" fmla="*/ 650976 w 654900"/>
              <a:gd name="connsiteY2" fmla="*/ 1501351 h 1512808"/>
              <a:gd name="connsiteX3" fmla="*/ 332435 w 654900"/>
              <a:gd name="connsiteY3" fmla="*/ 912987 h 1512808"/>
              <a:gd name="connsiteX4" fmla="*/ 6399 w 654900"/>
              <a:gd name="connsiteY4" fmla="*/ 245925 h 1512808"/>
              <a:gd name="connsiteX5" fmla="*/ 115077 w 654900"/>
              <a:gd name="connsiteY5" fmla="*/ 2335 h 1512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4900" h="1512808">
                <a:moveTo>
                  <a:pt x="115077" y="2335"/>
                </a:moveTo>
                <a:cubicBezTo>
                  <a:pt x="131316" y="22946"/>
                  <a:pt x="14518" y="119758"/>
                  <a:pt x="103835" y="369594"/>
                </a:cubicBezTo>
                <a:cubicBezTo>
                  <a:pt x="193152" y="619430"/>
                  <a:pt x="612876" y="1410785"/>
                  <a:pt x="650976" y="1501351"/>
                </a:cubicBezTo>
                <a:cubicBezTo>
                  <a:pt x="689076" y="1591917"/>
                  <a:pt x="439864" y="1122225"/>
                  <a:pt x="332435" y="912987"/>
                </a:cubicBezTo>
                <a:cubicBezTo>
                  <a:pt x="225006" y="703749"/>
                  <a:pt x="42625" y="391454"/>
                  <a:pt x="6399" y="245925"/>
                </a:cubicBezTo>
                <a:cubicBezTo>
                  <a:pt x="-29827" y="100396"/>
                  <a:pt x="98838" y="-18276"/>
                  <a:pt x="115077" y="2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0FA7B2CD-FC17-8411-0660-F5EDA6576F0F}"/>
              </a:ext>
            </a:extLst>
          </p:cNvPr>
          <p:cNvSpPr/>
          <p:nvPr/>
        </p:nvSpPr>
        <p:spPr>
          <a:xfrm>
            <a:off x="5696667" y="4583228"/>
            <a:ext cx="254320" cy="1596715"/>
          </a:xfrm>
          <a:custGeom>
            <a:avLst/>
            <a:gdLst>
              <a:gd name="connsiteX0" fmla="*/ 59556 w 254320"/>
              <a:gd name="connsiteY0" fmla="*/ 15 h 1596715"/>
              <a:gd name="connsiteX1" fmla="*/ 37071 w 254320"/>
              <a:gd name="connsiteY1" fmla="*/ 393506 h 1596715"/>
              <a:gd name="connsiteX2" fmla="*/ 239438 w 254320"/>
              <a:gd name="connsiteY2" fmla="*/ 1536506 h 1596715"/>
              <a:gd name="connsiteX3" fmla="*/ 213205 w 254320"/>
              <a:gd name="connsiteY3" fmla="*/ 1326644 h 1596715"/>
              <a:gd name="connsiteX4" fmla="*/ 7090 w 254320"/>
              <a:gd name="connsiteY4" fmla="*/ 382264 h 1596715"/>
              <a:gd name="connsiteX5" fmla="*/ 59556 w 254320"/>
              <a:gd name="connsiteY5" fmla="*/ 15 h 1596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320" h="1596715">
                <a:moveTo>
                  <a:pt x="59556" y="15"/>
                </a:moveTo>
                <a:cubicBezTo>
                  <a:pt x="64553" y="1889"/>
                  <a:pt x="7091" y="137424"/>
                  <a:pt x="37071" y="393506"/>
                </a:cubicBezTo>
                <a:cubicBezTo>
                  <a:pt x="67051" y="649588"/>
                  <a:pt x="210082" y="1380983"/>
                  <a:pt x="239438" y="1536506"/>
                </a:cubicBezTo>
                <a:cubicBezTo>
                  <a:pt x="268794" y="1692029"/>
                  <a:pt x="251930" y="1519018"/>
                  <a:pt x="213205" y="1326644"/>
                </a:cubicBezTo>
                <a:cubicBezTo>
                  <a:pt x="174480" y="1134270"/>
                  <a:pt x="37695" y="599621"/>
                  <a:pt x="7090" y="382264"/>
                </a:cubicBezTo>
                <a:cubicBezTo>
                  <a:pt x="-23515" y="164907"/>
                  <a:pt x="54559" y="-1859"/>
                  <a:pt x="59556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43D186F9-D186-C644-1839-96AF9AEF4DE4}"/>
              </a:ext>
            </a:extLst>
          </p:cNvPr>
          <p:cNvSpPr/>
          <p:nvPr/>
        </p:nvSpPr>
        <p:spPr>
          <a:xfrm>
            <a:off x="5322363" y="4968915"/>
            <a:ext cx="332826" cy="1304596"/>
          </a:xfrm>
          <a:custGeom>
            <a:avLst/>
            <a:gdLst>
              <a:gd name="connsiteX0" fmla="*/ 332676 w 332826"/>
              <a:gd name="connsiteY0" fmla="*/ 324 h 1304596"/>
              <a:gd name="connsiteX1" fmla="*/ 59106 w 332826"/>
              <a:gd name="connsiteY1" fmla="*/ 517485 h 1304596"/>
              <a:gd name="connsiteX2" fmla="*/ 32873 w 332826"/>
              <a:gd name="connsiteY2" fmla="*/ 1278236 h 1304596"/>
              <a:gd name="connsiteX3" fmla="*/ 29126 w 332826"/>
              <a:gd name="connsiteY3" fmla="*/ 1079616 h 1304596"/>
              <a:gd name="connsiteX4" fmla="*/ 17883 w 332826"/>
              <a:gd name="connsiteY4" fmla="*/ 588688 h 1304596"/>
              <a:gd name="connsiteX5" fmla="*/ 332676 w 332826"/>
              <a:gd name="connsiteY5" fmla="*/ 324 h 1304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826" h="1304596">
                <a:moveTo>
                  <a:pt x="332676" y="324"/>
                </a:moveTo>
                <a:cubicBezTo>
                  <a:pt x="339546" y="-11543"/>
                  <a:pt x="109073" y="304500"/>
                  <a:pt x="59106" y="517485"/>
                </a:cubicBezTo>
                <a:cubicBezTo>
                  <a:pt x="9139" y="730470"/>
                  <a:pt x="37870" y="1184548"/>
                  <a:pt x="32873" y="1278236"/>
                </a:cubicBezTo>
                <a:cubicBezTo>
                  <a:pt x="27876" y="1371925"/>
                  <a:pt x="31624" y="1194541"/>
                  <a:pt x="29126" y="1079616"/>
                </a:cubicBezTo>
                <a:cubicBezTo>
                  <a:pt x="26628" y="964691"/>
                  <a:pt x="-27087" y="764822"/>
                  <a:pt x="17883" y="588688"/>
                </a:cubicBezTo>
                <a:cubicBezTo>
                  <a:pt x="62853" y="412554"/>
                  <a:pt x="325806" y="12191"/>
                  <a:pt x="332676" y="3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28F20393-16CB-5E25-35B1-CE534C3D1A4E}"/>
              </a:ext>
            </a:extLst>
          </p:cNvPr>
          <p:cNvSpPr/>
          <p:nvPr/>
        </p:nvSpPr>
        <p:spPr>
          <a:xfrm>
            <a:off x="5753716" y="5556332"/>
            <a:ext cx="370382" cy="852725"/>
          </a:xfrm>
          <a:custGeom>
            <a:avLst/>
            <a:gdLst>
              <a:gd name="connsiteX0" fmla="*/ 369766 w 370382"/>
              <a:gd name="connsiteY0" fmla="*/ 1271 h 852725"/>
              <a:gd name="connsiteX1" fmla="*/ 107438 w 370382"/>
              <a:gd name="connsiteY1" fmla="*/ 342298 h 852725"/>
              <a:gd name="connsiteX2" fmla="*/ 32487 w 370382"/>
              <a:gd name="connsiteY2" fmla="*/ 582140 h 852725"/>
              <a:gd name="connsiteX3" fmla="*/ 69963 w 370382"/>
              <a:gd name="connsiteY3" fmla="*/ 851963 h 852725"/>
              <a:gd name="connsiteX4" fmla="*/ 32487 w 370382"/>
              <a:gd name="connsiteY4" fmla="*/ 657091 h 852725"/>
              <a:gd name="connsiteX5" fmla="*/ 24992 w 370382"/>
              <a:gd name="connsiteY5" fmla="*/ 473461 h 852725"/>
              <a:gd name="connsiteX6" fmla="*/ 369766 w 370382"/>
              <a:gd name="connsiteY6" fmla="*/ 1271 h 85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0382" h="852725">
                <a:moveTo>
                  <a:pt x="369766" y="1271"/>
                </a:moveTo>
                <a:cubicBezTo>
                  <a:pt x="383507" y="-20590"/>
                  <a:pt x="163651" y="245487"/>
                  <a:pt x="107438" y="342298"/>
                </a:cubicBezTo>
                <a:cubicBezTo>
                  <a:pt x="51225" y="439109"/>
                  <a:pt x="38733" y="497196"/>
                  <a:pt x="32487" y="582140"/>
                </a:cubicBezTo>
                <a:cubicBezTo>
                  <a:pt x="26241" y="667084"/>
                  <a:pt x="69963" y="839471"/>
                  <a:pt x="69963" y="851963"/>
                </a:cubicBezTo>
                <a:cubicBezTo>
                  <a:pt x="69963" y="864455"/>
                  <a:pt x="39982" y="720175"/>
                  <a:pt x="32487" y="657091"/>
                </a:cubicBezTo>
                <a:cubicBezTo>
                  <a:pt x="24992" y="594007"/>
                  <a:pt x="-31846" y="580266"/>
                  <a:pt x="24992" y="473461"/>
                </a:cubicBezTo>
                <a:cubicBezTo>
                  <a:pt x="81830" y="366656"/>
                  <a:pt x="356025" y="23132"/>
                  <a:pt x="369766" y="1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6F06BF48-8A17-E0B8-8347-54090DA12265}"/>
              </a:ext>
            </a:extLst>
          </p:cNvPr>
          <p:cNvSpPr/>
          <p:nvPr/>
        </p:nvSpPr>
        <p:spPr>
          <a:xfrm>
            <a:off x="5280055" y="5906004"/>
            <a:ext cx="293603" cy="1161192"/>
          </a:xfrm>
          <a:custGeom>
            <a:avLst/>
            <a:gdLst>
              <a:gd name="connsiteX0" fmla="*/ 176365 w 293603"/>
              <a:gd name="connsiteY0" fmla="*/ 121 h 1161192"/>
              <a:gd name="connsiteX1" fmla="*/ 37706 w 293603"/>
              <a:gd name="connsiteY1" fmla="*/ 374875 h 1161192"/>
              <a:gd name="connsiteX2" fmla="*/ 288791 w 293603"/>
              <a:gd name="connsiteY2" fmla="*/ 1143121 h 1161192"/>
              <a:gd name="connsiteX3" fmla="*/ 187607 w 293603"/>
              <a:gd name="connsiteY3" fmla="*/ 877045 h 1161192"/>
              <a:gd name="connsiteX4" fmla="*/ 230 w 293603"/>
              <a:gd name="connsiteY4" fmla="*/ 408603 h 1161192"/>
              <a:gd name="connsiteX5" fmla="*/ 176365 w 293603"/>
              <a:gd name="connsiteY5" fmla="*/ 121 h 1161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603" h="1161192">
                <a:moveTo>
                  <a:pt x="176365" y="121"/>
                </a:moveTo>
                <a:cubicBezTo>
                  <a:pt x="182611" y="-5500"/>
                  <a:pt x="18968" y="184375"/>
                  <a:pt x="37706" y="374875"/>
                </a:cubicBezTo>
                <a:cubicBezTo>
                  <a:pt x="56444" y="565375"/>
                  <a:pt x="263808" y="1059426"/>
                  <a:pt x="288791" y="1143121"/>
                </a:cubicBezTo>
                <a:cubicBezTo>
                  <a:pt x="313774" y="1226816"/>
                  <a:pt x="235701" y="999465"/>
                  <a:pt x="187607" y="877045"/>
                </a:cubicBezTo>
                <a:cubicBezTo>
                  <a:pt x="139513" y="754625"/>
                  <a:pt x="7725" y="549760"/>
                  <a:pt x="230" y="408603"/>
                </a:cubicBezTo>
                <a:cubicBezTo>
                  <a:pt x="-7265" y="267446"/>
                  <a:pt x="170119" y="5742"/>
                  <a:pt x="176365" y="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E9E584C2-760A-5DB7-F9D7-247074C2C947}"/>
              </a:ext>
            </a:extLst>
          </p:cNvPr>
          <p:cNvSpPr/>
          <p:nvPr/>
        </p:nvSpPr>
        <p:spPr>
          <a:xfrm>
            <a:off x="5535366" y="5141468"/>
            <a:ext cx="348766" cy="1239216"/>
          </a:xfrm>
          <a:custGeom>
            <a:avLst/>
            <a:gdLst>
              <a:gd name="connsiteX0" fmla="*/ 348273 w 348766"/>
              <a:gd name="connsiteY0" fmla="*/ 158 h 1239216"/>
              <a:gd name="connsiteX1" fmla="*/ 85945 w 348766"/>
              <a:gd name="connsiteY1" fmla="*/ 412388 h 1239216"/>
              <a:gd name="connsiteX2" fmla="*/ 70955 w 348766"/>
              <a:gd name="connsiteY2" fmla="*/ 1206866 h 1239216"/>
              <a:gd name="connsiteX3" fmla="*/ 74703 w 348766"/>
              <a:gd name="connsiteY3" fmla="*/ 1023237 h 1239216"/>
              <a:gd name="connsiteX4" fmla="*/ 10995 w 348766"/>
              <a:gd name="connsiteY4" fmla="*/ 453611 h 1239216"/>
              <a:gd name="connsiteX5" fmla="*/ 348273 w 348766"/>
              <a:gd name="connsiteY5" fmla="*/ 158 h 1239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8766" h="1239216">
                <a:moveTo>
                  <a:pt x="348273" y="158"/>
                </a:moveTo>
                <a:cubicBezTo>
                  <a:pt x="360765" y="-6712"/>
                  <a:pt x="132165" y="211270"/>
                  <a:pt x="85945" y="412388"/>
                </a:cubicBezTo>
                <a:cubicBezTo>
                  <a:pt x="39725" y="613506"/>
                  <a:pt x="72829" y="1105058"/>
                  <a:pt x="70955" y="1206866"/>
                </a:cubicBezTo>
                <a:cubicBezTo>
                  <a:pt x="69081" y="1308674"/>
                  <a:pt x="84696" y="1148780"/>
                  <a:pt x="74703" y="1023237"/>
                </a:cubicBezTo>
                <a:cubicBezTo>
                  <a:pt x="64710" y="897694"/>
                  <a:pt x="-32102" y="624124"/>
                  <a:pt x="10995" y="453611"/>
                </a:cubicBezTo>
                <a:cubicBezTo>
                  <a:pt x="54092" y="283098"/>
                  <a:pt x="335781" y="7028"/>
                  <a:pt x="348273" y="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DDD9A125-3A2F-2886-2DB6-1CD66EAFF513}"/>
              </a:ext>
            </a:extLst>
          </p:cNvPr>
          <p:cNvSpPr/>
          <p:nvPr/>
        </p:nvSpPr>
        <p:spPr>
          <a:xfrm>
            <a:off x="5639025" y="5770954"/>
            <a:ext cx="491892" cy="1121267"/>
          </a:xfrm>
          <a:custGeom>
            <a:avLst/>
            <a:gdLst>
              <a:gd name="connsiteX0" fmla="*/ 117198 w 491892"/>
              <a:gd name="connsiteY0" fmla="*/ 259 h 1121267"/>
              <a:gd name="connsiteX1" fmla="*/ 45995 w 491892"/>
              <a:gd name="connsiteY1" fmla="*/ 311305 h 1121267"/>
              <a:gd name="connsiteX2" fmla="*/ 476962 w 491892"/>
              <a:gd name="connsiteY2" fmla="*/ 1090794 h 1121267"/>
              <a:gd name="connsiteX3" fmla="*/ 357041 w 491892"/>
              <a:gd name="connsiteY3" fmla="*/ 895921 h 1121267"/>
              <a:gd name="connsiteX4" fmla="*/ 8519 w 491892"/>
              <a:gd name="connsiteY4" fmla="*/ 270082 h 1121267"/>
              <a:gd name="connsiteX5" fmla="*/ 117198 w 491892"/>
              <a:gd name="connsiteY5" fmla="*/ 259 h 1121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1892" h="1121267">
                <a:moveTo>
                  <a:pt x="117198" y="259"/>
                </a:moveTo>
                <a:cubicBezTo>
                  <a:pt x="123444" y="7130"/>
                  <a:pt x="-13966" y="129549"/>
                  <a:pt x="45995" y="311305"/>
                </a:cubicBezTo>
                <a:cubicBezTo>
                  <a:pt x="105956" y="493061"/>
                  <a:pt x="425121" y="993358"/>
                  <a:pt x="476962" y="1090794"/>
                </a:cubicBezTo>
                <a:cubicBezTo>
                  <a:pt x="528803" y="1188230"/>
                  <a:pt x="435115" y="1032706"/>
                  <a:pt x="357041" y="895921"/>
                </a:cubicBezTo>
                <a:cubicBezTo>
                  <a:pt x="278967" y="759136"/>
                  <a:pt x="53489" y="416236"/>
                  <a:pt x="8519" y="270082"/>
                </a:cubicBezTo>
                <a:cubicBezTo>
                  <a:pt x="-36451" y="123928"/>
                  <a:pt x="110952" y="-6612"/>
                  <a:pt x="117198" y="2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C98854CE-71B2-8EB1-8136-E1DA0AB4891D}"/>
              </a:ext>
            </a:extLst>
          </p:cNvPr>
          <p:cNvSpPr/>
          <p:nvPr/>
        </p:nvSpPr>
        <p:spPr>
          <a:xfrm>
            <a:off x="5409037" y="5909856"/>
            <a:ext cx="527378" cy="1115102"/>
          </a:xfrm>
          <a:custGeom>
            <a:avLst/>
            <a:gdLst>
              <a:gd name="connsiteX0" fmla="*/ 129829 w 527378"/>
              <a:gd name="connsiteY0" fmla="*/ 16 h 1115102"/>
              <a:gd name="connsiteX1" fmla="*/ 54878 w 527378"/>
              <a:gd name="connsiteY1" fmla="*/ 322305 h 1115102"/>
              <a:gd name="connsiteX2" fmla="*/ 500835 w 527378"/>
              <a:gd name="connsiteY2" fmla="*/ 1071813 h 1115102"/>
              <a:gd name="connsiteX3" fmla="*/ 425884 w 527378"/>
              <a:gd name="connsiteY3" fmla="*/ 948144 h 1115102"/>
              <a:gd name="connsiteX4" fmla="*/ 9907 w 527378"/>
              <a:gd name="connsiteY4" fmla="*/ 311062 h 1115102"/>
              <a:gd name="connsiteX5" fmla="*/ 129829 w 527378"/>
              <a:gd name="connsiteY5" fmla="*/ 16 h 1115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378" h="1115102">
                <a:moveTo>
                  <a:pt x="129829" y="16"/>
                </a:moveTo>
                <a:cubicBezTo>
                  <a:pt x="137324" y="1890"/>
                  <a:pt x="-6956" y="143672"/>
                  <a:pt x="54878" y="322305"/>
                </a:cubicBezTo>
                <a:cubicBezTo>
                  <a:pt x="116712" y="500938"/>
                  <a:pt x="439001" y="967506"/>
                  <a:pt x="500835" y="1071813"/>
                </a:cubicBezTo>
                <a:cubicBezTo>
                  <a:pt x="562669" y="1176120"/>
                  <a:pt x="507705" y="1074936"/>
                  <a:pt x="425884" y="948144"/>
                </a:cubicBezTo>
                <a:cubicBezTo>
                  <a:pt x="344063" y="821352"/>
                  <a:pt x="61123" y="467209"/>
                  <a:pt x="9907" y="311062"/>
                </a:cubicBezTo>
                <a:cubicBezTo>
                  <a:pt x="-41309" y="154915"/>
                  <a:pt x="122334" y="-1858"/>
                  <a:pt x="129829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F1B65DB6-FC9F-94F3-0257-8429CC980267}"/>
              </a:ext>
            </a:extLst>
          </p:cNvPr>
          <p:cNvSpPr/>
          <p:nvPr/>
        </p:nvSpPr>
        <p:spPr>
          <a:xfrm>
            <a:off x="4038092" y="4286163"/>
            <a:ext cx="221935" cy="791771"/>
          </a:xfrm>
          <a:custGeom>
            <a:avLst/>
            <a:gdLst>
              <a:gd name="connsiteX0" fmla="*/ 44958 w 221935"/>
              <a:gd name="connsiteY0" fmla="*/ 87 h 791771"/>
              <a:gd name="connsiteX1" fmla="*/ 102108 w 221935"/>
              <a:gd name="connsiteY1" fmla="*/ 330287 h 791771"/>
              <a:gd name="connsiteX2" fmla="*/ 143383 w 221935"/>
              <a:gd name="connsiteY2" fmla="*/ 196937 h 791771"/>
              <a:gd name="connsiteX3" fmla="*/ 508 w 221935"/>
              <a:gd name="connsiteY3" fmla="*/ 603337 h 791771"/>
              <a:gd name="connsiteX4" fmla="*/ 92583 w 221935"/>
              <a:gd name="connsiteY4" fmla="*/ 422362 h 791771"/>
              <a:gd name="connsiteX5" fmla="*/ 3683 w 221935"/>
              <a:gd name="connsiteY5" fmla="*/ 781137 h 791771"/>
              <a:gd name="connsiteX6" fmla="*/ 48133 w 221935"/>
              <a:gd name="connsiteY6" fmla="*/ 676362 h 791771"/>
              <a:gd name="connsiteX7" fmla="*/ 213233 w 221935"/>
              <a:gd name="connsiteY7" fmla="*/ 463637 h 791771"/>
              <a:gd name="connsiteX8" fmla="*/ 127508 w 221935"/>
              <a:gd name="connsiteY8" fmla="*/ 492212 h 791771"/>
              <a:gd name="connsiteX9" fmla="*/ 200533 w 221935"/>
              <a:gd name="connsiteY9" fmla="*/ 381087 h 791771"/>
              <a:gd name="connsiteX10" fmla="*/ 219583 w 221935"/>
              <a:gd name="connsiteY10" fmla="*/ 416012 h 791771"/>
              <a:gd name="connsiteX11" fmla="*/ 156083 w 221935"/>
              <a:gd name="connsiteY11" fmla="*/ 117562 h 791771"/>
              <a:gd name="connsiteX12" fmla="*/ 165608 w 221935"/>
              <a:gd name="connsiteY12" fmla="*/ 295362 h 791771"/>
              <a:gd name="connsiteX13" fmla="*/ 44958 w 221935"/>
              <a:gd name="connsiteY13" fmla="*/ 87 h 7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1935" h="791771">
                <a:moveTo>
                  <a:pt x="44958" y="87"/>
                </a:moveTo>
                <a:cubicBezTo>
                  <a:pt x="34375" y="5908"/>
                  <a:pt x="85704" y="297479"/>
                  <a:pt x="102108" y="330287"/>
                </a:cubicBezTo>
                <a:cubicBezTo>
                  <a:pt x="118512" y="363095"/>
                  <a:pt x="160316" y="151429"/>
                  <a:pt x="143383" y="196937"/>
                </a:cubicBezTo>
                <a:cubicBezTo>
                  <a:pt x="126450" y="242445"/>
                  <a:pt x="8975" y="565766"/>
                  <a:pt x="508" y="603337"/>
                </a:cubicBezTo>
                <a:cubicBezTo>
                  <a:pt x="-7959" y="640908"/>
                  <a:pt x="92054" y="392729"/>
                  <a:pt x="92583" y="422362"/>
                </a:cubicBezTo>
                <a:cubicBezTo>
                  <a:pt x="93112" y="451995"/>
                  <a:pt x="11091" y="738804"/>
                  <a:pt x="3683" y="781137"/>
                </a:cubicBezTo>
                <a:cubicBezTo>
                  <a:pt x="-3725" y="823470"/>
                  <a:pt x="13208" y="729279"/>
                  <a:pt x="48133" y="676362"/>
                </a:cubicBezTo>
                <a:cubicBezTo>
                  <a:pt x="83058" y="623445"/>
                  <a:pt x="200004" y="494329"/>
                  <a:pt x="213233" y="463637"/>
                </a:cubicBezTo>
                <a:cubicBezTo>
                  <a:pt x="226462" y="432945"/>
                  <a:pt x="129625" y="505970"/>
                  <a:pt x="127508" y="492212"/>
                </a:cubicBezTo>
                <a:cubicBezTo>
                  <a:pt x="125391" y="478454"/>
                  <a:pt x="185187" y="393787"/>
                  <a:pt x="200533" y="381087"/>
                </a:cubicBezTo>
                <a:cubicBezTo>
                  <a:pt x="215879" y="368387"/>
                  <a:pt x="226991" y="459933"/>
                  <a:pt x="219583" y="416012"/>
                </a:cubicBezTo>
                <a:cubicBezTo>
                  <a:pt x="212175" y="372091"/>
                  <a:pt x="165079" y="137670"/>
                  <a:pt x="156083" y="117562"/>
                </a:cubicBezTo>
                <a:cubicBezTo>
                  <a:pt x="147087" y="97454"/>
                  <a:pt x="181483" y="309650"/>
                  <a:pt x="165608" y="295362"/>
                </a:cubicBezTo>
                <a:cubicBezTo>
                  <a:pt x="149733" y="281075"/>
                  <a:pt x="55541" y="-5734"/>
                  <a:pt x="44958" y="8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9EC35D46-31ED-DD51-45DF-15514CE7F9AB}"/>
              </a:ext>
            </a:extLst>
          </p:cNvPr>
          <p:cNvSpPr/>
          <p:nvPr/>
        </p:nvSpPr>
        <p:spPr>
          <a:xfrm>
            <a:off x="4024218" y="4745067"/>
            <a:ext cx="344814" cy="564505"/>
          </a:xfrm>
          <a:custGeom>
            <a:avLst/>
            <a:gdLst>
              <a:gd name="connsiteX0" fmla="*/ 135032 w 344814"/>
              <a:gd name="connsiteY0" fmla="*/ 90458 h 564505"/>
              <a:gd name="connsiteX1" fmla="*/ 39782 w 344814"/>
              <a:gd name="connsiteY1" fmla="*/ 303183 h 564505"/>
              <a:gd name="connsiteX2" fmla="*/ 65182 w 344814"/>
              <a:gd name="connsiteY2" fmla="*/ 233333 h 564505"/>
              <a:gd name="connsiteX3" fmla="*/ 4857 w 344814"/>
              <a:gd name="connsiteY3" fmla="*/ 401608 h 564505"/>
              <a:gd name="connsiteX4" fmla="*/ 8032 w 344814"/>
              <a:gd name="connsiteY4" fmla="*/ 328583 h 564505"/>
              <a:gd name="connsiteX5" fmla="*/ 42957 w 344814"/>
              <a:gd name="connsiteY5" fmla="*/ 452408 h 564505"/>
              <a:gd name="connsiteX6" fmla="*/ 236632 w 344814"/>
              <a:gd name="connsiteY6" fmla="*/ 563533 h 564505"/>
              <a:gd name="connsiteX7" fmla="*/ 185832 w 344814"/>
              <a:gd name="connsiteY7" fmla="*/ 506383 h 564505"/>
              <a:gd name="connsiteX8" fmla="*/ 344582 w 344814"/>
              <a:gd name="connsiteY8" fmla="*/ 503208 h 564505"/>
              <a:gd name="connsiteX9" fmla="*/ 144557 w 344814"/>
              <a:gd name="connsiteY9" fmla="*/ 449233 h 564505"/>
              <a:gd name="connsiteX10" fmla="*/ 198532 w 344814"/>
              <a:gd name="connsiteY10" fmla="*/ 465108 h 564505"/>
              <a:gd name="connsiteX11" fmla="*/ 87407 w 344814"/>
              <a:gd name="connsiteY11" fmla="*/ 363508 h 564505"/>
              <a:gd name="connsiteX12" fmla="*/ 90582 w 344814"/>
              <a:gd name="connsiteY12" fmla="*/ 382558 h 564505"/>
              <a:gd name="connsiteX13" fmla="*/ 265207 w 344814"/>
              <a:gd name="connsiteY13" fmla="*/ 1558 h 564505"/>
              <a:gd name="connsiteX14" fmla="*/ 115982 w 344814"/>
              <a:gd name="connsiteY14" fmla="*/ 242858 h 564505"/>
              <a:gd name="connsiteX15" fmla="*/ 135032 w 344814"/>
              <a:gd name="connsiteY15" fmla="*/ 90458 h 564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4814" h="564505">
                <a:moveTo>
                  <a:pt x="135032" y="90458"/>
                </a:moveTo>
                <a:cubicBezTo>
                  <a:pt x="122332" y="100512"/>
                  <a:pt x="51424" y="279370"/>
                  <a:pt x="39782" y="303183"/>
                </a:cubicBezTo>
                <a:cubicBezTo>
                  <a:pt x="28140" y="326996"/>
                  <a:pt x="71003" y="216929"/>
                  <a:pt x="65182" y="233333"/>
                </a:cubicBezTo>
                <a:cubicBezTo>
                  <a:pt x="59361" y="249737"/>
                  <a:pt x="14382" y="385733"/>
                  <a:pt x="4857" y="401608"/>
                </a:cubicBezTo>
                <a:cubicBezTo>
                  <a:pt x="-4668" y="417483"/>
                  <a:pt x="1682" y="320116"/>
                  <a:pt x="8032" y="328583"/>
                </a:cubicBezTo>
                <a:cubicBezTo>
                  <a:pt x="14382" y="337050"/>
                  <a:pt x="4857" y="413250"/>
                  <a:pt x="42957" y="452408"/>
                </a:cubicBezTo>
                <a:cubicBezTo>
                  <a:pt x="81057" y="491566"/>
                  <a:pt x="212820" y="554537"/>
                  <a:pt x="236632" y="563533"/>
                </a:cubicBezTo>
                <a:cubicBezTo>
                  <a:pt x="260444" y="572529"/>
                  <a:pt x="167840" y="516437"/>
                  <a:pt x="185832" y="506383"/>
                </a:cubicBezTo>
                <a:cubicBezTo>
                  <a:pt x="203824" y="496329"/>
                  <a:pt x="351461" y="512733"/>
                  <a:pt x="344582" y="503208"/>
                </a:cubicBezTo>
                <a:cubicBezTo>
                  <a:pt x="337703" y="493683"/>
                  <a:pt x="168899" y="455583"/>
                  <a:pt x="144557" y="449233"/>
                </a:cubicBezTo>
                <a:cubicBezTo>
                  <a:pt x="120215" y="442883"/>
                  <a:pt x="208057" y="479395"/>
                  <a:pt x="198532" y="465108"/>
                </a:cubicBezTo>
                <a:cubicBezTo>
                  <a:pt x="189007" y="450821"/>
                  <a:pt x="105399" y="377266"/>
                  <a:pt x="87407" y="363508"/>
                </a:cubicBezTo>
                <a:cubicBezTo>
                  <a:pt x="69415" y="349750"/>
                  <a:pt x="60949" y="442883"/>
                  <a:pt x="90582" y="382558"/>
                </a:cubicBezTo>
                <a:cubicBezTo>
                  <a:pt x="120215" y="322233"/>
                  <a:pt x="260974" y="24841"/>
                  <a:pt x="265207" y="1558"/>
                </a:cubicBezTo>
                <a:cubicBezTo>
                  <a:pt x="269440" y="-21725"/>
                  <a:pt x="136619" y="223279"/>
                  <a:pt x="115982" y="242858"/>
                </a:cubicBezTo>
                <a:cubicBezTo>
                  <a:pt x="95345" y="262437"/>
                  <a:pt x="147732" y="80404"/>
                  <a:pt x="135032" y="9045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6BD2BDB6-50CD-891C-8C54-5032414971A9}"/>
              </a:ext>
            </a:extLst>
          </p:cNvPr>
          <p:cNvSpPr/>
          <p:nvPr/>
        </p:nvSpPr>
        <p:spPr>
          <a:xfrm>
            <a:off x="4153913" y="4421880"/>
            <a:ext cx="81833" cy="224133"/>
          </a:xfrm>
          <a:custGeom>
            <a:avLst/>
            <a:gdLst>
              <a:gd name="connsiteX0" fmla="*/ 81537 w 81833"/>
              <a:gd name="connsiteY0" fmla="*/ 895 h 224133"/>
              <a:gd name="connsiteX1" fmla="*/ 30737 w 81833"/>
              <a:gd name="connsiteY1" fmla="*/ 89795 h 224133"/>
              <a:gd name="connsiteX2" fmla="*/ 5337 w 81833"/>
              <a:gd name="connsiteY2" fmla="*/ 223145 h 224133"/>
              <a:gd name="connsiteX3" fmla="*/ 5337 w 81833"/>
              <a:gd name="connsiteY3" fmla="*/ 143770 h 224133"/>
              <a:gd name="connsiteX4" fmla="*/ 81537 w 81833"/>
              <a:gd name="connsiteY4" fmla="*/ 895 h 22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33" h="224133">
                <a:moveTo>
                  <a:pt x="81537" y="895"/>
                </a:moveTo>
                <a:cubicBezTo>
                  <a:pt x="85770" y="-8101"/>
                  <a:pt x="43437" y="52753"/>
                  <a:pt x="30737" y="89795"/>
                </a:cubicBezTo>
                <a:cubicBezTo>
                  <a:pt x="18037" y="126837"/>
                  <a:pt x="9570" y="214149"/>
                  <a:pt x="5337" y="223145"/>
                </a:cubicBezTo>
                <a:cubicBezTo>
                  <a:pt x="1104" y="232141"/>
                  <a:pt x="-4188" y="177637"/>
                  <a:pt x="5337" y="143770"/>
                </a:cubicBezTo>
                <a:cubicBezTo>
                  <a:pt x="14862" y="109903"/>
                  <a:pt x="77304" y="9891"/>
                  <a:pt x="81537" y="8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1A8179E5-F09D-EA22-8B04-7886AB9DD677}"/>
              </a:ext>
            </a:extLst>
          </p:cNvPr>
          <p:cNvSpPr/>
          <p:nvPr/>
        </p:nvSpPr>
        <p:spPr>
          <a:xfrm>
            <a:off x="4342254" y="4310509"/>
            <a:ext cx="36153" cy="369764"/>
          </a:xfrm>
          <a:custGeom>
            <a:avLst/>
            <a:gdLst>
              <a:gd name="connsiteX0" fmla="*/ 1146 w 36153"/>
              <a:gd name="connsiteY0" fmla="*/ 1141 h 369764"/>
              <a:gd name="connsiteX1" fmla="*/ 36071 w 36153"/>
              <a:gd name="connsiteY1" fmla="*/ 359916 h 369764"/>
              <a:gd name="connsiteX2" fmla="*/ 10671 w 36153"/>
              <a:gd name="connsiteY2" fmla="*/ 248791 h 369764"/>
              <a:gd name="connsiteX3" fmla="*/ 1146 w 36153"/>
              <a:gd name="connsiteY3" fmla="*/ 1141 h 369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53" h="369764">
                <a:moveTo>
                  <a:pt x="1146" y="1141"/>
                </a:moveTo>
                <a:cubicBezTo>
                  <a:pt x="5379" y="19662"/>
                  <a:pt x="34484" y="318641"/>
                  <a:pt x="36071" y="359916"/>
                </a:cubicBezTo>
                <a:cubicBezTo>
                  <a:pt x="37658" y="401191"/>
                  <a:pt x="15963" y="302766"/>
                  <a:pt x="10671" y="248791"/>
                </a:cubicBezTo>
                <a:cubicBezTo>
                  <a:pt x="5379" y="194816"/>
                  <a:pt x="-3087" y="-17380"/>
                  <a:pt x="1146" y="11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A9C67DE9-0C0C-B03E-B105-6B1858F1409C}"/>
              </a:ext>
            </a:extLst>
          </p:cNvPr>
          <p:cNvSpPr/>
          <p:nvPr/>
        </p:nvSpPr>
        <p:spPr>
          <a:xfrm>
            <a:off x="4542813" y="4951591"/>
            <a:ext cx="142428" cy="160287"/>
          </a:xfrm>
          <a:custGeom>
            <a:avLst/>
            <a:gdLst>
              <a:gd name="connsiteX0" fmla="*/ 612 w 142428"/>
              <a:gd name="connsiteY0" fmla="*/ 1409 h 160287"/>
              <a:gd name="connsiteX1" fmla="*/ 86337 w 142428"/>
              <a:gd name="connsiteY1" fmla="*/ 61734 h 160287"/>
              <a:gd name="connsiteX2" fmla="*/ 133962 w 142428"/>
              <a:gd name="connsiteY2" fmla="*/ 115709 h 160287"/>
              <a:gd name="connsiteX3" fmla="*/ 133962 w 142428"/>
              <a:gd name="connsiteY3" fmla="*/ 160159 h 160287"/>
              <a:gd name="connsiteX4" fmla="*/ 133962 w 142428"/>
              <a:gd name="connsiteY4" fmla="*/ 125234 h 160287"/>
              <a:gd name="connsiteX5" fmla="*/ 612 w 142428"/>
              <a:gd name="connsiteY5" fmla="*/ 1409 h 160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428" h="160287">
                <a:moveTo>
                  <a:pt x="612" y="1409"/>
                </a:moveTo>
                <a:cubicBezTo>
                  <a:pt x="-7325" y="-9174"/>
                  <a:pt x="64112" y="42684"/>
                  <a:pt x="86337" y="61734"/>
                </a:cubicBezTo>
                <a:cubicBezTo>
                  <a:pt x="108562" y="80784"/>
                  <a:pt x="126025" y="99305"/>
                  <a:pt x="133962" y="115709"/>
                </a:cubicBezTo>
                <a:cubicBezTo>
                  <a:pt x="141900" y="132113"/>
                  <a:pt x="133962" y="160159"/>
                  <a:pt x="133962" y="160159"/>
                </a:cubicBezTo>
                <a:cubicBezTo>
                  <a:pt x="133962" y="161746"/>
                  <a:pt x="153012" y="148517"/>
                  <a:pt x="133962" y="125234"/>
                </a:cubicBezTo>
                <a:cubicBezTo>
                  <a:pt x="114912" y="101951"/>
                  <a:pt x="8549" y="11992"/>
                  <a:pt x="612" y="14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C64E8022-1394-0AA5-606E-648C0368046B}"/>
              </a:ext>
            </a:extLst>
          </p:cNvPr>
          <p:cNvSpPr/>
          <p:nvPr/>
        </p:nvSpPr>
        <p:spPr>
          <a:xfrm>
            <a:off x="4492428" y="4765667"/>
            <a:ext cx="38346" cy="187363"/>
          </a:xfrm>
          <a:custGeom>
            <a:avLst/>
            <a:gdLst>
              <a:gd name="connsiteX0" fmla="*/ 197 w 38346"/>
              <a:gd name="connsiteY0" fmla="*/ 8 h 187363"/>
              <a:gd name="connsiteX1" fmla="*/ 22422 w 38346"/>
              <a:gd name="connsiteY1" fmla="*/ 130183 h 187363"/>
              <a:gd name="connsiteX2" fmla="*/ 197 w 38346"/>
              <a:gd name="connsiteY2" fmla="*/ 187333 h 187363"/>
              <a:gd name="connsiteX3" fmla="*/ 38297 w 38346"/>
              <a:gd name="connsiteY3" fmla="*/ 123833 h 187363"/>
              <a:gd name="connsiteX4" fmla="*/ 197 w 38346"/>
              <a:gd name="connsiteY4" fmla="*/ 8 h 18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46" h="187363">
                <a:moveTo>
                  <a:pt x="197" y="8"/>
                </a:moveTo>
                <a:cubicBezTo>
                  <a:pt x="-2449" y="1066"/>
                  <a:pt x="22422" y="98962"/>
                  <a:pt x="22422" y="130183"/>
                </a:cubicBezTo>
                <a:cubicBezTo>
                  <a:pt x="22422" y="161404"/>
                  <a:pt x="-2449" y="188391"/>
                  <a:pt x="197" y="187333"/>
                </a:cubicBezTo>
                <a:cubicBezTo>
                  <a:pt x="2843" y="186275"/>
                  <a:pt x="36710" y="149233"/>
                  <a:pt x="38297" y="123833"/>
                </a:cubicBezTo>
                <a:cubicBezTo>
                  <a:pt x="39885" y="98433"/>
                  <a:pt x="2843" y="-1050"/>
                  <a:pt x="197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3E94A76D-B4B6-22A7-0E8E-7B7ADFD62416}"/>
              </a:ext>
            </a:extLst>
          </p:cNvPr>
          <p:cNvSpPr/>
          <p:nvPr/>
        </p:nvSpPr>
        <p:spPr>
          <a:xfrm>
            <a:off x="3955823" y="5210114"/>
            <a:ext cx="73301" cy="142966"/>
          </a:xfrm>
          <a:custGeom>
            <a:avLst/>
            <a:gdLst>
              <a:gd name="connsiteX0" fmla="*/ 73252 w 73301"/>
              <a:gd name="connsiteY0" fmla="*/ 61 h 142966"/>
              <a:gd name="connsiteX1" fmla="*/ 25627 w 73301"/>
              <a:gd name="connsiteY1" fmla="*/ 60386 h 142966"/>
              <a:gd name="connsiteX2" fmla="*/ 227 w 73301"/>
              <a:gd name="connsiteY2" fmla="*/ 142936 h 142966"/>
              <a:gd name="connsiteX3" fmla="*/ 16102 w 73301"/>
              <a:gd name="connsiteY3" fmla="*/ 50861 h 142966"/>
              <a:gd name="connsiteX4" fmla="*/ 73252 w 73301"/>
              <a:gd name="connsiteY4" fmla="*/ 61 h 14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301" h="142966">
                <a:moveTo>
                  <a:pt x="73252" y="61"/>
                </a:moveTo>
                <a:cubicBezTo>
                  <a:pt x="74839" y="1648"/>
                  <a:pt x="37798" y="36574"/>
                  <a:pt x="25627" y="60386"/>
                </a:cubicBezTo>
                <a:cubicBezTo>
                  <a:pt x="13456" y="84199"/>
                  <a:pt x="1814" y="144523"/>
                  <a:pt x="227" y="142936"/>
                </a:cubicBezTo>
                <a:cubicBezTo>
                  <a:pt x="-1360" y="141349"/>
                  <a:pt x="5519" y="73615"/>
                  <a:pt x="16102" y="50861"/>
                </a:cubicBezTo>
                <a:cubicBezTo>
                  <a:pt x="26685" y="28107"/>
                  <a:pt x="71665" y="-1526"/>
                  <a:pt x="73252" y="6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11FD237E-E115-AB9C-B046-7C5B27259E02}"/>
              </a:ext>
            </a:extLst>
          </p:cNvPr>
          <p:cNvSpPr/>
          <p:nvPr/>
        </p:nvSpPr>
        <p:spPr>
          <a:xfrm>
            <a:off x="4683430" y="4927291"/>
            <a:ext cx="136222" cy="216415"/>
          </a:xfrm>
          <a:custGeom>
            <a:avLst/>
            <a:gdLst>
              <a:gd name="connsiteX0" fmla="*/ 12395 w 136222"/>
              <a:gd name="connsiteY0" fmla="*/ 309 h 216415"/>
              <a:gd name="connsiteX1" fmla="*/ 12395 w 136222"/>
              <a:gd name="connsiteY1" fmla="*/ 82859 h 216415"/>
              <a:gd name="connsiteX2" fmla="*/ 136220 w 136222"/>
              <a:gd name="connsiteY2" fmla="*/ 216209 h 216415"/>
              <a:gd name="connsiteX3" fmla="*/ 9220 w 136222"/>
              <a:gd name="connsiteY3" fmla="*/ 111434 h 216415"/>
              <a:gd name="connsiteX4" fmla="*/ 12395 w 136222"/>
              <a:gd name="connsiteY4" fmla="*/ 309 h 21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222" h="216415">
                <a:moveTo>
                  <a:pt x="12395" y="309"/>
                </a:moveTo>
                <a:cubicBezTo>
                  <a:pt x="12924" y="-4454"/>
                  <a:pt x="-8242" y="46876"/>
                  <a:pt x="12395" y="82859"/>
                </a:cubicBezTo>
                <a:cubicBezTo>
                  <a:pt x="33032" y="118842"/>
                  <a:pt x="136749" y="211447"/>
                  <a:pt x="136220" y="216209"/>
                </a:cubicBezTo>
                <a:cubicBezTo>
                  <a:pt x="135691" y="220972"/>
                  <a:pt x="31445" y="142126"/>
                  <a:pt x="9220" y="111434"/>
                </a:cubicBezTo>
                <a:cubicBezTo>
                  <a:pt x="-13005" y="80742"/>
                  <a:pt x="11866" y="5072"/>
                  <a:pt x="12395" y="30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CEC96E4E-5654-1DF6-7382-697A3346A589}"/>
              </a:ext>
            </a:extLst>
          </p:cNvPr>
          <p:cNvSpPr/>
          <p:nvPr/>
        </p:nvSpPr>
        <p:spPr>
          <a:xfrm>
            <a:off x="3492521" y="4397188"/>
            <a:ext cx="210036" cy="197090"/>
          </a:xfrm>
          <a:custGeom>
            <a:avLst/>
            <a:gdLst>
              <a:gd name="connsiteX0" fmla="*/ 69829 w 210036"/>
              <a:gd name="connsiteY0" fmla="*/ 187 h 197090"/>
              <a:gd name="connsiteX1" fmla="*/ 15854 w 210036"/>
              <a:gd name="connsiteY1" fmla="*/ 79562 h 197090"/>
              <a:gd name="connsiteX2" fmla="*/ 3154 w 210036"/>
              <a:gd name="connsiteY2" fmla="*/ 89087 h 197090"/>
              <a:gd name="connsiteX3" fmla="*/ 66654 w 210036"/>
              <a:gd name="connsiteY3" fmla="*/ 139887 h 197090"/>
              <a:gd name="connsiteX4" fmla="*/ 209529 w 210036"/>
              <a:gd name="connsiteY4" fmla="*/ 197037 h 197090"/>
              <a:gd name="connsiteX5" fmla="*/ 111104 w 210036"/>
              <a:gd name="connsiteY5" fmla="*/ 149412 h 197090"/>
              <a:gd name="connsiteX6" fmla="*/ 28554 w 210036"/>
              <a:gd name="connsiteY6" fmla="*/ 104962 h 197090"/>
              <a:gd name="connsiteX7" fmla="*/ 69829 w 210036"/>
              <a:gd name="connsiteY7" fmla="*/ 187 h 197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0036" h="197090">
                <a:moveTo>
                  <a:pt x="69829" y="187"/>
                </a:moveTo>
                <a:cubicBezTo>
                  <a:pt x="67712" y="-4046"/>
                  <a:pt x="26966" y="64746"/>
                  <a:pt x="15854" y="79562"/>
                </a:cubicBezTo>
                <a:cubicBezTo>
                  <a:pt x="4742" y="94378"/>
                  <a:pt x="-5313" y="79033"/>
                  <a:pt x="3154" y="89087"/>
                </a:cubicBezTo>
                <a:cubicBezTo>
                  <a:pt x="11621" y="99141"/>
                  <a:pt x="32258" y="121895"/>
                  <a:pt x="66654" y="139887"/>
                </a:cubicBezTo>
                <a:cubicBezTo>
                  <a:pt x="101050" y="157879"/>
                  <a:pt x="202121" y="195450"/>
                  <a:pt x="209529" y="197037"/>
                </a:cubicBezTo>
                <a:cubicBezTo>
                  <a:pt x="216937" y="198624"/>
                  <a:pt x="141267" y="164758"/>
                  <a:pt x="111104" y="149412"/>
                </a:cubicBezTo>
                <a:cubicBezTo>
                  <a:pt x="80942" y="134066"/>
                  <a:pt x="38608" y="125070"/>
                  <a:pt x="28554" y="104962"/>
                </a:cubicBezTo>
                <a:cubicBezTo>
                  <a:pt x="18500" y="84854"/>
                  <a:pt x="71946" y="4420"/>
                  <a:pt x="69829" y="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75601F63-2C0E-C7C7-3293-1E62461F133B}"/>
              </a:ext>
            </a:extLst>
          </p:cNvPr>
          <p:cNvSpPr/>
          <p:nvPr/>
        </p:nvSpPr>
        <p:spPr>
          <a:xfrm>
            <a:off x="4520736" y="4222695"/>
            <a:ext cx="86264" cy="190607"/>
          </a:xfrm>
          <a:custGeom>
            <a:avLst/>
            <a:gdLst>
              <a:gd name="connsiteX0" fmla="*/ 57614 w 86264"/>
              <a:gd name="connsiteY0" fmla="*/ 55 h 190607"/>
              <a:gd name="connsiteX1" fmla="*/ 16339 w 86264"/>
              <a:gd name="connsiteY1" fmla="*/ 88955 h 190607"/>
              <a:gd name="connsiteX2" fmla="*/ 86189 w 86264"/>
              <a:gd name="connsiteY2" fmla="*/ 190555 h 190607"/>
              <a:gd name="connsiteX3" fmla="*/ 464 w 86264"/>
              <a:gd name="connsiteY3" fmla="*/ 101655 h 190607"/>
              <a:gd name="connsiteX4" fmla="*/ 57614 w 86264"/>
              <a:gd name="connsiteY4" fmla="*/ 55 h 190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264" h="190607">
                <a:moveTo>
                  <a:pt x="57614" y="55"/>
                </a:moveTo>
                <a:cubicBezTo>
                  <a:pt x="60260" y="-2062"/>
                  <a:pt x="11577" y="57205"/>
                  <a:pt x="16339" y="88955"/>
                </a:cubicBezTo>
                <a:cubicBezTo>
                  <a:pt x="21101" y="120705"/>
                  <a:pt x="88835" y="188438"/>
                  <a:pt x="86189" y="190555"/>
                </a:cubicBezTo>
                <a:cubicBezTo>
                  <a:pt x="83543" y="192672"/>
                  <a:pt x="6814" y="130230"/>
                  <a:pt x="464" y="101655"/>
                </a:cubicBezTo>
                <a:cubicBezTo>
                  <a:pt x="-5886" y="73080"/>
                  <a:pt x="54968" y="2172"/>
                  <a:pt x="57614" y="5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1D5D1614-F77C-50AA-A39B-E4E2AEC7A142}"/>
              </a:ext>
            </a:extLst>
          </p:cNvPr>
          <p:cNvSpPr/>
          <p:nvPr/>
        </p:nvSpPr>
        <p:spPr>
          <a:xfrm>
            <a:off x="4651364" y="4035230"/>
            <a:ext cx="425477" cy="133570"/>
          </a:xfrm>
          <a:custGeom>
            <a:avLst/>
            <a:gdLst>
              <a:gd name="connsiteX0" fmla="*/ 11 w 425477"/>
              <a:gd name="connsiteY0" fmla="*/ 133545 h 133570"/>
              <a:gd name="connsiteX1" fmla="*/ 231786 w 425477"/>
              <a:gd name="connsiteY1" fmla="*/ 28770 h 133570"/>
              <a:gd name="connsiteX2" fmla="*/ 425461 w 425477"/>
              <a:gd name="connsiteY2" fmla="*/ 195 h 133570"/>
              <a:gd name="connsiteX3" fmla="*/ 241311 w 425477"/>
              <a:gd name="connsiteY3" fmla="*/ 38295 h 133570"/>
              <a:gd name="connsiteX4" fmla="*/ 11 w 425477"/>
              <a:gd name="connsiteY4" fmla="*/ 133545 h 133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477" h="133570">
                <a:moveTo>
                  <a:pt x="11" y="133545"/>
                </a:moveTo>
                <a:cubicBezTo>
                  <a:pt x="-1576" y="131958"/>
                  <a:pt x="160878" y="50995"/>
                  <a:pt x="231786" y="28770"/>
                </a:cubicBezTo>
                <a:cubicBezTo>
                  <a:pt x="302694" y="6545"/>
                  <a:pt x="423874" y="-1392"/>
                  <a:pt x="425461" y="195"/>
                </a:cubicBezTo>
                <a:cubicBezTo>
                  <a:pt x="427048" y="1782"/>
                  <a:pt x="313278" y="14483"/>
                  <a:pt x="241311" y="38295"/>
                </a:cubicBezTo>
                <a:cubicBezTo>
                  <a:pt x="169344" y="62107"/>
                  <a:pt x="1598" y="135132"/>
                  <a:pt x="11" y="13354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42376368-885F-76E6-D96A-B4844BF6C67D}"/>
              </a:ext>
            </a:extLst>
          </p:cNvPr>
          <p:cNvSpPr/>
          <p:nvPr/>
        </p:nvSpPr>
        <p:spPr>
          <a:xfrm>
            <a:off x="4522423" y="4060201"/>
            <a:ext cx="217975" cy="158632"/>
          </a:xfrm>
          <a:custGeom>
            <a:avLst/>
            <a:gdLst>
              <a:gd name="connsiteX0" fmla="*/ 217932 w 217975"/>
              <a:gd name="connsiteY0" fmla="*/ 131 h 158632"/>
              <a:gd name="connsiteX1" fmla="*/ 102394 w 217975"/>
              <a:gd name="connsiteY1" fmla="*/ 62852 h 158632"/>
              <a:gd name="connsiteX2" fmla="*/ 61 w 217975"/>
              <a:gd name="connsiteY2" fmla="*/ 158583 h 158632"/>
              <a:gd name="connsiteX3" fmla="*/ 89190 w 217975"/>
              <a:gd name="connsiteY3" fmla="*/ 49647 h 158632"/>
              <a:gd name="connsiteX4" fmla="*/ 217932 w 217975"/>
              <a:gd name="connsiteY4" fmla="*/ 131 h 15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975" h="158632">
                <a:moveTo>
                  <a:pt x="217932" y="131"/>
                </a:moveTo>
                <a:cubicBezTo>
                  <a:pt x="220133" y="2332"/>
                  <a:pt x="138706" y="36443"/>
                  <a:pt x="102394" y="62852"/>
                </a:cubicBezTo>
                <a:cubicBezTo>
                  <a:pt x="66082" y="89261"/>
                  <a:pt x="2262" y="160784"/>
                  <a:pt x="61" y="158583"/>
                </a:cubicBezTo>
                <a:cubicBezTo>
                  <a:pt x="-2140" y="156382"/>
                  <a:pt x="55629" y="75505"/>
                  <a:pt x="89190" y="49647"/>
                </a:cubicBezTo>
                <a:cubicBezTo>
                  <a:pt x="122751" y="23789"/>
                  <a:pt x="215731" y="-2070"/>
                  <a:pt x="217932" y="13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5298CE80-699D-017B-17D6-94DAFC1D9AF3}"/>
              </a:ext>
            </a:extLst>
          </p:cNvPr>
          <p:cNvSpPr/>
          <p:nvPr/>
        </p:nvSpPr>
        <p:spPr>
          <a:xfrm>
            <a:off x="3736789" y="4078889"/>
            <a:ext cx="386522" cy="181403"/>
          </a:xfrm>
          <a:custGeom>
            <a:avLst/>
            <a:gdLst>
              <a:gd name="connsiteX0" fmla="*/ 37 w 386522"/>
              <a:gd name="connsiteY0" fmla="*/ 1250 h 181403"/>
              <a:gd name="connsiteX1" fmla="*/ 211306 w 386522"/>
              <a:gd name="connsiteY1" fmla="*/ 30959 h 181403"/>
              <a:gd name="connsiteX2" fmla="*/ 376360 w 386522"/>
              <a:gd name="connsiteY2" fmla="*/ 166304 h 181403"/>
              <a:gd name="connsiteX3" fmla="*/ 359855 w 386522"/>
              <a:gd name="connsiteY3" fmla="*/ 169605 h 181403"/>
              <a:gd name="connsiteX4" fmla="*/ 287231 w 386522"/>
              <a:gd name="connsiteY4" fmla="*/ 90379 h 181403"/>
              <a:gd name="connsiteX5" fmla="*/ 227812 w 386522"/>
              <a:gd name="connsiteY5" fmla="*/ 57368 h 181403"/>
              <a:gd name="connsiteX6" fmla="*/ 37 w 386522"/>
              <a:gd name="connsiteY6" fmla="*/ 1250 h 181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522" h="181403">
                <a:moveTo>
                  <a:pt x="37" y="1250"/>
                </a:moveTo>
                <a:cubicBezTo>
                  <a:pt x="-2714" y="-3151"/>
                  <a:pt x="148586" y="3450"/>
                  <a:pt x="211306" y="30959"/>
                </a:cubicBezTo>
                <a:cubicBezTo>
                  <a:pt x="274027" y="58468"/>
                  <a:pt x="351602" y="143196"/>
                  <a:pt x="376360" y="166304"/>
                </a:cubicBezTo>
                <a:cubicBezTo>
                  <a:pt x="401118" y="189412"/>
                  <a:pt x="374710" y="182259"/>
                  <a:pt x="359855" y="169605"/>
                </a:cubicBezTo>
                <a:cubicBezTo>
                  <a:pt x="345000" y="156951"/>
                  <a:pt x="309238" y="109085"/>
                  <a:pt x="287231" y="90379"/>
                </a:cubicBezTo>
                <a:cubicBezTo>
                  <a:pt x="265224" y="71673"/>
                  <a:pt x="271276" y="68922"/>
                  <a:pt x="227812" y="57368"/>
                </a:cubicBezTo>
                <a:cubicBezTo>
                  <a:pt x="184348" y="45814"/>
                  <a:pt x="2788" y="5651"/>
                  <a:pt x="37" y="125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AAFA8B1C-E9B4-DC6B-CB0A-D2CBD0972A11}"/>
              </a:ext>
            </a:extLst>
          </p:cNvPr>
          <p:cNvSpPr/>
          <p:nvPr/>
        </p:nvSpPr>
        <p:spPr>
          <a:xfrm>
            <a:off x="3898532" y="4466341"/>
            <a:ext cx="190411" cy="95787"/>
          </a:xfrm>
          <a:custGeom>
            <a:avLst/>
            <a:gdLst>
              <a:gd name="connsiteX0" fmla="*/ 188209 w 190411"/>
              <a:gd name="connsiteY0" fmla="*/ 24 h 95787"/>
              <a:gd name="connsiteX1" fmla="*/ 165101 w 190411"/>
              <a:gd name="connsiteY1" fmla="*/ 52842 h 95787"/>
              <a:gd name="connsiteX2" fmla="*/ 47 w 190411"/>
              <a:gd name="connsiteY2" fmla="*/ 95756 h 95787"/>
              <a:gd name="connsiteX3" fmla="*/ 148596 w 190411"/>
              <a:gd name="connsiteY3" fmla="*/ 46240 h 95787"/>
              <a:gd name="connsiteX4" fmla="*/ 188209 w 190411"/>
              <a:gd name="connsiteY4" fmla="*/ 24 h 95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411" h="95787">
                <a:moveTo>
                  <a:pt x="188209" y="24"/>
                </a:moveTo>
                <a:cubicBezTo>
                  <a:pt x="190960" y="1124"/>
                  <a:pt x="196461" y="36887"/>
                  <a:pt x="165101" y="52842"/>
                </a:cubicBezTo>
                <a:cubicBezTo>
                  <a:pt x="133741" y="68797"/>
                  <a:pt x="2798" y="96856"/>
                  <a:pt x="47" y="95756"/>
                </a:cubicBezTo>
                <a:cubicBezTo>
                  <a:pt x="-2704" y="94656"/>
                  <a:pt x="115035" y="57244"/>
                  <a:pt x="148596" y="46240"/>
                </a:cubicBezTo>
                <a:cubicBezTo>
                  <a:pt x="182157" y="35236"/>
                  <a:pt x="185458" y="-1076"/>
                  <a:pt x="188209" y="2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8BFFE5D3-6080-9067-4C60-996A8629A289}"/>
              </a:ext>
            </a:extLst>
          </p:cNvPr>
          <p:cNvSpPr/>
          <p:nvPr/>
        </p:nvSpPr>
        <p:spPr>
          <a:xfrm>
            <a:off x="4730114" y="4164325"/>
            <a:ext cx="291097" cy="54560"/>
          </a:xfrm>
          <a:custGeom>
            <a:avLst/>
            <a:gdLst>
              <a:gd name="connsiteX0" fmla="*/ 338 w 291097"/>
              <a:gd name="connsiteY0" fmla="*/ 54459 h 54560"/>
              <a:gd name="connsiteX1" fmla="*/ 119177 w 291097"/>
              <a:gd name="connsiteY1" fmla="*/ 14846 h 54560"/>
              <a:gd name="connsiteX2" fmla="*/ 290833 w 291097"/>
              <a:gd name="connsiteY2" fmla="*/ 8244 h 54560"/>
              <a:gd name="connsiteX3" fmla="*/ 155489 w 291097"/>
              <a:gd name="connsiteY3" fmla="*/ 1642 h 54560"/>
              <a:gd name="connsiteX4" fmla="*/ 338 w 291097"/>
              <a:gd name="connsiteY4" fmla="*/ 54459 h 5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097" h="54560">
                <a:moveTo>
                  <a:pt x="338" y="54459"/>
                </a:moveTo>
                <a:cubicBezTo>
                  <a:pt x="-5714" y="56660"/>
                  <a:pt x="70761" y="22548"/>
                  <a:pt x="119177" y="14846"/>
                </a:cubicBezTo>
                <a:cubicBezTo>
                  <a:pt x="167593" y="7143"/>
                  <a:pt x="284781" y="10445"/>
                  <a:pt x="290833" y="8244"/>
                </a:cubicBezTo>
                <a:cubicBezTo>
                  <a:pt x="296885" y="6043"/>
                  <a:pt x="197303" y="-3860"/>
                  <a:pt x="155489" y="1642"/>
                </a:cubicBezTo>
                <a:cubicBezTo>
                  <a:pt x="113675" y="7144"/>
                  <a:pt x="6390" y="52258"/>
                  <a:pt x="338" y="5445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7DEF9576-1082-D2D5-230F-CB0691088453}"/>
              </a:ext>
            </a:extLst>
          </p:cNvPr>
          <p:cNvSpPr/>
          <p:nvPr/>
        </p:nvSpPr>
        <p:spPr>
          <a:xfrm>
            <a:off x="4591930" y="4261580"/>
            <a:ext cx="65982" cy="195259"/>
          </a:xfrm>
          <a:custGeom>
            <a:avLst/>
            <a:gdLst>
              <a:gd name="connsiteX0" fmla="*/ 65898 w 65982"/>
              <a:gd name="connsiteY0" fmla="*/ 118 h 195259"/>
              <a:gd name="connsiteX1" fmla="*/ 16382 w 65982"/>
              <a:gd name="connsiteY1" fmla="*/ 95850 h 195259"/>
              <a:gd name="connsiteX2" fmla="*/ 3178 w 65982"/>
              <a:gd name="connsiteY2" fmla="*/ 194882 h 195259"/>
              <a:gd name="connsiteX3" fmla="*/ 3178 w 65982"/>
              <a:gd name="connsiteY3" fmla="*/ 132162 h 195259"/>
              <a:gd name="connsiteX4" fmla="*/ 3178 w 65982"/>
              <a:gd name="connsiteY4" fmla="*/ 115656 h 195259"/>
              <a:gd name="connsiteX5" fmla="*/ 65898 w 65982"/>
              <a:gd name="connsiteY5" fmla="*/ 118 h 195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982" h="195259">
                <a:moveTo>
                  <a:pt x="65898" y="118"/>
                </a:moveTo>
                <a:cubicBezTo>
                  <a:pt x="68099" y="-3183"/>
                  <a:pt x="26835" y="63389"/>
                  <a:pt x="16382" y="95850"/>
                </a:cubicBezTo>
                <a:cubicBezTo>
                  <a:pt x="5929" y="128311"/>
                  <a:pt x="5379" y="188830"/>
                  <a:pt x="3178" y="194882"/>
                </a:cubicBezTo>
                <a:cubicBezTo>
                  <a:pt x="977" y="200934"/>
                  <a:pt x="3178" y="132162"/>
                  <a:pt x="3178" y="132162"/>
                </a:cubicBezTo>
                <a:cubicBezTo>
                  <a:pt x="3178" y="118958"/>
                  <a:pt x="-3974" y="132712"/>
                  <a:pt x="3178" y="115656"/>
                </a:cubicBezTo>
                <a:cubicBezTo>
                  <a:pt x="10330" y="98600"/>
                  <a:pt x="63697" y="3419"/>
                  <a:pt x="65898" y="11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フリーフォーム 176">
            <a:extLst>
              <a:ext uri="{FF2B5EF4-FFF2-40B4-BE49-F238E27FC236}">
                <a16:creationId xmlns:a16="http://schemas.microsoft.com/office/drawing/2014/main" id="{306870EB-7D11-D55A-DBBA-97928F5BEE57}"/>
              </a:ext>
            </a:extLst>
          </p:cNvPr>
          <p:cNvSpPr/>
          <p:nvPr/>
        </p:nvSpPr>
        <p:spPr>
          <a:xfrm>
            <a:off x="4605865" y="4200525"/>
            <a:ext cx="191616" cy="210672"/>
          </a:xfrm>
          <a:custGeom>
            <a:avLst/>
            <a:gdLst>
              <a:gd name="connsiteX0" fmla="*/ 191560 w 191616"/>
              <a:gd name="connsiteY0" fmla="*/ 0 h 210672"/>
              <a:gd name="connsiteX1" fmla="*/ 70910 w 191616"/>
              <a:gd name="connsiteY1" fmla="*/ 82550 h 210672"/>
              <a:gd name="connsiteX2" fmla="*/ 1060 w 191616"/>
              <a:gd name="connsiteY2" fmla="*/ 209550 h 210672"/>
              <a:gd name="connsiteX3" fmla="*/ 29635 w 191616"/>
              <a:gd name="connsiteY3" fmla="*/ 142875 h 210672"/>
              <a:gd name="connsiteX4" fmla="*/ 42335 w 191616"/>
              <a:gd name="connsiteY4" fmla="*/ 111125 h 210672"/>
              <a:gd name="connsiteX5" fmla="*/ 55035 w 191616"/>
              <a:gd name="connsiteY5" fmla="*/ 82550 h 210672"/>
              <a:gd name="connsiteX6" fmla="*/ 191560 w 191616"/>
              <a:gd name="connsiteY6" fmla="*/ 0 h 210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616" h="210672">
                <a:moveTo>
                  <a:pt x="191560" y="0"/>
                </a:moveTo>
                <a:cubicBezTo>
                  <a:pt x="194206" y="0"/>
                  <a:pt x="102660" y="47625"/>
                  <a:pt x="70910" y="82550"/>
                </a:cubicBezTo>
                <a:cubicBezTo>
                  <a:pt x="39160" y="117475"/>
                  <a:pt x="7939" y="199496"/>
                  <a:pt x="1060" y="209550"/>
                </a:cubicBezTo>
                <a:cubicBezTo>
                  <a:pt x="-5819" y="219604"/>
                  <a:pt x="22756" y="159279"/>
                  <a:pt x="29635" y="142875"/>
                </a:cubicBezTo>
                <a:cubicBezTo>
                  <a:pt x="36514" y="126471"/>
                  <a:pt x="38102" y="121179"/>
                  <a:pt x="42335" y="111125"/>
                </a:cubicBezTo>
                <a:cubicBezTo>
                  <a:pt x="46568" y="101071"/>
                  <a:pt x="33339" y="98425"/>
                  <a:pt x="55035" y="82550"/>
                </a:cubicBezTo>
                <a:cubicBezTo>
                  <a:pt x="76731" y="66675"/>
                  <a:pt x="188914" y="0"/>
                  <a:pt x="191560" y="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373CB092-9220-18F1-5557-74CE3594B55A}"/>
              </a:ext>
            </a:extLst>
          </p:cNvPr>
          <p:cNvSpPr/>
          <p:nvPr/>
        </p:nvSpPr>
        <p:spPr>
          <a:xfrm>
            <a:off x="5275593" y="4099986"/>
            <a:ext cx="258469" cy="919129"/>
          </a:xfrm>
          <a:custGeom>
            <a:avLst/>
            <a:gdLst>
              <a:gd name="connsiteX0" fmla="*/ 188582 w 258469"/>
              <a:gd name="connsiteY0" fmla="*/ 40214 h 919129"/>
              <a:gd name="connsiteX1" fmla="*/ 252082 w 258469"/>
              <a:gd name="connsiteY1" fmla="*/ 557739 h 919129"/>
              <a:gd name="connsiteX2" fmla="*/ 239382 w 258469"/>
              <a:gd name="connsiteY2" fmla="*/ 418039 h 919129"/>
              <a:gd name="connsiteX3" fmla="*/ 102857 w 258469"/>
              <a:gd name="connsiteY3" fmla="*/ 916514 h 919129"/>
              <a:gd name="connsiteX4" fmla="*/ 140957 w 258469"/>
              <a:gd name="connsiteY4" fmla="*/ 614889 h 919129"/>
              <a:gd name="connsiteX5" fmla="*/ 172707 w 258469"/>
              <a:gd name="connsiteY5" fmla="*/ 624414 h 919129"/>
              <a:gd name="connsiteX6" fmla="*/ 1257 w 258469"/>
              <a:gd name="connsiteY6" fmla="*/ 240239 h 919129"/>
              <a:gd name="connsiteX7" fmla="*/ 93332 w 258469"/>
              <a:gd name="connsiteY7" fmla="*/ 395814 h 919129"/>
              <a:gd name="connsiteX8" fmla="*/ 61582 w 258469"/>
              <a:gd name="connsiteY8" fmla="*/ 5289 h 919129"/>
              <a:gd name="connsiteX9" fmla="*/ 166357 w 258469"/>
              <a:gd name="connsiteY9" fmla="*/ 164039 h 919129"/>
              <a:gd name="connsiteX10" fmla="*/ 188582 w 258469"/>
              <a:gd name="connsiteY10" fmla="*/ 40214 h 919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8469" h="919129">
                <a:moveTo>
                  <a:pt x="188582" y="40214"/>
                </a:moveTo>
                <a:cubicBezTo>
                  <a:pt x="202869" y="105831"/>
                  <a:pt x="243615" y="494768"/>
                  <a:pt x="252082" y="557739"/>
                </a:cubicBezTo>
                <a:cubicBezTo>
                  <a:pt x="260549" y="620710"/>
                  <a:pt x="264253" y="358243"/>
                  <a:pt x="239382" y="418039"/>
                </a:cubicBezTo>
                <a:cubicBezTo>
                  <a:pt x="214511" y="477835"/>
                  <a:pt x="119261" y="883706"/>
                  <a:pt x="102857" y="916514"/>
                </a:cubicBezTo>
                <a:cubicBezTo>
                  <a:pt x="86453" y="949322"/>
                  <a:pt x="129315" y="663572"/>
                  <a:pt x="140957" y="614889"/>
                </a:cubicBezTo>
                <a:cubicBezTo>
                  <a:pt x="152599" y="566206"/>
                  <a:pt x="195990" y="686856"/>
                  <a:pt x="172707" y="624414"/>
                </a:cubicBezTo>
                <a:cubicBezTo>
                  <a:pt x="149424" y="561972"/>
                  <a:pt x="14486" y="278339"/>
                  <a:pt x="1257" y="240239"/>
                </a:cubicBezTo>
                <a:cubicBezTo>
                  <a:pt x="-11972" y="202139"/>
                  <a:pt x="83278" y="434972"/>
                  <a:pt x="93332" y="395814"/>
                </a:cubicBezTo>
                <a:cubicBezTo>
                  <a:pt x="103386" y="356656"/>
                  <a:pt x="49411" y="43918"/>
                  <a:pt x="61582" y="5289"/>
                </a:cubicBezTo>
                <a:cubicBezTo>
                  <a:pt x="73753" y="-33340"/>
                  <a:pt x="147307" y="151868"/>
                  <a:pt x="166357" y="164039"/>
                </a:cubicBezTo>
                <a:cubicBezTo>
                  <a:pt x="185407" y="176210"/>
                  <a:pt x="174295" y="-25403"/>
                  <a:pt x="188582" y="4021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2AF89B5C-824E-665C-E3DA-4C52C275E59D}"/>
              </a:ext>
            </a:extLst>
          </p:cNvPr>
          <p:cNvSpPr/>
          <p:nvPr/>
        </p:nvSpPr>
        <p:spPr>
          <a:xfrm>
            <a:off x="4623390" y="4298886"/>
            <a:ext cx="653574" cy="245387"/>
          </a:xfrm>
          <a:custGeom>
            <a:avLst/>
            <a:gdLst>
              <a:gd name="connsiteX0" fmla="*/ 12110 w 653574"/>
              <a:gd name="connsiteY0" fmla="*/ 88964 h 245387"/>
              <a:gd name="connsiteX1" fmla="*/ 281985 w 653574"/>
              <a:gd name="connsiteY1" fmla="*/ 98489 h 245387"/>
              <a:gd name="connsiteX2" fmla="*/ 256585 w 653574"/>
              <a:gd name="connsiteY2" fmla="*/ 108014 h 245387"/>
              <a:gd name="connsiteX3" fmla="*/ 453435 w 653574"/>
              <a:gd name="connsiteY3" fmla="*/ 12764 h 245387"/>
              <a:gd name="connsiteX4" fmla="*/ 428035 w 653574"/>
              <a:gd name="connsiteY4" fmla="*/ 28639 h 245387"/>
              <a:gd name="connsiteX5" fmla="*/ 459785 w 653574"/>
              <a:gd name="connsiteY5" fmla="*/ 64 h 245387"/>
              <a:gd name="connsiteX6" fmla="*/ 643935 w 653574"/>
              <a:gd name="connsiteY6" fmla="*/ 38164 h 245387"/>
              <a:gd name="connsiteX7" fmla="*/ 510585 w 653574"/>
              <a:gd name="connsiteY7" fmla="*/ 38164 h 245387"/>
              <a:gd name="connsiteX8" fmla="*/ 653460 w 653574"/>
              <a:gd name="connsiteY8" fmla="*/ 66739 h 245387"/>
              <a:gd name="connsiteX9" fmla="*/ 482010 w 653574"/>
              <a:gd name="connsiteY9" fmla="*/ 69914 h 245387"/>
              <a:gd name="connsiteX10" fmla="*/ 564560 w 653574"/>
              <a:gd name="connsiteY10" fmla="*/ 101664 h 245387"/>
              <a:gd name="connsiteX11" fmla="*/ 380410 w 653574"/>
              <a:gd name="connsiteY11" fmla="*/ 123889 h 245387"/>
              <a:gd name="connsiteX12" fmla="*/ 570910 w 653574"/>
              <a:gd name="connsiteY12" fmla="*/ 79439 h 245387"/>
              <a:gd name="connsiteX13" fmla="*/ 447085 w 653574"/>
              <a:gd name="connsiteY13" fmla="*/ 158814 h 245387"/>
              <a:gd name="connsiteX14" fmla="*/ 196260 w 653574"/>
              <a:gd name="connsiteY14" fmla="*/ 244539 h 245387"/>
              <a:gd name="connsiteX15" fmla="*/ 313735 w 653574"/>
              <a:gd name="connsiteY15" fmla="*/ 203264 h 245387"/>
              <a:gd name="connsiteX16" fmla="*/ 135935 w 653574"/>
              <a:gd name="connsiteY16" fmla="*/ 212789 h 245387"/>
              <a:gd name="connsiteX17" fmla="*/ 212135 w 653574"/>
              <a:gd name="connsiteY17" fmla="*/ 212789 h 245387"/>
              <a:gd name="connsiteX18" fmla="*/ 2585 w 653574"/>
              <a:gd name="connsiteY18" fmla="*/ 155639 h 245387"/>
              <a:gd name="connsiteX19" fmla="*/ 301035 w 653574"/>
              <a:gd name="connsiteY19" fmla="*/ 146114 h 245387"/>
              <a:gd name="connsiteX20" fmla="*/ 75610 w 653574"/>
              <a:gd name="connsiteY20" fmla="*/ 139764 h 245387"/>
              <a:gd name="connsiteX21" fmla="*/ 12110 w 653574"/>
              <a:gd name="connsiteY21" fmla="*/ 88964 h 245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53574" h="245387">
                <a:moveTo>
                  <a:pt x="12110" y="88964"/>
                </a:moveTo>
                <a:cubicBezTo>
                  <a:pt x="46506" y="82085"/>
                  <a:pt x="241239" y="95314"/>
                  <a:pt x="281985" y="98489"/>
                </a:cubicBezTo>
                <a:cubicBezTo>
                  <a:pt x="322731" y="101664"/>
                  <a:pt x="228010" y="122301"/>
                  <a:pt x="256585" y="108014"/>
                </a:cubicBezTo>
                <a:cubicBezTo>
                  <a:pt x="285160" y="93727"/>
                  <a:pt x="424860" y="25993"/>
                  <a:pt x="453435" y="12764"/>
                </a:cubicBezTo>
                <a:cubicBezTo>
                  <a:pt x="482010" y="-465"/>
                  <a:pt x="426977" y="30756"/>
                  <a:pt x="428035" y="28639"/>
                </a:cubicBezTo>
                <a:cubicBezTo>
                  <a:pt x="429093" y="26522"/>
                  <a:pt x="423802" y="-1524"/>
                  <a:pt x="459785" y="64"/>
                </a:cubicBezTo>
                <a:cubicBezTo>
                  <a:pt x="495768" y="1651"/>
                  <a:pt x="635468" y="31814"/>
                  <a:pt x="643935" y="38164"/>
                </a:cubicBezTo>
                <a:cubicBezTo>
                  <a:pt x="652402" y="44514"/>
                  <a:pt x="508998" y="33402"/>
                  <a:pt x="510585" y="38164"/>
                </a:cubicBezTo>
                <a:cubicBezTo>
                  <a:pt x="512172" y="42926"/>
                  <a:pt x="658223" y="61447"/>
                  <a:pt x="653460" y="66739"/>
                </a:cubicBezTo>
                <a:cubicBezTo>
                  <a:pt x="648698" y="72031"/>
                  <a:pt x="496827" y="64093"/>
                  <a:pt x="482010" y="69914"/>
                </a:cubicBezTo>
                <a:cubicBezTo>
                  <a:pt x="467193" y="75735"/>
                  <a:pt x="581493" y="92668"/>
                  <a:pt x="564560" y="101664"/>
                </a:cubicBezTo>
                <a:cubicBezTo>
                  <a:pt x="547627" y="110660"/>
                  <a:pt x="379352" y="127593"/>
                  <a:pt x="380410" y="123889"/>
                </a:cubicBezTo>
                <a:cubicBezTo>
                  <a:pt x="381468" y="120185"/>
                  <a:pt x="559798" y="73618"/>
                  <a:pt x="570910" y="79439"/>
                </a:cubicBezTo>
                <a:cubicBezTo>
                  <a:pt x="582022" y="85260"/>
                  <a:pt x="509527" y="131297"/>
                  <a:pt x="447085" y="158814"/>
                </a:cubicBezTo>
                <a:cubicBezTo>
                  <a:pt x="384643" y="186331"/>
                  <a:pt x="218485" y="237131"/>
                  <a:pt x="196260" y="244539"/>
                </a:cubicBezTo>
                <a:cubicBezTo>
                  <a:pt x="174035" y="251947"/>
                  <a:pt x="323789" y="208556"/>
                  <a:pt x="313735" y="203264"/>
                </a:cubicBezTo>
                <a:cubicBezTo>
                  <a:pt x="303681" y="197972"/>
                  <a:pt x="152868" y="211202"/>
                  <a:pt x="135935" y="212789"/>
                </a:cubicBezTo>
                <a:cubicBezTo>
                  <a:pt x="119002" y="214377"/>
                  <a:pt x="234360" y="222314"/>
                  <a:pt x="212135" y="212789"/>
                </a:cubicBezTo>
                <a:cubicBezTo>
                  <a:pt x="189910" y="203264"/>
                  <a:pt x="-12231" y="166751"/>
                  <a:pt x="2585" y="155639"/>
                </a:cubicBezTo>
                <a:cubicBezTo>
                  <a:pt x="17401" y="144527"/>
                  <a:pt x="288864" y="148760"/>
                  <a:pt x="301035" y="146114"/>
                </a:cubicBezTo>
                <a:cubicBezTo>
                  <a:pt x="313206" y="143468"/>
                  <a:pt x="129056" y="142939"/>
                  <a:pt x="75610" y="139764"/>
                </a:cubicBezTo>
                <a:cubicBezTo>
                  <a:pt x="22164" y="136589"/>
                  <a:pt x="-22286" y="95843"/>
                  <a:pt x="12110" y="8896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F3809D3D-61BB-7FF0-0A10-B863363BB365}"/>
              </a:ext>
            </a:extLst>
          </p:cNvPr>
          <p:cNvSpPr/>
          <p:nvPr/>
        </p:nvSpPr>
        <p:spPr>
          <a:xfrm>
            <a:off x="4606125" y="4187825"/>
            <a:ext cx="527910" cy="231827"/>
          </a:xfrm>
          <a:custGeom>
            <a:avLst/>
            <a:gdLst>
              <a:gd name="connsiteX0" fmla="*/ 800 w 527910"/>
              <a:gd name="connsiteY0" fmla="*/ 231775 h 231827"/>
              <a:gd name="connsiteX1" fmla="*/ 124625 w 527910"/>
              <a:gd name="connsiteY1" fmla="*/ 92075 h 231827"/>
              <a:gd name="connsiteX2" fmla="*/ 92875 w 527910"/>
              <a:gd name="connsiteY2" fmla="*/ 111125 h 231827"/>
              <a:gd name="connsiteX3" fmla="*/ 302425 w 527910"/>
              <a:gd name="connsiteY3" fmla="*/ 50800 h 231827"/>
              <a:gd name="connsiteX4" fmla="*/ 204000 w 527910"/>
              <a:gd name="connsiteY4" fmla="*/ 60325 h 231827"/>
              <a:gd name="connsiteX5" fmla="*/ 391325 w 527910"/>
              <a:gd name="connsiteY5" fmla="*/ 60325 h 231827"/>
              <a:gd name="connsiteX6" fmla="*/ 527850 w 527910"/>
              <a:gd name="connsiteY6" fmla="*/ 104775 h 231827"/>
              <a:gd name="connsiteX7" fmla="*/ 375450 w 527910"/>
              <a:gd name="connsiteY7" fmla="*/ 9525 h 231827"/>
              <a:gd name="connsiteX8" fmla="*/ 442125 w 527910"/>
              <a:gd name="connsiteY8" fmla="*/ 47625 h 231827"/>
              <a:gd name="connsiteX9" fmla="*/ 334175 w 527910"/>
              <a:gd name="connsiteY9" fmla="*/ 0 h 231827"/>
              <a:gd name="connsiteX10" fmla="*/ 146850 w 527910"/>
              <a:gd name="connsiteY10" fmla="*/ 47625 h 231827"/>
              <a:gd name="connsiteX11" fmla="*/ 213525 w 527910"/>
              <a:gd name="connsiteY11" fmla="*/ 25400 h 231827"/>
              <a:gd name="connsiteX12" fmla="*/ 77000 w 527910"/>
              <a:gd name="connsiteY12" fmla="*/ 107950 h 231827"/>
              <a:gd name="connsiteX13" fmla="*/ 800 w 527910"/>
              <a:gd name="connsiteY13" fmla="*/ 231775 h 231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7910" h="231827">
                <a:moveTo>
                  <a:pt x="800" y="231775"/>
                </a:moveTo>
                <a:cubicBezTo>
                  <a:pt x="8737" y="229129"/>
                  <a:pt x="109279" y="112183"/>
                  <a:pt x="124625" y="92075"/>
                </a:cubicBezTo>
                <a:cubicBezTo>
                  <a:pt x="139971" y="71967"/>
                  <a:pt x="63242" y="118004"/>
                  <a:pt x="92875" y="111125"/>
                </a:cubicBezTo>
                <a:cubicBezTo>
                  <a:pt x="122508" y="104246"/>
                  <a:pt x="283904" y="59267"/>
                  <a:pt x="302425" y="50800"/>
                </a:cubicBezTo>
                <a:cubicBezTo>
                  <a:pt x="320946" y="42333"/>
                  <a:pt x="189183" y="58738"/>
                  <a:pt x="204000" y="60325"/>
                </a:cubicBezTo>
                <a:cubicBezTo>
                  <a:pt x="218817" y="61912"/>
                  <a:pt x="337350" y="52917"/>
                  <a:pt x="391325" y="60325"/>
                </a:cubicBezTo>
                <a:cubicBezTo>
                  <a:pt x="445300" y="67733"/>
                  <a:pt x="530496" y="113242"/>
                  <a:pt x="527850" y="104775"/>
                </a:cubicBezTo>
                <a:cubicBezTo>
                  <a:pt x="525204" y="96308"/>
                  <a:pt x="389737" y="19050"/>
                  <a:pt x="375450" y="9525"/>
                </a:cubicBezTo>
                <a:cubicBezTo>
                  <a:pt x="361163" y="0"/>
                  <a:pt x="449004" y="49212"/>
                  <a:pt x="442125" y="47625"/>
                </a:cubicBezTo>
                <a:cubicBezTo>
                  <a:pt x="435246" y="46038"/>
                  <a:pt x="383387" y="0"/>
                  <a:pt x="334175" y="0"/>
                </a:cubicBezTo>
                <a:cubicBezTo>
                  <a:pt x="284963" y="0"/>
                  <a:pt x="166958" y="43392"/>
                  <a:pt x="146850" y="47625"/>
                </a:cubicBezTo>
                <a:cubicBezTo>
                  <a:pt x="126742" y="51858"/>
                  <a:pt x="225167" y="15346"/>
                  <a:pt x="213525" y="25400"/>
                </a:cubicBezTo>
                <a:cubicBezTo>
                  <a:pt x="201883" y="35454"/>
                  <a:pt x="108221" y="78846"/>
                  <a:pt x="77000" y="107950"/>
                </a:cubicBezTo>
                <a:cubicBezTo>
                  <a:pt x="45779" y="137054"/>
                  <a:pt x="-7137" y="234421"/>
                  <a:pt x="800" y="23177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B3CE68A7-0261-FBA1-6F81-29D01A0F184C}"/>
              </a:ext>
            </a:extLst>
          </p:cNvPr>
          <p:cNvSpPr/>
          <p:nvPr/>
        </p:nvSpPr>
        <p:spPr>
          <a:xfrm>
            <a:off x="4066784" y="4049772"/>
            <a:ext cx="154500" cy="589198"/>
          </a:xfrm>
          <a:custGeom>
            <a:avLst/>
            <a:gdLst>
              <a:gd name="connsiteX0" fmla="*/ 121084 w 154500"/>
              <a:gd name="connsiteY0" fmla="*/ 100518 h 589198"/>
              <a:gd name="connsiteX1" fmla="*/ 154487 w 154500"/>
              <a:gd name="connsiteY1" fmla="*/ 288409 h 589198"/>
              <a:gd name="connsiteX2" fmla="*/ 116909 w 154500"/>
              <a:gd name="connsiteY2" fmla="*/ 363565 h 589198"/>
              <a:gd name="connsiteX3" fmla="*/ 87682 w 154500"/>
              <a:gd name="connsiteY3" fmla="*/ 589033 h 589198"/>
              <a:gd name="connsiteX4" fmla="*/ 91857 w 154500"/>
              <a:gd name="connsiteY4" fmla="*/ 401143 h 589198"/>
              <a:gd name="connsiteX5" fmla="*/ 87682 w 154500"/>
              <a:gd name="connsiteY5" fmla="*/ 467949 h 589198"/>
              <a:gd name="connsiteX6" fmla="*/ 0 w 154500"/>
              <a:gd name="connsiteY6" fmla="*/ 175675 h 589198"/>
              <a:gd name="connsiteX7" fmla="*/ 87682 w 154500"/>
              <a:gd name="connsiteY7" fmla="*/ 184025 h 589198"/>
              <a:gd name="connsiteX8" fmla="*/ 96032 w 154500"/>
              <a:gd name="connsiteY8" fmla="*/ 310 h 589198"/>
              <a:gd name="connsiteX9" fmla="*/ 104383 w 154500"/>
              <a:gd name="connsiteY9" fmla="*/ 234129 h 589198"/>
              <a:gd name="connsiteX10" fmla="*/ 121084 w 154500"/>
              <a:gd name="connsiteY10" fmla="*/ 100518 h 589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500" h="589198">
                <a:moveTo>
                  <a:pt x="121084" y="100518"/>
                </a:moveTo>
                <a:cubicBezTo>
                  <a:pt x="129435" y="109565"/>
                  <a:pt x="155183" y="244568"/>
                  <a:pt x="154487" y="288409"/>
                </a:cubicBezTo>
                <a:cubicBezTo>
                  <a:pt x="153791" y="332250"/>
                  <a:pt x="128043" y="313461"/>
                  <a:pt x="116909" y="363565"/>
                </a:cubicBezTo>
                <a:cubicBezTo>
                  <a:pt x="105775" y="413669"/>
                  <a:pt x="91857" y="582770"/>
                  <a:pt x="87682" y="589033"/>
                </a:cubicBezTo>
                <a:cubicBezTo>
                  <a:pt x="83507" y="595296"/>
                  <a:pt x="91857" y="421324"/>
                  <a:pt x="91857" y="401143"/>
                </a:cubicBezTo>
                <a:cubicBezTo>
                  <a:pt x="91857" y="380962"/>
                  <a:pt x="102991" y="505527"/>
                  <a:pt x="87682" y="467949"/>
                </a:cubicBezTo>
                <a:cubicBezTo>
                  <a:pt x="72373" y="430371"/>
                  <a:pt x="0" y="222996"/>
                  <a:pt x="0" y="175675"/>
                </a:cubicBezTo>
                <a:cubicBezTo>
                  <a:pt x="0" y="128354"/>
                  <a:pt x="71677" y="213253"/>
                  <a:pt x="87682" y="184025"/>
                </a:cubicBezTo>
                <a:cubicBezTo>
                  <a:pt x="103687" y="154797"/>
                  <a:pt x="93249" y="-8041"/>
                  <a:pt x="96032" y="310"/>
                </a:cubicBezTo>
                <a:cubicBezTo>
                  <a:pt x="98815" y="8661"/>
                  <a:pt x="100904" y="210469"/>
                  <a:pt x="104383" y="234129"/>
                </a:cubicBezTo>
                <a:cubicBezTo>
                  <a:pt x="107862" y="257789"/>
                  <a:pt x="112733" y="91471"/>
                  <a:pt x="121084" y="10051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B3E03C14-278C-BAB1-7363-3EB28898BB8F}"/>
              </a:ext>
            </a:extLst>
          </p:cNvPr>
          <p:cNvSpPr/>
          <p:nvPr/>
        </p:nvSpPr>
        <p:spPr>
          <a:xfrm>
            <a:off x="4026189" y="5466547"/>
            <a:ext cx="806060" cy="166971"/>
          </a:xfrm>
          <a:custGeom>
            <a:avLst/>
            <a:gdLst>
              <a:gd name="connsiteX0" fmla="*/ 2886 w 806060"/>
              <a:gd name="connsiteY0" fmla="*/ 105578 h 166971"/>
              <a:gd name="connsiteX1" fmla="*/ 164811 w 806060"/>
              <a:gd name="connsiteY1" fmla="*/ 23028 h 166971"/>
              <a:gd name="connsiteX2" fmla="*/ 136236 w 806060"/>
              <a:gd name="connsiteY2" fmla="*/ 29378 h 166971"/>
              <a:gd name="connsiteX3" fmla="*/ 247361 w 806060"/>
              <a:gd name="connsiteY3" fmla="*/ 3978 h 166971"/>
              <a:gd name="connsiteX4" fmla="*/ 377536 w 806060"/>
              <a:gd name="connsiteY4" fmla="*/ 29378 h 166971"/>
              <a:gd name="connsiteX5" fmla="*/ 348961 w 806060"/>
              <a:gd name="connsiteY5" fmla="*/ 32553 h 166971"/>
              <a:gd name="connsiteX6" fmla="*/ 561686 w 806060"/>
              <a:gd name="connsiteY6" fmla="*/ 3978 h 166971"/>
              <a:gd name="connsiteX7" fmla="*/ 577561 w 806060"/>
              <a:gd name="connsiteY7" fmla="*/ 3978 h 166971"/>
              <a:gd name="connsiteX8" fmla="*/ 752186 w 806060"/>
              <a:gd name="connsiteY8" fmla="*/ 38903 h 166971"/>
              <a:gd name="connsiteX9" fmla="*/ 802986 w 806060"/>
              <a:gd name="connsiteY9" fmla="*/ 73828 h 166971"/>
              <a:gd name="connsiteX10" fmla="*/ 679161 w 806060"/>
              <a:gd name="connsiteY10" fmla="*/ 89703 h 166971"/>
              <a:gd name="connsiteX11" fmla="*/ 749011 w 806060"/>
              <a:gd name="connsiteY11" fmla="*/ 99228 h 166971"/>
              <a:gd name="connsiteX12" fmla="*/ 444211 w 806060"/>
              <a:gd name="connsiteY12" fmla="*/ 118278 h 166971"/>
              <a:gd name="connsiteX13" fmla="*/ 596611 w 806060"/>
              <a:gd name="connsiteY13" fmla="*/ 96053 h 166971"/>
              <a:gd name="connsiteX14" fmla="*/ 352136 w 806060"/>
              <a:gd name="connsiteY14" fmla="*/ 102403 h 166971"/>
              <a:gd name="connsiteX15" fmla="*/ 114011 w 806060"/>
              <a:gd name="connsiteY15" fmla="*/ 165903 h 166971"/>
              <a:gd name="connsiteX16" fmla="*/ 193386 w 806060"/>
              <a:gd name="connsiteY16" fmla="*/ 143678 h 166971"/>
              <a:gd name="connsiteX17" fmla="*/ 69561 w 806060"/>
              <a:gd name="connsiteY17" fmla="*/ 162728 h 166971"/>
              <a:gd name="connsiteX18" fmla="*/ 2886 w 806060"/>
              <a:gd name="connsiteY18" fmla="*/ 105578 h 166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06060" h="166971">
                <a:moveTo>
                  <a:pt x="2886" y="105578"/>
                </a:moveTo>
                <a:cubicBezTo>
                  <a:pt x="18761" y="82295"/>
                  <a:pt x="142586" y="35728"/>
                  <a:pt x="164811" y="23028"/>
                </a:cubicBezTo>
                <a:cubicBezTo>
                  <a:pt x="187036" y="10328"/>
                  <a:pt x="136236" y="29378"/>
                  <a:pt x="136236" y="29378"/>
                </a:cubicBezTo>
                <a:cubicBezTo>
                  <a:pt x="149994" y="26203"/>
                  <a:pt x="207144" y="3978"/>
                  <a:pt x="247361" y="3978"/>
                </a:cubicBezTo>
                <a:cubicBezTo>
                  <a:pt x="287578" y="3978"/>
                  <a:pt x="360603" y="24616"/>
                  <a:pt x="377536" y="29378"/>
                </a:cubicBezTo>
                <a:cubicBezTo>
                  <a:pt x="394469" y="34140"/>
                  <a:pt x="348961" y="32553"/>
                  <a:pt x="348961" y="32553"/>
                </a:cubicBezTo>
                <a:lnTo>
                  <a:pt x="561686" y="3978"/>
                </a:lnTo>
                <a:cubicBezTo>
                  <a:pt x="599786" y="-785"/>
                  <a:pt x="545811" y="-1843"/>
                  <a:pt x="577561" y="3978"/>
                </a:cubicBezTo>
                <a:cubicBezTo>
                  <a:pt x="609311" y="9799"/>
                  <a:pt x="714615" y="27261"/>
                  <a:pt x="752186" y="38903"/>
                </a:cubicBezTo>
                <a:cubicBezTo>
                  <a:pt x="789757" y="50545"/>
                  <a:pt x="815157" y="65361"/>
                  <a:pt x="802986" y="73828"/>
                </a:cubicBezTo>
                <a:cubicBezTo>
                  <a:pt x="790815" y="82295"/>
                  <a:pt x="688157" y="85470"/>
                  <a:pt x="679161" y="89703"/>
                </a:cubicBezTo>
                <a:cubicBezTo>
                  <a:pt x="670165" y="93936"/>
                  <a:pt x="788169" y="94465"/>
                  <a:pt x="749011" y="99228"/>
                </a:cubicBezTo>
                <a:cubicBezTo>
                  <a:pt x="709853" y="103990"/>
                  <a:pt x="469611" y="118807"/>
                  <a:pt x="444211" y="118278"/>
                </a:cubicBezTo>
                <a:cubicBezTo>
                  <a:pt x="418811" y="117749"/>
                  <a:pt x="611957" y="98699"/>
                  <a:pt x="596611" y="96053"/>
                </a:cubicBezTo>
                <a:cubicBezTo>
                  <a:pt x="581265" y="93407"/>
                  <a:pt x="432569" y="90761"/>
                  <a:pt x="352136" y="102403"/>
                </a:cubicBezTo>
                <a:cubicBezTo>
                  <a:pt x="271703" y="114045"/>
                  <a:pt x="140469" y="159024"/>
                  <a:pt x="114011" y="165903"/>
                </a:cubicBezTo>
                <a:cubicBezTo>
                  <a:pt x="87553" y="172782"/>
                  <a:pt x="200794" y="144207"/>
                  <a:pt x="193386" y="143678"/>
                </a:cubicBezTo>
                <a:cubicBezTo>
                  <a:pt x="185978" y="143149"/>
                  <a:pt x="98665" y="164845"/>
                  <a:pt x="69561" y="162728"/>
                </a:cubicBezTo>
                <a:cubicBezTo>
                  <a:pt x="40457" y="160611"/>
                  <a:pt x="-12989" y="128861"/>
                  <a:pt x="2886" y="105578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437125C0-CE7D-97AC-EB96-F6F95F44DC5F}"/>
              </a:ext>
            </a:extLst>
          </p:cNvPr>
          <p:cNvSpPr/>
          <p:nvPr/>
        </p:nvSpPr>
        <p:spPr>
          <a:xfrm>
            <a:off x="4101262" y="5552337"/>
            <a:ext cx="750988" cy="258626"/>
          </a:xfrm>
          <a:custGeom>
            <a:avLst/>
            <a:gdLst>
              <a:gd name="connsiteX0" fmla="*/ 64338 w 750988"/>
              <a:gd name="connsiteY0" fmla="*/ 64238 h 258626"/>
              <a:gd name="connsiteX1" fmla="*/ 381838 w 750988"/>
              <a:gd name="connsiteY1" fmla="*/ 76938 h 258626"/>
              <a:gd name="connsiteX2" fmla="*/ 248488 w 750988"/>
              <a:gd name="connsiteY2" fmla="*/ 115038 h 258626"/>
              <a:gd name="connsiteX3" fmla="*/ 496138 w 750988"/>
              <a:gd name="connsiteY3" fmla="*/ 19788 h 258626"/>
              <a:gd name="connsiteX4" fmla="*/ 734263 w 750988"/>
              <a:gd name="connsiteY4" fmla="*/ 10263 h 258626"/>
              <a:gd name="connsiteX5" fmla="*/ 731088 w 750988"/>
              <a:gd name="connsiteY5" fmla="*/ 10263 h 258626"/>
              <a:gd name="connsiteX6" fmla="*/ 731088 w 750988"/>
              <a:gd name="connsiteY6" fmla="*/ 16613 h 258626"/>
              <a:gd name="connsiteX7" fmla="*/ 524713 w 750988"/>
              <a:gd name="connsiteY7" fmla="*/ 213463 h 258626"/>
              <a:gd name="connsiteX8" fmla="*/ 302463 w 750988"/>
              <a:gd name="connsiteY8" fmla="*/ 257913 h 258626"/>
              <a:gd name="connsiteX9" fmla="*/ 477088 w 750988"/>
              <a:gd name="connsiteY9" fmla="*/ 242038 h 258626"/>
              <a:gd name="connsiteX10" fmla="*/ 235788 w 750988"/>
              <a:gd name="connsiteY10" fmla="*/ 257913 h 258626"/>
              <a:gd name="connsiteX11" fmla="*/ 124663 w 750988"/>
              <a:gd name="connsiteY11" fmla="*/ 235688 h 258626"/>
              <a:gd name="connsiteX12" fmla="*/ 10363 w 750988"/>
              <a:gd name="connsiteY12" fmla="*/ 137263 h 258626"/>
              <a:gd name="connsiteX13" fmla="*/ 10363 w 750988"/>
              <a:gd name="connsiteY13" fmla="*/ 38838 h 258626"/>
              <a:gd name="connsiteX14" fmla="*/ 64338 w 750988"/>
              <a:gd name="connsiteY14" fmla="*/ 64238 h 25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50988" h="258626">
                <a:moveTo>
                  <a:pt x="64338" y="64238"/>
                </a:moveTo>
                <a:cubicBezTo>
                  <a:pt x="126251" y="70588"/>
                  <a:pt x="351146" y="68471"/>
                  <a:pt x="381838" y="76938"/>
                </a:cubicBezTo>
                <a:cubicBezTo>
                  <a:pt x="412530" y="85405"/>
                  <a:pt x="229438" y="124563"/>
                  <a:pt x="248488" y="115038"/>
                </a:cubicBezTo>
                <a:cubicBezTo>
                  <a:pt x="267538" y="105513"/>
                  <a:pt x="415176" y="37250"/>
                  <a:pt x="496138" y="19788"/>
                </a:cubicBezTo>
                <a:cubicBezTo>
                  <a:pt x="577100" y="2326"/>
                  <a:pt x="695105" y="11850"/>
                  <a:pt x="734263" y="10263"/>
                </a:cubicBezTo>
                <a:cubicBezTo>
                  <a:pt x="773421" y="8676"/>
                  <a:pt x="731617" y="9205"/>
                  <a:pt x="731088" y="10263"/>
                </a:cubicBezTo>
                <a:cubicBezTo>
                  <a:pt x="730559" y="11321"/>
                  <a:pt x="765484" y="-17254"/>
                  <a:pt x="731088" y="16613"/>
                </a:cubicBezTo>
                <a:cubicBezTo>
                  <a:pt x="696692" y="50480"/>
                  <a:pt x="596150" y="173246"/>
                  <a:pt x="524713" y="213463"/>
                </a:cubicBezTo>
                <a:cubicBezTo>
                  <a:pt x="453276" y="253680"/>
                  <a:pt x="310401" y="253151"/>
                  <a:pt x="302463" y="257913"/>
                </a:cubicBezTo>
                <a:cubicBezTo>
                  <a:pt x="294526" y="262676"/>
                  <a:pt x="488200" y="242038"/>
                  <a:pt x="477088" y="242038"/>
                </a:cubicBezTo>
                <a:cubicBezTo>
                  <a:pt x="465976" y="242038"/>
                  <a:pt x="294525" y="258971"/>
                  <a:pt x="235788" y="257913"/>
                </a:cubicBezTo>
                <a:cubicBezTo>
                  <a:pt x="177051" y="256855"/>
                  <a:pt x="162234" y="255796"/>
                  <a:pt x="124663" y="235688"/>
                </a:cubicBezTo>
                <a:cubicBezTo>
                  <a:pt x="87092" y="215580"/>
                  <a:pt x="29413" y="170071"/>
                  <a:pt x="10363" y="137263"/>
                </a:cubicBezTo>
                <a:cubicBezTo>
                  <a:pt x="-8687" y="104455"/>
                  <a:pt x="2955" y="50480"/>
                  <a:pt x="10363" y="38838"/>
                </a:cubicBezTo>
                <a:cubicBezTo>
                  <a:pt x="17771" y="27196"/>
                  <a:pt x="2425" y="57888"/>
                  <a:pt x="64338" y="64238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69211783-AAFD-F9D3-8C73-8A74C4BC8FE5}"/>
              </a:ext>
            </a:extLst>
          </p:cNvPr>
          <p:cNvSpPr/>
          <p:nvPr/>
        </p:nvSpPr>
        <p:spPr>
          <a:xfrm>
            <a:off x="4213704" y="5544111"/>
            <a:ext cx="715223" cy="349164"/>
          </a:xfrm>
          <a:custGeom>
            <a:avLst/>
            <a:gdLst>
              <a:gd name="connsiteX0" fmla="*/ 621821 w 715223"/>
              <a:gd name="connsiteY0" fmla="*/ 21664 h 349164"/>
              <a:gd name="connsiteX1" fmla="*/ 355121 w 715223"/>
              <a:gd name="connsiteY1" fmla="*/ 224864 h 349164"/>
              <a:gd name="connsiteX2" fmla="*/ 402746 w 715223"/>
              <a:gd name="connsiteY2" fmla="*/ 221689 h 349164"/>
              <a:gd name="connsiteX3" fmla="*/ 183671 w 715223"/>
              <a:gd name="connsiteY3" fmla="*/ 275664 h 349164"/>
              <a:gd name="connsiteX4" fmla="*/ 34446 w 715223"/>
              <a:gd name="connsiteY4" fmla="*/ 259789 h 349164"/>
              <a:gd name="connsiteX5" fmla="*/ 218596 w 715223"/>
              <a:gd name="connsiteY5" fmla="*/ 269314 h 349164"/>
              <a:gd name="connsiteX6" fmla="*/ 2696 w 715223"/>
              <a:gd name="connsiteY6" fmla="*/ 307414 h 349164"/>
              <a:gd name="connsiteX7" fmla="*/ 402746 w 715223"/>
              <a:gd name="connsiteY7" fmla="*/ 278839 h 349164"/>
              <a:gd name="connsiteX8" fmla="*/ 174146 w 715223"/>
              <a:gd name="connsiteY8" fmla="*/ 348689 h 349164"/>
              <a:gd name="connsiteX9" fmla="*/ 488471 w 715223"/>
              <a:gd name="connsiteY9" fmla="*/ 237564 h 349164"/>
              <a:gd name="connsiteX10" fmla="*/ 450371 w 715223"/>
              <a:gd name="connsiteY10" fmla="*/ 266139 h 349164"/>
              <a:gd name="connsiteX11" fmla="*/ 713896 w 715223"/>
              <a:gd name="connsiteY11" fmla="*/ 2614 h 349164"/>
              <a:gd name="connsiteX12" fmla="*/ 555146 w 715223"/>
              <a:gd name="connsiteY12" fmla="*/ 126439 h 349164"/>
              <a:gd name="connsiteX13" fmla="*/ 621821 w 715223"/>
              <a:gd name="connsiteY13" fmla="*/ 21664 h 349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15223" h="349164">
                <a:moveTo>
                  <a:pt x="621821" y="21664"/>
                </a:moveTo>
                <a:cubicBezTo>
                  <a:pt x="588483" y="38068"/>
                  <a:pt x="391633" y="191527"/>
                  <a:pt x="355121" y="224864"/>
                </a:cubicBezTo>
                <a:cubicBezTo>
                  <a:pt x="318608" y="258202"/>
                  <a:pt x="431321" y="213222"/>
                  <a:pt x="402746" y="221689"/>
                </a:cubicBezTo>
                <a:cubicBezTo>
                  <a:pt x="374171" y="230156"/>
                  <a:pt x="245054" y="269314"/>
                  <a:pt x="183671" y="275664"/>
                </a:cubicBezTo>
                <a:cubicBezTo>
                  <a:pt x="122288" y="282014"/>
                  <a:pt x="28625" y="260847"/>
                  <a:pt x="34446" y="259789"/>
                </a:cubicBezTo>
                <a:cubicBezTo>
                  <a:pt x="40267" y="258731"/>
                  <a:pt x="223888" y="261377"/>
                  <a:pt x="218596" y="269314"/>
                </a:cubicBezTo>
                <a:cubicBezTo>
                  <a:pt x="213304" y="277251"/>
                  <a:pt x="-27996" y="305827"/>
                  <a:pt x="2696" y="307414"/>
                </a:cubicBezTo>
                <a:cubicBezTo>
                  <a:pt x="33388" y="309002"/>
                  <a:pt x="374171" y="271960"/>
                  <a:pt x="402746" y="278839"/>
                </a:cubicBezTo>
                <a:cubicBezTo>
                  <a:pt x="431321" y="285718"/>
                  <a:pt x="159858" y="355568"/>
                  <a:pt x="174146" y="348689"/>
                </a:cubicBezTo>
                <a:cubicBezTo>
                  <a:pt x="188433" y="341810"/>
                  <a:pt x="442433" y="251322"/>
                  <a:pt x="488471" y="237564"/>
                </a:cubicBezTo>
                <a:cubicBezTo>
                  <a:pt x="534508" y="223806"/>
                  <a:pt x="412800" y="305297"/>
                  <a:pt x="450371" y="266139"/>
                </a:cubicBezTo>
                <a:cubicBezTo>
                  <a:pt x="487942" y="226981"/>
                  <a:pt x="696434" y="25897"/>
                  <a:pt x="713896" y="2614"/>
                </a:cubicBezTo>
                <a:cubicBezTo>
                  <a:pt x="731359" y="-20669"/>
                  <a:pt x="571021" y="119031"/>
                  <a:pt x="555146" y="126439"/>
                </a:cubicBezTo>
                <a:cubicBezTo>
                  <a:pt x="539271" y="133847"/>
                  <a:pt x="655159" y="5260"/>
                  <a:pt x="621821" y="2166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336891BB-CEBC-6CC9-B29B-CC99171173C6}"/>
              </a:ext>
            </a:extLst>
          </p:cNvPr>
          <p:cNvSpPr/>
          <p:nvPr/>
        </p:nvSpPr>
        <p:spPr>
          <a:xfrm>
            <a:off x="3959899" y="5636806"/>
            <a:ext cx="491460" cy="212916"/>
          </a:xfrm>
          <a:custGeom>
            <a:avLst/>
            <a:gdLst>
              <a:gd name="connsiteX0" fmla="*/ 66001 w 491460"/>
              <a:gd name="connsiteY0" fmla="*/ 1994 h 212916"/>
              <a:gd name="connsiteX1" fmla="*/ 310476 w 491460"/>
              <a:gd name="connsiteY1" fmla="*/ 151219 h 212916"/>
              <a:gd name="connsiteX2" fmla="*/ 272376 w 491460"/>
              <a:gd name="connsiteY2" fmla="*/ 132169 h 212916"/>
              <a:gd name="connsiteX3" fmla="*/ 491451 w 491460"/>
              <a:gd name="connsiteY3" fmla="*/ 173444 h 212916"/>
              <a:gd name="connsiteX4" fmla="*/ 262851 w 491460"/>
              <a:gd name="connsiteY4" fmla="*/ 186144 h 212916"/>
              <a:gd name="connsiteX5" fmla="*/ 415251 w 491460"/>
              <a:gd name="connsiteY5" fmla="*/ 208369 h 212916"/>
              <a:gd name="connsiteX6" fmla="*/ 43776 w 491460"/>
              <a:gd name="connsiteY6" fmla="*/ 87719 h 212916"/>
              <a:gd name="connsiteX7" fmla="*/ 221576 w 491460"/>
              <a:gd name="connsiteY7" fmla="*/ 148044 h 212916"/>
              <a:gd name="connsiteX8" fmla="*/ 5676 w 491460"/>
              <a:gd name="connsiteY8" fmla="*/ 55969 h 212916"/>
              <a:gd name="connsiteX9" fmla="*/ 62826 w 491460"/>
              <a:gd name="connsiteY9" fmla="*/ 62319 h 212916"/>
              <a:gd name="connsiteX10" fmla="*/ 66001 w 491460"/>
              <a:gd name="connsiteY10" fmla="*/ 1994 h 212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1460" h="212916">
                <a:moveTo>
                  <a:pt x="66001" y="1994"/>
                </a:moveTo>
                <a:cubicBezTo>
                  <a:pt x="107276" y="16811"/>
                  <a:pt x="276080" y="129523"/>
                  <a:pt x="310476" y="151219"/>
                </a:cubicBezTo>
                <a:cubicBezTo>
                  <a:pt x="344872" y="172915"/>
                  <a:pt x="242214" y="128465"/>
                  <a:pt x="272376" y="132169"/>
                </a:cubicBezTo>
                <a:cubicBezTo>
                  <a:pt x="302539" y="135873"/>
                  <a:pt x="493038" y="164448"/>
                  <a:pt x="491451" y="173444"/>
                </a:cubicBezTo>
                <a:cubicBezTo>
                  <a:pt x="489864" y="182440"/>
                  <a:pt x="275551" y="180323"/>
                  <a:pt x="262851" y="186144"/>
                </a:cubicBezTo>
                <a:cubicBezTo>
                  <a:pt x="250151" y="191965"/>
                  <a:pt x="451763" y="224773"/>
                  <a:pt x="415251" y="208369"/>
                </a:cubicBezTo>
                <a:cubicBezTo>
                  <a:pt x="378739" y="191965"/>
                  <a:pt x="76055" y="97773"/>
                  <a:pt x="43776" y="87719"/>
                </a:cubicBezTo>
                <a:cubicBezTo>
                  <a:pt x="11497" y="77665"/>
                  <a:pt x="227926" y="153336"/>
                  <a:pt x="221576" y="148044"/>
                </a:cubicBezTo>
                <a:cubicBezTo>
                  <a:pt x="215226" y="142752"/>
                  <a:pt x="32134" y="70256"/>
                  <a:pt x="5676" y="55969"/>
                </a:cubicBezTo>
                <a:cubicBezTo>
                  <a:pt x="-20782" y="41682"/>
                  <a:pt x="53301" y="64965"/>
                  <a:pt x="62826" y="62319"/>
                </a:cubicBezTo>
                <a:cubicBezTo>
                  <a:pt x="72351" y="59673"/>
                  <a:pt x="24726" y="-12823"/>
                  <a:pt x="66001" y="199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D1C63D87-2C55-BFDE-BFFF-33BF91EA7031}"/>
              </a:ext>
            </a:extLst>
          </p:cNvPr>
          <p:cNvSpPr/>
          <p:nvPr/>
        </p:nvSpPr>
        <p:spPr>
          <a:xfrm>
            <a:off x="4705247" y="5235537"/>
            <a:ext cx="168797" cy="133425"/>
          </a:xfrm>
          <a:custGeom>
            <a:avLst/>
            <a:gdLst>
              <a:gd name="connsiteX0" fmla="*/ 103 w 168797"/>
              <a:gd name="connsiteY0" fmla="*/ 38 h 133425"/>
              <a:gd name="connsiteX1" fmla="*/ 95353 w 168797"/>
              <a:gd name="connsiteY1" fmla="*/ 34963 h 133425"/>
              <a:gd name="connsiteX2" fmla="*/ 168378 w 168797"/>
              <a:gd name="connsiteY2" fmla="*/ 133388 h 133425"/>
              <a:gd name="connsiteX3" fmla="*/ 127103 w 168797"/>
              <a:gd name="connsiteY3" fmla="*/ 47663 h 133425"/>
              <a:gd name="connsiteX4" fmla="*/ 114403 w 168797"/>
              <a:gd name="connsiteY4" fmla="*/ 28613 h 133425"/>
              <a:gd name="connsiteX5" fmla="*/ 103 w 168797"/>
              <a:gd name="connsiteY5" fmla="*/ 38 h 1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797" h="133425">
                <a:moveTo>
                  <a:pt x="103" y="38"/>
                </a:moveTo>
                <a:cubicBezTo>
                  <a:pt x="-3072" y="1096"/>
                  <a:pt x="67307" y="12738"/>
                  <a:pt x="95353" y="34963"/>
                </a:cubicBezTo>
                <a:cubicBezTo>
                  <a:pt x="123399" y="57188"/>
                  <a:pt x="163086" y="131271"/>
                  <a:pt x="168378" y="133388"/>
                </a:cubicBezTo>
                <a:cubicBezTo>
                  <a:pt x="173670" y="135505"/>
                  <a:pt x="127103" y="47663"/>
                  <a:pt x="127103" y="47663"/>
                </a:cubicBezTo>
                <a:cubicBezTo>
                  <a:pt x="118107" y="30201"/>
                  <a:pt x="128691" y="37080"/>
                  <a:pt x="114403" y="28613"/>
                </a:cubicBezTo>
                <a:cubicBezTo>
                  <a:pt x="100115" y="20146"/>
                  <a:pt x="3278" y="-1020"/>
                  <a:pt x="103" y="3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37AC7AD6-5830-314E-C5FF-6B7B36741FF5}"/>
              </a:ext>
            </a:extLst>
          </p:cNvPr>
          <p:cNvSpPr/>
          <p:nvPr/>
        </p:nvSpPr>
        <p:spPr>
          <a:xfrm>
            <a:off x="4411446" y="5270419"/>
            <a:ext cx="66094" cy="212941"/>
          </a:xfrm>
          <a:custGeom>
            <a:avLst/>
            <a:gdLst>
              <a:gd name="connsiteX0" fmla="*/ 36729 w 66094"/>
              <a:gd name="connsiteY0" fmla="*/ 81 h 212941"/>
              <a:gd name="connsiteX1" fmla="*/ 65304 w 66094"/>
              <a:gd name="connsiteY1" fmla="*/ 127081 h 212941"/>
              <a:gd name="connsiteX2" fmla="*/ 1804 w 66094"/>
              <a:gd name="connsiteY2" fmla="*/ 212806 h 212941"/>
              <a:gd name="connsiteX3" fmla="*/ 17679 w 66094"/>
              <a:gd name="connsiteY3" fmla="*/ 108031 h 212941"/>
              <a:gd name="connsiteX4" fmla="*/ 20854 w 66094"/>
              <a:gd name="connsiteY4" fmla="*/ 152481 h 212941"/>
              <a:gd name="connsiteX5" fmla="*/ 27204 w 66094"/>
              <a:gd name="connsiteY5" fmla="*/ 108031 h 212941"/>
              <a:gd name="connsiteX6" fmla="*/ 36729 w 66094"/>
              <a:gd name="connsiteY6" fmla="*/ 81 h 21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094" h="212941">
                <a:moveTo>
                  <a:pt x="36729" y="81"/>
                </a:moveTo>
                <a:cubicBezTo>
                  <a:pt x="43079" y="3256"/>
                  <a:pt x="71125" y="91627"/>
                  <a:pt x="65304" y="127081"/>
                </a:cubicBezTo>
                <a:cubicBezTo>
                  <a:pt x="59483" y="162535"/>
                  <a:pt x="9742" y="215981"/>
                  <a:pt x="1804" y="212806"/>
                </a:cubicBezTo>
                <a:cubicBezTo>
                  <a:pt x="-6134" y="209631"/>
                  <a:pt x="14504" y="118085"/>
                  <a:pt x="17679" y="108031"/>
                </a:cubicBezTo>
                <a:cubicBezTo>
                  <a:pt x="20854" y="97977"/>
                  <a:pt x="19267" y="152481"/>
                  <a:pt x="20854" y="152481"/>
                </a:cubicBezTo>
                <a:cubicBezTo>
                  <a:pt x="22441" y="152481"/>
                  <a:pt x="21383" y="128139"/>
                  <a:pt x="27204" y="108031"/>
                </a:cubicBezTo>
                <a:cubicBezTo>
                  <a:pt x="33025" y="87923"/>
                  <a:pt x="30379" y="-3094"/>
                  <a:pt x="36729" y="8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8840CDB4-2FA6-7589-642E-403BC7ACEE50}"/>
              </a:ext>
            </a:extLst>
          </p:cNvPr>
          <p:cNvSpPr/>
          <p:nvPr/>
        </p:nvSpPr>
        <p:spPr>
          <a:xfrm>
            <a:off x="3878702" y="5235491"/>
            <a:ext cx="518692" cy="333551"/>
          </a:xfrm>
          <a:custGeom>
            <a:avLst/>
            <a:gdLst>
              <a:gd name="connsiteX0" fmla="*/ 210698 w 518692"/>
              <a:gd name="connsiteY0" fmla="*/ 12784 h 333551"/>
              <a:gd name="connsiteX1" fmla="*/ 26548 w 518692"/>
              <a:gd name="connsiteY1" fmla="*/ 212809 h 333551"/>
              <a:gd name="connsiteX2" fmla="*/ 105923 w 518692"/>
              <a:gd name="connsiteY2" fmla="*/ 184234 h 333551"/>
              <a:gd name="connsiteX3" fmla="*/ 1148 w 518692"/>
              <a:gd name="connsiteY3" fmla="*/ 298534 h 333551"/>
              <a:gd name="connsiteX4" fmla="*/ 188473 w 518692"/>
              <a:gd name="connsiteY4" fmla="*/ 250909 h 333551"/>
              <a:gd name="connsiteX5" fmla="*/ 45598 w 518692"/>
              <a:gd name="connsiteY5" fmla="*/ 333459 h 333551"/>
              <a:gd name="connsiteX6" fmla="*/ 439298 w 518692"/>
              <a:gd name="connsiteY6" fmla="*/ 231859 h 333551"/>
              <a:gd name="connsiteX7" fmla="*/ 391673 w 518692"/>
              <a:gd name="connsiteY7" fmla="*/ 225509 h 333551"/>
              <a:gd name="connsiteX8" fmla="*/ 448823 w 518692"/>
              <a:gd name="connsiteY8" fmla="*/ 196934 h 333551"/>
              <a:gd name="connsiteX9" fmla="*/ 413898 w 518692"/>
              <a:gd name="connsiteY9" fmla="*/ 142959 h 333551"/>
              <a:gd name="connsiteX10" fmla="*/ 518673 w 518692"/>
              <a:gd name="connsiteY10" fmla="*/ 19134 h 333551"/>
              <a:gd name="connsiteX11" fmla="*/ 404373 w 518692"/>
              <a:gd name="connsiteY11" fmla="*/ 66759 h 333551"/>
              <a:gd name="connsiteX12" fmla="*/ 451998 w 518692"/>
              <a:gd name="connsiteY12" fmla="*/ 19134 h 333551"/>
              <a:gd name="connsiteX13" fmla="*/ 296423 w 518692"/>
              <a:gd name="connsiteY13" fmla="*/ 84 h 333551"/>
              <a:gd name="connsiteX14" fmla="*/ 356748 w 518692"/>
              <a:gd name="connsiteY14" fmla="*/ 25484 h 333551"/>
              <a:gd name="connsiteX15" fmla="*/ 210698 w 518692"/>
              <a:gd name="connsiteY15" fmla="*/ 12784 h 33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692" h="333551">
                <a:moveTo>
                  <a:pt x="210698" y="12784"/>
                </a:moveTo>
                <a:cubicBezTo>
                  <a:pt x="155665" y="44005"/>
                  <a:pt x="44010" y="184234"/>
                  <a:pt x="26548" y="212809"/>
                </a:cubicBezTo>
                <a:cubicBezTo>
                  <a:pt x="9086" y="241384"/>
                  <a:pt x="110156" y="169947"/>
                  <a:pt x="105923" y="184234"/>
                </a:cubicBezTo>
                <a:cubicBezTo>
                  <a:pt x="101690" y="198521"/>
                  <a:pt x="-12610" y="287421"/>
                  <a:pt x="1148" y="298534"/>
                </a:cubicBezTo>
                <a:cubicBezTo>
                  <a:pt x="14906" y="309647"/>
                  <a:pt x="181065" y="245088"/>
                  <a:pt x="188473" y="250909"/>
                </a:cubicBezTo>
                <a:cubicBezTo>
                  <a:pt x="195881" y="256730"/>
                  <a:pt x="3794" y="336634"/>
                  <a:pt x="45598" y="333459"/>
                </a:cubicBezTo>
                <a:cubicBezTo>
                  <a:pt x="87402" y="330284"/>
                  <a:pt x="381619" y="249851"/>
                  <a:pt x="439298" y="231859"/>
                </a:cubicBezTo>
                <a:cubicBezTo>
                  <a:pt x="496977" y="213867"/>
                  <a:pt x="390086" y="231330"/>
                  <a:pt x="391673" y="225509"/>
                </a:cubicBezTo>
                <a:cubicBezTo>
                  <a:pt x="393261" y="219688"/>
                  <a:pt x="445119" y="210692"/>
                  <a:pt x="448823" y="196934"/>
                </a:cubicBezTo>
                <a:cubicBezTo>
                  <a:pt x="452527" y="183176"/>
                  <a:pt x="402256" y="172592"/>
                  <a:pt x="413898" y="142959"/>
                </a:cubicBezTo>
                <a:cubicBezTo>
                  <a:pt x="425540" y="113326"/>
                  <a:pt x="520260" y="31834"/>
                  <a:pt x="518673" y="19134"/>
                </a:cubicBezTo>
                <a:cubicBezTo>
                  <a:pt x="517086" y="6434"/>
                  <a:pt x="415485" y="66759"/>
                  <a:pt x="404373" y="66759"/>
                </a:cubicBezTo>
                <a:cubicBezTo>
                  <a:pt x="393261" y="66759"/>
                  <a:pt x="469989" y="30246"/>
                  <a:pt x="451998" y="19134"/>
                </a:cubicBezTo>
                <a:cubicBezTo>
                  <a:pt x="434007" y="8022"/>
                  <a:pt x="312298" y="-974"/>
                  <a:pt x="296423" y="84"/>
                </a:cubicBezTo>
                <a:cubicBezTo>
                  <a:pt x="280548" y="1142"/>
                  <a:pt x="367331" y="20722"/>
                  <a:pt x="356748" y="25484"/>
                </a:cubicBezTo>
                <a:cubicBezTo>
                  <a:pt x="346165" y="30247"/>
                  <a:pt x="265731" y="-18437"/>
                  <a:pt x="210698" y="12784"/>
                </a:cubicBezTo>
                <a:close/>
              </a:path>
            </a:pathLst>
          </a:custGeom>
          <a:solidFill>
            <a:schemeClr val="accent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59D7BC5A-543B-3FE6-BBEB-6E1DA8B94FEE}"/>
              </a:ext>
            </a:extLst>
          </p:cNvPr>
          <p:cNvSpPr/>
          <p:nvPr/>
        </p:nvSpPr>
        <p:spPr>
          <a:xfrm>
            <a:off x="4752910" y="5419463"/>
            <a:ext cx="155702" cy="197482"/>
          </a:xfrm>
          <a:custGeom>
            <a:avLst/>
            <a:gdLst>
              <a:gd name="connsiteX0" fmla="*/ 88965 w 155702"/>
              <a:gd name="connsiteY0" fmla="*/ 262 h 197482"/>
              <a:gd name="connsiteX1" fmla="*/ 82615 w 155702"/>
              <a:gd name="connsiteY1" fmla="*/ 85987 h 197482"/>
              <a:gd name="connsiteX2" fmla="*/ 155640 w 155702"/>
              <a:gd name="connsiteY2" fmla="*/ 108212 h 197482"/>
              <a:gd name="connsiteX3" fmla="*/ 95315 w 155702"/>
              <a:gd name="connsiteY3" fmla="*/ 197112 h 197482"/>
              <a:gd name="connsiteX4" fmla="*/ 95315 w 155702"/>
              <a:gd name="connsiteY4" fmla="*/ 136787 h 197482"/>
              <a:gd name="connsiteX5" fmla="*/ 65 w 155702"/>
              <a:gd name="connsiteY5" fmla="*/ 60587 h 197482"/>
              <a:gd name="connsiteX6" fmla="*/ 88965 w 155702"/>
              <a:gd name="connsiteY6" fmla="*/ 262 h 19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702" h="197482">
                <a:moveTo>
                  <a:pt x="88965" y="262"/>
                </a:moveTo>
                <a:cubicBezTo>
                  <a:pt x="102723" y="4495"/>
                  <a:pt x="71503" y="67996"/>
                  <a:pt x="82615" y="85987"/>
                </a:cubicBezTo>
                <a:cubicBezTo>
                  <a:pt x="93727" y="103978"/>
                  <a:pt x="153523" y="89691"/>
                  <a:pt x="155640" y="108212"/>
                </a:cubicBezTo>
                <a:cubicBezTo>
                  <a:pt x="157757" y="126733"/>
                  <a:pt x="105369" y="192350"/>
                  <a:pt x="95315" y="197112"/>
                </a:cubicBezTo>
                <a:cubicBezTo>
                  <a:pt x="85261" y="201875"/>
                  <a:pt x="111190" y="159541"/>
                  <a:pt x="95315" y="136787"/>
                </a:cubicBezTo>
                <a:cubicBezTo>
                  <a:pt x="79440" y="114033"/>
                  <a:pt x="2711" y="76991"/>
                  <a:pt x="65" y="60587"/>
                </a:cubicBezTo>
                <a:cubicBezTo>
                  <a:pt x="-2581" y="44183"/>
                  <a:pt x="75207" y="-3971"/>
                  <a:pt x="88965" y="26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4C1F6694-0E50-C46F-E967-494F99982159}"/>
              </a:ext>
            </a:extLst>
          </p:cNvPr>
          <p:cNvSpPr/>
          <p:nvPr/>
        </p:nvSpPr>
        <p:spPr>
          <a:xfrm>
            <a:off x="3968265" y="5575269"/>
            <a:ext cx="191000" cy="225821"/>
          </a:xfrm>
          <a:custGeom>
            <a:avLst/>
            <a:gdLst>
              <a:gd name="connsiteX0" fmla="*/ 485 w 191000"/>
              <a:gd name="connsiteY0" fmla="*/ 31 h 225821"/>
              <a:gd name="connsiteX1" fmla="*/ 130660 w 191000"/>
              <a:gd name="connsiteY1" fmla="*/ 76231 h 225821"/>
              <a:gd name="connsiteX2" fmla="*/ 127485 w 191000"/>
              <a:gd name="connsiteY2" fmla="*/ 79406 h 225821"/>
              <a:gd name="connsiteX3" fmla="*/ 190985 w 191000"/>
              <a:gd name="connsiteY3" fmla="*/ 158781 h 225821"/>
              <a:gd name="connsiteX4" fmla="*/ 133835 w 191000"/>
              <a:gd name="connsiteY4" fmla="*/ 114331 h 225821"/>
              <a:gd name="connsiteX5" fmla="*/ 168760 w 191000"/>
              <a:gd name="connsiteY5" fmla="*/ 225456 h 225821"/>
              <a:gd name="connsiteX6" fmla="*/ 19535 w 191000"/>
              <a:gd name="connsiteY6" fmla="*/ 69881 h 225821"/>
              <a:gd name="connsiteX7" fmla="*/ 83035 w 191000"/>
              <a:gd name="connsiteY7" fmla="*/ 66706 h 225821"/>
              <a:gd name="connsiteX8" fmla="*/ 485 w 191000"/>
              <a:gd name="connsiteY8" fmla="*/ 31 h 225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000" h="225821">
                <a:moveTo>
                  <a:pt x="485" y="31"/>
                </a:moveTo>
                <a:cubicBezTo>
                  <a:pt x="8423" y="1619"/>
                  <a:pt x="130660" y="76231"/>
                  <a:pt x="130660" y="76231"/>
                </a:cubicBezTo>
                <a:cubicBezTo>
                  <a:pt x="151827" y="89460"/>
                  <a:pt x="117431" y="65648"/>
                  <a:pt x="127485" y="79406"/>
                </a:cubicBezTo>
                <a:cubicBezTo>
                  <a:pt x="137539" y="93164"/>
                  <a:pt x="189927" y="152960"/>
                  <a:pt x="190985" y="158781"/>
                </a:cubicBezTo>
                <a:cubicBezTo>
                  <a:pt x="192043" y="164602"/>
                  <a:pt x="137539" y="103219"/>
                  <a:pt x="133835" y="114331"/>
                </a:cubicBezTo>
                <a:cubicBezTo>
                  <a:pt x="130131" y="125443"/>
                  <a:pt x="187810" y="232864"/>
                  <a:pt x="168760" y="225456"/>
                </a:cubicBezTo>
                <a:cubicBezTo>
                  <a:pt x="149710" y="218048"/>
                  <a:pt x="33822" y="96339"/>
                  <a:pt x="19535" y="69881"/>
                </a:cubicBezTo>
                <a:cubicBezTo>
                  <a:pt x="5248" y="43423"/>
                  <a:pt x="81448" y="76231"/>
                  <a:pt x="83035" y="66706"/>
                </a:cubicBezTo>
                <a:cubicBezTo>
                  <a:pt x="84623" y="57181"/>
                  <a:pt x="-7453" y="-1557"/>
                  <a:pt x="485" y="3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円/楕円 1150">
            <a:extLst>
              <a:ext uri="{FF2B5EF4-FFF2-40B4-BE49-F238E27FC236}">
                <a16:creationId xmlns:a16="http://schemas.microsoft.com/office/drawing/2014/main" id="{6F6AB1A9-A2E6-D8E2-B857-6370218B3D03}"/>
              </a:ext>
            </a:extLst>
          </p:cNvPr>
          <p:cNvSpPr/>
          <p:nvPr/>
        </p:nvSpPr>
        <p:spPr>
          <a:xfrm>
            <a:off x="5202210" y="4483098"/>
            <a:ext cx="48472" cy="48472"/>
          </a:xfrm>
          <a:prstGeom prst="ellipse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 127">
            <a:extLst>
              <a:ext uri="{FF2B5EF4-FFF2-40B4-BE49-F238E27FC236}">
                <a16:creationId xmlns:a16="http://schemas.microsoft.com/office/drawing/2014/main" id="{57AAC900-261A-C1ED-F80E-EF9FECFC26B0}"/>
              </a:ext>
            </a:extLst>
          </p:cNvPr>
          <p:cNvSpPr/>
          <p:nvPr/>
        </p:nvSpPr>
        <p:spPr>
          <a:xfrm>
            <a:off x="4614606" y="4427420"/>
            <a:ext cx="68826" cy="121876"/>
          </a:xfrm>
          <a:custGeom>
            <a:avLst/>
            <a:gdLst>
              <a:gd name="connsiteX0" fmla="*/ 0 w 68826"/>
              <a:gd name="connsiteY0" fmla="*/ 374 h 121876"/>
              <a:gd name="connsiteX1" fmla="*/ 52439 w 68826"/>
              <a:gd name="connsiteY1" fmla="*/ 42980 h 121876"/>
              <a:gd name="connsiteX2" fmla="*/ 68826 w 68826"/>
              <a:gd name="connsiteY2" fmla="*/ 121638 h 121876"/>
              <a:gd name="connsiteX3" fmla="*/ 52439 w 68826"/>
              <a:gd name="connsiteY3" fmla="*/ 65922 h 121876"/>
              <a:gd name="connsiteX4" fmla="*/ 0 w 68826"/>
              <a:gd name="connsiteY4" fmla="*/ 374 h 121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26" h="121876">
                <a:moveTo>
                  <a:pt x="0" y="374"/>
                </a:moveTo>
                <a:cubicBezTo>
                  <a:pt x="0" y="-3450"/>
                  <a:pt x="40968" y="22769"/>
                  <a:pt x="52439" y="42980"/>
                </a:cubicBezTo>
                <a:cubicBezTo>
                  <a:pt x="63910" y="63191"/>
                  <a:pt x="68826" y="117814"/>
                  <a:pt x="68826" y="121638"/>
                </a:cubicBezTo>
                <a:cubicBezTo>
                  <a:pt x="68826" y="125462"/>
                  <a:pt x="60632" y="82309"/>
                  <a:pt x="52439" y="65922"/>
                </a:cubicBezTo>
                <a:cubicBezTo>
                  <a:pt x="44246" y="49535"/>
                  <a:pt x="0" y="4198"/>
                  <a:pt x="0" y="3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 128">
            <a:extLst>
              <a:ext uri="{FF2B5EF4-FFF2-40B4-BE49-F238E27FC236}">
                <a16:creationId xmlns:a16="http://schemas.microsoft.com/office/drawing/2014/main" id="{BE008332-85F6-BBB7-C988-9F9CAD334F02}"/>
              </a:ext>
            </a:extLst>
          </p:cNvPr>
          <p:cNvSpPr/>
          <p:nvPr/>
        </p:nvSpPr>
        <p:spPr>
          <a:xfrm>
            <a:off x="4620613" y="4434276"/>
            <a:ext cx="205111" cy="183686"/>
          </a:xfrm>
          <a:custGeom>
            <a:avLst/>
            <a:gdLst>
              <a:gd name="connsiteX0" fmla="*/ 36600 w 205111"/>
              <a:gd name="connsiteY0" fmla="*/ 72 h 183686"/>
              <a:gd name="connsiteX1" fmla="*/ 184084 w 205111"/>
              <a:gd name="connsiteY1" fmla="*/ 52511 h 183686"/>
              <a:gd name="connsiteX2" fmla="*/ 144755 w 205111"/>
              <a:gd name="connsiteY2" fmla="*/ 39401 h 183686"/>
              <a:gd name="connsiteX3" fmla="*/ 200471 w 205111"/>
              <a:gd name="connsiteY3" fmla="*/ 118059 h 183686"/>
              <a:gd name="connsiteX4" fmla="*/ 548 w 205111"/>
              <a:gd name="connsiteY4" fmla="*/ 183608 h 183686"/>
              <a:gd name="connsiteX5" fmla="*/ 138200 w 205111"/>
              <a:gd name="connsiteY5" fmla="*/ 104950 h 183686"/>
              <a:gd name="connsiteX6" fmla="*/ 46432 w 205111"/>
              <a:gd name="connsiteY6" fmla="*/ 121337 h 183686"/>
              <a:gd name="connsiteX7" fmla="*/ 56264 w 205111"/>
              <a:gd name="connsiteY7" fmla="*/ 65621 h 183686"/>
              <a:gd name="connsiteX8" fmla="*/ 62819 w 205111"/>
              <a:gd name="connsiteY8" fmla="*/ 65621 h 183686"/>
              <a:gd name="connsiteX9" fmla="*/ 36600 w 205111"/>
              <a:gd name="connsiteY9" fmla="*/ 72 h 18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111" h="183686">
                <a:moveTo>
                  <a:pt x="36600" y="72"/>
                </a:moveTo>
                <a:cubicBezTo>
                  <a:pt x="56811" y="-2113"/>
                  <a:pt x="166058" y="45956"/>
                  <a:pt x="184084" y="52511"/>
                </a:cubicBezTo>
                <a:cubicBezTo>
                  <a:pt x="202110" y="59066"/>
                  <a:pt x="142024" y="28476"/>
                  <a:pt x="144755" y="39401"/>
                </a:cubicBezTo>
                <a:cubicBezTo>
                  <a:pt x="147486" y="50326"/>
                  <a:pt x="224505" y="94025"/>
                  <a:pt x="200471" y="118059"/>
                </a:cubicBezTo>
                <a:cubicBezTo>
                  <a:pt x="176437" y="142093"/>
                  <a:pt x="10927" y="185793"/>
                  <a:pt x="548" y="183608"/>
                </a:cubicBezTo>
                <a:cubicBezTo>
                  <a:pt x="-9831" y="181423"/>
                  <a:pt x="130553" y="115328"/>
                  <a:pt x="138200" y="104950"/>
                </a:cubicBezTo>
                <a:cubicBezTo>
                  <a:pt x="145847" y="94572"/>
                  <a:pt x="60088" y="127892"/>
                  <a:pt x="46432" y="121337"/>
                </a:cubicBezTo>
                <a:cubicBezTo>
                  <a:pt x="32776" y="114782"/>
                  <a:pt x="53533" y="74907"/>
                  <a:pt x="56264" y="65621"/>
                </a:cubicBezTo>
                <a:cubicBezTo>
                  <a:pt x="58995" y="56335"/>
                  <a:pt x="62819" y="71630"/>
                  <a:pt x="62819" y="65621"/>
                </a:cubicBezTo>
                <a:cubicBezTo>
                  <a:pt x="62819" y="59612"/>
                  <a:pt x="16389" y="2257"/>
                  <a:pt x="36600" y="7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 129">
            <a:extLst>
              <a:ext uri="{FF2B5EF4-FFF2-40B4-BE49-F238E27FC236}">
                <a16:creationId xmlns:a16="http://schemas.microsoft.com/office/drawing/2014/main" id="{919E2B9A-EFFC-ABB5-4F0A-DD3587A69112}"/>
              </a:ext>
            </a:extLst>
          </p:cNvPr>
          <p:cNvSpPr/>
          <p:nvPr/>
        </p:nvSpPr>
        <p:spPr>
          <a:xfrm>
            <a:off x="3468634" y="4435255"/>
            <a:ext cx="592091" cy="140386"/>
          </a:xfrm>
          <a:custGeom>
            <a:avLst/>
            <a:gdLst>
              <a:gd name="connsiteX0" fmla="*/ 162747 w 592091"/>
              <a:gd name="connsiteY0" fmla="*/ 2371 h 140386"/>
              <a:gd name="connsiteX1" fmla="*/ 11985 w 592091"/>
              <a:gd name="connsiteY1" fmla="*/ 117080 h 140386"/>
              <a:gd name="connsiteX2" fmla="*/ 80811 w 592091"/>
              <a:gd name="connsiteY2" fmla="*/ 90861 h 140386"/>
              <a:gd name="connsiteX3" fmla="*/ 5431 w 592091"/>
              <a:gd name="connsiteY3" fmla="*/ 136745 h 140386"/>
              <a:gd name="connsiteX4" fmla="*/ 261069 w 592091"/>
              <a:gd name="connsiteY4" fmla="*/ 136745 h 140386"/>
              <a:gd name="connsiteX5" fmla="*/ 182411 w 592091"/>
              <a:gd name="connsiteY5" fmla="*/ 136745 h 140386"/>
              <a:gd name="connsiteX6" fmla="*/ 385611 w 592091"/>
              <a:gd name="connsiteY6" fmla="*/ 87584 h 140386"/>
              <a:gd name="connsiteX7" fmla="*/ 274179 w 592091"/>
              <a:gd name="connsiteY7" fmla="*/ 94139 h 140386"/>
              <a:gd name="connsiteX8" fmla="*/ 592089 w 592091"/>
              <a:gd name="connsiteY8" fmla="*/ 38422 h 140386"/>
              <a:gd name="connsiteX9" fmla="*/ 280734 w 592091"/>
              <a:gd name="connsiteY9" fmla="*/ 44977 h 140386"/>
              <a:gd name="connsiteX10" fmla="*/ 513431 w 592091"/>
              <a:gd name="connsiteY10" fmla="*/ 15480 h 140386"/>
              <a:gd name="connsiteX11" fmla="*/ 287289 w 592091"/>
              <a:gd name="connsiteY11" fmla="*/ 35145 h 140386"/>
              <a:gd name="connsiteX12" fmla="*/ 313508 w 592091"/>
              <a:gd name="connsiteY12" fmla="*/ 35145 h 140386"/>
              <a:gd name="connsiteX13" fmla="*/ 372501 w 592091"/>
              <a:gd name="connsiteY13" fmla="*/ 35145 h 140386"/>
              <a:gd name="connsiteX14" fmla="*/ 254514 w 592091"/>
              <a:gd name="connsiteY14" fmla="*/ 38422 h 140386"/>
              <a:gd name="connsiteX15" fmla="*/ 162747 w 592091"/>
              <a:gd name="connsiteY15" fmla="*/ 2371 h 140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92091" h="140386">
                <a:moveTo>
                  <a:pt x="162747" y="2371"/>
                </a:moveTo>
                <a:cubicBezTo>
                  <a:pt x="122326" y="15481"/>
                  <a:pt x="25641" y="102332"/>
                  <a:pt x="11985" y="117080"/>
                </a:cubicBezTo>
                <a:cubicBezTo>
                  <a:pt x="-1671" y="131828"/>
                  <a:pt x="81903" y="87584"/>
                  <a:pt x="80811" y="90861"/>
                </a:cubicBezTo>
                <a:cubicBezTo>
                  <a:pt x="79719" y="94139"/>
                  <a:pt x="-24612" y="129098"/>
                  <a:pt x="5431" y="136745"/>
                </a:cubicBezTo>
                <a:cubicBezTo>
                  <a:pt x="35474" y="144392"/>
                  <a:pt x="261069" y="136745"/>
                  <a:pt x="261069" y="136745"/>
                </a:cubicBezTo>
                <a:cubicBezTo>
                  <a:pt x="290566" y="136745"/>
                  <a:pt x="161654" y="144938"/>
                  <a:pt x="182411" y="136745"/>
                </a:cubicBezTo>
                <a:cubicBezTo>
                  <a:pt x="203168" y="128552"/>
                  <a:pt x="370316" y="94685"/>
                  <a:pt x="385611" y="87584"/>
                </a:cubicBezTo>
                <a:cubicBezTo>
                  <a:pt x="400906" y="80483"/>
                  <a:pt x="239766" y="102333"/>
                  <a:pt x="274179" y="94139"/>
                </a:cubicBezTo>
                <a:cubicBezTo>
                  <a:pt x="308592" y="85945"/>
                  <a:pt x="590997" y="46616"/>
                  <a:pt x="592089" y="38422"/>
                </a:cubicBezTo>
                <a:cubicBezTo>
                  <a:pt x="593181" y="30228"/>
                  <a:pt x="293844" y="48801"/>
                  <a:pt x="280734" y="44977"/>
                </a:cubicBezTo>
                <a:cubicBezTo>
                  <a:pt x="267624" y="41153"/>
                  <a:pt x="512339" y="17119"/>
                  <a:pt x="513431" y="15480"/>
                </a:cubicBezTo>
                <a:cubicBezTo>
                  <a:pt x="514524" y="13841"/>
                  <a:pt x="320609" y="31868"/>
                  <a:pt x="287289" y="35145"/>
                </a:cubicBezTo>
                <a:cubicBezTo>
                  <a:pt x="253969" y="38422"/>
                  <a:pt x="313508" y="35145"/>
                  <a:pt x="313508" y="35145"/>
                </a:cubicBezTo>
                <a:lnTo>
                  <a:pt x="372501" y="35145"/>
                </a:lnTo>
                <a:cubicBezTo>
                  <a:pt x="362669" y="35691"/>
                  <a:pt x="284557" y="42246"/>
                  <a:pt x="254514" y="38422"/>
                </a:cubicBezTo>
                <a:cubicBezTo>
                  <a:pt x="224471" y="34598"/>
                  <a:pt x="203168" y="-10739"/>
                  <a:pt x="162747" y="237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 131">
            <a:extLst>
              <a:ext uri="{FF2B5EF4-FFF2-40B4-BE49-F238E27FC236}">
                <a16:creationId xmlns:a16="http://schemas.microsoft.com/office/drawing/2014/main" id="{A82AB0AF-83DB-5C79-4318-93C140BCD00C}"/>
              </a:ext>
            </a:extLst>
          </p:cNvPr>
          <p:cNvSpPr/>
          <p:nvPr/>
        </p:nvSpPr>
        <p:spPr>
          <a:xfrm>
            <a:off x="4548665" y="3990942"/>
            <a:ext cx="612952" cy="447664"/>
          </a:xfrm>
          <a:custGeom>
            <a:avLst/>
            <a:gdLst>
              <a:gd name="connsiteX0" fmla="*/ 387129 w 612952"/>
              <a:gd name="connsiteY0" fmla="*/ 53393 h 447664"/>
              <a:gd name="connsiteX1" fmla="*/ 39722 w 612952"/>
              <a:gd name="connsiteY1" fmla="*/ 220542 h 447664"/>
              <a:gd name="connsiteX2" fmla="*/ 98716 w 612952"/>
              <a:gd name="connsiteY2" fmla="*/ 177935 h 447664"/>
              <a:gd name="connsiteX3" fmla="*/ 39722 w 612952"/>
              <a:gd name="connsiteY3" fmla="*/ 279535 h 447664"/>
              <a:gd name="connsiteX4" fmla="*/ 62664 w 612952"/>
              <a:gd name="connsiteY4" fmla="*/ 250039 h 447664"/>
              <a:gd name="connsiteX5" fmla="*/ 393 w 612952"/>
              <a:gd name="connsiteY5" fmla="*/ 331974 h 447664"/>
              <a:gd name="connsiteX6" fmla="*/ 36445 w 612952"/>
              <a:gd name="connsiteY6" fmla="*/ 286090 h 447664"/>
              <a:gd name="connsiteX7" fmla="*/ 43000 w 612952"/>
              <a:gd name="connsiteY7" fmla="*/ 446684 h 447664"/>
              <a:gd name="connsiteX8" fmla="*/ 252754 w 612952"/>
              <a:gd name="connsiteY8" fmla="*/ 197600 h 447664"/>
              <a:gd name="connsiteX9" fmla="*/ 223258 w 612952"/>
              <a:gd name="connsiteY9" fmla="*/ 217264 h 447664"/>
              <a:gd name="connsiteX10" fmla="*/ 508393 w 612952"/>
              <a:gd name="connsiteY10" fmla="*/ 59948 h 447664"/>
              <a:gd name="connsiteX11" fmla="*/ 242922 w 612952"/>
              <a:gd name="connsiteY11" fmla="*/ 148439 h 447664"/>
              <a:gd name="connsiteX12" fmla="*/ 609993 w 612952"/>
              <a:gd name="connsiteY12" fmla="*/ 4232 h 447664"/>
              <a:gd name="connsiteX13" fmla="*/ 387129 w 612952"/>
              <a:gd name="connsiteY13" fmla="*/ 53393 h 44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2952" h="447664">
                <a:moveTo>
                  <a:pt x="387129" y="53393"/>
                </a:moveTo>
                <a:cubicBezTo>
                  <a:pt x="292084" y="89445"/>
                  <a:pt x="87791" y="199785"/>
                  <a:pt x="39722" y="220542"/>
                </a:cubicBezTo>
                <a:cubicBezTo>
                  <a:pt x="-8347" y="241299"/>
                  <a:pt x="98716" y="168103"/>
                  <a:pt x="98716" y="177935"/>
                </a:cubicBezTo>
                <a:cubicBezTo>
                  <a:pt x="98716" y="187767"/>
                  <a:pt x="45731" y="267518"/>
                  <a:pt x="39722" y="279535"/>
                </a:cubicBezTo>
                <a:cubicBezTo>
                  <a:pt x="33713" y="291552"/>
                  <a:pt x="69219" y="241299"/>
                  <a:pt x="62664" y="250039"/>
                </a:cubicBezTo>
                <a:cubicBezTo>
                  <a:pt x="56109" y="258779"/>
                  <a:pt x="4763" y="325966"/>
                  <a:pt x="393" y="331974"/>
                </a:cubicBezTo>
                <a:cubicBezTo>
                  <a:pt x="-3977" y="337983"/>
                  <a:pt x="29344" y="266972"/>
                  <a:pt x="36445" y="286090"/>
                </a:cubicBezTo>
                <a:cubicBezTo>
                  <a:pt x="43546" y="305208"/>
                  <a:pt x="6949" y="461432"/>
                  <a:pt x="43000" y="446684"/>
                </a:cubicBezTo>
                <a:cubicBezTo>
                  <a:pt x="79051" y="431936"/>
                  <a:pt x="222711" y="235837"/>
                  <a:pt x="252754" y="197600"/>
                </a:cubicBezTo>
                <a:cubicBezTo>
                  <a:pt x="282797" y="159363"/>
                  <a:pt x="180651" y="240206"/>
                  <a:pt x="223258" y="217264"/>
                </a:cubicBezTo>
                <a:cubicBezTo>
                  <a:pt x="265865" y="194322"/>
                  <a:pt x="505116" y="71419"/>
                  <a:pt x="508393" y="59948"/>
                </a:cubicBezTo>
                <a:cubicBezTo>
                  <a:pt x="511670" y="48477"/>
                  <a:pt x="225989" y="157725"/>
                  <a:pt x="242922" y="148439"/>
                </a:cubicBezTo>
                <a:cubicBezTo>
                  <a:pt x="259855" y="139153"/>
                  <a:pt x="583774" y="19527"/>
                  <a:pt x="609993" y="4232"/>
                </a:cubicBezTo>
                <a:cubicBezTo>
                  <a:pt x="636212" y="-11063"/>
                  <a:pt x="482174" y="17341"/>
                  <a:pt x="387129" y="5339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 133">
            <a:extLst>
              <a:ext uri="{FF2B5EF4-FFF2-40B4-BE49-F238E27FC236}">
                <a16:creationId xmlns:a16="http://schemas.microsoft.com/office/drawing/2014/main" id="{C1C96BF2-4976-C589-FC09-05FD12A47123}"/>
              </a:ext>
            </a:extLst>
          </p:cNvPr>
          <p:cNvSpPr/>
          <p:nvPr/>
        </p:nvSpPr>
        <p:spPr>
          <a:xfrm>
            <a:off x="4463225" y="5574735"/>
            <a:ext cx="273726" cy="116548"/>
          </a:xfrm>
          <a:custGeom>
            <a:avLst/>
            <a:gdLst>
              <a:gd name="connsiteX0" fmla="*/ 70 w 273726"/>
              <a:gd name="connsiteY0" fmla="*/ 116286 h 116548"/>
              <a:gd name="connsiteX1" fmla="*/ 163127 w 273726"/>
              <a:gd name="connsiteY1" fmla="*/ 68328 h 116548"/>
              <a:gd name="connsiteX2" fmla="*/ 134353 w 273726"/>
              <a:gd name="connsiteY2" fmla="*/ 74722 h 116548"/>
              <a:gd name="connsiteX3" fmla="*/ 268635 w 273726"/>
              <a:gd name="connsiteY3" fmla="*/ 1187 h 116548"/>
              <a:gd name="connsiteX4" fmla="*/ 239860 w 273726"/>
              <a:gd name="connsiteY4" fmla="*/ 33159 h 116548"/>
              <a:gd name="connsiteX5" fmla="*/ 185508 w 273726"/>
              <a:gd name="connsiteY5" fmla="*/ 84314 h 116548"/>
              <a:gd name="connsiteX6" fmla="*/ 70 w 273726"/>
              <a:gd name="connsiteY6" fmla="*/ 116286 h 11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3726" h="116548">
                <a:moveTo>
                  <a:pt x="70" y="116286"/>
                </a:moveTo>
                <a:cubicBezTo>
                  <a:pt x="-3660" y="113622"/>
                  <a:pt x="140747" y="75255"/>
                  <a:pt x="163127" y="68328"/>
                </a:cubicBezTo>
                <a:cubicBezTo>
                  <a:pt x="185508" y="61401"/>
                  <a:pt x="116768" y="85912"/>
                  <a:pt x="134353" y="74722"/>
                </a:cubicBezTo>
                <a:cubicBezTo>
                  <a:pt x="151938" y="63532"/>
                  <a:pt x="251051" y="8114"/>
                  <a:pt x="268635" y="1187"/>
                </a:cubicBezTo>
                <a:cubicBezTo>
                  <a:pt x="286219" y="-5740"/>
                  <a:pt x="253714" y="19305"/>
                  <a:pt x="239860" y="33159"/>
                </a:cubicBezTo>
                <a:cubicBezTo>
                  <a:pt x="226006" y="47013"/>
                  <a:pt x="227605" y="67795"/>
                  <a:pt x="185508" y="84314"/>
                </a:cubicBezTo>
                <a:cubicBezTo>
                  <a:pt x="143412" y="100833"/>
                  <a:pt x="3800" y="118950"/>
                  <a:pt x="70" y="1162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 134">
            <a:extLst>
              <a:ext uri="{FF2B5EF4-FFF2-40B4-BE49-F238E27FC236}">
                <a16:creationId xmlns:a16="http://schemas.microsoft.com/office/drawing/2014/main" id="{B02D4BCE-30B9-CBDA-1006-448E556605EB}"/>
              </a:ext>
            </a:extLst>
          </p:cNvPr>
          <p:cNvSpPr/>
          <p:nvPr/>
        </p:nvSpPr>
        <p:spPr>
          <a:xfrm>
            <a:off x="4397104" y="5520242"/>
            <a:ext cx="137771" cy="20145"/>
          </a:xfrm>
          <a:custGeom>
            <a:avLst/>
            <a:gdLst>
              <a:gd name="connsiteX0" fmla="*/ 271 w 137771"/>
              <a:gd name="connsiteY0" fmla="*/ 1083 h 20145"/>
              <a:gd name="connsiteX1" fmla="*/ 133621 w 137771"/>
              <a:gd name="connsiteY1" fmla="*/ 4258 h 20145"/>
              <a:gd name="connsiteX2" fmla="*/ 98696 w 137771"/>
              <a:gd name="connsiteY2" fmla="*/ 20133 h 20145"/>
              <a:gd name="connsiteX3" fmla="*/ 271 w 137771"/>
              <a:gd name="connsiteY3" fmla="*/ 1083 h 20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771" h="20145">
                <a:moveTo>
                  <a:pt x="271" y="1083"/>
                </a:moveTo>
                <a:cubicBezTo>
                  <a:pt x="6092" y="-1563"/>
                  <a:pt x="117217" y="1083"/>
                  <a:pt x="133621" y="4258"/>
                </a:cubicBezTo>
                <a:cubicBezTo>
                  <a:pt x="150025" y="7433"/>
                  <a:pt x="113513" y="19604"/>
                  <a:pt x="98696" y="20133"/>
                </a:cubicBezTo>
                <a:cubicBezTo>
                  <a:pt x="83879" y="20662"/>
                  <a:pt x="-5550" y="3729"/>
                  <a:pt x="271" y="10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 135">
            <a:extLst>
              <a:ext uri="{FF2B5EF4-FFF2-40B4-BE49-F238E27FC236}">
                <a16:creationId xmlns:a16="http://schemas.microsoft.com/office/drawing/2014/main" id="{7A828627-1908-A397-B460-590DCBBBB4BE}"/>
              </a:ext>
            </a:extLst>
          </p:cNvPr>
          <p:cNvSpPr/>
          <p:nvPr/>
        </p:nvSpPr>
        <p:spPr>
          <a:xfrm>
            <a:off x="4371904" y="5505418"/>
            <a:ext cx="38171" cy="85783"/>
          </a:xfrm>
          <a:custGeom>
            <a:avLst/>
            <a:gdLst>
              <a:gd name="connsiteX0" fmla="*/ 71 w 38171"/>
              <a:gd name="connsiteY0" fmla="*/ 32 h 85783"/>
              <a:gd name="connsiteX1" fmla="*/ 28646 w 38171"/>
              <a:gd name="connsiteY1" fmla="*/ 41307 h 85783"/>
              <a:gd name="connsiteX2" fmla="*/ 28646 w 38171"/>
              <a:gd name="connsiteY2" fmla="*/ 85757 h 85783"/>
              <a:gd name="connsiteX3" fmla="*/ 38171 w 38171"/>
              <a:gd name="connsiteY3" fmla="*/ 34957 h 85783"/>
              <a:gd name="connsiteX4" fmla="*/ 71 w 38171"/>
              <a:gd name="connsiteY4" fmla="*/ 32 h 8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71" h="85783">
                <a:moveTo>
                  <a:pt x="71" y="32"/>
                </a:moveTo>
                <a:cubicBezTo>
                  <a:pt x="-1517" y="1090"/>
                  <a:pt x="23883" y="27019"/>
                  <a:pt x="28646" y="41307"/>
                </a:cubicBezTo>
                <a:cubicBezTo>
                  <a:pt x="33409" y="55595"/>
                  <a:pt x="27058" y="86815"/>
                  <a:pt x="28646" y="85757"/>
                </a:cubicBezTo>
                <a:cubicBezTo>
                  <a:pt x="30234" y="84699"/>
                  <a:pt x="38171" y="34957"/>
                  <a:pt x="38171" y="34957"/>
                </a:cubicBezTo>
                <a:cubicBezTo>
                  <a:pt x="37113" y="23845"/>
                  <a:pt x="1659" y="-1026"/>
                  <a:pt x="71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 136">
            <a:extLst>
              <a:ext uri="{FF2B5EF4-FFF2-40B4-BE49-F238E27FC236}">
                <a16:creationId xmlns:a16="http://schemas.microsoft.com/office/drawing/2014/main" id="{6319C409-AD00-4267-2447-1256162D6115}"/>
              </a:ext>
            </a:extLst>
          </p:cNvPr>
          <p:cNvSpPr/>
          <p:nvPr/>
        </p:nvSpPr>
        <p:spPr>
          <a:xfrm>
            <a:off x="4241062" y="5759314"/>
            <a:ext cx="274257" cy="54224"/>
          </a:xfrm>
          <a:custGeom>
            <a:avLst/>
            <a:gdLst>
              <a:gd name="connsiteX0" fmla="*/ 738 w 274257"/>
              <a:gd name="connsiteY0" fmla="*/ 136 h 54224"/>
              <a:gd name="connsiteX1" fmla="*/ 95988 w 274257"/>
              <a:gd name="connsiteY1" fmla="*/ 38236 h 54224"/>
              <a:gd name="connsiteX2" fmla="*/ 273788 w 274257"/>
              <a:gd name="connsiteY2" fmla="*/ 25536 h 54224"/>
              <a:gd name="connsiteX3" fmla="*/ 143613 w 274257"/>
              <a:gd name="connsiteY3" fmla="*/ 54111 h 54224"/>
              <a:gd name="connsiteX4" fmla="*/ 738 w 274257"/>
              <a:gd name="connsiteY4" fmla="*/ 136 h 54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257" h="54224">
                <a:moveTo>
                  <a:pt x="738" y="136"/>
                </a:moveTo>
                <a:cubicBezTo>
                  <a:pt x="-7199" y="-2510"/>
                  <a:pt x="50480" y="34003"/>
                  <a:pt x="95988" y="38236"/>
                </a:cubicBezTo>
                <a:cubicBezTo>
                  <a:pt x="141496" y="42469"/>
                  <a:pt x="265851" y="22890"/>
                  <a:pt x="273788" y="25536"/>
                </a:cubicBezTo>
                <a:cubicBezTo>
                  <a:pt x="281725" y="28182"/>
                  <a:pt x="187005" y="56228"/>
                  <a:pt x="143613" y="54111"/>
                </a:cubicBezTo>
                <a:cubicBezTo>
                  <a:pt x="100221" y="51994"/>
                  <a:pt x="8675" y="2782"/>
                  <a:pt x="738" y="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 137">
            <a:extLst>
              <a:ext uri="{FF2B5EF4-FFF2-40B4-BE49-F238E27FC236}">
                <a16:creationId xmlns:a16="http://schemas.microsoft.com/office/drawing/2014/main" id="{D37156FC-AF02-DE16-00BA-4AF9BCE6E253}"/>
              </a:ext>
            </a:extLst>
          </p:cNvPr>
          <p:cNvSpPr/>
          <p:nvPr/>
        </p:nvSpPr>
        <p:spPr>
          <a:xfrm>
            <a:off x="4615896" y="5559258"/>
            <a:ext cx="195300" cy="203517"/>
          </a:xfrm>
          <a:custGeom>
            <a:avLst/>
            <a:gdLst>
              <a:gd name="connsiteX0" fmla="*/ 194229 w 195300"/>
              <a:gd name="connsiteY0" fmla="*/ 167 h 203517"/>
              <a:gd name="connsiteX1" fmla="*/ 137079 w 195300"/>
              <a:gd name="connsiteY1" fmla="*/ 89067 h 203517"/>
              <a:gd name="connsiteX2" fmla="*/ 554 w 195300"/>
              <a:gd name="connsiteY2" fmla="*/ 203367 h 203517"/>
              <a:gd name="connsiteX3" fmla="*/ 92629 w 195300"/>
              <a:gd name="connsiteY3" fmla="*/ 111292 h 203517"/>
              <a:gd name="connsiteX4" fmla="*/ 194229 w 195300"/>
              <a:gd name="connsiteY4" fmla="*/ 167 h 20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300" h="203517">
                <a:moveTo>
                  <a:pt x="194229" y="167"/>
                </a:moveTo>
                <a:cubicBezTo>
                  <a:pt x="201637" y="-3537"/>
                  <a:pt x="169358" y="55200"/>
                  <a:pt x="137079" y="89067"/>
                </a:cubicBezTo>
                <a:cubicBezTo>
                  <a:pt x="104800" y="122934"/>
                  <a:pt x="7962" y="199663"/>
                  <a:pt x="554" y="203367"/>
                </a:cubicBezTo>
                <a:cubicBezTo>
                  <a:pt x="-6854" y="207071"/>
                  <a:pt x="61937" y="141454"/>
                  <a:pt x="92629" y="111292"/>
                </a:cubicBezTo>
                <a:cubicBezTo>
                  <a:pt x="123321" y="81130"/>
                  <a:pt x="186821" y="3871"/>
                  <a:pt x="194229" y="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 138">
            <a:extLst>
              <a:ext uri="{FF2B5EF4-FFF2-40B4-BE49-F238E27FC236}">
                <a16:creationId xmlns:a16="http://schemas.microsoft.com/office/drawing/2014/main" id="{879884D0-E28E-B2C3-F6AD-5B22C5306EE0}"/>
              </a:ext>
            </a:extLst>
          </p:cNvPr>
          <p:cNvSpPr/>
          <p:nvPr/>
        </p:nvSpPr>
        <p:spPr>
          <a:xfrm>
            <a:off x="4100652" y="5638800"/>
            <a:ext cx="84139" cy="117475"/>
          </a:xfrm>
          <a:custGeom>
            <a:avLst/>
            <a:gdLst>
              <a:gd name="connsiteX0" fmla="*/ 10973 w 84139"/>
              <a:gd name="connsiteY0" fmla="*/ 0 h 117475"/>
              <a:gd name="connsiteX1" fmla="*/ 4623 w 84139"/>
              <a:gd name="connsiteY1" fmla="*/ 66675 h 117475"/>
              <a:gd name="connsiteX2" fmla="*/ 83998 w 84139"/>
              <a:gd name="connsiteY2" fmla="*/ 117475 h 117475"/>
              <a:gd name="connsiteX3" fmla="*/ 23673 w 84139"/>
              <a:gd name="connsiteY3" fmla="*/ 66675 h 117475"/>
              <a:gd name="connsiteX4" fmla="*/ 10973 w 84139"/>
              <a:gd name="connsiteY4" fmla="*/ 0 h 11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139" h="117475">
                <a:moveTo>
                  <a:pt x="10973" y="0"/>
                </a:moveTo>
                <a:cubicBezTo>
                  <a:pt x="7798" y="0"/>
                  <a:pt x="-7548" y="47096"/>
                  <a:pt x="4623" y="66675"/>
                </a:cubicBezTo>
                <a:cubicBezTo>
                  <a:pt x="16794" y="86254"/>
                  <a:pt x="80823" y="117475"/>
                  <a:pt x="83998" y="117475"/>
                </a:cubicBezTo>
                <a:cubicBezTo>
                  <a:pt x="87173" y="117475"/>
                  <a:pt x="35844" y="80962"/>
                  <a:pt x="23673" y="66675"/>
                </a:cubicBezTo>
                <a:cubicBezTo>
                  <a:pt x="11502" y="52388"/>
                  <a:pt x="14148" y="0"/>
                  <a:pt x="1097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 139">
            <a:extLst>
              <a:ext uri="{FF2B5EF4-FFF2-40B4-BE49-F238E27FC236}">
                <a16:creationId xmlns:a16="http://schemas.microsoft.com/office/drawing/2014/main" id="{157F084F-00D9-FFAB-35E1-CE0865DDFA3A}"/>
              </a:ext>
            </a:extLst>
          </p:cNvPr>
          <p:cNvSpPr/>
          <p:nvPr/>
        </p:nvSpPr>
        <p:spPr>
          <a:xfrm>
            <a:off x="4082259" y="4359598"/>
            <a:ext cx="68541" cy="201676"/>
          </a:xfrm>
          <a:custGeom>
            <a:avLst/>
            <a:gdLst>
              <a:gd name="connsiteX0" fmla="*/ 141 w 68541"/>
              <a:gd name="connsiteY0" fmla="*/ 2 h 201676"/>
              <a:gd name="connsiteX1" fmla="*/ 50541 w 68541"/>
              <a:gd name="connsiteY1" fmla="*/ 115202 h 201676"/>
              <a:gd name="connsiteX2" fmla="*/ 46941 w 68541"/>
              <a:gd name="connsiteY2" fmla="*/ 133202 h 201676"/>
              <a:gd name="connsiteX3" fmla="*/ 21741 w 68541"/>
              <a:gd name="connsiteY3" fmla="*/ 201602 h 201676"/>
              <a:gd name="connsiteX4" fmla="*/ 68541 w 68541"/>
              <a:gd name="connsiteY4" fmla="*/ 118802 h 201676"/>
              <a:gd name="connsiteX5" fmla="*/ 141 w 68541"/>
              <a:gd name="connsiteY5" fmla="*/ 2 h 201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41" h="201676">
                <a:moveTo>
                  <a:pt x="141" y="2"/>
                </a:moveTo>
                <a:cubicBezTo>
                  <a:pt x="-2859" y="-598"/>
                  <a:pt x="42741" y="93002"/>
                  <a:pt x="50541" y="115202"/>
                </a:cubicBezTo>
                <a:cubicBezTo>
                  <a:pt x="58341" y="137402"/>
                  <a:pt x="51741" y="118802"/>
                  <a:pt x="46941" y="133202"/>
                </a:cubicBezTo>
                <a:cubicBezTo>
                  <a:pt x="42141" y="147602"/>
                  <a:pt x="18141" y="204002"/>
                  <a:pt x="21741" y="201602"/>
                </a:cubicBezTo>
                <a:cubicBezTo>
                  <a:pt x="25341" y="199202"/>
                  <a:pt x="68541" y="148202"/>
                  <a:pt x="68541" y="118802"/>
                </a:cubicBezTo>
                <a:cubicBezTo>
                  <a:pt x="68541" y="89402"/>
                  <a:pt x="3141" y="602"/>
                  <a:pt x="141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フリーフォーム 140">
            <a:extLst>
              <a:ext uri="{FF2B5EF4-FFF2-40B4-BE49-F238E27FC236}">
                <a16:creationId xmlns:a16="http://schemas.microsoft.com/office/drawing/2014/main" id="{CB330012-54FF-2432-C513-E23BC43FCDE2}"/>
              </a:ext>
            </a:extLst>
          </p:cNvPr>
          <p:cNvSpPr/>
          <p:nvPr/>
        </p:nvSpPr>
        <p:spPr>
          <a:xfrm>
            <a:off x="4592564" y="4260578"/>
            <a:ext cx="81358" cy="198712"/>
          </a:xfrm>
          <a:custGeom>
            <a:avLst/>
            <a:gdLst>
              <a:gd name="connsiteX0" fmla="*/ 81036 w 81358"/>
              <a:gd name="connsiteY0" fmla="*/ 272 h 198712"/>
              <a:gd name="connsiteX1" fmla="*/ 33411 w 81358"/>
              <a:gd name="connsiteY1" fmla="*/ 66947 h 198712"/>
              <a:gd name="connsiteX2" fmla="*/ 1661 w 81358"/>
              <a:gd name="connsiteY2" fmla="*/ 149497 h 198712"/>
              <a:gd name="connsiteX3" fmla="*/ 4836 w 81358"/>
              <a:gd name="connsiteY3" fmla="*/ 197122 h 198712"/>
              <a:gd name="connsiteX4" fmla="*/ 8011 w 81358"/>
              <a:gd name="connsiteY4" fmla="*/ 92347 h 198712"/>
              <a:gd name="connsiteX5" fmla="*/ 81036 w 81358"/>
              <a:gd name="connsiteY5" fmla="*/ 272 h 198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58" h="198712">
                <a:moveTo>
                  <a:pt x="81036" y="272"/>
                </a:moveTo>
                <a:cubicBezTo>
                  <a:pt x="85269" y="-3961"/>
                  <a:pt x="46640" y="42076"/>
                  <a:pt x="33411" y="66947"/>
                </a:cubicBezTo>
                <a:cubicBezTo>
                  <a:pt x="20182" y="91818"/>
                  <a:pt x="6423" y="127801"/>
                  <a:pt x="1661" y="149497"/>
                </a:cubicBezTo>
                <a:cubicBezTo>
                  <a:pt x="-3101" y="171193"/>
                  <a:pt x="3778" y="206647"/>
                  <a:pt x="4836" y="197122"/>
                </a:cubicBezTo>
                <a:cubicBezTo>
                  <a:pt x="5894" y="187597"/>
                  <a:pt x="-2043" y="121980"/>
                  <a:pt x="8011" y="92347"/>
                </a:cubicBezTo>
                <a:cubicBezTo>
                  <a:pt x="18065" y="62714"/>
                  <a:pt x="76803" y="4505"/>
                  <a:pt x="81036" y="2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 141">
            <a:extLst>
              <a:ext uri="{FF2B5EF4-FFF2-40B4-BE49-F238E27FC236}">
                <a16:creationId xmlns:a16="http://schemas.microsoft.com/office/drawing/2014/main" id="{2F2D6532-A406-56E7-C78B-07416EDD3785}"/>
              </a:ext>
            </a:extLst>
          </p:cNvPr>
          <p:cNvSpPr/>
          <p:nvPr/>
        </p:nvSpPr>
        <p:spPr>
          <a:xfrm>
            <a:off x="5133942" y="4270321"/>
            <a:ext cx="85784" cy="48568"/>
          </a:xfrm>
          <a:custGeom>
            <a:avLst/>
            <a:gdLst>
              <a:gd name="connsiteX0" fmla="*/ 33 w 85784"/>
              <a:gd name="connsiteY0" fmla="*/ 54 h 48568"/>
              <a:gd name="connsiteX1" fmla="*/ 41308 w 85784"/>
              <a:gd name="connsiteY1" fmla="*/ 38154 h 48568"/>
              <a:gd name="connsiteX2" fmla="*/ 85758 w 85784"/>
              <a:gd name="connsiteY2" fmla="*/ 38154 h 48568"/>
              <a:gd name="connsiteX3" fmla="*/ 34958 w 85784"/>
              <a:gd name="connsiteY3" fmla="*/ 47679 h 48568"/>
              <a:gd name="connsiteX4" fmla="*/ 33 w 85784"/>
              <a:gd name="connsiteY4" fmla="*/ 54 h 48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84" h="48568">
                <a:moveTo>
                  <a:pt x="33" y="54"/>
                </a:moveTo>
                <a:cubicBezTo>
                  <a:pt x="1091" y="-1534"/>
                  <a:pt x="27020" y="31804"/>
                  <a:pt x="41308" y="38154"/>
                </a:cubicBezTo>
                <a:cubicBezTo>
                  <a:pt x="55596" y="44504"/>
                  <a:pt x="86816" y="36566"/>
                  <a:pt x="85758" y="38154"/>
                </a:cubicBezTo>
                <a:cubicBezTo>
                  <a:pt x="84700" y="39742"/>
                  <a:pt x="46600" y="51912"/>
                  <a:pt x="34958" y="47679"/>
                </a:cubicBezTo>
                <a:cubicBezTo>
                  <a:pt x="23316" y="43446"/>
                  <a:pt x="-1025" y="1642"/>
                  <a:pt x="33" y="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フリーフォーム 145">
            <a:extLst>
              <a:ext uri="{FF2B5EF4-FFF2-40B4-BE49-F238E27FC236}">
                <a16:creationId xmlns:a16="http://schemas.microsoft.com/office/drawing/2014/main" id="{DF5AAA1E-B504-15C8-6B28-F1E2E808DA20}"/>
              </a:ext>
            </a:extLst>
          </p:cNvPr>
          <p:cNvSpPr/>
          <p:nvPr/>
        </p:nvSpPr>
        <p:spPr>
          <a:xfrm>
            <a:off x="5290144" y="4396562"/>
            <a:ext cx="100579" cy="158372"/>
          </a:xfrm>
          <a:custGeom>
            <a:avLst/>
            <a:gdLst>
              <a:gd name="connsiteX0" fmla="*/ 313 w 100579"/>
              <a:gd name="connsiteY0" fmla="*/ 121 h 158372"/>
              <a:gd name="connsiteX1" fmla="*/ 48439 w 100579"/>
              <a:gd name="connsiteY1" fmla="*/ 72310 h 158372"/>
              <a:gd name="connsiteX2" fmla="*/ 100003 w 100579"/>
              <a:gd name="connsiteY2" fmla="*/ 158250 h 158372"/>
              <a:gd name="connsiteX3" fmla="*/ 72503 w 100579"/>
              <a:gd name="connsiteY3" fmla="*/ 89498 h 158372"/>
              <a:gd name="connsiteX4" fmla="*/ 313 w 100579"/>
              <a:gd name="connsiteY4" fmla="*/ 121 h 158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579" h="158372">
                <a:moveTo>
                  <a:pt x="313" y="121"/>
                </a:moveTo>
                <a:cubicBezTo>
                  <a:pt x="-3698" y="-2744"/>
                  <a:pt x="31824" y="45955"/>
                  <a:pt x="48439" y="72310"/>
                </a:cubicBezTo>
                <a:cubicBezTo>
                  <a:pt x="65054" y="98665"/>
                  <a:pt x="95992" y="155385"/>
                  <a:pt x="100003" y="158250"/>
                </a:cubicBezTo>
                <a:cubicBezTo>
                  <a:pt x="104014" y="161115"/>
                  <a:pt x="86253" y="112988"/>
                  <a:pt x="72503" y="89498"/>
                </a:cubicBezTo>
                <a:cubicBezTo>
                  <a:pt x="58753" y="66008"/>
                  <a:pt x="4324" y="2986"/>
                  <a:pt x="313" y="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フリーフォーム 146">
            <a:extLst>
              <a:ext uri="{FF2B5EF4-FFF2-40B4-BE49-F238E27FC236}">
                <a16:creationId xmlns:a16="http://schemas.microsoft.com/office/drawing/2014/main" id="{59CCBB92-E442-6B82-C31F-913C4FB4A7C7}"/>
              </a:ext>
            </a:extLst>
          </p:cNvPr>
          <p:cNvSpPr/>
          <p:nvPr/>
        </p:nvSpPr>
        <p:spPr>
          <a:xfrm>
            <a:off x="3579406" y="4271696"/>
            <a:ext cx="335431" cy="68529"/>
          </a:xfrm>
          <a:custGeom>
            <a:avLst/>
            <a:gdLst>
              <a:gd name="connsiteX0" fmla="*/ 1994 w 335431"/>
              <a:gd name="connsiteY0" fmla="*/ 68529 h 68529"/>
              <a:gd name="connsiteX1" fmla="*/ 94069 w 335431"/>
              <a:gd name="connsiteY1" fmla="*/ 17729 h 68529"/>
              <a:gd name="connsiteX2" fmla="*/ 214719 w 335431"/>
              <a:gd name="connsiteY2" fmla="*/ 1854 h 68529"/>
              <a:gd name="connsiteX3" fmla="*/ 335369 w 335431"/>
              <a:gd name="connsiteY3" fmla="*/ 55829 h 68529"/>
              <a:gd name="connsiteX4" fmla="*/ 230594 w 335431"/>
              <a:gd name="connsiteY4" fmla="*/ 24079 h 68529"/>
              <a:gd name="connsiteX5" fmla="*/ 182969 w 335431"/>
              <a:gd name="connsiteY5" fmla="*/ 17729 h 68529"/>
              <a:gd name="connsiteX6" fmla="*/ 1994 w 335431"/>
              <a:gd name="connsiteY6" fmla="*/ 68529 h 6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431" h="68529">
                <a:moveTo>
                  <a:pt x="1994" y="68529"/>
                </a:moveTo>
                <a:cubicBezTo>
                  <a:pt x="-12823" y="68529"/>
                  <a:pt x="58615" y="28841"/>
                  <a:pt x="94069" y="17729"/>
                </a:cubicBezTo>
                <a:cubicBezTo>
                  <a:pt x="129523" y="6616"/>
                  <a:pt x="174502" y="-4496"/>
                  <a:pt x="214719" y="1854"/>
                </a:cubicBezTo>
                <a:cubicBezTo>
                  <a:pt x="254936" y="8204"/>
                  <a:pt x="332723" y="52125"/>
                  <a:pt x="335369" y="55829"/>
                </a:cubicBezTo>
                <a:cubicBezTo>
                  <a:pt x="338015" y="59533"/>
                  <a:pt x="255994" y="30429"/>
                  <a:pt x="230594" y="24079"/>
                </a:cubicBezTo>
                <a:cubicBezTo>
                  <a:pt x="205194" y="17729"/>
                  <a:pt x="217894" y="5029"/>
                  <a:pt x="182969" y="17729"/>
                </a:cubicBezTo>
                <a:cubicBezTo>
                  <a:pt x="148044" y="30429"/>
                  <a:pt x="16811" y="68529"/>
                  <a:pt x="1994" y="685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フリーフォーム 147">
            <a:extLst>
              <a:ext uri="{FF2B5EF4-FFF2-40B4-BE49-F238E27FC236}">
                <a16:creationId xmlns:a16="http://schemas.microsoft.com/office/drawing/2014/main" id="{54D80E84-FB2F-AD27-363A-A3055B16C6DD}"/>
              </a:ext>
            </a:extLst>
          </p:cNvPr>
          <p:cNvSpPr/>
          <p:nvPr/>
        </p:nvSpPr>
        <p:spPr>
          <a:xfrm>
            <a:off x="3869729" y="4310955"/>
            <a:ext cx="192102" cy="175361"/>
          </a:xfrm>
          <a:custGeom>
            <a:avLst/>
            <a:gdLst>
              <a:gd name="connsiteX0" fmla="*/ 596 w 192102"/>
              <a:gd name="connsiteY0" fmla="*/ 695 h 175361"/>
              <a:gd name="connsiteX1" fmla="*/ 99021 w 192102"/>
              <a:gd name="connsiteY1" fmla="*/ 54670 h 175361"/>
              <a:gd name="connsiteX2" fmla="*/ 137121 w 192102"/>
              <a:gd name="connsiteY2" fmla="*/ 89595 h 175361"/>
              <a:gd name="connsiteX3" fmla="*/ 191096 w 192102"/>
              <a:gd name="connsiteY3" fmla="*/ 137220 h 175361"/>
              <a:gd name="connsiteX4" fmla="*/ 172046 w 192102"/>
              <a:gd name="connsiteY4" fmla="*/ 175320 h 175361"/>
              <a:gd name="connsiteX5" fmla="*/ 168871 w 192102"/>
              <a:gd name="connsiteY5" fmla="*/ 143570 h 175361"/>
              <a:gd name="connsiteX6" fmla="*/ 149821 w 192102"/>
              <a:gd name="connsiteY6" fmla="*/ 95945 h 175361"/>
              <a:gd name="connsiteX7" fmla="*/ 596 w 192102"/>
              <a:gd name="connsiteY7" fmla="*/ 695 h 175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2102" h="175361">
                <a:moveTo>
                  <a:pt x="596" y="695"/>
                </a:moveTo>
                <a:cubicBezTo>
                  <a:pt x="-7871" y="-6184"/>
                  <a:pt x="76267" y="39853"/>
                  <a:pt x="99021" y="54670"/>
                </a:cubicBezTo>
                <a:cubicBezTo>
                  <a:pt x="121775" y="69487"/>
                  <a:pt x="121775" y="75837"/>
                  <a:pt x="137121" y="89595"/>
                </a:cubicBezTo>
                <a:cubicBezTo>
                  <a:pt x="152467" y="103353"/>
                  <a:pt x="185275" y="122933"/>
                  <a:pt x="191096" y="137220"/>
                </a:cubicBezTo>
                <a:cubicBezTo>
                  <a:pt x="196917" y="151507"/>
                  <a:pt x="175750" y="174262"/>
                  <a:pt x="172046" y="175320"/>
                </a:cubicBezTo>
                <a:cubicBezTo>
                  <a:pt x="168342" y="176378"/>
                  <a:pt x="172575" y="156799"/>
                  <a:pt x="168871" y="143570"/>
                </a:cubicBezTo>
                <a:cubicBezTo>
                  <a:pt x="165167" y="130341"/>
                  <a:pt x="177338" y="112878"/>
                  <a:pt x="149821" y="95945"/>
                </a:cubicBezTo>
                <a:cubicBezTo>
                  <a:pt x="122304" y="79012"/>
                  <a:pt x="9063" y="7574"/>
                  <a:pt x="596" y="6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 151">
            <a:extLst>
              <a:ext uri="{FF2B5EF4-FFF2-40B4-BE49-F238E27FC236}">
                <a16:creationId xmlns:a16="http://schemas.microsoft.com/office/drawing/2014/main" id="{B22C6971-219A-42C1-F93A-4E487F26C5EE}"/>
              </a:ext>
            </a:extLst>
          </p:cNvPr>
          <p:cNvSpPr/>
          <p:nvPr/>
        </p:nvSpPr>
        <p:spPr>
          <a:xfrm>
            <a:off x="3480217" y="3879772"/>
            <a:ext cx="615383" cy="180311"/>
          </a:xfrm>
          <a:custGeom>
            <a:avLst/>
            <a:gdLst>
              <a:gd name="connsiteX0" fmla="*/ 22041 w 615383"/>
              <a:gd name="connsiteY0" fmla="*/ 77921 h 180311"/>
              <a:gd name="connsiteX1" fmla="*/ 251524 w 615383"/>
              <a:gd name="connsiteY1" fmla="*/ 3780 h 180311"/>
              <a:gd name="connsiteX2" fmla="*/ 209158 w 615383"/>
              <a:gd name="connsiteY2" fmla="*/ 10841 h 180311"/>
              <a:gd name="connsiteX3" fmla="*/ 293890 w 615383"/>
              <a:gd name="connsiteY3" fmla="*/ 10841 h 180311"/>
              <a:gd name="connsiteX4" fmla="*/ 431579 w 615383"/>
              <a:gd name="connsiteY4" fmla="*/ 46146 h 180311"/>
              <a:gd name="connsiteX5" fmla="*/ 424518 w 615383"/>
              <a:gd name="connsiteY5" fmla="*/ 28494 h 180311"/>
              <a:gd name="connsiteX6" fmla="*/ 597513 w 615383"/>
              <a:gd name="connsiteY6" fmla="*/ 130878 h 180311"/>
              <a:gd name="connsiteX7" fmla="*/ 597513 w 615383"/>
              <a:gd name="connsiteY7" fmla="*/ 137939 h 180311"/>
              <a:gd name="connsiteX8" fmla="*/ 488067 w 615383"/>
              <a:gd name="connsiteY8" fmla="*/ 180305 h 180311"/>
              <a:gd name="connsiteX9" fmla="*/ 449232 w 615383"/>
              <a:gd name="connsiteY9" fmla="*/ 141470 h 180311"/>
              <a:gd name="connsiteX10" fmla="*/ 449232 w 615383"/>
              <a:gd name="connsiteY10" fmla="*/ 169714 h 180311"/>
              <a:gd name="connsiteX11" fmla="*/ 329195 w 615383"/>
              <a:gd name="connsiteY11" fmla="*/ 141470 h 180311"/>
              <a:gd name="connsiteX12" fmla="*/ 180914 w 615383"/>
              <a:gd name="connsiteY12" fmla="*/ 123817 h 180311"/>
              <a:gd name="connsiteX13" fmla="*/ 858 w 615383"/>
              <a:gd name="connsiteY13" fmla="*/ 145000 h 180311"/>
              <a:gd name="connsiteX14" fmla="*/ 110303 w 615383"/>
              <a:gd name="connsiteY14" fmla="*/ 88512 h 180311"/>
              <a:gd name="connsiteX15" fmla="*/ 22041 w 615383"/>
              <a:gd name="connsiteY15" fmla="*/ 77921 h 180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5383" h="180311">
                <a:moveTo>
                  <a:pt x="22041" y="77921"/>
                </a:moveTo>
                <a:cubicBezTo>
                  <a:pt x="45578" y="63799"/>
                  <a:pt x="220338" y="14960"/>
                  <a:pt x="251524" y="3780"/>
                </a:cubicBezTo>
                <a:cubicBezTo>
                  <a:pt x="282710" y="-7400"/>
                  <a:pt x="202097" y="9664"/>
                  <a:pt x="209158" y="10841"/>
                </a:cubicBezTo>
                <a:cubicBezTo>
                  <a:pt x="216219" y="12018"/>
                  <a:pt x="256820" y="4957"/>
                  <a:pt x="293890" y="10841"/>
                </a:cubicBezTo>
                <a:cubicBezTo>
                  <a:pt x="330960" y="16725"/>
                  <a:pt x="431579" y="46146"/>
                  <a:pt x="431579" y="46146"/>
                </a:cubicBezTo>
                <a:cubicBezTo>
                  <a:pt x="453350" y="49088"/>
                  <a:pt x="396862" y="14372"/>
                  <a:pt x="424518" y="28494"/>
                </a:cubicBezTo>
                <a:cubicBezTo>
                  <a:pt x="452174" y="42616"/>
                  <a:pt x="568681" y="112637"/>
                  <a:pt x="597513" y="130878"/>
                </a:cubicBezTo>
                <a:cubicBezTo>
                  <a:pt x="626345" y="149119"/>
                  <a:pt x="615754" y="129701"/>
                  <a:pt x="597513" y="137939"/>
                </a:cubicBezTo>
                <a:cubicBezTo>
                  <a:pt x="579272" y="146177"/>
                  <a:pt x="512780" y="179717"/>
                  <a:pt x="488067" y="180305"/>
                </a:cubicBezTo>
                <a:cubicBezTo>
                  <a:pt x="463354" y="180893"/>
                  <a:pt x="455704" y="143235"/>
                  <a:pt x="449232" y="141470"/>
                </a:cubicBezTo>
                <a:cubicBezTo>
                  <a:pt x="442760" y="139705"/>
                  <a:pt x="469238" y="169714"/>
                  <a:pt x="449232" y="169714"/>
                </a:cubicBezTo>
                <a:cubicBezTo>
                  <a:pt x="429226" y="169714"/>
                  <a:pt x="373915" y="149120"/>
                  <a:pt x="329195" y="141470"/>
                </a:cubicBezTo>
                <a:cubicBezTo>
                  <a:pt x="284475" y="133820"/>
                  <a:pt x="235637" y="123229"/>
                  <a:pt x="180914" y="123817"/>
                </a:cubicBezTo>
                <a:cubicBezTo>
                  <a:pt x="126191" y="124405"/>
                  <a:pt x="12626" y="150884"/>
                  <a:pt x="858" y="145000"/>
                </a:cubicBezTo>
                <a:cubicBezTo>
                  <a:pt x="-10910" y="139116"/>
                  <a:pt x="102065" y="100869"/>
                  <a:pt x="110303" y="88512"/>
                </a:cubicBezTo>
                <a:cubicBezTo>
                  <a:pt x="118541" y="76155"/>
                  <a:pt x="-1496" y="92043"/>
                  <a:pt x="22041" y="7792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 153">
            <a:extLst>
              <a:ext uri="{FF2B5EF4-FFF2-40B4-BE49-F238E27FC236}">
                <a16:creationId xmlns:a16="http://schemas.microsoft.com/office/drawing/2014/main" id="{F6D50C3B-9F25-1127-2A5E-478EBFD02D46}"/>
              </a:ext>
            </a:extLst>
          </p:cNvPr>
          <p:cNvSpPr/>
          <p:nvPr/>
        </p:nvSpPr>
        <p:spPr>
          <a:xfrm>
            <a:off x="4554042" y="3879100"/>
            <a:ext cx="771286" cy="216899"/>
          </a:xfrm>
          <a:custGeom>
            <a:avLst/>
            <a:gdLst>
              <a:gd name="connsiteX0" fmla="*/ 7366 w 771286"/>
              <a:gd name="connsiteY0" fmla="*/ 145672 h 216899"/>
              <a:gd name="connsiteX1" fmla="*/ 208605 w 771286"/>
              <a:gd name="connsiteY1" fmla="*/ 39757 h 216899"/>
              <a:gd name="connsiteX2" fmla="*/ 183892 w 771286"/>
              <a:gd name="connsiteY2" fmla="*/ 53879 h 216899"/>
              <a:gd name="connsiteX3" fmla="*/ 491045 w 771286"/>
              <a:gd name="connsiteY3" fmla="*/ 7983 h 216899"/>
              <a:gd name="connsiteX4" fmla="*/ 452210 w 771286"/>
              <a:gd name="connsiteY4" fmla="*/ 22105 h 216899"/>
              <a:gd name="connsiteX5" fmla="*/ 515759 w 771286"/>
              <a:gd name="connsiteY5" fmla="*/ 7983 h 216899"/>
              <a:gd name="connsiteX6" fmla="*/ 759363 w 771286"/>
              <a:gd name="connsiteY6" fmla="*/ 166855 h 216899"/>
              <a:gd name="connsiteX7" fmla="*/ 702875 w 771286"/>
              <a:gd name="connsiteY7" fmla="*/ 149203 h 216899"/>
              <a:gd name="connsiteX8" fmla="*/ 769955 w 771286"/>
              <a:gd name="connsiteY8" fmla="*/ 202160 h 216899"/>
              <a:gd name="connsiteX9" fmla="*/ 628735 w 771286"/>
              <a:gd name="connsiteY9" fmla="*/ 113898 h 216899"/>
              <a:gd name="connsiteX10" fmla="*/ 356886 w 771286"/>
              <a:gd name="connsiteY10" fmla="*/ 159794 h 216899"/>
              <a:gd name="connsiteX11" fmla="*/ 505167 w 771286"/>
              <a:gd name="connsiteY11" fmla="*/ 120959 h 216899"/>
              <a:gd name="connsiteX12" fmla="*/ 300398 w 771286"/>
              <a:gd name="connsiteY12" fmla="*/ 135081 h 216899"/>
              <a:gd name="connsiteX13" fmla="*/ 190953 w 771286"/>
              <a:gd name="connsiteY13" fmla="*/ 173916 h 216899"/>
              <a:gd name="connsiteX14" fmla="*/ 318051 w 771286"/>
              <a:gd name="connsiteY14" fmla="*/ 96245 h 216899"/>
              <a:gd name="connsiteX15" fmla="*/ 134465 w 771286"/>
              <a:gd name="connsiteY15" fmla="*/ 166855 h 216899"/>
              <a:gd name="connsiteX16" fmla="*/ 233319 w 771286"/>
              <a:gd name="connsiteY16" fmla="*/ 110367 h 216899"/>
              <a:gd name="connsiteX17" fmla="*/ 85038 w 771286"/>
              <a:gd name="connsiteY17" fmla="*/ 166855 h 216899"/>
              <a:gd name="connsiteX18" fmla="*/ 305 w 771286"/>
              <a:gd name="connsiteY18" fmla="*/ 216282 h 216899"/>
              <a:gd name="connsiteX19" fmla="*/ 113282 w 771286"/>
              <a:gd name="connsiteY19" fmla="*/ 131550 h 216899"/>
              <a:gd name="connsiteX20" fmla="*/ 7366 w 771286"/>
              <a:gd name="connsiteY20" fmla="*/ 145672 h 216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1286" h="216899">
                <a:moveTo>
                  <a:pt x="7366" y="145672"/>
                </a:moveTo>
                <a:cubicBezTo>
                  <a:pt x="23253" y="130373"/>
                  <a:pt x="179184" y="55056"/>
                  <a:pt x="208605" y="39757"/>
                </a:cubicBezTo>
                <a:cubicBezTo>
                  <a:pt x="238026" y="24458"/>
                  <a:pt x="136819" y="59175"/>
                  <a:pt x="183892" y="53879"/>
                </a:cubicBezTo>
                <a:cubicBezTo>
                  <a:pt x="230965" y="48583"/>
                  <a:pt x="446325" y="13279"/>
                  <a:pt x="491045" y="7983"/>
                </a:cubicBezTo>
                <a:cubicBezTo>
                  <a:pt x="535765" y="2687"/>
                  <a:pt x="448091" y="22105"/>
                  <a:pt x="452210" y="22105"/>
                </a:cubicBezTo>
                <a:cubicBezTo>
                  <a:pt x="456329" y="22105"/>
                  <a:pt x="464567" y="-16142"/>
                  <a:pt x="515759" y="7983"/>
                </a:cubicBezTo>
                <a:cubicBezTo>
                  <a:pt x="566951" y="32108"/>
                  <a:pt x="728177" y="143318"/>
                  <a:pt x="759363" y="166855"/>
                </a:cubicBezTo>
                <a:cubicBezTo>
                  <a:pt x="790549" y="190392"/>
                  <a:pt x="701110" y="143319"/>
                  <a:pt x="702875" y="149203"/>
                </a:cubicBezTo>
                <a:cubicBezTo>
                  <a:pt x="704640" y="155087"/>
                  <a:pt x="782312" y="208044"/>
                  <a:pt x="769955" y="202160"/>
                </a:cubicBezTo>
                <a:cubicBezTo>
                  <a:pt x="757598" y="196276"/>
                  <a:pt x="697580" y="120959"/>
                  <a:pt x="628735" y="113898"/>
                </a:cubicBezTo>
                <a:cubicBezTo>
                  <a:pt x="559890" y="106837"/>
                  <a:pt x="377480" y="158617"/>
                  <a:pt x="356886" y="159794"/>
                </a:cubicBezTo>
                <a:cubicBezTo>
                  <a:pt x="336292" y="160971"/>
                  <a:pt x="514582" y="125078"/>
                  <a:pt x="505167" y="120959"/>
                </a:cubicBezTo>
                <a:cubicBezTo>
                  <a:pt x="495752" y="116840"/>
                  <a:pt x="352767" y="126255"/>
                  <a:pt x="300398" y="135081"/>
                </a:cubicBezTo>
                <a:cubicBezTo>
                  <a:pt x="248029" y="143907"/>
                  <a:pt x="188011" y="180389"/>
                  <a:pt x="190953" y="173916"/>
                </a:cubicBezTo>
                <a:cubicBezTo>
                  <a:pt x="193895" y="167443"/>
                  <a:pt x="327466" y="97422"/>
                  <a:pt x="318051" y="96245"/>
                </a:cubicBezTo>
                <a:cubicBezTo>
                  <a:pt x="308636" y="95068"/>
                  <a:pt x="148587" y="164501"/>
                  <a:pt x="134465" y="166855"/>
                </a:cubicBezTo>
                <a:cubicBezTo>
                  <a:pt x="120343" y="169209"/>
                  <a:pt x="241557" y="110367"/>
                  <a:pt x="233319" y="110367"/>
                </a:cubicBezTo>
                <a:cubicBezTo>
                  <a:pt x="225081" y="110367"/>
                  <a:pt x="123874" y="149203"/>
                  <a:pt x="85038" y="166855"/>
                </a:cubicBezTo>
                <a:cubicBezTo>
                  <a:pt x="46202" y="184507"/>
                  <a:pt x="-4402" y="222166"/>
                  <a:pt x="305" y="216282"/>
                </a:cubicBezTo>
                <a:cubicBezTo>
                  <a:pt x="5012" y="210398"/>
                  <a:pt x="105044" y="143318"/>
                  <a:pt x="113282" y="131550"/>
                </a:cubicBezTo>
                <a:cubicBezTo>
                  <a:pt x="121520" y="119782"/>
                  <a:pt x="-8521" y="160971"/>
                  <a:pt x="7366" y="14567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 155">
            <a:extLst>
              <a:ext uri="{FF2B5EF4-FFF2-40B4-BE49-F238E27FC236}">
                <a16:creationId xmlns:a16="http://schemas.microsoft.com/office/drawing/2014/main" id="{F2E0C321-8185-93F1-6249-D5A113966D95}"/>
              </a:ext>
            </a:extLst>
          </p:cNvPr>
          <p:cNvSpPr/>
          <p:nvPr/>
        </p:nvSpPr>
        <p:spPr>
          <a:xfrm>
            <a:off x="3395162" y="2970858"/>
            <a:ext cx="671514" cy="1284089"/>
          </a:xfrm>
          <a:custGeom>
            <a:avLst/>
            <a:gdLst>
              <a:gd name="connsiteX0" fmla="*/ 671512 w 671514"/>
              <a:gd name="connsiteY0" fmla="*/ 942 h 1284089"/>
              <a:gd name="connsiteX1" fmla="*/ 487027 w 671514"/>
              <a:gd name="connsiteY1" fmla="*/ 233553 h 1284089"/>
              <a:gd name="connsiteX2" fmla="*/ 334627 w 671514"/>
              <a:gd name="connsiteY2" fmla="*/ 766953 h 1284089"/>
              <a:gd name="connsiteX3" fmla="*/ 1754 w 671514"/>
              <a:gd name="connsiteY3" fmla="*/ 1280300 h 1284089"/>
              <a:gd name="connsiteX4" fmla="*/ 210301 w 671514"/>
              <a:gd name="connsiteY4" fmla="*/ 987531 h 1284089"/>
              <a:gd name="connsiteX5" fmla="*/ 366712 w 671514"/>
              <a:gd name="connsiteY5" fmla="*/ 746900 h 1284089"/>
              <a:gd name="connsiteX6" fmla="*/ 491038 w 671514"/>
              <a:gd name="connsiteY6" fmla="*/ 309753 h 1284089"/>
              <a:gd name="connsiteX7" fmla="*/ 671512 w 671514"/>
              <a:gd name="connsiteY7" fmla="*/ 942 h 1284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1514" h="1284089">
                <a:moveTo>
                  <a:pt x="671512" y="942"/>
                </a:moveTo>
                <a:cubicBezTo>
                  <a:pt x="670844" y="-11758"/>
                  <a:pt x="543174" y="105885"/>
                  <a:pt x="487027" y="233553"/>
                </a:cubicBezTo>
                <a:cubicBezTo>
                  <a:pt x="430880" y="361221"/>
                  <a:pt x="415506" y="592495"/>
                  <a:pt x="334627" y="766953"/>
                </a:cubicBezTo>
                <a:cubicBezTo>
                  <a:pt x="253748" y="941411"/>
                  <a:pt x="22475" y="1243537"/>
                  <a:pt x="1754" y="1280300"/>
                </a:cubicBezTo>
                <a:cubicBezTo>
                  <a:pt x="-18967" y="1317063"/>
                  <a:pt x="149475" y="1076431"/>
                  <a:pt x="210301" y="987531"/>
                </a:cubicBezTo>
                <a:cubicBezTo>
                  <a:pt x="271127" y="898631"/>
                  <a:pt x="319923" y="859863"/>
                  <a:pt x="366712" y="746900"/>
                </a:cubicBezTo>
                <a:cubicBezTo>
                  <a:pt x="413501" y="633937"/>
                  <a:pt x="441575" y="431406"/>
                  <a:pt x="491038" y="309753"/>
                </a:cubicBezTo>
                <a:cubicBezTo>
                  <a:pt x="540501" y="188100"/>
                  <a:pt x="672180" y="13642"/>
                  <a:pt x="671512" y="9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 156">
            <a:extLst>
              <a:ext uri="{FF2B5EF4-FFF2-40B4-BE49-F238E27FC236}">
                <a16:creationId xmlns:a16="http://schemas.microsoft.com/office/drawing/2014/main" id="{EF9CEE21-1D2C-E457-322B-3F18E99CAE4D}"/>
              </a:ext>
            </a:extLst>
          </p:cNvPr>
          <p:cNvSpPr/>
          <p:nvPr/>
        </p:nvSpPr>
        <p:spPr>
          <a:xfrm>
            <a:off x="4608380" y="2803743"/>
            <a:ext cx="906751" cy="1500596"/>
          </a:xfrm>
          <a:custGeom>
            <a:avLst/>
            <a:gdLst>
              <a:gd name="connsiteX0" fmla="*/ 14991 w 906751"/>
              <a:gd name="connsiteY0" fmla="*/ 1102 h 1500596"/>
              <a:gd name="connsiteX1" fmla="*/ 657126 w 906751"/>
              <a:gd name="connsiteY1" fmla="*/ 535358 h 1500596"/>
              <a:gd name="connsiteX2" fmla="*/ 626303 w 906751"/>
              <a:gd name="connsiteY2" fmla="*/ 504536 h 1500596"/>
              <a:gd name="connsiteX3" fmla="*/ 795827 w 906751"/>
              <a:gd name="connsiteY3" fmla="*/ 1054203 h 1500596"/>
              <a:gd name="connsiteX4" fmla="*/ 759867 w 906751"/>
              <a:gd name="connsiteY4" fmla="*/ 889817 h 1500596"/>
              <a:gd name="connsiteX5" fmla="*/ 903705 w 906751"/>
              <a:gd name="connsiteY5" fmla="*/ 1480581 h 1500596"/>
              <a:gd name="connsiteX6" fmla="*/ 826649 w 906751"/>
              <a:gd name="connsiteY6" fmla="*/ 1300783 h 1500596"/>
              <a:gd name="connsiteX7" fmla="*/ 482465 w 906751"/>
              <a:gd name="connsiteY7" fmla="*/ 704882 h 1500596"/>
              <a:gd name="connsiteX8" fmla="*/ 600618 w 906751"/>
              <a:gd name="connsiteY8" fmla="*/ 925776 h 1500596"/>
              <a:gd name="connsiteX9" fmla="*/ 282119 w 906751"/>
              <a:gd name="connsiteY9" fmla="*/ 468576 h 1500596"/>
              <a:gd name="connsiteX10" fmla="*/ 446505 w 906751"/>
              <a:gd name="connsiteY10" fmla="*/ 632963 h 1500596"/>
              <a:gd name="connsiteX11" fmla="*/ 220474 w 906751"/>
              <a:gd name="connsiteY11" fmla="*/ 401794 h 1500596"/>
              <a:gd name="connsiteX12" fmla="*/ 14991 w 906751"/>
              <a:gd name="connsiteY12" fmla="*/ 1102 h 1500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06751" h="1500596">
                <a:moveTo>
                  <a:pt x="14991" y="1102"/>
                </a:moveTo>
                <a:cubicBezTo>
                  <a:pt x="87766" y="23363"/>
                  <a:pt x="555241" y="451452"/>
                  <a:pt x="657126" y="535358"/>
                </a:cubicBezTo>
                <a:cubicBezTo>
                  <a:pt x="759011" y="619264"/>
                  <a:pt x="603186" y="418062"/>
                  <a:pt x="626303" y="504536"/>
                </a:cubicBezTo>
                <a:cubicBezTo>
                  <a:pt x="649420" y="591010"/>
                  <a:pt x="773566" y="989990"/>
                  <a:pt x="795827" y="1054203"/>
                </a:cubicBezTo>
                <a:cubicBezTo>
                  <a:pt x="818088" y="1118416"/>
                  <a:pt x="741887" y="818754"/>
                  <a:pt x="759867" y="889817"/>
                </a:cubicBezTo>
                <a:cubicBezTo>
                  <a:pt x="777847" y="960880"/>
                  <a:pt x="892575" y="1412087"/>
                  <a:pt x="903705" y="1480581"/>
                </a:cubicBezTo>
                <a:cubicBezTo>
                  <a:pt x="914835" y="1549075"/>
                  <a:pt x="896856" y="1430066"/>
                  <a:pt x="826649" y="1300783"/>
                </a:cubicBezTo>
                <a:cubicBezTo>
                  <a:pt x="756442" y="1171500"/>
                  <a:pt x="520137" y="767383"/>
                  <a:pt x="482465" y="704882"/>
                </a:cubicBezTo>
                <a:cubicBezTo>
                  <a:pt x="444793" y="642381"/>
                  <a:pt x="634009" y="965160"/>
                  <a:pt x="600618" y="925776"/>
                </a:cubicBezTo>
                <a:cubicBezTo>
                  <a:pt x="567227" y="886392"/>
                  <a:pt x="307804" y="517378"/>
                  <a:pt x="282119" y="468576"/>
                </a:cubicBezTo>
                <a:cubicBezTo>
                  <a:pt x="256434" y="419774"/>
                  <a:pt x="456779" y="644093"/>
                  <a:pt x="446505" y="632963"/>
                </a:cubicBezTo>
                <a:cubicBezTo>
                  <a:pt x="436231" y="621833"/>
                  <a:pt x="286400" y="503679"/>
                  <a:pt x="220474" y="401794"/>
                </a:cubicBezTo>
                <a:cubicBezTo>
                  <a:pt x="154548" y="299909"/>
                  <a:pt x="-57784" y="-21159"/>
                  <a:pt x="14991" y="110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 157">
            <a:extLst>
              <a:ext uri="{FF2B5EF4-FFF2-40B4-BE49-F238E27FC236}">
                <a16:creationId xmlns:a16="http://schemas.microsoft.com/office/drawing/2014/main" id="{F52FE1B4-037C-D985-D0C8-0FD288FE8484}"/>
              </a:ext>
            </a:extLst>
          </p:cNvPr>
          <p:cNvSpPr/>
          <p:nvPr/>
        </p:nvSpPr>
        <p:spPr>
          <a:xfrm>
            <a:off x="3694307" y="2833599"/>
            <a:ext cx="1607347" cy="1313777"/>
          </a:xfrm>
          <a:custGeom>
            <a:avLst/>
            <a:gdLst>
              <a:gd name="connsiteX0" fmla="*/ 863255 w 1607347"/>
              <a:gd name="connsiteY0" fmla="*/ 1041 h 1313777"/>
              <a:gd name="connsiteX1" fmla="*/ 261676 w 1607347"/>
              <a:gd name="connsiteY1" fmla="*/ 333113 h 1313777"/>
              <a:gd name="connsiteX2" fmla="*/ 473432 w 1607347"/>
              <a:gd name="connsiteY2" fmla="*/ 284986 h 1313777"/>
              <a:gd name="connsiteX3" fmla="*/ 324240 w 1607347"/>
              <a:gd name="connsiteY3" fmla="*/ 371614 h 1313777"/>
              <a:gd name="connsiteX4" fmla="*/ 102859 w 1607347"/>
              <a:gd name="connsiteY4" fmla="*/ 982818 h 1313777"/>
              <a:gd name="connsiteX5" fmla="*/ 256864 w 1607347"/>
              <a:gd name="connsiteY5" fmla="*/ 790313 h 1313777"/>
              <a:gd name="connsiteX6" fmla="*/ 1794 w 1607347"/>
              <a:gd name="connsiteY6" fmla="*/ 1305264 h 1313777"/>
              <a:gd name="connsiteX7" fmla="*/ 160611 w 1607347"/>
              <a:gd name="connsiteY7" fmla="*/ 1079070 h 1313777"/>
              <a:gd name="connsiteX8" fmla="*/ 483057 w 1607347"/>
              <a:gd name="connsiteY8" fmla="*/ 660372 h 1313777"/>
              <a:gd name="connsiteX9" fmla="*/ 261676 w 1607347"/>
              <a:gd name="connsiteY9" fmla="*/ 1300452 h 1313777"/>
              <a:gd name="connsiteX10" fmla="*/ 468619 w 1607347"/>
              <a:gd name="connsiteY10" fmla="*/ 987630 h 1313777"/>
              <a:gd name="connsiteX11" fmla="*/ 723689 w 1607347"/>
              <a:gd name="connsiteY11" fmla="*/ 328300 h 1313777"/>
              <a:gd name="connsiteX12" fmla="*/ 637061 w 1607347"/>
              <a:gd name="connsiteY12" fmla="*/ 766249 h 1313777"/>
              <a:gd name="connsiteX13" fmla="*/ 896944 w 1607347"/>
              <a:gd name="connsiteY13" fmla="*/ 405302 h 1313777"/>
              <a:gd name="connsiteX14" fmla="*/ 911381 w 1607347"/>
              <a:gd name="connsiteY14" fmla="*/ 617058 h 1313777"/>
              <a:gd name="connsiteX15" fmla="*/ 930632 w 1607347"/>
              <a:gd name="connsiteY15" fmla="*/ 463054 h 1313777"/>
              <a:gd name="connsiteX16" fmla="*/ 1060573 w 1607347"/>
              <a:gd name="connsiteY16" fmla="*/ 352363 h 1313777"/>
              <a:gd name="connsiteX17" fmla="*/ 1334893 w 1607347"/>
              <a:gd name="connsiteY17" fmla="*/ 650746 h 1313777"/>
              <a:gd name="connsiteX18" fmla="*/ 1253078 w 1607347"/>
              <a:gd name="connsiteY18" fmla="*/ 443803 h 1313777"/>
              <a:gd name="connsiteX19" fmla="*/ 1575525 w 1607347"/>
              <a:gd name="connsiteY19" fmla="*/ 1189761 h 1313777"/>
              <a:gd name="connsiteX20" fmla="*/ 1556274 w 1607347"/>
              <a:gd name="connsiteY20" fmla="*/ 1107946 h 1313777"/>
              <a:gd name="connsiteX21" fmla="*/ 1229015 w 1607347"/>
              <a:gd name="connsiteY21" fmla="*/ 155045 h 1313777"/>
              <a:gd name="connsiteX22" fmla="*/ 1257891 w 1607347"/>
              <a:gd name="connsiteY22" fmla="*/ 280174 h 1313777"/>
              <a:gd name="connsiteX23" fmla="*/ 1113512 w 1607347"/>
              <a:gd name="connsiteY23" fmla="*/ 126169 h 1313777"/>
              <a:gd name="connsiteX24" fmla="*/ 1046135 w 1607347"/>
              <a:gd name="connsiteY24" fmla="*/ 73230 h 1313777"/>
              <a:gd name="connsiteX25" fmla="*/ 1156826 w 1607347"/>
              <a:gd name="connsiteY25" fmla="*/ 222422 h 1313777"/>
              <a:gd name="connsiteX26" fmla="*/ 863255 w 1607347"/>
              <a:gd name="connsiteY26" fmla="*/ 1041 h 1313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607347" h="1313777">
                <a:moveTo>
                  <a:pt x="863255" y="1041"/>
                </a:moveTo>
                <a:cubicBezTo>
                  <a:pt x="714063" y="19490"/>
                  <a:pt x="326646" y="285789"/>
                  <a:pt x="261676" y="333113"/>
                </a:cubicBezTo>
                <a:cubicBezTo>
                  <a:pt x="196706" y="380437"/>
                  <a:pt x="463005" y="278569"/>
                  <a:pt x="473432" y="284986"/>
                </a:cubicBezTo>
                <a:cubicBezTo>
                  <a:pt x="483859" y="291403"/>
                  <a:pt x="386002" y="255309"/>
                  <a:pt x="324240" y="371614"/>
                </a:cubicBezTo>
                <a:cubicBezTo>
                  <a:pt x="262478" y="487919"/>
                  <a:pt x="114088" y="913035"/>
                  <a:pt x="102859" y="982818"/>
                </a:cubicBezTo>
                <a:cubicBezTo>
                  <a:pt x="91630" y="1052601"/>
                  <a:pt x="273708" y="736572"/>
                  <a:pt x="256864" y="790313"/>
                </a:cubicBezTo>
                <a:cubicBezTo>
                  <a:pt x="240020" y="844054"/>
                  <a:pt x="17836" y="1257138"/>
                  <a:pt x="1794" y="1305264"/>
                </a:cubicBezTo>
                <a:cubicBezTo>
                  <a:pt x="-14248" y="1353390"/>
                  <a:pt x="80401" y="1186552"/>
                  <a:pt x="160611" y="1079070"/>
                </a:cubicBezTo>
                <a:cubicBezTo>
                  <a:pt x="240821" y="971588"/>
                  <a:pt x="466213" y="623475"/>
                  <a:pt x="483057" y="660372"/>
                </a:cubicBezTo>
                <a:cubicBezTo>
                  <a:pt x="499901" y="697269"/>
                  <a:pt x="264082" y="1245909"/>
                  <a:pt x="261676" y="1300452"/>
                </a:cubicBezTo>
                <a:cubicBezTo>
                  <a:pt x="259270" y="1354995"/>
                  <a:pt x="391617" y="1149655"/>
                  <a:pt x="468619" y="987630"/>
                </a:cubicBezTo>
                <a:cubicBezTo>
                  <a:pt x="545621" y="825605"/>
                  <a:pt x="695615" y="365197"/>
                  <a:pt x="723689" y="328300"/>
                </a:cubicBezTo>
                <a:cubicBezTo>
                  <a:pt x="751763" y="291403"/>
                  <a:pt x="608185" y="753415"/>
                  <a:pt x="637061" y="766249"/>
                </a:cubicBezTo>
                <a:cubicBezTo>
                  <a:pt x="665937" y="779083"/>
                  <a:pt x="851224" y="430167"/>
                  <a:pt x="896944" y="405302"/>
                </a:cubicBezTo>
                <a:cubicBezTo>
                  <a:pt x="942664" y="380437"/>
                  <a:pt x="905766" y="607433"/>
                  <a:pt x="911381" y="617058"/>
                </a:cubicBezTo>
                <a:cubicBezTo>
                  <a:pt x="916996" y="626683"/>
                  <a:pt x="905767" y="507170"/>
                  <a:pt x="930632" y="463054"/>
                </a:cubicBezTo>
                <a:cubicBezTo>
                  <a:pt x="955497" y="418938"/>
                  <a:pt x="993196" y="321081"/>
                  <a:pt x="1060573" y="352363"/>
                </a:cubicBezTo>
                <a:cubicBezTo>
                  <a:pt x="1127950" y="383645"/>
                  <a:pt x="1302809" y="635506"/>
                  <a:pt x="1334893" y="650746"/>
                </a:cubicBezTo>
                <a:cubicBezTo>
                  <a:pt x="1366977" y="665986"/>
                  <a:pt x="1212973" y="353967"/>
                  <a:pt x="1253078" y="443803"/>
                </a:cubicBezTo>
                <a:cubicBezTo>
                  <a:pt x="1293183" y="533639"/>
                  <a:pt x="1524992" y="1079071"/>
                  <a:pt x="1575525" y="1189761"/>
                </a:cubicBezTo>
                <a:cubicBezTo>
                  <a:pt x="1626058" y="1300451"/>
                  <a:pt x="1614026" y="1280399"/>
                  <a:pt x="1556274" y="1107946"/>
                </a:cubicBezTo>
                <a:cubicBezTo>
                  <a:pt x="1498522" y="935493"/>
                  <a:pt x="1278745" y="293007"/>
                  <a:pt x="1229015" y="155045"/>
                </a:cubicBezTo>
                <a:cubicBezTo>
                  <a:pt x="1179285" y="17083"/>
                  <a:pt x="1277141" y="284987"/>
                  <a:pt x="1257891" y="280174"/>
                </a:cubicBezTo>
                <a:cubicBezTo>
                  <a:pt x="1238641" y="275361"/>
                  <a:pt x="1148805" y="160660"/>
                  <a:pt x="1113512" y="126169"/>
                </a:cubicBezTo>
                <a:cubicBezTo>
                  <a:pt x="1078219" y="91678"/>
                  <a:pt x="1038916" y="57188"/>
                  <a:pt x="1046135" y="73230"/>
                </a:cubicBezTo>
                <a:cubicBezTo>
                  <a:pt x="1053354" y="89272"/>
                  <a:pt x="1183295" y="229641"/>
                  <a:pt x="1156826" y="222422"/>
                </a:cubicBezTo>
                <a:cubicBezTo>
                  <a:pt x="1130357" y="215203"/>
                  <a:pt x="1012447" y="-17408"/>
                  <a:pt x="863255" y="104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 158">
            <a:extLst>
              <a:ext uri="{FF2B5EF4-FFF2-40B4-BE49-F238E27FC236}">
                <a16:creationId xmlns:a16="http://schemas.microsoft.com/office/drawing/2014/main" id="{5896D9E5-3FF7-51B4-73FA-9EFCBDB9A79B}"/>
              </a:ext>
            </a:extLst>
          </p:cNvPr>
          <p:cNvSpPr/>
          <p:nvPr/>
        </p:nvSpPr>
        <p:spPr>
          <a:xfrm>
            <a:off x="3415234" y="2788699"/>
            <a:ext cx="825872" cy="1410730"/>
          </a:xfrm>
          <a:custGeom>
            <a:avLst/>
            <a:gdLst>
              <a:gd name="connsiteX0" fmla="*/ 825690 w 825872"/>
              <a:gd name="connsiteY0" fmla="*/ 1798 h 1410730"/>
              <a:gd name="connsiteX1" fmla="*/ 405276 w 825872"/>
              <a:gd name="connsiteY1" fmla="*/ 432722 h 1410730"/>
              <a:gd name="connsiteX2" fmla="*/ 431552 w 825872"/>
              <a:gd name="connsiteY2" fmla="*/ 432722 h 1410730"/>
              <a:gd name="connsiteX3" fmla="*/ 153028 w 825872"/>
              <a:gd name="connsiteY3" fmla="*/ 1063342 h 1410730"/>
              <a:gd name="connsiteX4" fmla="*/ 628 w 825872"/>
              <a:gd name="connsiteY4" fmla="*/ 1410184 h 1410730"/>
              <a:gd name="connsiteX5" fmla="*/ 110987 w 825872"/>
              <a:gd name="connsiteY5" fmla="*/ 1131660 h 1410730"/>
              <a:gd name="connsiteX6" fmla="*/ 389511 w 825872"/>
              <a:gd name="connsiteY6" fmla="*/ 684970 h 1410730"/>
              <a:gd name="connsiteX7" fmla="*/ 384256 w 825872"/>
              <a:gd name="connsiteY7" fmla="*/ 737522 h 1410730"/>
              <a:gd name="connsiteX8" fmla="*/ 457828 w 825872"/>
              <a:gd name="connsiteY8" fmla="*/ 296087 h 1410730"/>
              <a:gd name="connsiteX9" fmla="*/ 825690 w 825872"/>
              <a:gd name="connsiteY9" fmla="*/ 1798 h 1410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5872" h="1410730">
                <a:moveTo>
                  <a:pt x="825690" y="1798"/>
                </a:moveTo>
                <a:cubicBezTo>
                  <a:pt x="816931" y="24571"/>
                  <a:pt x="470966" y="360901"/>
                  <a:pt x="405276" y="432722"/>
                </a:cubicBezTo>
                <a:cubicBezTo>
                  <a:pt x="339586" y="504543"/>
                  <a:pt x="473593" y="327619"/>
                  <a:pt x="431552" y="432722"/>
                </a:cubicBezTo>
                <a:cubicBezTo>
                  <a:pt x="389511" y="537825"/>
                  <a:pt x="153028" y="1063342"/>
                  <a:pt x="153028" y="1063342"/>
                </a:cubicBezTo>
                <a:cubicBezTo>
                  <a:pt x="81207" y="1226252"/>
                  <a:pt x="7635" y="1398798"/>
                  <a:pt x="628" y="1410184"/>
                </a:cubicBezTo>
                <a:cubicBezTo>
                  <a:pt x="-6379" y="1421570"/>
                  <a:pt x="46173" y="1252529"/>
                  <a:pt x="110987" y="1131660"/>
                </a:cubicBezTo>
                <a:cubicBezTo>
                  <a:pt x="175801" y="1010791"/>
                  <a:pt x="343966" y="750660"/>
                  <a:pt x="389511" y="684970"/>
                </a:cubicBezTo>
                <a:cubicBezTo>
                  <a:pt x="435056" y="619280"/>
                  <a:pt x="372870" y="802336"/>
                  <a:pt x="384256" y="737522"/>
                </a:cubicBezTo>
                <a:cubicBezTo>
                  <a:pt x="395642" y="672708"/>
                  <a:pt x="390387" y="414328"/>
                  <a:pt x="457828" y="296087"/>
                </a:cubicBezTo>
                <a:cubicBezTo>
                  <a:pt x="525269" y="177846"/>
                  <a:pt x="834449" y="-20975"/>
                  <a:pt x="825690" y="179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 159">
            <a:extLst>
              <a:ext uri="{FF2B5EF4-FFF2-40B4-BE49-F238E27FC236}">
                <a16:creationId xmlns:a16="http://schemas.microsoft.com/office/drawing/2014/main" id="{1F1BE7D1-8A04-A743-03B5-A71C01F6BF3C}"/>
              </a:ext>
            </a:extLst>
          </p:cNvPr>
          <p:cNvSpPr/>
          <p:nvPr/>
        </p:nvSpPr>
        <p:spPr>
          <a:xfrm>
            <a:off x="4311493" y="2809709"/>
            <a:ext cx="228899" cy="1371104"/>
          </a:xfrm>
          <a:custGeom>
            <a:avLst/>
            <a:gdLst>
              <a:gd name="connsiteX0" fmla="*/ 113362 w 228899"/>
              <a:gd name="connsiteY0" fmla="*/ 1808 h 1371104"/>
              <a:gd name="connsiteX1" fmla="*/ 155404 w 228899"/>
              <a:gd name="connsiteY1" fmla="*/ 800594 h 1371104"/>
              <a:gd name="connsiteX2" fmla="*/ 223721 w 228899"/>
              <a:gd name="connsiteY2" fmla="*/ 616663 h 1371104"/>
              <a:gd name="connsiteX3" fmla="*/ 3004 w 228899"/>
              <a:gd name="connsiteY3" fmla="*/ 1357643 h 1371104"/>
              <a:gd name="connsiteX4" fmla="*/ 97597 w 228899"/>
              <a:gd name="connsiteY4" fmla="*/ 1058098 h 1371104"/>
              <a:gd name="connsiteX5" fmla="*/ 123873 w 228899"/>
              <a:gd name="connsiteY5" fmla="*/ 595643 h 1371104"/>
              <a:gd name="connsiteX6" fmla="*/ 113362 w 228899"/>
              <a:gd name="connsiteY6" fmla="*/ 1808 h 1371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899" h="1371104">
                <a:moveTo>
                  <a:pt x="113362" y="1808"/>
                </a:moveTo>
                <a:cubicBezTo>
                  <a:pt x="118617" y="35966"/>
                  <a:pt x="137011" y="698118"/>
                  <a:pt x="155404" y="800594"/>
                </a:cubicBezTo>
                <a:cubicBezTo>
                  <a:pt x="173797" y="903070"/>
                  <a:pt x="249121" y="523822"/>
                  <a:pt x="223721" y="616663"/>
                </a:cubicBezTo>
                <a:cubicBezTo>
                  <a:pt x="198321" y="709504"/>
                  <a:pt x="24025" y="1284071"/>
                  <a:pt x="3004" y="1357643"/>
                </a:cubicBezTo>
                <a:cubicBezTo>
                  <a:pt x="-18017" y="1431215"/>
                  <a:pt x="77452" y="1185098"/>
                  <a:pt x="97597" y="1058098"/>
                </a:cubicBezTo>
                <a:cubicBezTo>
                  <a:pt x="117742" y="931098"/>
                  <a:pt x="121246" y="764684"/>
                  <a:pt x="123873" y="595643"/>
                </a:cubicBezTo>
                <a:cubicBezTo>
                  <a:pt x="126501" y="426602"/>
                  <a:pt x="108107" y="-32350"/>
                  <a:pt x="113362" y="180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 160">
            <a:extLst>
              <a:ext uri="{FF2B5EF4-FFF2-40B4-BE49-F238E27FC236}">
                <a16:creationId xmlns:a16="http://schemas.microsoft.com/office/drawing/2014/main" id="{A5EE6D7E-9BBA-EA3A-2895-2A409334ECE7}"/>
              </a:ext>
            </a:extLst>
          </p:cNvPr>
          <p:cNvSpPr/>
          <p:nvPr/>
        </p:nvSpPr>
        <p:spPr>
          <a:xfrm>
            <a:off x="4456018" y="2735449"/>
            <a:ext cx="869356" cy="1423513"/>
          </a:xfrm>
          <a:custGeom>
            <a:avLst/>
            <a:gdLst>
              <a:gd name="connsiteX0" fmla="*/ 37154 w 869356"/>
              <a:gd name="connsiteY0" fmla="*/ 34027 h 1423513"/>
              <a:gd name="connsiteX1" fmla="*/ 63430 w 869356"/>
              <a:gd name="connsiteY1" fmla="*/ 86579 h 1423513"/>
              <a:gd name="connsiteX2" fmla="*/ 525885 w 869356"/>
              <a:gd name="connsiteY2" fmla="*/ 564799 h 1423513"/>
              <a:gd name="connsiteX3" fmla="*/ 499610 w 869356"/>
              <a:gd name="connsiteY3" fmla="*/ 485972 h 1423513"/>
              <a:gd name="connsiteX4" fmla="*/ 835941 w 869356"/>
              <a:gd name="connsiteY4" fmla="*/ 1358330 h 1423513"/>
              <a:gd name="connsiteX5" fmla="*/ 809665 w 869356"/>
              <a:gd name="connsiteY5" fmla="*/ 1258482 h 1423513"/>
              <a:gd name="connsiteX6" fmla="*/ 415527 w 869356"/>
              <a:gd name="connsiteY6" fmla="*/ 449185 h 1423513"/>
              <a:gd name="connsiteX7" fmla="*/ 373485 w 869356"/>
              <a:gd name="connsiteY7" fmla="*/ 459696 h 1423513"/>
              <a:gd name="connsiteX8" fmla="*/ 37154 w 869356"/>
              <a:gd name="connsiteY8" fmla="*/ 34027 h 1423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9356" h="1423513">
                <a:moveTo>
                  <a:pt x="37154" y="34027"/>
                </a:moveTo>
                <a:cubicBezTo>
                  <a:pt x="-14522" y="-28159"/>
                  <a:pt x="-18025" y="-1883"/>
                  <a:pt x="63430" y="86579"/>
                </a:cubicBezTo>
                <a:cubicBezTo>
                  <a:pt x="144885" y="175041"/>
                  <a:pt x="453188" y="498234"/>
                  <a:pt x="525885" y="564799"/>
                </a:cubicBezTo>
                <a:cubicBezTo>
                  <a:pt x="598582" y="631364"/>
                  <a:pt x="447934" y="353717"/>
                  <a:pt x="499610" y="485972"/>
                </a:cubicBezTo>
                <a:cubicBezTo>
                  <a:pt x="551286" y="618227"/>
                  <a:pt x="784265" y="1229578"/>
                  <a:pt x="835941" y="1358330"/>
                </a:cubicBezTo>
                <a:cubicBezTo>
                  <a:pt x="887617" y="1487082"/>
                  <a:pt x="879734" y="1410006"/>
                  <a:pt x="809665" y="1258482"/>
                </a:cubicBezTo>
                <a:cubicBezTo>
                  <a:pt x="739596" y="1106958"/>
                  <a:pt x="488224" y="582316"/>
                  <a:pt x="415527" y="449185"/>
                </a:cubicBezTo>
                <a:cubicBezTo>
                  <a:pt x="342830" y="316054"/>
                  <a:pt x="437423" y="529765"/>
                  <a:pt x="373485" y="459696"/>
                </a:cubicBezTo>
                <a:cubicBezTo>
                  <a:pt x="309547" y="389627"/>
                  <a:pt x="88830" y="96213"/>
                  <a:pt x="37154" y="3402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フリーフォーム 161">
            <a:extLst>
              <a:ext uri="{FF2B5EF4-FFF2-40B4-BE49-F238E27FC236}">
                <a16:creationId xmlns:a16="http://schemas.microsoft.com/office/drawing/2014/main" id="{17B64CEE-99C7-F443-217C-C214938B3B21}"/>
              </a:ext>
            </a:extLst>
          </p:cNvPr>
          <p:cNvSpPr/>
          <p:nvPr/>
        </p:nvSpPr>
        <p:spPr>
          <a:xfrm>
            <a:off x="4921667" y="3556913"/>
            <a:ext cx="170658" cy="235835"/>
          </a:xfrm>
          <a:custGeom>
            <a:avLst/>
            <a:gdLst>
              <a:gd name="connsiteX0" fmla="*/ 16093 w 170658"/>
              <a:gd name="connsiteY0" fmla="*/ 103 h 235835"/>
              <a:gd name="connsiteX1" fmla="*/ 20665 w 170658"/>
              <a:gd name="connsiteY1" fmla="*/ 100687 h 235835"/>
              <a:gd name="connsiteX2" fmla="*/ 166969 w 170658"/>
              <a:gd name="connsiteY2" fmla="*/ 233275 h 235835"/>
              <a:gd name="connsiteX3" fmla="*/ 116677 w 170658"/>
              <a:gd name="connsiteY3" fmla="*/ 182983 h 235835"/>
              <a:gd name="connsiteX4" fmla="*/ 6949 w 170658"/>
              <a:gd name="connsiteY4" fmla="*/ 118975 h 235835"/>
              <a:gd name="connsiteX5" fmla="*/ 16093 w 170658"/>
              <a:gd name="connsiteY5" fmla="*/ 103 h 235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658" h="235835">
                <a:moveTo>
                  <a:pt x="16093" y="103"/>
                </a:moveTo>
                <a:cubicBezTo>
                  <a:pt x="18379" y="-2945"/>
                  <a:pt x="-4481" y="61825"/>
                  <a:pt x="20665" y="100687"/>
                </a:cubicBezTo>
                <a:cubicBezTo>
                  <a:pt x="45811" y="139549"/>
                  <a:pt x="150967" y="219559"/>
                  <a:pt x="166969" y="233275"/>
                </a:cubicBezTo>
                <a:cubicBezTo>
                  <a:pt x="182971" y="246991"/>
                  <a:pt x="143347" y="202033"/>
                  <a:pt x="116677" y="182983"/>
                </a:cubicBezTo>
                <a:cubicBezTo>
                  <a:pt x="90007" y="163933"/>
                  <a:pt x="25999" y="144121"/>
                  <a:pt x="6949" y="118975"/>
                </a:cubicBezTo>
                <a:cubicBezTo>
                  <a:pt x="-12101" y="93829"/>
                  <a:pt x="13807" y="3151"/>
                  <a:pt x="16093" y="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 163">
            <a:extLst>
              <a:ext uri="{FF2B5EF4-FFF2-40B4-BE49-F238E27FC236}">
                <a16:creationId xmlns:a16="http://schemas.microsoft.com/office/drawing/2014/main" id="{4BC2ABA6-46D4-3AB3-4A9B-56A6CCE75389}"/>
              </a:ext>
            </a:extLst>
          </p:cNvPr>
          <p:cNvSpPr/>
          <p:nvPr/>
        </p:nvSpPr>
        <p:spPr>
          <a:xfrm>
            <a:off x="4071020" y="5450078"/>
            <a:ext cx="265227" cy="81052"/>
          </a:xfrm>
          <a:custGeom>
            <a:avLst/>
            <a:gdLst>
              <a:gd name="connsiteX0" fmla="*/ 2505 w 265227"/>
              <a:gd name="connsiteY0" fmla="*/ 80772 h 81052"/>
              <a:gd name="connsiteX1" fmla="*/ 256505 w 265227"/>
              <a:gd name="connsiteY1" fmla="*/ 4572 h 81052"/>
              <a:gd name="connsiteX2" fmla="*/ 199355 w 265227"/>
              <a:gd name="connsiteY2" fmla="*/ 10922 h 81052"/>
              <a:gd name="connsiteX3" fmla="*/ 129505 w 265227"/>
              <a:gd name="connsiteY3" fmla="*/ 29972 h 81052"/>
              <a:gd name="connsiteX4" fmla="*/ 2505 w 265227"/>
              <a:gd name="connsiteY4" fmla="*/ 80772 h 81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227" h="81052">
                <a:moveTo>
                  <a:pt x="2505" y="80772"/>
                </a:moveTo>
                <a:cubicBezTo>
                  <a:pt x="23672" y="76539"/>
                  <a:pt x="223697" y="16214"/>
                  <a:pt x="256505" y="4572"/>
                </a:cubicBezTo>
                <a:cubicBezTo>
                  <a:pt x="289313" y="-7070"/>
                  <a:pt x="220522" y="6689"/>
                  <a:pt x="199355" y="10922"/>
                </a:cubicBezTo>
                <a:cubicBezTo>
                  <a:pt x="178188" y="15155"/>
                  <a:pt x="158609" y="19918"/>
                  <a:pt x="129505" y="29972"/>
                </a:cubicBezTo>
                <a:cubicBezTo>
                  <a:pt x="100401" y="40026"/>
                  <a:pt x="-18662" y="85005"/>
                  <a:pt x="2505" y="807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フリーフォーム 165">
            <a:extLst>
              <a:ext uri="{FF2B5EF4-FFF2-40B4-BE49-F238E27FC236}">
                <a16:creationId xmlns:a16="http://schemas.microsoft.com/office/drawing/2014/main" id="{865C4872-AD5D-0D4C-CC82-FB4A2B09F69C}"/>
              </a:ext>
            </a:extLst>
          </p:cNvPr>
          <p:cNvSpPr/>
          <p:nvPr/>
        </p:nvSpPr>
        <p:spPr>
          <a:xfrm>
            <a:off x="4571939" y="5448289"/>
            <a:ext cx="259472" cy="97675"/>
          </a:xfrm>
          <a:custGeom>
            <a:avLst/>
            <a:gdLst>
              <a:gd name="connsiteX0" fmla="*/ 61 w 259472"/>
              <a:gd name="connsiteY0" fmla="*/ 11 h 97675"/>
              <a:gd name="connsiteX1" fmla="*/ 158811 w 259472"/>
              <a:gd name="connsiteY1" fmla="*/ 31761 h 97675"/>
              <a:gd name="connsiteX2" fmla="*/ 244536 w 259472"/>
              <a:gd name="connsiteY2" fmla="*/ 88911 h 97675"/>
              <a:gd name="connsiteX3" fmla="*/ 257236 w 259472"/>
              <a:gd name="connsiteY3" fmla="*/ 95261 h 97675"/>
              <a:gd name="connsiteX4" fmla="*/ 219136 w 259472"/>
              <a:gd name="connsiteY4" fmla="*/ 66686 h 97675"/>
              <a:gd name="connsiteX5" fmla="*/ 171511 w 259472"/>
              <a:gd name="connsiteY5" fmla="*/ 38111 h 97675"/>
              <a:gd name="connsiteX6" fmla="*/ 139761 w 259472"/>
              <a:gd name="connsiteY6" fmla="*/ 34936 h 97675"/>
              <a:gd name="connsiteX7" fmla="*/ 61 w 259472"/>
              <a:gd name="connsiteY7" fmla="*/ 11 h 9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472" h="97675">
                <a:moveTo>
                  <a:pt x="61" y="11"/>
                </a:moveTo>
                <a:cubicBezTo>
                  <a:pt x="3236" y="-518"/>
                  <a:pt x="118065" y="16944"/>
                  <a:pt x="158811" y="31761"/>
                </a:cubicBezTo>
                <a:cubicBezTo>
                  <a:pt x="199557" y="46578"/>
                  <a:pt x="244536" y="88911"/>
                  <a:pt x="244536" y="88911"/>
                </a:cubicBezTo>
                <a:cubicBezTo>
                  <a:pt x="260940" y="99494"/>
                  <a:pt x="261469" y="98965"/>
                  <a:pt x="257236" y="95261"/>
                </a:cubicBezTo>
                <a:cubicBezTo>
                  <a:pt x="253003" y="91557"/>
                  <a:pt x="233423" y="76211"/>
                  <a:pt x="219136" y="66686"/>
                </a:cubicBezTo>
                <a:cubicBezTo>
                  <a:pt x="204849" y="57161"/>
                  <a:pt x="171511" y="38111"/>
                  <a:pt x="171511" y="38111"/>
                </a:cubicBezTo>
                <a:cubicBezTo>
                  <a:pt x="158282" y="32819"/>
                  <a:pt x="161986" y="40228"/>
                  <a:pt x="139761" y="34936"/>
                </a:cubicBezTo>
                <a:cubicBezTo>
                  <a:pt x="117536" y="29644"/>
                  <a:pt x="-3114" y="540"/>
                  <a:pt x="61" y="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フリーフォーム 167">
            <a:extLst>
              <a:ext uri="{FF2B5EF4-FFF2-40B4-BE49-F238E27FC236}">
                <a16:creationId xmlns:a16="http://schemas.microsoft.com/office/drawing/2014/main" id="{1FFF40CD-0450-2B09-9BA5-B69882E0AF69}"/>
              </a:ext>
            </a:extLst>
          </p:cNvPr>
          <p:cNvSpPr/>
          <p:nvPr/>
        </p:nvSpPr>
        <p:spPr>
          <a:xfrm>
            <a:off x="4094556" y="4013322"/>
            <a:ext cx="184207" cy="398499"/>
          </a:xfrm>
          <a:custGeom>
            <a:avLst/>
            <a:gdLst>
              <a:gd name="connsiteX0" fmla="*/ 89625 w 184207"/>
              <a:gd name="connsiteY0" fmla="*/ 76 h 398499"/>
              <a:gd name="connsiteX1" fmla="*/ 150110 w 184207"/>
              <a:gd name="connsiteY1" fmla="*/ 145953 h 398499"/>
              <a:gd name="connsiteX2" fmla="*/ 171458 w 184207"/>
              <a:gd name="connsiteY2" fmla="*/ 391453 h 398499"/>
              <a:gd name="connsiteX3" fmla="*/ 164342 w 184207"/>
              <a:gd name="connsiteY3" fmla="*/ 334525 h 398499"/>
              <a:gd name="connsiteX4" fmla="*/ 175016 w 184207"/>
              <a:gd name="connsiteY4" fmla="*/ 362989 h 398499"/>
              <a:gd name="connsiteX5" fmla="*/ 11349 w 184207"/>
              <a:gd name="connsiteY5" fmla="*/ 195764 h 398499"/>
              <a:gd name="connsiteX6" fmla="*/ 18465 w 184207"/>
              <a:gd name="connsiteY6" fmla="*/ 234902 h 398499"/>
              <a:gd name="connsiteX7" fmla="*/ 54045 w 184207"/>
              <a:gd name="connsiteY7" fmla="*/ 92583 h 398499"/>
              <a:gd name="connsiteX8" fmla="*/ 68277 w 184207"/>
              <a:gd name="connsiteY8" fmla="*/ 163743 h 398499"/>
              <a:gd name="connsiteX9" fmla="*/ 89625 w 184207"/>
              <a:gd name="connsiteY9" fmla="*/ 76 h 398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4207" h="398499">
                <a:moveTo>
                  <a:pt x="89625" y="76"/>
                </a:moveTo>
                <a:cubicBezTo>
                  <a:pt x="103264" y="-2889"/>
                  <a:pt x="136471" y="80724"/>
                  <a:pt x="150110" y="145953"/>
                </a:cubicBezTo>
                <a:cubicBezTo>
                  <a:pt x="163749" y="211182"/>
                  <a:pt x="169086" y="360024"/>
                  <a:pt x="171458" y="391453"/>
                </a:cubicBezTo>
                <a:cubicBezTo>
                  <a:pt x="173830" y="422882"/>
                  <a:pt x="163749" y="339269"/>
                  <a:pt x="164342" y="334525"/>
                </a:cubicBezTo>
                <a:cubicBezTo>
                  <a:pt x="164935" y="329781"/>
                  <a:pt x="200515" y="386116"/>
                  <a:pt x="175016" y="362989"/>
                </a:cubicBezTo>
                <a:cubicBezTo>
                  <a:pt x="149517" y="339862"/>
                  <a:pt x="37441" y="217112"/>
                  <a:pt x="11349" y="195764"/>
                </a:cubicBezTo>
                <a:cubicBezTo>
                  <a:pt x="-14743" y="174416"/>
                  <a:pt x="11349" y="252099"/>
                  <a:pt x="18465" y="234902"/>
                </a:cubicBezTo>
                <a:cubicBezTo>
                  <a:pt x="25581" y="217705"/>
                  <a:pt x="45743" y="104443"/>
                  <a:pt x="54045" y="92583"/>
                </a:cubicBezTo>
                <a:cubicBezTo>
                  <a:pt x="62347" y="80723"/>
                  <a:pt x="65312" y="171452"/>
                  <a:pt x="68277" y="163743"/>
                </a:cubicBezTo>
                <a:cubicBezTo>
                  <a:pt x="71242" y="156034"/>
                  <a:pt x="75986" y="3041"/>
                  <a:pt x="89625" y="7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フリーフォーム 168">
            <a:extLst>
              <a:ext uri="{FF2B5EF4-FFF2-40B4-BE49-F238E27FC236}">
                <a16:creationId xmlns:a16="http://schemas.microsoft.com/office/drawing/2014/main" id="{DD4F7621-4783-8DC6-0495-78F26760511C}"/>
              </a:ext>
            </a:extLst>
          </p:cNvPr>
          <p:cNvSpPr/>
          <p:nvPr/>
        </p:nvSpPr>
        <p:spPr>
          <a:xfrm>
            <a:off x="5172469" y="5624597"/>
            <a:ext cx="475600" cy="1661757"/>
          </a:xfrm>
          <a:custGeom>
            <a:avLst/>
            <a:gdLst>
              <a:gd name="connsiteX0" fmla="*/ 161531 w 475600"/>
              <a:gd name="connsiteY0" fmla="*/ 1140 h 1661757"/>
              <a:gd name="connsiteX1" fmla="*/ 4777 w 475600"/>
              <a:gd name="connsiteY1" fmla="*/ 497529 h 1661757"/>
              <a:gd name="connsiteX2" fmla="*/ 39611 w 475600"/>
              <a:gd name="connsiteY2" fmla="*/ 393026 h 1661757"/>
              <a:gd name="connsiteX3" fmla="*/ 30902 w 475600"/>
              <a:gd name="connsiteY3" fmla="*/ 723952 h 1661757"/>
              <a:gd name="connsiteX4" fmla="*/ 43965 w 475600"/>
              <a:gd name="connsiteY4" fmla="*/ 606386 h 1661757"/>
              <a:gd name="connsiteX5" fmla="*/ 126697 w 475600"/>
              <a:gd name="connsiteY5" fmla="*/ 1089712 h 1661757"/>
              <a:gd name="connsiteX6" fmla="*/ 96217 w 475600"/>
              <a:gd name="connsiteY6" fmla="*/ 1006980 h 1661757"/>
              <a:gd name="connsiteX7" fmla="*/ 466331 w 475600"/>
              <a:gd name="connsiteY7" fmla="*/ 1647060 h 1661757"/>
              <a:gd name="connsiteX8" fmla="*/ 340057 w 475600"/>
              <a:gd name="connsiteY8" fmla="*/ 1416283 h 1661757"/>
              <a:gd name="connsiteX9" fmla="*/ 78800 w 475600"/>
              <a:gd name="connsiteY9" fmla="*/ 963437 h 1661757"/>
              <a:gd name="connsiteX10" fmla="*/ 65737 w 475600"/>
              <a:gd name="connsiteY10" fmla="*/ 432214 h 1661757"/>
              <a:gd name="connsiteX11" fmla="*/ 83154 w 475600"/>
              <a:gd name="connsiteY11" fmla="*/ 362546 h 1661757"/>
              <a:gd name="connsiteX12" fmla="*/ 161531 w 475600"/>
              <a:gd name="connsiteY12" fmla="*/ 1140 h 166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5600" h="1661757">
                <a:moveTo>
                  <a:pt x="161531" y="1140"/>
                </a:moveTo>
                <a:cubicBezTo>
                  <a:pt x="148468" y="23637"/>
                  <a:pt x="25097" y="432215"/>
                  <a:pt x="4777" y="497529"/>
                </a:cubicBezTo>
                <a:cubicBezTo>
                  <a:pt x="-15543" y="562843"/>
                  <a:pt x="35257" y="355289"/>
                  <a:pt x="39611" y="393026"/>
                </a:cubicBezTo>
                <a:cubicBezTo>
                  <a:pt x="43965" y="430763"/>
                  <a:pt x="30176" y="688392"/>
                  <a:pt x="30902" y="723952"/>
                </a:cubicBezTo>
                <a:cubicBezTo>
                  <a:pt x="31628" y="759512"/>
                  <a:pt x="27999" y="545426"/>
                  <a:pt x="43965" y="606386"/>
                </a:cubicBezTo>
                <a:cubicBezTo>
                  <a:pt x="59931" y="667346"/>
                  <a:pt x="117988" y="1022946"/>
                  <a:pt x="126697" y="1089712"/>
                </a:cubicBezTo>
                <a:cubicBezTo>
                  <a:pt x="135406" y="1156478"/>
                  <a:pt x="39611" y="914089"/>
                  <a:pt x="96217" y="1006980"/>
                </a:cubicBezTo>
                <a:cubicBezTo>
                  <a:pt x="152823" y="1099871"/>
                  <a:pt x="425691" y="1578843"/>
                  <a:pt x="466331" y="1647060"/>
                </a:cubicBezTo>
                <a:cubicBezTo>
                  <a:pt x="506971" y="1715277"/>
                  <a:pt x="404646" y="1530220"/>
                  <a:pt x="340057" y="1416283"/>
                </a:cubicBezTo>
                <a:cubicBezTo>
                  <a:pt x="275469" y="1302346"/>
                  <a:pt x="124520" y="1127449"/>
                  <a:pt x="78800" y="963437"/>
                </a:cubicBezTo>
                <a:cubicBezTo>
                  <a:pt x="33080" y="799426"/>
                  <a:pt x="65011" y="532363"/>
                  <a:pt x="65737" y="432214"/>
                </a:cubicBezTo>
                <a:cubicBezTo>
                  <a:pt x="66463" y="332066"/>
                  <a:pt x="65011" y="429312"/>
                  <a:pt x="83154" y="362546"/>
                </a:cubicBezTo>
                <a:cubicBezTo>
                  <a:pt x="101297" y="295780"/>
                  <a:pt x="174594" y="-21357"/>
                  <a:pt x="161531" y="1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フリーフォーム 169">
            <a:extLst>
              <a:ext uri="{FF2B5EF4-FFF2-40B4-BE49-F238E27FC236}">
                <a16:creationId xmlns:a16="http://schemas.microsoft.com/office/drawing/2014/main" id="{71C6D490-ADDF-3C99-4599-F12EECBBCCB4}"/>
              </a:ext>
            </a:extLst>
          </p:cNvPr>
          <p:cNvSpPr/>
          <p:nvPr/>
        </p:nvSpPr>
        <p:spPr>
          <a:xfrm>
            <a:off x="5089239" y="5727624"/>
            <a:ext cx="182692" cy="1168228"/>
          </a:xfrm>
          <a:custGeom>
            <a:avLst/>
            <a:gdLst>
              <a:gd name="connsiteX0" fmla="*/ 70590 w 182692"/>
              <a:gd name="connsiteY0" fmla="*/ 2616 h 1168228"/>
              <a:gd name="connsiteX1" fmla="*/ 88007 w 182692"/>
              <a:gd name="connsiteY1" fmla="*/ 329187 h 1168228"/>
              <a:gd name="connsiteX2" fmla="*/ 57527 w 182692"/>
              <a:gd name="connsiteY2" fmla="*/ 620925 h 1168228"/>
              <a:gd name="connsiteX3" fmla="*/ 70590 w 182692"/>
              <a:gd name="connsiteY3" fmla="*/ 882182 h 1168228"/>
              <a:gd name="connsiteX4" fmla="*/ 179447 w 182692"/>
              <a:gd name="connsiteY4" fmla="*/ 1152147 h 1168228"/>
              <a:gd name="connsiteX5" fmla="*/ 140258 w 182692"/>
              <a:gd name="connsiteY5" fmla="*/ 1095542 h 1168228"/>
              <a:gd name="connsiteX6" fmla="*/ 921 w 182692"/>
              <a:gd name="connsiteY6" fmla="*/ 751553 h 1168228"/>
              <a:gd name="connsiteX7" fmla="*/ 79298 w 182692"/>
              <a:gd name="connsiteY7" fmla="*/ 207267 h 1168228"/>
              <a:gd name="connsiteX8" fmla="*/ 70590 w 182692"/>
              <a:gd name="connsiteY8" fmla="*/ 2616 h 1168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692" h="1168228">
                <a:moveTo>
                  <a:pt x="70590" y="2616"/>
                </a:moveTo>
                <a:cubicBezTo>
                  <a:pt x="72041" y="22936"/>
                  <a:pt x="90184" y="226136"/>
                  <a:pt x="88007" y="329187"/>
                </a:cubicBezTo>
                <a:cubicBezTo>
                  <a:pt x="85830" y="432238"/>
                  <a:pt x="60430" y="528759"/>
                  <a:pt x="57527" y="620925"/>
                </a:cubicBezTo>
                <a:cubicBezTo>
                  <a:pt x="54624" y="713091"/>
                  <a:pt x="50270" y="793645"/>
                  <a:pt x="70590" y="882182"/>
                </a:cubicBezTo>
                <a:cubicBezTo>
                  <a:pt x="90910" y="970719"/>
                  <a:pt x="167836" y="1116587"/>
                  <a:pt x="179447" y="1152147"/>
                </a:cubicBezTo>
                <a:cubicBezTo>
                  <a:pt x="191058" y="1187707"/>
                  <a:pt x="170012" y="1162308"/>
                  <a:pt x="140258" y="1095542"/>
                </a:cubicBezTo>
                <a:cubicBezTo>
                  <a:pt x="110504" y="1028776"/>
                  <a:pt x="11081" y="899599"/>
                  <a:pt x="921" y="751553"/>
                </a:cubicBezTo>
                <a:cubicBezTo>
                  <a:pt x="-9239" y="603507"/>
                  <a:pt x="67687" y="331364"/>
                  <a:pt x="79298" y="207267"/>
                </a:cubicBezTo>
                <a:cubicBezTo>
                  <a:pt x="90909" y="83170"/>
                  <a:pt x="69139" y="-17704"/>
                  <a:pt x="70590" y="26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フリーフォーム 170">
            <a:extLst>
              <a:ext uri="{FF2B5EF4-FFF2-40B4-BE49-F238E27FC236}">
                <a16:creationId xmlns:a16="http://schemas.microsoft.com/office/drawing/2014/main" id="{387A78B1-B288-92B1-867C-9C099C0887D3}"/>
              </a:ext>
            </a:extLst>
          </p:cNvPr>
          <p:cNvSpPr/>
          <p:nvPr/>
        </p:nvSpPr>
        <p:spPr>
          <a:xfrm>
            <a:off x="3944244" y="6016790"/>
            <a:ext cx="532538" cy="1248625"/>
          </a:xfrm>
          <a:custGeom>
            <a:avLst/>
            <a:gdLst>
              <a:gd name="connsiteX0" fmla="*/ 739 w 532538"/>
              <a:gd name="connsiteY0" fmla="*/ 833 h 1248625"/>
              <a:gd name="connsiteX1" fmla="*/ 196682 w 532538"/>
              <a:gd name="connsiteY1" fmla="*/ 405781 h 1248625"/>
              <a:gd name="connsiteX2" fmla="*/ 531962 w 532538"/>
              <a:gd name="connsiteY2" fmla="*/ 1246159 h 1248625"/>
              <a:gd name="connsiteX3" fmla="*/ 275059 w 532538"/>
              <a:gd name="connsiteY3" fmla="*/ 653976 h 1248625"/>
              <a:gd name="connsiteX4" fmla="*/ 187973 w 532538"/>
              <a:gd name="connsiteY4" fmla="*/ 388364 h 1248625"/>
              <a:gd name="connsiteX5" fmla="*/ 131367 w 532538"/>
              <a:gd name="connsiteY5" fmla="*/ 301279 h 1248625"/>
              <a:gd name="connsiteX6" fmla="*/ 739 w 532538"/>
              <a:gd name="connsiteY6" fmla="*/ 833 h 124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2538" h="1248625">
                <a:moveTo>
                  <a:pt x="739" y="833"/>
                </a:moveTo>
                <a:cubicBezTo>
                  <a:pt x="11625" y="18250"/>
                  <a:pt x="108145" y="198227"/>
                  <a:pt x="196682" y="405781"/>
                </a:cubicBezTo>
                <a:cubicBezTo>
                  <a:pt x="285219" y="613335"/>
                  <a:pt x="518899" y="1204793"/>
                  <a:pt x="531962" y="1246159"/>
                </a:cubicBezTo>
                <a:cubicBezTo>
                  <a:pt x="545025" y="1287525"/>
                  <a:pt x="332391" y="796942"/>
                  <a:pt x="275059" y="653976"/>
                </a:cubicBezTo>
                <a:cubicBezTo>
                  <a:pt x="217728" y="511010"/>
                  <a:pt x="211922" y="447147"/>
                  <a:pt x="187973" y="388364"/>
                </a:cubicBezTo>
                <a:cubicBezTo>
                  <a:pt x="164024" y="329581"/>
                  <a:pt x="160396" y="358610"/>
                  <a:pt x="131367" y="301279"/>
                </a:cubicBezTo>
                <a:cubicBezTo>
                  <a:pt x="102339" y="243948"/>
                  <a:pt x="-10147" y="-16584"/>
                  <a:pt x="739" y="8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フリーフォーム 171">
            <a:extLst>
              <a:ext uri="{FF2B5EF4-FFF2-40B4-BE49-F238E27FC236}">
                <a16:creationId xmlns:a16="http://schemas.microsoft.com/office/drawing/2014/main" id="{E494C7F7-8A96-E5B4-4844-75135BA95889}"/>
              </a:ext>
            </a:extLst>
          </p:cNvPr>
          <p:cNvSpPr/>
          <p:nvPr/>
        </p:nvSpPr>
        <p:spPr>
          <a:xfrm>
            <a:off x="3888016" y="5987049"/>
            <a:ext cx="246117" cy="537918"/>
          </a:xfrm>
          <a:custGeom>
            <a:avLst/>
            <a:gdLst>
              <a:gd name="connsiteX0" fmla="*/ 361 w 246117"/>
              <a:gd name="connsiteY0" fmla="*/ 94 h 537918"/>
              <a:gd name="connsiteX1" fmla="*/ 61321 w 246117"/>
              <a:gd name="connsiteY1" fmla="*/ 187328 h 537918"/>
              <a:gd name="connsiteX2" fmla="*/ 244201 w 246117"/>
              <a:gd name="connsiteY2" fmla="*/ 535671 h 537918"/>
              <a:gd name="connsiteX3" fmla="*/ 152761 w 246117"/>
              <a:gd name="connsiteY3" fmla="*/ 331020 h 537918"/>
              <a:gd name="connsiteX4" fmla="*/ 83093 w 246117"/>
              <a:gd name="connsiteY4" fmla="*/ 209100 h 537918"/>
              <a:gd name="connsiteX5" fmla="*/ 361 w 246117"/>
              <a:gd name="connsiteY5" fmla="*/ 94 h 537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117" h="537918">
                <a:moveTo>
                  <a:pt x="361" y="94"/>
                </a:moveTo>
                <a:cubicBezTo>
                  <a:pt x="-3268" y="-3535"/>
                  <a:pt x="20681" y="98065"/>
                  <a:pt x="61321" y="187328"/>
                </a:cubicBezTo>
                <a:cubicBezTo>
                  <a:pt x="101961" y="276591"/>
                  <a:pt x="228961" y="511722"/>
                  <a:pt x="244201" y="535671"/>
                </a:cubicBezTo>
                <a:cubicBezTo>
                  <a:pt x="259441" y="559620"/>
                  <a:pt x="179612" y="385448"/>
                  <a:pt x="152761" y="331020"/>
                </a:cubicBezTo>
                <a:cubicBezTo>
                  <a:pt x="125910" y="276592"/>
                  <a:pt x="109219" y="267157"/>
                  <a:pt x="83093" y="209100"/>
                </a:cubicBezTo>
                <a:cubicBezTo>
                  <a:pt x="56967" y="151043"/>
                  <a:pt x="3990" y="3723"/>
                  <a:pt x="361" y="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フリーフォーム 172">
            <a:extLst>
              <a:ext uri="{FF2B5EF4-FFF2-40B4-BE49-F238E27FC236}">
                <a16:creationId xmlns:a16="http://schemas.microsoft.com/office/drawing/2014/main" id="{C34A61BC-1088-C34A-273E-EDAD8C09EDD6}"/>
              </a:ext>
            </a:extLst>
          </p:cNvPr>
          <p:cNvSpPr/>
          <p:nvPr/>
        </p:nvSpPr>
        <p:spPr>
          <a:xfrm>
            <a:off x="4014355" y="6622853"/>
            <a:ext cx="139743" cy="474669"/>
          </a:xfrm>
          <a:custGeom>
            <a:avLst/>
            <a:gdLst>
              <a:gd name="connsiteX0" fmla="*/ 122216 w 139743"/>
              <a:gd name="connsiteY0" fmla="*/ 16 h 474669"/>
              <a:gd name="connsiteX1" fmla="*/ 96091 w 139743"/>
              <a:gd name="connsiteY1" fmla="*/ 296107 h 474669"/>
              <a:gd name="connsiteX2" fmla="*/ 296 w 139743"/>
              <a:gd name="connsiteY2" fmla="*/ 474633 h 474669"/>
              <a:gd name="connsiteX3" fmla="*/ 130925 w 139743"/>
              <a:gd name="connsiteY3" fmla="*/ 309170 h 474669"/>
              <a:gd name="connsiteX4" fmla="*/ 122216 w 139743"/>
              <a:gd name="connsiteY4" fmla="*/ 16 h 474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743" h="474669">
                <a:moveTo>
                  <a:pt x="122216" y="16"/>
                </a:moveTo>
                <a:cubicBezTo>
                  <a:pt x="116410" y="-2161"/>
                  <a:pt x="116411" y="217004"/>
                  <a:pt x="96091" y="296107"/>
                </a:cubicBezTo>
                <a:cubicBezTo>
                  <a:pt x="75771" y="375210"/>
                  <a:pt x="-5510" y="472456"/>
                  <a:pt x="296" y="474633"/>
                </a:cubicBezTo>
                <a:cubicBezTo>
                  <a:pt x="6102" y="476810"/>
                  <a:pt x="109154" y="381016"/>
                  <a:pt x="130925" y="309170"/>
                </a:cubicBezTo>
                <a:cubicBezTo>
                  <a:pt x="152696" y="237324"/>
                  <a:pt x="128022" y="2193"/>
                  <a:pt x="122216" y="1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フリーフォーム 173">
            <a:extLst>
              <a:ext uri="{FF2B5EF4-FFF2-40B4-BE49-F238E27FC236}">
                <a16:creationId xmlns:a16="http://schemas.microsoft.com/office/drawing/2014/main" id="{6EFE33AC-02B6-FFCF-83E6-ECEC8D810AB2}"/>
              </a:ext>
            </a:extLst>
          </p:cNvPr>
          <p:cNvSpPr/>
          <p:nvPr/>
        </p:nvSpPr>
        <p:spPr>
          <a:xfrm>
            <a:off x="3204033" y="6043102"/>
            <a:ext cx="693071" cy="826284"/>
          </a:xfrm>
          <a:custGeom>
            <a:avLst/>
            <a:gdLst>
              <a:gd name="connsiteX0" fmla="*/ 693053 w 693071"/>
              <a:gd name="connsiteY0" fmla="*/ 647 h 826284"/>
              <a:gd name="connsiteX1" fmla="*/ 632093 w 693071"/>
              <a:gd name="connsiteY1" fmla="*/ 253195 h 826284"/>
              <a:gd name="connsiteX2" fmla="*/ 444858 w 693071"/>
              <a:gd name="connsiteY2" fmla="*/ 466555 h 826284"/>
              <a:gd name="connsiteX3" fmla="*/ 209727 w 693071"/>
              <a:gd name="connsiteY3" fmla="*/ 645081 h 826284"/>
              <a:gd name="connsiteX4" fmla="*/ 5076 w 693071"/>
              <a:gd name="connsiteY4" fmla="*/ 823607 h 826284"/>
              <a:gd name="connsiteX5" fmla="*/ 427441 w 693071"/>
              <a:gd name="connsiteY5" fmla="*/ 501389 h 826284"/>
              <a:gd name="connsiteX6" fmla="*/ 627738 w 693071"/>
              <a:gd name="connsiteY6" fmla="*/ 331572 h 826284"/>
              <a:gd name="connsiteX7" fmla="*/ 693053 w 693071"/>
              <a:gd name="connsiteY7" fmla="*/ 647 h 826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3071" h="826284">
                <a:moveTo>
                  <a:pt x="693053" y="647"/>
                </a:moveTo>
                <a:cubicBezTo>
                  <a:pt x="693779" y="-12416"/>
                  <a:pt x="673459" y="175544"/>
                  <a:pt x="632093" y="253195"/>
                </a:cubicBezTo>
                <a:cubicBezTo>
                  <a:pt x="590727" y="330846"/>
                  <a:pt x="515252" y="401241"/>
                  <a:pt x="444858" y="466555"/>
                </a:cubicBezTo>
                <a:cubicBezTo>
                  <a:pt x="374464" y="531869"/>
                  <a:pt x="283024" y="585572"/>
                  <a:pt x="209727" y="645081"/>
                </a:cubicBezTo>
                <a:cubicBezTo>
                  <a:pt x="136430" y="704590"/>
                  <a:pt x="-31210" y="847556"/>
                  <a:pt x="5076" y="823607"/>
                </a:cubicBezTo>
                <a:cubicBezTo>
                  <a:pt x="41362" y="799658"/>
                  <a:pt x="323664" y="583395"/>
                  <a:pt x="427441" y="501389"/>
                </a:cubicBezTo>
                <a:cubicBezTo>
                  <a:pt x="531218" y="419383"/>
                  <a:pt x="584195" y="412126"/>
                  <a:pt x="627738" y="331572"/>
                </a:cubicBezTo>
                <a:cubicBezTo>
                  <a:pt x="671281" y="251018"/>
                  <a:pt x="692327" y="13710"/>
                  <a:pt x="693053" y="6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フリーフォーム 174">
            <a:extLst>
              <a:ext uri="{FF2B5EF4-FFF2-40B4-BE49-F238E27FC236}">
                <a16:creationId xmlns:a16="http://schemas.microsoft.com/office/drawing/2014/main" id="{BB77DEEF-21FF-1C49-8B86-2486B6DBC277}"/>
              </a:ext>
            </a:extLst>
          </p:cNvPr>
          <p:cNvSpPr/>
          <p:nvPr/>
        </p:nvSpPr>
        <p:spPr>
          <a:xfrm>
            <a:off x="3007112" y="6115919"/>
            <a:ext cx="822147" cy="656588"/>
          </a:xfrm>
          <a:custGeom>
            <a:avLst/>
            <a:gdLst>
              <a:gd name="connsiteX0" fmla="*/ 0 w 822147"/>
              <a:gd name="connsiteY0" fmla="*/ 656588 h 656588"/>
              <a:gd name="connsiteX1" fmla="*/ 367990 w 822147"/>
              <a:gd name="connsiteY1" fmla="*/ 374091 h 656588"/>
              <a:gd name="connsiteX2" fmla="*/ 743415 w 822147"/>
              <a:gd name="connsiteY2" fmla="*/ 69291 h 656588"/>
              <a:gd name="connsiteX3" fmla="*/ 810322 w 822147"/>
              <a:gd name="connsiteY3" fmla="*/ 6101 h 656588"/>
              <a:gd name="connsiteX4" fmla="*/ 576147 w 822147"/>
              <a:gd name="connsiteY4" fmla="*/ 173369 h 656588"/>
              <a:gd name="connsiteX5" fmla="*/ 345688 w 822147"/>
              <a:gd name="connsiteY5" fmla="*/ 374091 h 656588"/>
              <a:gd name="connsiteX6" fmla="*/ 0 w 822147"/>
              <a:gd name="connsiteY6" fmla="*/ 656588 h 656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2147" h="656588">
                <a:moveTo>
                  <a:pt x="0" y="656588"/>
                </a:moveTo>
                <a:cubicBezTo>
                  <a:pt x="3717" y="656588"/>
                  <a:pt x="244088" y="471974"/>
                  <a:pt x="367990" y="374091"/>
                </a:cubicBezTo>
                <a:cubicBezTo>
                  <a:pt x="491892" y="276208"/>
                  <a:pt x="669693" y="130623"/>
                  <a:pt x="743415" y="69291"/>
                </a:cubicBezTo>
                <a:cubicBezTo>
                  <a:pt x="817137" y="7959"/>
                  <a:pt x="838200" y="-11245"/>
                  <a:pt x="810322" y="6101"/>
                </a:cubicBezTo>
                <a:cubicBezTo>
                  <a:pt x="782444" y="23447"/>
                  <a:pt x="653586" y="112037"/>
                  <a:pt x="576147" y="173369"/>
                </a:cubicBezTo>
                <a:cubicBezTo>
                  <a:pt x="498708" y="234701"/>
                  <a:pt x="442332" y="296033"/>
                  <a:pt x="345688" y="374091"/>
                </a:cubicBezTo>
                <a:lnTo>
                  <a:pt x="0" y="65658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フリーフォーム 175">
            <a:extLst>
              <a:ext uri="{FF2B5EF4-FFF2-40B4-BE49-F238E27FC236}">
                <a16:creationId xmlns:a16="http://schemas.microsoft.com/office/drawing/2014/main" id="{8DD2099F-02B2-0418-0529-C1EABB2444E2}"/>
              </a:ext>
            </a:extLst>
          </p:cNvPr>
          <p:cNvSpPr/>
          <p:nvPr/>
        </p:nvSpPr>
        <p:spPr>
          <a:xfrm>
            <a:off x="3624146" y="7080684"/>
            <a:ext cx="438615" cy="78898"/>
          </a:xfrm>
          <a:custGeom>
            <a:avLst/>
            <a:gdLst>
              <a:gd name="connsiteX0" fmla="*/ 0 w 438615"/>
              <a:gd name="connsiteY0" fmla="*/ 15209 h 78898"/>
              <a:gd name="connsiteX1" fmla="*/ 189571 w 438615"/>
              <a:gd name="connsiteY1" fmla="*/ 48662 h 78898"/>
              <a:gd name="connsiteX2" fmla="*/ 438615 w 438615"/>
              <a:gd name="connsiteY2" fmla="*/ 340 h 78898"/>
              <a:gd name="connsiteX3" fmla="*/ 189571 w 438615"/>
              <a:gd name="connsiteY3" fmla="*/ 78399 h 78898"/>
              <a:gd name="connsiteX4" fmla="*/ 0 w 438615"/>
              <a:gd name="connsiteY4" fmla="*/ 15209 h 78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615" h="78898">
                <a:moveTo>
                  <a:pt x="0" y="15209"/>
                </a:moveTo>
                <a:cubicBezTo>
                  <a:pt x="0" y="10253"/>
                  <a:pt x="116469" y="51140"/>
                  <a:pt x="189571" y="48662"/>
                </a:cubicBezTo>
                <a:cubicBezTo>
                  <a:pt x="262673" y="46184"/>
                  <a:pt x="438615" y="-4616"/>
                  <a:pt x="438615" y="340"/>
                </a:cubicBezTo>
                <a:cubicBezTo>
                  <a:pt x="438615" y="5296"/>
                  <a:pt x="258337" y="71584"/>
                  <a:pt x="189571" y="78399"/>
                </a:cubicBezTo>
                <a:cubicBezTo>
                  <a:pt x="120805" y="85214"/>
                  <a:pt x="0" y="20165"/>
                  <a:pt x="0" y="1520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フリーフォーム 177">
            <a:extLst>
              <a:ext uri="{FF2B5EF4-FFF2-40B4-BE49-F238E27FC236}">
                <a16:creationId xmlns:a16="http://schemas.microsoft.com/office/drawing/2014/main" id="{1A558742-9789-93C3-96D2-FE1A3A4F0F74}"/>
              </a:ext>
            </a:extLst>
          </p:cNvPr>
          <p:cNvSpPr/>
          <p:nvPr/>
        </p:nvSpPr>
        <p:spPr>
          <a:xfrm>
            <a:off x="3921502" y="6495358"/>
            <a:ext cx="146105" cy="385704"/>
          </a:xfrm>
          <a:custGeom>
            <a:avLst/>
            <a:gdLst>
              <a:gd name="connsiteX0" fmla="*/ 115239 w 146105"/>
              <a:gd name="connsiteY0" fmla="*/ 2086 h 385704"/>
              <a:gd name="connsiteX1" fmla="*/ 141259 w 146105"/>
              <a:gd name="connsiteY1" fmla="*/ 102447 h 385704"/>
              <a:gd name="connsiteX2" fmla="*/ 10 w 146105"/>
              <a:gd name="connsiteY2" fmla="*/ 384944 h 385704"/>
              <a:gd name="connsiteX3" fmla="*/ 133825 w 146105"/>
              <a:gd name="connsiteY3" fmla="*/ 180505 h 385704"/>
              <a:gd name="connsiteX4" fmla="*/ 115239 w 146105"/>
              <a:gd name="connsiteY4" fmla="*/ 2086 h 385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105" h="385704">
                <a:moveTo>
                  <a:pt x="115239" y="2086"/>
                </a:moveTo>
                <a:cubicBezTo>
                  <a:pt x="116478" y="-10924"/>
                  <a:pt x="160464" y="38637"/>
                  <a:pt x="141259" y="102447"/>
                </a:cubicBezTo>
                <a:cubicBezTo>
                  <a:pt x="122054" y="166257"/>
                  <a:pt x="1249" y="371934"/>
                  <a:pt x="10" y="384944"/>
                </a:cubicBezTo>
                <a:cubicBezTo>
                  <a:pt x="-1229" y="397954"/>
                  <a:pt x="112762" y="240597"/>
                  <a:pt x="133825" y="180505"/>
                </a:cubicBezTo>
                <a:cubicBezTo>
                  <a:pt x="154888" y="120413"/>
                  <a:pt x="114000" y="15096"/>
                  <a:pt x="115239" y="208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フリーフォーム 178">
            <a:extLst>
              <a:ext uri="{FF2B5EF4-FFF2-40B4-BE49-F238E27FC236}">
                <a16:creationId xmlns:a16="http://schemas.microsoft.com/office/drawing/2014/main" id="{607AC4E1-2CBE-3EB9-873E-A2B76ABC03A7}"/>
              </a:ext>
            </a:extLst>
          </p:cNvPr>
          <p:cNvSpPr/>
          <p:nvPr/>
        </p:nvSpPr>
        <p:spPr>
          <a:xfrm>
            <a:off x="3756632" y="6266466"/>
            <a:ext cx="192982" cy="700156"/>
          </a:xfrm>
          <a:custGeom>
            <a:avLst/>
            <a:gdLst>
              <a:gd name="connsiteX0" fmla="*/ 179748 w 192982"/>
              <a:gd name="connsiteY0" fmla="*/ 519 h 700156"/>
              <a:gd name="connsiteX1" fmla="*/ 164880 w 192982"/>
              <a:gd name="connsiteY1" fmla="*/ 290451 h 700156"/>
              <a:gd name="connsiteX2" fmla="*/ 101690 w 192982"/>
              <a:gd name="connsiteY2" fmla="*/ 539495 h 700156"/>
              <a:gd name="connsiteX3" fmla="*/ 1329 w 192982"/>
              <a:gd name="connsiteY3" fmla="*/ 695612 h 700156"/>
              <a:gd name="connsiteX4" fmla="*/ 179748 w 192982"/>
              <a:gd name="connsiteY4" fmla="*/ 364793 h 700156"/>
              <a:gd name="connsiteX5" fmla="*/ 179748 w 192982"/>
              <a:gd name="connsiteY5" fmla="*/ 519 h 70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982" h="700156">
                <a:moveTo>
                  <a:pt x="179748" y="519"/>
                </a:moveTo>
                <a:cubicBezTo>
                  <a:pt x="177270" y="-11871"/>
                  <a:pt x="177890" y="200622"/>
                  <a:pt x="164880" y="290451"/>
                </a:cubicBezTo>
                <a:cubicBezTo>
                  <a:pt x="151870" y="380280"/>
                  <a:pt x="128948" y="471968"/>
                  <a:pt x="101690" y="539495"/>
                </a:cubicBezTo>
                <a:cubicBezTo>
                  <a:pt x="74432" y="607022"/>
                  <a:pt x="-11681" y="724729"/>
                  <a:pt x="1329" y="695612"/>
                </a:cubicBezTo>
                <a:cubicBezTo>
                  <a:pt x="14339" y="666495"/>
                  <a:pt x="151251" y="474447"/>
                  <a:pt x="179748" y="364793"/>
                </a:cubicBezTo>
                <a:cubicBezTo>
                  <a:pt x="208245" y="255139"/>
                  <a:pt x="182226" y="12909"/>
                  <a:pt x="179748" y="51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フリーフォーム 179">
            <a:extLst>
              <a:ext uri="{FF2B5EF4-FFF2-40B4-BE49-F238E27FC236}">
                <a16:creationId xmlns:a16="http://schemas.microsoft.com/office/drawing/2014/main" id="{E4E7B716-7C75-62CA-1D1E-722DB6891E29}"/>
              </a:ext>
            </a:extLst>
          </p:cNvPr>
          <p:cNvSpPr/>
          <p:nvPr/>
        </p:nvSpPr>
        <p:spPr>
          <a:xfrm>
            <a:off x="3319346" y="6586067"/>
            <a:ext cx="339543" cy="309104"/>
          </a:xfrm>
          <a:custGeom>
            <a:avLst/>
            <a:gdLst>
              <a:gd name="connsiteX0" fmla="*/ 0 w 339543"/>
              <a:gd name="connsiteY0" fmla="*/ 309104 h 309104"/>
              <a:gd name="connsiteX1" fmla="*/ 249044 w 339543"/>
              <a:gd name="connsiteY1" fmla="*/ 130684 h 309104"/>
              <a:gd name="connsiteX2" fmla="*/ 338254 w 339543"/>
              <a:gd name="connsiteY2" fmla="*/ 587 h 309104"/>
              <a:gd name="connsiteX3" fmla="*/ 293649 w 339543"/>
              <a:gd name="connsiteY3" fmla="*/ 86079 h 309104"/>
              <a:gd name="connsiteX4" fmla="*/ 182137 w 339543"/>
              <a:gd name="connsiteY4" fmla="*/ 167855 h 309104"/>
              <a:gd name="connsiteX5" fmla="*/ 0 w 339543"/>
              <a:gd name="connsiteY5" fmla="*/ 309104 h 309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543" h="309104">
                <a:moveTo>
                  <a:pt x="0" y="309104"/>
                </a:moveTo>
                <a:cubicBezTo>
                  <a:pt x="96334" y="245603"/>
                  <a:pt x="192668" y="182103"/>
                  <a:pt x="249044" y="130684"/>
                </a:cubicBezTo>
                <a:cubicBezTo>
                  <a:pt x="305420" y="79264"/>
                  <a:pt x="330820" y="8021"/>
                  <a:pt x="338254" y="587"/>
                </a:cubicBezTo>
                <a:cubicBezTo>
                  <a:pt x="345688" y="-6847"/>
                  <a:pt x="319669" y="58201"/>
                  <a:pt x="293649" y="86079"/>
                </a:cubicBezTo>
                <a:cubicBezTo>
                  <a:pt x="267630" y="113957"/>
                  <a:pt x="182137" y="167855"/>
                  <a:pt x="182137" y="167855"/>
                </a:cubicBezTo>
                <a:lnTo>
                  <a:pt x="0" y="30910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フリーフォーム 180">
            <a:extLst>
              <a:ext uri="{FF2B5EF4-FFF2-40B4-BE49-F238E27FC236}">
                <a16:creationId xmlns:a16="http://schemas.microsoft.com/office/drawing/2014/main" id="{1EA04BA9-669B-819A-1522-F75AA0CCE7FA}"/>
              </a:ext>
            </a:extLst>
          </p:cNvPr>
          <p:cNvSpPr/>
          <p:nvPr/>
        </p:nvSpPr>
        <p:spPr>
          <a:xfrm>
            <a:off x="4278266" y="6275633"/>
            <a:ext cx="216854" cy="832625"/>
          </a:xfrm>
          <a:custGeom>
            <a:avLst/>
            <a:gdLst>
              <a:gd name="connsiteX0" fmla="*/ 163 w 216854"/>
              <a:gd name="connsiteY0" fmla="*/ 39 h 832625"/>
              <a:gd name="connsiteX1" fmla="*/ 67540 w 216854"/>
              <a:gd name="connsiteY1" fmla="*/ 255108 h 832625"/>
              <a:gd name="connsiteX2" fmla="*/ 57915 w 216854"/>
              <a:gd name="connsiteY2" fmla="*/ 380236 h 832625"/>
              <a:gd name="connsiteX3" fmla="*/ 216732 w 216854"/>
              <a:gd name="connsiteY3" fmla="*/ 832624 h 832625"/>
              <a:gd name="connsiteX4" fmla="*/ 29039 w 216854"/>
              <a:gd name="connsiteY4" fmla="*/ 385049 h 832625"/>
              <a:gd name="connsiteX5" fmla="*/ 48290 w 216854"/>
              <a:gd name="connsiteY5" fmla="*/ 274359 h 832625"/>
              <a:gd name="connsiteX6" fmla="*/ 163 w 216854"/>
              <a:gd name="connsiteY6" fmla="*/ 39 h 832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854" h="832625">
                <a:moveTo>
                  <a:pt x="163" y="39"/>
                </a:moveTo>
                <a:cubicBezTo>
                  <a:pt x="3371" y="-3170"/>
                  <a:pt x="57915" y="191742"/>
                  <a:pt x="67540" y="255108"/>
                </a:cubicBezTo>
                <a:cubicBezTo>
                  <a:pt x="77165" y="318474"/>
                  <a:pt x="33050" y="283983"/>
                  <a:pt x="57915" y="380236"/>
                </a:cubicBezTo>
                <a:cubicBezTo>
                  <a:pt x="82780" y="476489"/>
                  <a:pt x="221545" y="831822"/>
                  <a:pt x="216732" y="832624"/>
                </a:cubicBezTo>
                <a:cubicBezTo>
                  <a:pt x="211919" y="833426"/>
                  <a:pt x="57113" y="478093"/>
                  <a:pt x="29039" y="385049"/>
                </a:cubicBezTo>
                <a:cubicBezTo>
                  <a:pt x="965" y="292005"/>
                  <a:pt x="54707" y="331308"/>
                  <a:pt x="48290" y="274359"/>
                </a:cubicBezTo>
                <a:cubicBezTo>
                  <a:pt x="41873" y="217410"/>
                  <a:pt x="-3045" y="3248"/>
                  <a:pt x="163" y="3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フリーフォーム 181">
            <a:extLst>
              <a:ext uri="{FF2B5EF4-FFF2-40B4-BE49-F238E27FC236}">
                <a16:creationId xmlns:a16="http://schemas.microsoft.com/office/drawing/2014/main" id="{471FFEEA-38F9-7D65-40D9-E5AE0C60F131}"/>
              </a:ext>
            </a:extLst>
          </p:cNvPr>
          <p:cNvSpPr/>
          <p:nvPr/>
        </p:nvSpPr>
        <p:spPr>
          <a:xfrm>
            <a:off x="4672888" y="6703923"/>
            <a:ext cx="164319" cy="534306"/>
          </a:xfrm>
          <a:custGeom>
            <a:avLst/>
            <a:gdLst>
              <a:gd name="connsiteX0" fmla="*/ 38678 w 164319"/>
              <a:gd name="connsiteY0" fmla="*/ 73 h 534306"/>
              <a:gd name="connsiteX1" fmla="*/ 130118 w 164319"/>
              <a:gd name="connsiteY1" fmla="*/ 187765 h 534306"/>
              <a:gd name="connsiteX2" fmla="*/ 177 w 164319"/>
              <a:gd name="connsiteY2" fmla="*/ 534275 h 534306"/>
              <a:gd name="connsiteX3" fmla="*/ 163807 w 164319"/>
              <a:gd name="connsiteY3" fmla="*/ 207016 h 534306"/>
              <a:gd name="connsiteX4" fmla="*/ 38678 w 164319"/>
              <a:gd name="connsiteY4" fmla="*/ 73 h 534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319" h="534306">
                <a:moveTo>
                  <a:pt x="38678" y="73"/>
                </a:moveTo>
                <a:cubicBezTo>
                  <a:pt x="33063" y="-3135"/>
                  <a:pt x="136535" y="98731"/>
                  <a:pt x="130118" y="187765"/>
                </a:cubicBezTo>
                <a:cubicBezTo>
                  <a:pt x="123701" y="276799"/>
                  <a:pt x="-5438" y="531067"/>
                  <a:pt x="177" y="534275"/>
                </a:cubicBezTo>
                <a:cubicBezTo>
                  <a:pt x="5792" y="537483"/>
                  <a:pt x="154182" y="291237"/>
                  <a:pt x="163807" y="207016"/>
                </a:cubicBezTo>
                <a:cubicBezTo>
                  <a:pt x="173432" y="122795"/>
                  <a:pt x="44293" y="3281"/>
                  <a:pt x="38678" y="7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フリーフォーム 182">
            <a:extLst>
              <a:ext uri="{FF2B5EF4-FFF2-40B4-BE49-F238E27FC236}">
                <a16:creationId xmlns:a16="http://schemas.microsoft.com/office/drawing/2014/main" id="{75A99F42-526A-89CE-413B-6DC38B4CF32D}"/>
              </a:ext>
            </a:extLst>
          </p:cNvPr>
          <p:cNvSpPr/>
          <p:nvPr/>
        </p:nvSpPr>
        <p:spPr>
          <a:xfrm>
            <a:off x="4567044" y="6299597"/>
            <a:ext cx="101743" cy="890659"/>
          </a:xfrm>
          <a:custGeom>
            <a:avLst/>
            <a:gdLst>
              <a:gd name="connsiteX0" fmla="*/ 143 w 101743"/>
              <a:gd name="connsiteY0" fmla="*/ 14576 h 890659"/>
              <a:gd name="connsiteX1" fmla="*/ 81958 w 101743"/>
              <a:gd name="connsiteY1" fmla="*/ 529527 h 890659"/>
              <a:gd name="connsiteX2" fmla="*/ 33832 w 101743"/>
              <a:gd name="connsiteY2" fmla="*/ 890475 h 890659"/>
              <a:gd name="connsiteX3" fmla="*/ 101209 w 101743"/>
              <a:gd name="connsiteY3" fmla="*/ 572841 h 890659"/>
              <a:gd name="connsiteX4" fmla="*/ 62708 w 101743"/>
              <a:gd name="connsiteY4" fmla="*/ 178205 h 890659"/>
              <a:gd name="connsiteX5" fmla="*/ 143 w 101743"/>
              <a:gd name="connsiteY5" fmla="*/ 14576 h 89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743" h="890659">
                <a:moveTo>
                  <a:pt x="143" y="14576"/>
                </a:moveTo>
                <a:cubicBezTo>
                  <a:pt x="3351" y="73130"/>
                  <a:pt x="76343" y="383544"/>
                  <a:pt x="81958" y="529527"/>
                </a:cubicBezTo>
                <a:cubicBezTo>
                  <a:pt x="87573" y="675510"/>
                  <a:pt x="30624" y="883256"/>
                  <a:pt x="33832" y="890475"/>
                </a:cubicBezTo>
                <a:cubicBezTo>
                  <a:pt x="37040" y="897694"/>
                  <a:pt x="96396" y="691553"/>
                  <a:pt x="101209" y="572841"/>
                </a:cubicBezTo>
                <a:cubicBezTo>
                  <a:pt x="106022" y="454129"/>
                  <a:pt x="77146" y="269645"/>
                  <a:pt x="62708" y="178205"/>
                </a:cubicBezTo>
                <a:cubicBezTo>
                  <a:pt x="48270" y="86765"/>
                  <a:pt x="-3065" y="-43978"/>
                  <a:pt x="143" y="1457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フリーフォーム 183">
            <a:extLst>
              <a:ext uri="{FF2B5EF4-FFF2-40B4-BE49-F238E27FC236}">
                <a16:creationId xmlns:a16="http://schemas.microsoft.com/office/drawing/2014/main" id="{26BFD86B-A883-A1A8-7A1E-4AD920D2DA67}"/>
              </a:ext>
            </a:extLst>
          </p:cNvPr>
          <p:cNvSpPr/>
          <p:nvPr/>
        </p:nvSpPr>
        <p:spPr>
          <a:xfrm>
            <a:off x="4468828" y="6304251"/>
            <a:ext cx="141673" cy="660003"/>
          </a:xfrm>
          <a:custGeom>
            <a:avLst/>
            <a:gdLst>
              <a:gd name="connsiteX0" fmla="*/ 21357 w 141673"/>
              <a:gd name="connsiteY0" fmla="*/ 296 h 660003"/>
              <a:gd name="connsiteX1" fmla="*/ 6919 w 141673"/>
              <a:gd name="connsiteY1" fmla="*/ 327555 h 660003"/>
              <a:gd name="connsiteX2" fmla="*/ 141673 w 141673"/>
              <a:gd name="connsiteY2" fmla="*/ 659627 h 660003"/>
              <a:gd name="connsiteX3" fmla="*/ 6919 w 141673"/>
              <a:gd name="connsiteY3" fmla="*/ 385307 h 660003"/>
              <a:gd name="connsiteX4" fmla="*/ 21357 w 141673"/>
              <a:gd name="connsiteY4" fmla="*/ 296 h 66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673" h="660003">
                <a:moveTo>
                  <a:pt x="21357" y="296"/>
                </a:moveTo>
                <a:cubicBezTo>
                  <a:pt x="21357" y="-9329"/>
                  <a:pt x="-13134" y="217667"/>
                  <a:pt x="6919" y="327555"/>
                </a:cubicBezTo>
                <a:cubicBezTo>
                  <a:pt x="26972" y="437443"/>
                  <a:pt x="141673" y="650002"/>
                  <a:pt x="141673" y="659627"/>
                </a:cubicBezTo>
                <a:cubicBezTo>
                  <a:pt x="141673" y="669252"/>
                  <a:pt x="28576" y="491987"/>
                  <a:pt x="6919" y="385307"/>
                </a:cubicBezTo>
                <a:cubicBezTo>
                  <a:pt x="-14738" y="278627"/>
                  <a:pt x="21357" y="9921"/>
                  <a:pt x="21357" y="29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フリーフォーム 184">
            <a:extLst>
              <a:ext uri="{FF2B5EF4-FFF2-40B4-BE49-F238E27FC236}">
                <a16:creationId xmlns:a16="http://schemas.microsoft.com/office/drawing/2014/main" id="{44096538-398E-B42D-61AC-B52234A25DD5}"/>
              </a:ext>
            </a:extLst>
          </p:cNvPr>
          <p:cNvSpPr/>
          <p:nvPr/>
        </p:nvSpPr>
        <p:spPr>
          <a:xfrm>
            <a:off x="4725297" y="6872431"/>
            <a:ext cx="628389" cy="375428"/>
          </a:xfrm>
          <a:custGeom>
            <a:avLst/>
            <a:gdLst>
              <a:gd name="connsiteX0" fmla="*/ 707 w 628389"/>
              <a:gd name="connsiteY0" fmla="*/ 375392 h 375428"/>
              <a:gd name="connsiteX1" fmla="*/ 289465 w 628389"/>
              <a:gd name="connsiteY1" fmla="*/ 105885 h 375428"/>
              <a:gd name="connsiteX2" fmla="*/ 486783 w 628389"/>
              <a:gd name="connsiteY2" fmla="*/ 86634 h 375428"/>
              <a:gd name="connsiteX3" fmla="*/ 626349 w 628389"/>
              <a:gd name="connsiteY3" fmla="*/ 7 h 375428"/>
              <a:gd name="connsiteX4" fmla="*/ 380905 w 628389"/>
              <a:gd name="connsiteY4" fmla="*/ 81822 h 375428"/>
              <a:gd name="connsiteX5" fmla="*/ 212463 w 628389"/>
              <a:gd name="connsiteY5" fmla="*/ 125135 h 375428"/>
              <a:gd name="connsiteX6" fmla="*/ 707 w 628389"/>
              <a:gd name="connsiteY6" fmla="*/ 375392 h 37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8389" h="375428">
                <a:moveTo>
                  <a:pt x="707" y="375392"/>
                </a:moveTo>
                <a:cubicBezTo>
                  <a:pt x="13541" y="372184"/>
                  <a:pt x="208452" y="154011"/>
                  <a:pt x="289465" y="105885"/>
                </a:cubicBezTo>
                <a:cubicBezTo>
                  <a:pt x="370478" y="57759"/>
                  <a:pt x="430636" y="104280"/>
                  <a:pt x="486783" y="86634"/>
                </a:cubicBezTo>
                <a:cubicBezTo>
                  <a:pt x="542930" y="68988"/>
                  <a:pt x="643995" y="809"/>
                  <a:pt x="626349" y="7"/>
                </a:cubicBezTo>
                <a:cubicBezTo>
                  <a:pt x="608703" y="-795"/>
                  <a:pt x="449886" y="60967"/>
                  <a:pt x="380905" y="81822"/>
                </a:cubicBezTo>
                <a:cubicBezTo>
                  <a:pt x="311924" y="102677"/>
                  <a:pt x="271819" y="79415"/>
                  <a:pt x="212463" y="125135"/>
                </a:cubicBezTo>
                <a:cubicBezTo>
                  <a:pt x="153107" y="170855"/>
                  <a:pt x="-12127" y="378600"/>
                  <a:pt x="707" y="37539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フリーフォーム 185">
            <a:extLst>
              <a:ext uri="{FF2B5EF4-FFF2-40B4-BE49-F238E27FC236}">
                <a16:creationId xmlns:a16="http://schemas.microsoft.com/office/drawing/2014/main" id="{2AC53B0D-2732-7723-1944-6C4FF3892932}"/>
              </a:ext>
            </a:extLst>
          </p:cNvPr>
          <p:cNvSpPr/>
          <p:nvPr/>
        </p:nvSpPr>
        <p:spPr>
          <a:xfrm>
            <a:off x="4334699" y="7066816"/>
            <a:ext cx="184101" cy="426635"/>
          </a:xfrm>
          <a:custGeom>
            <a:avLst/>
            <a:gdLst>
              <a:gd name="connsiteX0" fmla="*/ 1482 w 184101"/>
              <a:gd name="connsiteY0" fmla="*/ 2940 h 426635"/>
              <a:gd name="connsiteX1" fmla="*/ 97735 w 184101"/>
              <a:gd name="connsiteY1" fmla="*/ 132881 h 426635"/>
              <a:gd name="connsiteX2" fmla="*/ 155486 w 184101"/>
              <a:gd name="connsiteY2" fmla="*/ 291698 h 426635"/>
              <a:gd name="connsiteX3" fmla="*/ 150674 w 184101"/>
              <a:gd name="connsiteY3" fmla="*/ 426451 h 426635"/>
              <a:gd name="connsiteX4" fmla="*/ 179549 w 184101"/>
              <a:gd name="connsiteY4" fmla="*/ 262822 h 426635"/>
              <a:gd name="connsiteX5" fmla="*/ 1482 w 184101"/>
              <a:gd name="connsiteY5" fmla="*/ 2940 h 42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101" h="426635">
                <a:moveTo>
                  <a:pt x="1482" y="2940"/>
                </a:moveTo>
                <a:cubicBezTo>
                  <a:pt x="-12154" y="-18717"/>
                  <a:pt x="72068" y="84755"/>
                  <a:pt x="97735" y="132881"/>
                </a:cubicBezTo>
                <a:cubicBezTo>
                  <a:pt x="123402" y="181007"/>
                  <a:pt x="146663" y="242770"/>
                  <a:pt x="155486" y="291698"/>
                </a:cubicBezTo>
                <a:cubicBezTo>
                  <a:pt x="164309" y="340626"/>
                  <a:pt x="146664" y="431264"/>
                  <a:pt x="150674" y="426451"/>
                </a:cubicBezTo>
                <a:cubicBezTo>
                  <a:pt x="154685" y="421638"/>
                  <a:pt x="197997" y="331001"/>
                  <a:pt x="179549" y="262822"/>
                </a:cubicBezTo>
                <a:cubicBezTo>
                  <a:pt x="161101" y="194643"/>
                  <a:pt x="15118" y="24597"/>
                  <a:pt x="1482" y="29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フリーフォーム 186">
            <a:extLst>
              <a:ext uri="{FF2B5EF4-FFF2-40B4-BE49-F238E27FC236}">
                <a16:creationId xmlns:a16="http://schemas.microsoft.com/office/drawing/2014/main" id="{D7D58FC9-DA66-D96F-B514-D409D097B8B3}"/>
              </a:ext>
            </a:extLst>
          </p:cNvPr>
          <p:cNvSpPr/>
          <p:nvPr/>
        </p:nvSpPr>
        <p:spPr>
          <a:xfrm>
            <a:off x="3777897" y="7213888"/>
            <a:ext cx="601714" cy="428821"/>
          </a:xfrm>
          <a:custGeom>
            <a:avLst/>
            <a:gdLst>
              <a:gd name="connsiteX0" fmla="*/ 490907 w 601714"/>
              <a:gd name="connsiteY0" fmla="*/ 247 h 428821"/>
              <a:gd name="connsiteX1" fmla="*/ 519783 w 601714"/>
              <a:gd name="connsiteY1" fmla="*/ 149438 h 428821"/>
              <a:gd name="connsiteX2" fmla="*/ 19 w 601714"/>
              <a:gd name="connsiteY2" fmla="*/ 428571 h 428821"/>
              <a:gd name="connsiteX3" fmla="*/ 500532 w 601714"/>
              <a:gd name="connsiteY3" fmla="*/ 197565 h 428821"/>
              <a:gd name="connsiteX4" fmla="*/ 601598 w 601714"/>
              <a:gd name="connsiteY4" fmla="*/ 115750 h 428821"/>
              <a:gd name="connsiteX5" fmla="*/ 490907 w 601714"/>
              <a:gd name="connsiteY5" fmla="*/ 247 h 428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714" h="428821">
                <a:moveTo>
                  <a:pt x="490907" y="247"/>
                </a:moveTo>
                <a:cubicBezTo>
                  <a:pt x="477271" y="5862"/>
                  <a:pt x="601598" y="78051"/>
                  <a:pt x="519783" y="149438"/>
                </a:cubicBezTo>
                <a:cubicBezTo>
                  <a:pt x="437968" y="220825"/>
                  <a:pt x="3227" y="420550"/>
                  <a:pt x="19" y="428571"/>
                </a:cubicBezTo>
                <a:cubicBezTo>
                  <a:pt x="-3189" y="436592"/>
                  <a:pt x="400269" y="249702"/>
                  <a:pt x="500532" y="197565"/>
                </a:cubicBezTo>
                <a:cubicBezTo>
                  <a:pt x="600795" y="145428"/>
                  <a:pt x="597587" y="145428"/>
                  <a:pt x="601598" y="115750"/>
                </a:cubicBezTo>
                <a:cubicBezTo>
                  <a:pt x="605609" y="86072"/>
                  <a:pt x="504543" y="-5368"/>
                  <a:pt x="490907" y="24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47379EDB-7C4B-3531-8E44-961F53A85A2B}"/>
              </a:ext>
            </a:extLst>
          </p:cNvPr>
          <p:cNvSpPr/>
          <p:nvPr/>
        </p:nvSpPr>
        <p:spPr>
          <a:xfrm>
            <a:off x="4437283" y="4762499"/>
            <a:ext cx="52167" cy="257285"/>
          </a:xfrm>
          <a:custGeom>
            <a:avLst/>
            <a:gdLst>
              <a:gd name="connsiteX0" fmla="*/ 4542 w 52167"/>
              <a:gd name="connsiteY0" fmla="*/ 1 h 257285"/>
              <a:gd name="connsiteX1" fmla="*/ 14067 w 52167"/>
              <a:gd name="connsiteY1" fmla="*/ 139701 h 257285"/>
              <a:gd name="connsiteX2" fmla="*/ 20417 w 52167"/>
              <a:gd name="connsiteY2" fmla="*/ 177801 h 257285"/>
              <a:gd name="connsiteX3" fmla="*/ 52167 w 52167"/>
              <a:gd name="connsiteY3" fmla="*/ 257176 h 257285"/>
              <a:gd name="connsiteX4" fmla="*/ 20417 w 52167"/>
              <a:gd name="connsiteY4" fmla="*/ 193676 h 257285"/>
              <a:gd name="connsiteX5" fmla="*/ 1367 w 52167"/>
              <a:gd name="connsiteY5" fmla="*/ 136526 h 257285"/>
              <a:gd name="connsiteX6" fmla="*/ 4542 w 52167"/>
              <a:gd name="connsiteY6" fmla="*/ 1 h 257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67" h="257285">
                <a:moveTo>
                  <a:pt x="4542" y="1"/>
                </a:moveTo>
                <a:cubicBezTo>
                  <a:pt x="6659" y="530"/>
                  <a:pt x="11421" y="110068"/>
                  <a:pt x="14067" y="139701"/>
                </a:cubicBezTo>
                <a:cubicBezTo>
                  <a:pt x="16713" y="169334"/>
                  <a:pt x="14067" y="158222"/>
                  <a:pt x="20417" y="177801"/>
                </a:cubicBezTo>
                <a:cubicBezTo>
                  <a:pt x="26767" y="197380"/>
                  <a:pt x="52167" y="254530"/>
                  <a:pt x="52167" y="257176"/>
                </a:cubicBezTo>
                <a:cubicBezTo>
                  <a:pt x="52167" y="259822"/>
                  <a:pt x="28884" y="213784"/>
                  <a:pt x="20417" y="193676"/>
                </a:cubicBezTo>
                <a:cubicBezTo>
                  <a:pt x="11950" y="173568"/>
                  <a:pt x="5071" y="161397"/>
                  <a:pt x="1367" y="136526"/>
                </a:cubicBezTo>
                <a:cubicBezTo>
                  <a:pt x="-2337" y="111655"/>
                  <a:pt x="2425" y="-528"/>
                  <a:pt x="4542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C02ED680-6BEE-0BAD-3B19-8325A0C60718}"/>
              </a:ext>
            </a:extLst>
          </p:cNvPr>
          <p:cNvSpPr/>
          <p:nvPr/>
        </p:nvSpPr>
        <p:spPr>
          <a:xfrm>
            <a:off x="3470214" y="4216010"/>
            <a:ext cx="321258" cy="143275"/>
          </a:xfrm>
          <a:custGeom>
            <a:avLst/>
            <a:gdLst>
              <a:gd name="connsiteX0" fmla="*/ 61 w 321258"/>
              <a:gd name="connsiteY0" fmla="*/ 143265 h 143275"/>
              <a:gd name="connsiteX1" fmla="*/ 120711 w 321258"/>
              <a:gd name="connsiteY1" fmla="*/ 41665 h 143275"/>
              <a:gd name="connsiteX2" fmla="*/ 231836 w 321258"/>
              <a:gd name="connsiteY2" fmla="*/ 6740 h 143275"/>
              <a:gd name="connsiteX3" fmla="*/ 320736 w 321258"/>
              <a:gd name="connsiteY3" fmla="*/ 3565 h 143275"/>
              <a:gd name="connsiteX4" fmla="*/ 263586 w 321258"/>
              <a:gd name="connsiteY4" fmla="*/ 390 h 143275"/>
              <a:gd name="connsiteX5" fmla="*/ 161986 w 321258"/>
              <a:gd name="connsiteY5" fmla="*/ 13090 h 143275"/>
              <a:gd name="connsiteX6" fmla="*/ 104836 w 321258"/>
              <a:gd name="connsiteY6" fmla="*/ 48015 h 143275"/>
              <a:gd name="connsiteX7" fmla="*/ 61 w 321258"/>
              <a:gd name="connsiteY7" fmla="*/ 143265 h 143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258" h="143275">
                <a:moveTo>
                  <a:pt x="61" y="143265"/>
                </a:moveTo>
                <a:cubicBezTo>
                  <a:pt x="2707" y="142207"/>
                  <a:pt x="82082" y="64419"/>
                  <a:pt x="120711" y="41665"/>
                </a:cubicBezTo>
                <a:cubicBezTo>
                  <a:pt x="159340" y="18911"/>
                  <a:pt x="198499" y="13090"/>
                  <a:pt x="231836" y="6740"/>
                </a:cubicBezTo>
                <a:cubicBezTo>
                  <a:pt x="265174" y="390"/>
                  <a:pt x="315445" y="4623"/>
                  <a:pt x="320736" y="3565"/>
                </a:cubicBezTo>
                <a:cubicBezTo>
                  <a:pt x="326027" y="2507"/>
                  <a:pt x="290044" y="-1198"/>
                  <a:pt x="263586" y="390"/>
                </a:cubicBezTo>
                <a:cubicBezTo>
                  <a:pt x="237128" y="1977"/>
                  <a:pt x="188444" y="5152"/>
                  <a:pt x="161986" y="13090"/>
                </a:cubicBezTo>
                <a:cubicBezTo>
                  <a:pt x="135528" y="21028"/>
                  <a:pt x="128119" y="28436"/>
                  <a:pt x="104836" y="48015"/>
                </a:cubicBezTo>
                <a:cubicBezTo>
                  <a:pt x="81553" y="67594"/>
                  <a:pt x="-2585" y="144323"/>
                  <a:pt x="61" y="1432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90CE17A0-866F-73FA-5050-228E378F23FF}"/>
              </a:ext>
            </a:extLst>
          </p:cNvPr>
          <p:cNvSpPr/>
          <p:nvPr/>
        </p:nvSpPr>
        <p:spPr>
          <a:xfrm>
            <a:off x="3179111" y="3934650"/>
            <a:ext cx="851951" cy="2113173"/>
          </a:xfrm>
          <a:custGeom>
            <a:avLst/>
            <a:gdLst>
              <a:gd name="connsiteX0" fmla="*/ 228232 w 851951"/>
              <a:gd name="connsiteY0" fmla="*/ 550723 h 2113173"/>
              <a:gd name="connsiteX1" fmla="*/ 242670 w 851951"/>
              <a:gd name="connsiteY1" fmla="*/ 1031986 h 2113173"/>
              <a:gd name="connsiteX2" fmla="*/ 242670 w 851951"/>
              <a:gd name="connsiteY2" fmla="*/ 959796 h 2113173"/>
              <a:gd name="connsiteX3" fmla="*/ 459238 w 851951"/>
              <a:gd name="connsiteY3" fmla="*/ 1571001 h 2113173"/>
              <a:gd name="connsiteX4" fmla="*/ 449613 w 851951"/>
              <a:gd name="connsiteY4" fmla="*/ 1465123 h 2113173"/>
              <a:gd name="connsiteX5" fmla="*/ 844249 w 851951"/>
              <a:gd name="connsiteY5" fmla="*/ 2100390 h 2113173"/>
              <a:gd name="connsiteX6" fmla="*/ 719121 w 851951"/>
              <a:gd name="connsiteY6" fmla="*/ 1903072 h 2113173"/>
              <a:gd name="connsiteX7" fmla="*/ 820186 w 851951"/>
              <a:gd name="connsiteY7" fmla="*/ 2057076 h 2113173"/>
              <a:gd name="connsiteX8" fmla="*/ 194544 w 851951"/>
              <a:gd name="connsiteY8" fmla="*/ 1397746 h 2113173"/>
              <a:gd name="connsiteX9" fmla="*/ 223420 w 851951"/>
              <a:gd name="connsiteY9" fmla="*/ 1450685 h 2113173"/>
              <a:gd name="connsiteX10" fmla="*/ 40540 w 851951"/>
              <a:gd name="connsiteY10" fmla="*/ 950171 h 2113173"/>
              <a:gd name="connsiteX11" fmla="*/ 54977 w 851951"/>
              <a:gd name="connsiteY11" fmla="*/ 959796 h 2113173"/>
              <a:gd name="connsiteX12" fmla="*/ 6851 w 851951"/>
              <a:gd name="connsiteY12" fmla="*/ 709539 h 2113173"/>
              <a:gd name="connsiteX13" fmla="*/ 228232 w 851951"/>
              <a:gd name="connsiteY13" fmla="*/ 21333 h 2113173"/>
              <a:gd name="connsiteX14" fmla="*/ 175293 w 851951"/>
              <a:gd name="connsiteY14" fmla="*/ 218651 h 2113173"/>
              <a:gd name="connsiteX15" fmla="*/ 180106 w 851951"/>
              <a:gd name="connsiteY15" fmla="*/ 661413 h 2113173"/>
              <a:gd name="connsiteX16" fmla="*/ 228232 w 851951"/>
              <a:gd name="connsiteY16" fmla="*/ 156087 h 2113173"/>
              <a:gd name="connsiteX17" fmla="*/ 228232 w 851951"/>
              <a:gd name="connsiteY17" fmla="*/ 550723 h 2113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51951" h="2113173">
                <a:moveTo>
                  <a:pt x="228232" y="550723"/>
                </a:moveTo>
                <a:cubicBezTo>
                  <a:pt x="230638" y="696706"/>
                  <a:pt x="240264" y="963807"/>
                  <a:pt x="242670" y="1031986"/>
                </a:cubicBezTo>
                <a:cubicBezTo>
                  <a:pt x="245076" y="1100165"/>
                  <a:pt x="206575" y="869960"/>
                  <a:pt x="242670" y="959796"/>
                </a:cubicBezTo>
                <a:cubicBezTo>
                  <a:pt x="278765" y="1049632"/>
                  <a:pt x="424748" y="1486780"/>
                  <a:pt x="459238" y="1571001"/>
                </a:cubicBezTo>
                <a:cubicBezTo>
                  <a:pt x="493728" y="1655222"/>
                  <a:pt x="385445" y="1376892"/>
                  <a:pt x="449613" y="1465123"/>
                </a:cubicBezTo>
                <a:cubicBezTo>
                  <a:pt x="513782" y="1553355"/>
                  <a:pt x="799331" y="2027399"/>
                  <a:pt x="844249" y="2100390"/>
                </a:cubicBezTo>
                <a:cubicBezTo>
                  <a:pt x="889167" y="2173382"/>
                  <a:pt x="723132" y="1910291"/>
                  <a:pt x="719121" y="1903072"/>
                </a:cubicBezTo>
                <a:cubicBezTo>
                  <a:pt x="715111" y="1895853"/>
                  <a:pt x="907615" y="2141297"/>
                  <a:pt x="820186" y="2057076"/>
                </a:cubicBezTo>
                <a:cubicBezTo>
                  <a:pt x="732757" y="1972855"/>
                  <a:pt x="294005" y="1498811"/>
                  <a:pt x="194544" y="1397746"/>
                </a:cubicBezTo>
                <a:cubicBezTo>
                  <a:pt x="95083" y="1296681"/>
                  <a:pt x="249087" y="1525281"/>
                  <a:pt x="223420" y="1450685"/>
                </a:cubicBezTo>
                <a:cubicBezTo>
                  <a:pt x="197753" y="1376089"/>
                  <a:pt x="68614" y="1031986"/>
                  <a:pt x="40540" y="950171"/>
                </a:cubicBezTo>
                <a:cubicBezTo>
                  <a:pt x="12466" y="868356"/>
                  <a:pt x="60592" y="999901"/>
                  <a:pt x="54977" y="959796"/>
                </a:cubicBezTo>
                <a:cubicBezTo>
                  <a:pt x="49362" y="919691"/>
                  <a:pt x="-22025" y="865950"/>
                  <a:pt x="6851" y="709539"/>
                </a:cubicBezTo>
                <a:cubicBezTo>
                  <a:pt x="35727" y="553129"/>
                  <a:pt x="200158" y="103148"/>
                  <a:pt x="228232" y="21333"/>
                </a:cubicBezTo>
                <a:cubicBezTo>
                  <a:pt x="256306" y="-60482"/>
                  <a:pt x="183314" y="111971"/>
                  <a:pt x="175293" y="218651"/>
                </a:cubicBezTo>
                <a:cubicBezTo>
                  <a:pt x="167272" y="325331"/>
                  <a:pt x="171283" y="671840"/>
                  <a:pt x="180106" y="661413"/>
                </a:cubicBezTo>
                <a:cubicBezTo>
                  <a:pt x="188929" y="650986"/>
                  <a:pt x="219409" y="178546"/>
                  <a:pt x="228232" y="156087"/>
                </a:cubicBezTo>
                <a:cubicBezTo>
                  <a:pt x="237055" y="133628"/>
                  <a:pt x="225826" y="404740"/>
                  <a:pt x="228232" y="550723"/>
                </a:cubicBezTo>
                <a:close/>
              </a:path>
            </a:pathLst>
          </a:custGeom>
          <a:solidFill>
            <a:schemeClr val="accent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EFD71F68-8387-B78B-D518-04A801CE3660}"/>
              </a:ext>
            </a:extLst>
          </p:cNvPr>
          <p:cNvSpPr/>
          <p:nvPr/>
        </p:nvSpPr>
        <p:spPr>
          <a:xfrm>
            <a:off x="4717961" y="5721179"/>
            <a:ext cx="431909" cy="454214"/>
          </a:xfrm>
          <a:custGeom>
            <a:avLst/>
            <a:gdLst>
              <a:gd name="connsiteX0" fmla="*/ 431889 w 431909"/>
              <a:gd name="connsiteY0" fmla="*/ 171 h 454214"/>
              <a:gd name="connsiteX1" fmla="*/ 355689 w 431909"/>
              <a:gd name="connsiteY1" fmla="*/ 111296 h 454214"/>
              <a:gd name="connsiteX2" fmla="*/ 212814 w 431909"/>
              <a:gd name="connsiteY2" fmla="*/ 282746 h 454214"/>
              <a:gd name="connsiteX3" fmla="*/ 108039 w 431909"/>
              <a:gd name="connsiteY3" fmla="*/ 381171 h 454214"/>
              <a:gd name="connsiteX4" fmla="*/ 89 w 431909"/>
              <a:gd name="connsiteY4" fmla="*/ 454196 h 454214"/>
              <a:gd name="connsiteX5" fmla="*/ 92164 w 431909"/>
              <a:gd name="connsiteY5" fmla="*/ 374821 h 454214"/>
              <a:gd name="connsiteX6" fmla="*/ 228689 w 431909"/>
              <a:gd name="connsiteY6" fmla="*/ 241471 h 454214"/>
              <a:gd name="connsiteX7" fmla="*/ 349339 w 431909"/>
              <a:gd name="connsiteY7" fmla="*/ 89071 h 454214"/>
              <a:gd name="connsiteX8" fmla="*/ 431889 w 431909"/>
              <a:gd name="connsiteY8" fmla="*/ 171 h 454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1909" h="454214">
                <a:moveTo>
                  <a:pt x="431889" y="171"/>
                </a:moveTo>
                <a:cubicBezTo>
                  <a:pt x="432947" y="3875"/>
                  <a:pt x="392201" y="64200"/>
                  <a:pt x="355689" y="111296"/>
                </a:cubicBezTo>
                <a:cubicBezTo>
                  <a:pt x="319176" y="158392"/>
                  <a:pt x="254089" y="237767"/>
                  <a:pt x="212814" y="282746"/>
                </a:cubicBezTo>
                <a:cubicBezTo>
                  <a:pt x="171539" y="327725"/>
                  <a:pt x="143493" y="352596"/>
                  <a:pt x="108039" y="381171"/>
                </a:cubicBezTo>
                <a:cubicBezTo>
                  <a:pt x="72585" y="409746"/>
                  <a:pt x="2735" y="455254"/>
                  <a:pt x="89" y="454196"/>
                </a:cubicBezTo>
                <a:cubicBezTo>
                  <a:pt x="-2557" y="453138"/>
                  <a:pt x="54064" y="410275"/>
                  <a:pt x="92164" y="374821"/>
                </a:cubicBezTo>
                <a:cubicBezTo>
                  <a:pt x="130264" y="339367"/>
                  <a:pt x="185827" y="289096"/>
                  <a:pt x="228689" y="241471"/>
                </a:cubicBezTo>
                <a:cubicBezTo>
                  <a:pt x="271551" y="193846"/>
                  <a:pt x="319706" y="124525"/>
                  <a:pt x="349339" y="89071"/>
                </a:cubicBezTo>
                <a:cubicBezTo>
                  <a:pt x="378972" y="53617"/>
                  <a:pt x="430831" y="-3533"/>
                  <a:pt x="431889" y="1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8464105C-701C-846B-E5F3-3DAE4808EB42}"/>
              </a:ext>
            </a:extLst>
          </p:cNvPr>
          <p:cNvSpPr/>
          <p:nvPr/>
        </p:nvSpPr>
        <p:spPr>
          <a:xfrm>
            <a:off x="5152642" y="4961421"/>
            <a:ext cx="248582" cy="770030"/>
          </a:xfrm>
          <a:custGeom>
            <a:avLst/>
            <a:gdLst>
              <a:gd name="connsiteX0" fmla="*/ 248033 w 248582"/>
              <a:gd name="connsiteY0" fmla="*/ 1104 h 770030"/>
              <a:gd name="connsiteX1" fmla="*/ 216283 w 248582"/>
              <a:gd name="connsiteY1" fmla="*/ 210654 h 770030"/>
              <a:gd name="connsiteX2" fmla="*/ 194058 w 248582"/>
              <a:gd name="connsiteY2" fmla="*/ 331304 h 770030"/>
              <a:gd name="connsiteX3" fmla="*/ 162308 w 248582"/>
              <a:gd name="connsiteY3" fmla="*/ 445604 h 770030"/>
              <a:gd name="connsiteX4" fmla="*/ 101983 w 248582"/>
              <a:gd name="connsiteY4" fmla="*/ 572604 h 770030"/>
              <a:gd name="connsiteX5" fmla="*/ 383 w 248582"/>
              <a:gd name="connsiteY5" fmla="*/ 769454 h 770030"/>
              <a:gd name="connsiteX6" fmla="*/ 70233 w 248582"/>
              <a:gd name="connsiteY6" fmla="*/ 626579 h 770030"/>
              <a:gd name="connsiteX7" fmla="*/ 146433 w 248582"/>
              <a:gd name="connsiteY7" fmla="*/ 448779 h 770030"/>
              <a:gd name="connsiteX8" fmla="*/ 187708 w 248582"/>
              <a:gd name="connsiteY8" fmla="*/ 309079 h 770030"/>
              <a:gd name="connsiteX9" fmla="*/ 248033 w 248582"/>
              <a:gd name="connsiteY9" fmla="*/ 1104 h 77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8582" h="770030">
                <a:moveTo>
                  <a:pt x="248033" y="1104"/>
                </a:moveTo>
                <a:cubicBezTo>
                  <a:pt x="252796" y="-15300"/>
                  <a:pt x="225279" y="155621"/>
                  <a:pt x="216283" y="210654"/>
                </a:cubicBezTo>
                <a:cubicBezTo>
                  <a:pt x="207287" y="265687"/>
                  <a:pt x="203054" y="292146"/>
                  <a:pt x="194058" y="331304"/>
                </a:cubicBezTo>
                <a:cubicBezTo>
                  <a:pt x="185062" y="370462"/>
                  <a:pt x="177654" y="405387"/>
                  <a:pt x="162308" y="445604"/>
                </a:cubicBezTo>
                <a:cubicBezTo>
                  <a:pt x="146962" y="485821"/>
                  <a:pt x="128970" y="518629"/>
                  <a:pt x="101983" y="572604"/>
                </a:cubicBezTo>
                <a:cubicBezTo>
                  <a:pt x="74996" y="626579"/>
                  <a:pt x="5675" y="760458"/>
                  <a:pt x="383" y="769454"/>
                </a:cubicBezTo>
                <a:cubicBezTo>
                  <a:pt x="-4909" y="778450"/>
                  <a:pt x="45891" y="680025"/>
                  <a:pt x="70233" y="626579"/>
                </a:cubicBezTo>
                <a:cubicBezTo>
                  <a:pt x="94575" y="573133"/>
                  <a:pt x="126854" y="501695"/>
                  <a:pt x="146433" y="448779"/>
                </a:cubicBezTo>
                <a:cubicBezTo>
                  <a:pt x="166012" y="395863"/>
                  <a:pt x="173950" y="379458"/>
                  <a:pt x="187708" y="309079"/>
                </a:cubicBezTo>
                <a:cubicBezTo>
                  <a:pt x="201466" y="238700"/>
                  <a:pt x="243270" y="17508"/>
                  <a:pt x="248033" y="1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19A2C101-F7FA-23CF-3C0C-E9CAAEDC7A6C}"/>
              </a:ext>
            </a:extLst>
          </p:cNvPr>
          <p:cNvSpPr/>
          <p:nvPr/>
        </p:nvSpPr>
        <p:spPr>
          <a:xfrm>
            <a:off x="4200523" y="6159424"/>
            <a:ext cx="527564" cy="63600"/>
          </a:xfrm>
          <a:custGeom>
            <a:avLst/>
            <a:gdLst>
              <a:gd name="connsiteX0" fmla="*/ 2 w 527564"/>
              <a:gd name="connsiteY0" fmla="*/ 76 h 63600"/>
              <a:gd name="connsiteX1" fmla="*/ 101602 w 527564"/>
              <a:gd name="connsiteY1" fmla="*/ 57226 h 63600"/>
              <a:gd name="connsiteX2" fmla="*/ 355602 w 527564"/>
              <a:gd name="connsiteY2" fmla="*/ 57226 h 63600"/>
              <a:gd name="connsiteX3" fmla="*/ 527052 w 527564"/>
              <a:gd name="connsiteY3" fmla="*/ 12776 h 63600"/>
              <a:gd name="connsiteX4" fmla="*/ 403227 w 527564"/>
              <a:gd name="connsiteY4" fmla="*/ 38176 h 63600"/>
              <a:gd name="connsiteX5" fmla="*/ 254002 w 527564"/>
              <a:gd name="connsiteY5" fmla="*/ 57226 h 63600"/>
              <a:gd name="connsiteX6" fmla="*/ 180977 w 527564"/>
              <a:gd name="connsiteY6" fmla="*/ 50876 h 63600"/>
              <a:gd name="connsiteX7" fmla="*/ 136527 w 527564"/>
              <a:gd name="connsiteY7" fmla="*/ 44526 h 63600"/>
              <a:gd name="connsiteX8" fmla="*/ 98427 w 527564"/>
              <a:gd name="connsiteY8" fmla="*/ 44526 h 63600"/>
              <a:gd name="connsiteX9" fmla="*/ 2 w 527564"/>
              <a:gd name="connsiteY9" fmla="*/ 76 h 6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7564" h="63600">
                <a:moveTo>
                  <a:pt x="2" y="76"/>
                </a:moveTo>
                <a:cubicBezTo>
                  <a:pt x="531" y="2193"/>
                  <a:pt x="42335" y="47701"/>
                  <a:pt x="101602" y="57226"/>
                </a:cubicBezTo>
                <a:cubicBezTo>
                  <a:pt x="160869" y="66751"/>
                  <a:pt x="284694" y="64634"/>
                  <a:pt x="355602" y="57226"/>
                </a:cubicBezTo>
                <a:cubicBezTo>
                  <a:pt x="426510" y="49818"/>
                  <a:pt x="519114" y="15951"/>
                  <a:pt x="527052" y="12776"/>
                </a:cubicBezTo>
                <a:cubicBezTo>
                  <a:pt x="534990" y="9601"/>
                  <a:pt x="448735" y="30768"/>
                  <a:pt x="403227" y="38176"/>
                </a:cubicBezTo>
                <a:cubicBezTo>
                  <a:pt x="357719" y="45584"/>
                  <a:pt x="291044" y="55109"/>
                  <a:pt x="254002" y="57226"/>
                </a:cubicBezTo>
                <a:cubicBezTo>
                  <a:pt x="216960" y="59343"/>
                  <a:pt x="200556" y="52993"/>
                  <a:pt x="180977" y="50876"/>
                </a:cubicBezTo>
                <a:cubicBezTo>
                  <a:pt x="161398" y="48759"/>
                  <a:pt x="150285" y="45584"/>
                  <a:pt x="136527" y="44526"/>
                </a:cubicBezTo>
                <a:cubicBezTo>
                  <a:pt x="122769" y="43468"/>
                  <a:pt x="113773" y="48759"/>
                  <a:pt x="98427" y="44526"/>
                </a:cubicBezTo>
                <a:cubicBezTo>
                  <a:pt x="83081" y="40293"/>
                  <a:pt x="-527" y="-2041"/>
                  <a:pt x="2" y="76"/>
                </a:cubicBezTo>
                <a:close/>
              </a:path>
            </a:pathLst>
          </a:cu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232C072E-B33B-B0EA-76C0-7172E6C7B8B0}"/>
              </a:ext>
            </a:extLst>
          </p:cNvPr>
          <p:cNvSpPr/>
          <p:nvPr/>
        </p:nvSpPr>
        <p:spPr>
          <a:xfrm>
            <a:off x="3561306" y="3894075"/>
            <a:ext cx="317698" cy="52526"/>
          </a:xfrm>
          <a:custGeom>
            <a:avLst/>
            <a:gdLst>
              <a:gd name="connsiteX0" fmla="*/ 41 w 317698"/>
              <a:gd name="connsiteY0" fmla="*/ 52283 h 52526"/>
              <a:gd name="connsiteX1" fmla="*/ 176505 w 317698"/>
              <a:gd name="connsiteY1" fmla="*/ 146 h 52526"/>
              <a:gd name="connsiteX2" fmla="*/ 316873 w 317698"/>
              <a:gd name="connsiteY2" fmla="*/ 36241 h 52526"/>
              <a:gd name="connsiteX3" fmla="*/ 232652 w 317698"/>
              <a:gd name="connsiteY3" fmla="*/ 24209 h 52526"/>
              <a:gd name="connsiteX4" fmla="*/ 192547 w 317698"/>
              <a:gd name="connsiteY4" fmla="*/ 20199 h 52526"/>
              <a:gd name="connsiteX5" fmla="*/ 41 w 317698"/>
              <a:gd name="connsiteY5" fmla="*/ 52283 h 52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698" h="52526">
                <a:moveTo>
                  <a:pt x="41" y="52283"/>
                </a:moveTo>
                <a:cubicBezTo>
                  <a:pt x="-2633" y="48941"/>
                  <a:pt x="123700" y="2820"/>
                  <a:pt x="176505" y="146"/>
                </a:cubicBezTo>
                <a:cubicBezTo>
                  <a:pt x="229310" y="-2528"/>
                  <a:pt x="307515" y="32231"/>
                  <a:pt x="316873" y="36241"/>
                </a:cubicBezTo>
                <a:cubicBezTo>
                  <a:pt x="326231" y="40251"/>
                  <a:pt x="253373" y="26883"/>
                  <a:pt x="232652" y="24209"/>
                </a:cubicBezTo>
                <a:cubicBezTo>
                  <a:pt x="211931" y="21535"/>
                  <a:pt x="223963" y="16857"/>
                  <a:pt x="192547" y="20199"/>
                </a:cubicBezTo>
                <a:cubicBezTo>
                  <a:pt x="161131" y="23541"/>
                  <a:pt x="2715" y="55625"/>
                  <a:pt x="41" y="522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フリーフォーム 148">
            <a:extLst>
              <a:ext uri="{FF2B5EF4-FFF2-40B4-BE49-F238E27FC236}">
                <a16:creationId xmlns:a16="http://schemas.microsoft.com/office/drawing/2014/main" id="{E566585E-E512-1D62-5052-2F4E2394F121}"/>
              </a:ext>
            </a:extLst>
          </p:cNvPr>
          <p:cNvSpPr/>
          <p:nvPr/>
        </p:nvSpPr>
        <p:spPr>
          <a:xfrm>
            <a:off x="3128778" y="5695703"/>
            <a:ext cx="59965" cy="269906"/>
          </a:xfrm>
          <a:custGeom>
            <a:avLst/>
            <a:gdLst>
              <a:gd name="connsiteX0" fmla="*/ 30347 w 59965"/>
              <a:gd name="connsiteY0" fmla="*/ 247 h 269906"/>
              <a:gd name="connsiteX1" fmla="*/ 49397 w 59965"/>
              <a:gd name="connsiteY1" fmla="*/ 66922 h 269906"/>
              <a:gd name="connsiteX2" fmla="*/ 17647 w 59965"/>
              <a:gd name="connsiteY2" fmla="*/ 190747 h 269906"/>
              <a:gd name="connsiteX3" fmla="*/ 1772 w 59965"/>
              <a:gd name="connsiteY3" fmla="*/ 266947 h 269906"/>
              <a:gd name="connsiteX4" fmla="*/ 58922 w 59965"/>
              <a:gd name="connsiteY4" fmla="*/ 89147 h 269906"/>
              <a:gd name="connsiteX5" fmla="*/ 30347 w 59965"/>
              <a:gd name="connsiteY5" fmla="*/ 247 h 269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965" h="269906">
                <a:moveTo>
                  <a:pt x="30347" y="247"/>
                </a:moveTo>
                <a:cubicBezTo>
                  <a:pt x="28760" y="-3457"/>
                  <a:pt x="51514" y="35172"/>
                  <a:pt x="49397" y="66922"/>
                </a:cubicBezTo>
                <a:cubicBezTo>
                  <a:pt x="47280" y="98672"/>
                  <a:pt x="25584" y="157410"/>
                  <a:pt x="17647" y="190747"/>
                </a:cubicBezTo>
                <a:cubicBezTo>
                  <a:pt x="9710" y="224084"/>
                  <a:pt x="-5107" y="283880"/>
                  <a:pt x="1772" y="266947"/>
                </a:cubicBezTo>
                <a:cubicBezTo>
                  <a:pt x="8651" y="250014"/>
                  <a:pt x="51514" y="130422"/>
                  <a:pt x="58922" y="89147"/>
                </a:cubicBezTo>
                <a:cubicBezTo>
                  <a:pt x="66330" y="47872"/>
                  <a:pt x="31934" y="3951"/>
                  <a:pt x="30347" y="2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フリーフォーム 149">
            <a:extLst>
              <a:ext uri="{FF2B5EF4-FFF2-40B4-BE49-F238E27FC236}">
                <a16:creationId xmlns:a16="http://schemas.microsoft.com/office/drawing/2014/main" id="{5A295EE8-18D9-B457-F8BF-6BF91A845A67}"/>
              </a:ext>
            </a:extLst>
          </p:cNvPr>
          <p:cNvSpPr/>
          <p:nvPr/>
        </p:nvSpPr>
        <p:spPr>
          <a:xfrm>
            <a:off x="2998178" y="5952352"/>
            <a:ext cx="123863" cy="277014"/>
          </a:xfrm>
          <a:custGeom>
            <a:avLst/>
            <a:gdLst>
              <a:gd name="connsiteX0" fmla="*/ 122847 w 123863"/>
              <a:gd name="connsiteY0" fmla="*/ 773 h 277014"/>
              <a:gd name="connsiteX1" fmla="*/ 81572 w 123863"/>
              <a:gd name="connsiteY1" fmla="*/ 80148 h 277014"/>
              <a:gd name="connsiteX2" fmla="*/ 11722 w 123863"/>
              <a:gd name="connsiteY2" fmla="*/ 194448 h 277014"/>
              <a:gd name="connsiteX3" fmla="*/ 5372 w 123863"/>
              <a:gd name="connsiteY3" fmla="*/ 276998 h 277014"/>
              <a:gd name="connsiteX4" fmla="*/ 2197 w 123863"/>
              <a:gd name="connsiteY4" fmla="*/ 188098 h 277014"/>
              <a:gd name="connsiteX5" fmla="*/ 40297 w 123863"/>
              <a:gd name="connsiteY5" fmla="*/ 127773 h 277014"/>
              <a:gd name="connsiteX6" fmla="*/ 122847 w 123863"/>
              <a:gd name="connsiteY6" fmla="*/ 773 h 277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863" h="277014">
                <a:moveTo>
                  <a:pt x="122847" y="773"/>
                </a:moveTo>
                <a:cubicBezTo>
                  <a:pt x="129726" y="-7165"/>
                  <a:pt x="100093" y="47869"/>
                  <a:pt x="81572" y="80148"/>
                </a:cubicBezTo>
                <a:cubicBezTo>
                  <a:pt x="63051" y="112427"/>
                  <a:pt x="24422" y="161640"/>
                  <a:pt x="11722" y="194448"/>
                </a:cubicBezTo>
                <a:cubicBezTo>
                  <a:pt x="-978" y="227256"/>
                  <a:pt x="6960" y="278056"/>
                  <a:pt x="5372" y="276998"/>
                </a:cubicBezTo>
                <a:cubicBezTo>
                  <a:pt x="3784" y="275940"/>
                  <a:pt x="-3624" y="212969"/>
                  <a:pt x="2197" y="188098"/>
                </a:cubicBezTo>
                <a:cubicBezTo>
                  <a:pt x="8018" y="163227"/>
                  <a:pt x="23893" y="154231"/>
                  <a:pt x="40297" y="127773"/>
                </a:cubicBezTo>
                <a:cubicBezTo>
                  <a:pt x="56701" y="101315"/>
                  <a:pt x="115968" y="8711"/>
                  <a:pt x="122847" y="7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フリーフォーム 150">
            <a:extLst>
              <a:ext uri="{FF2B5EF4-FFF2-40B4-BE49-F238E27FC236}">
                <a16:creationId xmlns:a16="http://schemas.microsoft.com/office/drawing/2014/main" id="{E1BA6A84-D05E-D2C5-562B-221178C57389}"/>
              </a:ext>
            </a:extLst>
          </p:cNvPr>
          <p:cNvSpPr/>
          <p:nvPr/>
        </p:nvSpPr>
        <p:spPr>
          <a:xfrm>
            <a:off x="3034998" y="5648258"/>
            <a:ext cx="159109" cy="82748"/>
          </a:xfrm>
          <a:custGeom>
            <a:avLst/>
            <a:gdLst>
              <a:gd name="connsiteX0" fmla="*/ 302 w 159109"/>
              <a:gd name="connsiteY0" fmla="*/ 67 h 82748"/>
              <a:gd name="connsiteX1" fmla="*/ 82852 w 159109"/>
              <a:gd name="connsiteY1" fmla="*/ 9592 h 82748"/>
              <a:gd name="connsiteX2" fmla="*/ 133652 w 159109"/>
              <a:gd name="connsiteY2" fmla="*/ 34992 h 82748"/>
              <a:gd name="connsiteX3" fmla="*/ 159052 w 159109"/>
              <a:gd name="connsiteY3" fmla="*/ 82617 h 82748"/>
              <a:gd name="connsiteX4" fmla="*/ 127302 w 159109"/>
              <a:gd name="connsiteY4" fmla="*/ 19117 h 82748"/>
              <a:gd name="connsiteX5" fmla="*/ 114602 w 159109"/>
              <a:gd name="connsiteY5" fmla="*/ 6417 h 82748"/>
              <a:gd name="connsiteX6" fmla="*/ 302 w 159109"/>
              <a:gd name="connsiteY6" fmla="*/ 67 h 8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109" h="82748">
                <a:moveTo>
                  <a:pt x="302" y="67"/>
                </a:moveTo>
                <a:cubicBezTo>
                  <a:pt x="-4990" y="596"/>
                  <a:pt x="60627" y="3771"/>
                  <a:pt x="82852" y="9592"/>
                </a:cubicBezTo>
                <a:cubicBezTo>
                  <a:pt x="105077" y="15413"/>
                  <a:pt x="120952" y="22821"/>
                  <a:pt x="133652" y="34992"/>
                </a:cubicBezTo>
                <a:cubicBezTo>
                  <a:pt x="146352" y="47163"/>
                  <a:pt x="160110" y="85263"/>
                  <a:pt x="159052" y="82617"/>
                </a:cubicBezTo>
                <a:cubicBezTo>
                  <a:pt x="157994" y="79971"/>
                  <a:pt x="127302" y="19117"/>
                  <a:pt x="127302" y="19117"/>
                </a:cubicBezTo>
                <a:cubicBezTo>
                  <a:pt x="119894" y="6417"/>
                  <a:pt x="127831" y="10650"/>
                  <a:pt x="114602" y="6417"/>
                </a:cubicBezTo>
                <a:cubicBezTo>
                  <a:pt x="101373" y="2184"/>
                  <a:pt x="5594" y="-462"/>
                  <a:pt x="302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フリーフォーム 152">
            <a:extLst>
              <a:ext uri="{FF2B5EF4-FFF2-40B4-BE49-F238E27FC236}">
                <a16:creationId xmlns:a16="http://schemas.microsoft.com/office/drawing/2014/main" id="{C235D0AA-5EAE-049E-224E-EF7EF587EF61}"/>
              </a:ext>
            </a:extLst>
          </p:cNvPr>
          <p:cNvSpPr/>
          <p:nvPr/>
        </p:nvSpPr>
        <p:spPr>
          <a:xfrm>
            <a:off x="3025763" y="5689564"/>
            <a:ext cx="73043" cy="72083"/>
          </a:xfrm>
          <a:custGeom>
            <a:avLst/>
            <a:gdLst>
              <a:gd name="connsiteX0" fmla="*/ 12 w 73043"/>
              <a:gd name="connsiteY0" fmla="*/ 36 h 72083"/>
              <a:gd name="connsiteX1" fmla="*/ 28587 w 73043"/>
              <a:gd name="connsiteY1" fmla="*/ 60361 h 72083"/>
              <a:gd name="connsiteX2" fmla="*/ 73037 w 73043"/>
              <a:gd name="connsiteY2" fmla="*/ 66711 h 72083"/>
              <a:gd name="connsiteX3" fmla="*/ 25412 w 73043"/>
              <a:gd name="connsiteY3" fmla="*/ 69886 h 72083"/>
              <a:gd name="connsiteX4" fmla="*/ 12 w 73043"/>
              <a:gd name="connsiteY4" fmla="*/ 36 h 72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043" h="72083">
                <a:moveTo>
                  <a:pt x="12" y="36"/>
                </a:moveTo>
                <a:cubicBezTo>
                  <a:pt x="541" y="-1551"/>
                  <a:pt x="16416" y="49248"/>
                  <a:pt x="28587" y="60361"/>
                </a:cubicBezTo>
                <a:cubicBezTo>
                  <a:pt x="40758" y="71474"/>
                  <a:pt x="73566" y="65124"/>
                  <a:pt x="73037" y="66711"/>
                </a:cubicBezTo>
                <a:cubicBezTo>
                  <a:pt x="72508" y="68298"/>
                  <a:pt x="35466" y="75707"/>
                  <a:pt x="25412" y="69886"/>
                </a:cubicBezTo>
                <a:cubicBezTo>
                  <a:pt x="15358" y="64065"/>
                  <a:pt x="-517" y="1623"/>
                  <a:pt x="12" y="3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 164">
            <a:extLst>
              <a:ext uri="{FF2B5EF4-FFF2-40B4-BE49-F238E27FC236}">
                <a16:creationId xmlns:a16="http://schemas.microsoft.com/office/drawing/2014/main" id="{B3A70E1A-9762-8ECC-888A-BD74DA1A7338}"/>
              </a:ext>
            </a:extLst>
          </p:cNvPr>
          <p:cNvSpPr/>
          <p:nvPr/>
        </p:nvSpPr>
        <p:spPr>
          <a:xfrm>
            <a:off x="3095515" y="5768525"/>
            <a:ext cx="28692" cy="103733"/>
          </a:xfrm>
          <a:custGeom>
            <a:avLst/>
            <a:gdLst>
              <a:gd name="connsiteX0" fmla="*/ 28685 w 28692"/>
              <a:gd name="connsiteY0" fmla="*/ 450 h 103733"/>
              <a:gd name="connsiteX1" fmla="*/ 3285 w 28692"/>
              <a:gd name="connsiteY1" fmla="*/ 83000 h 103733"/>
              <a:gd name="connsiteX2" fmla="*/ 6460 w 28692"/>
              <a:gd name="connsiteY2" fmla="*/ 102050 h 103733"/>
              <a:gd name="connsiteX3" fmla="*/ 110 w 28692"/>
              <a:gd name="connsiteY3" fmla="*/ 51250 h 103733"/>
              <a:gd name="connsiteX4" fmla="*/ 28685 w 28692"/>
              <a:gd name="connsiteY4" fmla="*/ 450 h 10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92" h="103733">
                <a:moveTo>
                  <a:pt x="28685" y="450"/>
                </a:moveTo>
                <a:cubicBezTo>
                  <a:pt x="29214" y="5742"/>
                  <a:pt x="3285" y="83000"/>
                  <a:pt x="3285" y="83000"/>
                </a:cubicBezTo>
                <a:cubicBezTo>
                  <a:pt x="-419" y="99933"/>
                  <a:pt x="6989" y="107342"/>
                  <a:pt x="6460" y="102050"/>
                </a:cubicBezTo>
                <a:cubicBezTo>
                  <a:pt x="5931" y="96758"/>
                  <a:pt x="-948" y="64479"/>
                  <a:pt x="110" y="51250"/>
                </a:cubicBezTo>
                <a:cubicBezTo>
                  <a:pt x="1168" y="38021"/>
                  <a:pt x="28156" y="-4842"/>
                  <a:pt x="28685" y="45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フリーフォーム 187">
            <a:extLst>
              <a:ext uri="{FF2B5EF4-FFF2-40B4-BE49-F238E27FC236}">
                <a16:creationId xmlns:a16="http://schemas.microsoft.com/office/drawing/2014/main" id="{31385D11-C992-9321-8127-E93660982A6F}"/>
              </a:ext>
            </a:extLst>
          </p:cNvPr>
          <p:cNvSpPr/>
          <p:nvPr/>
        </p:nvSpPr>
        <p:spPr>
          <a:xfrm>
            <a:off x="2968543" y="5864206"/>
            <a:ext cx="98553" cy="76308"/>
          </a:xfrm>
          <a:custGeom>
            <a:avLst/>
            <a:gdLst>
              <a:gd name="connsiteX0" fmla="*/ 82 w 98553"/>
              <a:gd name="connsiteY0" fmla="*/ 19 h 76308"/>
              <a:gd name="connsiteX1" fmla="*/ 44532 w 98553"/>
              <a:gd name="connsiteY1" fmla="*/ 53994 h 76308"/>
              <a:gd name="connsiteX2" fmla="*/ 98507 w 98553"/>
              <a:gd name="connsiteY2" fmla="*/ 76219 h 76308"/>
              <a:gd name="connsiteX3" fmla="*/ 35007 w 98553"/>
              <a:gd name="connsiteY3" fmla="*/ 60344 h 76308"/>
              <a:gd name="connsiteX4" fmla="*/ 82 w 98553"/>
              <a:gd name="connsiteY4" fmla="*/ 19 h 7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553" h="76308">
                <a:moveTo>
                  <a:pt x="82" y="19"/>
                </a:moveTo>
                <a:cubicBezTo>
                  <a:pt x="1670" y="-1039"/>
                  <a:pt x="28128" y="41294"/>
                  <a:pt x="44532" y="53994"/>
                </a:cubicBezTo>
                <a:cubicBezTo>
                  <a:pt x="60936" y="66694"/>
                  <a:pt x="100095" y="75161"/>
                  <a:pt x="98507" y="76219"/>
                </a:cubicBezTo>
                <a:cubicBezTo>
                  <a:pt x="96919" y="77277"/>
                  <a:pt x="49824" y="68811"/>
                  <a:pt x="35007" y="60344"/>
                </a:cubicBezTo>
                <a:cubicBezTo>
                  <a:pt x="20190" y="51877"/>
                  <a:pt x="-1506" y="1077"/>
                  <a:pt x="82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フリーフォーム 188">
            <a:extLst>
              <a:ext uri="{FF2B5EF4-FFF2-40B4-BE49-F238E27FC236}">
                <a16:creationId xmlns:a16="http://schemas.microsoft.com/office/drawing/2014/main" id="{A81AC58A-DFDF-B8BC-B32C-02CE9B09236A}"/>
              </a:ext>
            </a:extLst>
          </p:cNvPr>
          <p:cNvSpPr/>
          <p:nvPr/>
        </p:nvSpPr>
        <p:spPr>
          <a:xfrm>
            <a:off x="2863607" y="6126980"/>
            <a:ext cx="131133" cy="416710"/>
          </a:xfrm>
          <a:custGeom>
            <a:avLst/>
            <a:gdLst>
              <a:gd name="connsiteX0" fmla="*/ 130418 w 131133"/>
              <a:gd name="connsiteY0" fmla="*/ 770 h 416710"/>
              <a:gd name="connsiteX1" fmla="*/ 117718 w 131133"/>
              <a:gd name="connsiteY1" fmla="*/ 162695 h 416710"/>
              <a:gd name="connsiteX2" fmla="*/ 101843 w 131133"/>
              <a:gd name="connsiteY2" fmla="*/ 232545 h 416710"/>
              <a:gd name="connsiteX3" fmla="*/ 60568 w 131133"/>
              <a:gd name="connsiteY3" fmla="*/ 327795 h 416710"/>
              <a:gd name="connsiteX4" fmla="*/ 243 w 131133"/>
              <a:gd name="connsiteY4" fmla="*/ 416695 h 416710"/>
              <a:gd name="connsiteX5" fmla="*/ 41518 w 131133"/>
              <a:gd name="connsiteY5" fmla="*/ 334145 h 416710"/>
              <a:gd name="connsiteX6" fmla="*/ 95493 w 131133"/>
              <a:gd name="connsiteY6" fmla="*/ 235720 h 416710"/>
              <a:gd name="connsiteX7" fmla="*/ 130418 w 131133"/>
              <a:gd name="connsiteY7" fmla="*/ 770 h 416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1133" h="416710">
                <a:moveTo>
                  <a:pt x="130418" y="770"/>
                </a:moveTo>
                <a:cubicBezTo>
                  <a:pt x="134122" y="-11401"/>
                  <a:pt x="122480" y="124066"/>
                  <a:pt x="117718" y="162695"/>
                </a:cubicBezTo>
                <a:cubicBezTo>
                  <a:pt x="112956" y="201324"/>
                  <a:pt x="111368" y="205028"/>
                  <a:pt x="101843" y="232545"/>
                </a:cubicBezTo>
                <a:cubicBezTo>
                  <a:pt x="92318" y="260062"/>
                  <a:pt x="77501" y="297103"/>
                  <a:pt x="60568" y="327795"/>
                </a:cubicBezTo>
                <a:cubicBezTo>
                  <a:pt x="43635" y="358487"/>
                  <a:pt x="3418" y="415637"/>
                  <a:pt x="243" y="416695"/>
                </a:cubicBezTo>
                <a:cubicBezTo>
                  <a:pt x="-2932" y="417753"/>
                  <a:pt x="25643" y="364307"/>
                  <a:pt x="41518" y="334145"/>
                </a:cubicBezTo>
                <a:cubicBezTo>
                  <a:pt x="57393" y="303983"/>
                  <a:pt x="81735" y="285462"/>
                  <a:pt x="95493" y="235720"/>
                </a:cubicBezTo>
                <a:cubicBezTo>
                  <a:pt x="109251" y="185978"/>
                  <a:pt x="126714" y="12941"/>
                  <a:pt x="130418" y="7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フリーフォーム 189">
            <a:extLst>
              <a:ext uri="{FF2B5EF4-FFF2-40B4-BE49-F238E27FC236}">
                <a16:creationId xmlns:a16="http://schemas.microsoft.com/office/drawing/2014/main" id="{4E4B60F3-7BCD-A8BF-11F7-295CC40B3DBC}"/>
              </a:ext>
            </a:extLst>
          </p:cNvPr>
          <p:cNvSpPr/>
          <p:nvPr/>
        </p:nvSpPr>
        <p:spPr>
          <a:xfrm>
            <a:off x="2876503" y="5547856"/>
            <a:ext cx="73486" cy="573560"/>
          </a:xfrm>
          <a:custGeom>
            <a:avLst/>
            <a:gdLst>
              <a:gd name="connsiteX0" fmla="*/ 47 w 73486"/>
              <a:gd name="connsiteY0" fmla="*/ 2044 h 573560"/>
              <a:gd name="connsiteX1" fmla="*/ 25447 w 73486"/>
              <a:gd name="connsiteY1" fmla="*/ 90944 h 573560"/>
              <a:gd name="connsiteX2" fmla="*/ 57197 w 73486"/>
              <a:gd name="connsiteY2" fmla="*/ 294144 h 573560"/>
              <a:gd name="connsiteX3" fmla="*/ 73072 w 73486"/>
              <a:gd name="connsiteY3" fmla="*/ 573544 h 573560"/>
              <a:gd name="connsiteX4" fmla="*/ 41322 w 73486"/>
              <a:gd name="connsiteY4" fmla="*/ 306844 h 573560"/>
              <a:gd name="connsiteX5" fmla="*/ 31797 w 73486"/>
              <a:gd name="connsiteY5" fmla="*/ 170319 h 573560"/>
              <a:gd name="connsiteX6" fmla="*/ 47 w 73486"/>
              <a:gd name="connsiteY6" fmla="*/ 2044 h 573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486" h="573560">
                <a:moveTo>
                  <a:pt x="47" y="2044"/>
                </a:moveTo>
                <a:cubicBezTo>
                  <a:pt x="-1011" y="-11185"/>
                  <a:pt x="15922" y="42261"/>
                  <a:pt x="25447" y="90944"/>
                </a:cubicBezTo>
                <a:cubicBezTo>
                  <a:pt x="34972" y="139627"/>
                  <a:pt x="49260" y="213711"/>
                  <a:pt x="57197" y="294144"/>
                </a:cubicBezTo>
                <a:cubicBezTo>
                  <a:pt x="65134" y="374577"/>
                  <a:pt x="75718" y="571427"/>
                  <a:pt x="73072" y="573544"/>
                </a:cubicBezTo>
                <a:cubicBezTo>
                  <a:pt x="70426" y="575661"/>
                  <a:pt x="48201" y="374048"/>
                  <a:pt x="41322" y="306844"/>
                </a:cubicBezTo>
                <a:cubicBezTo>
                  <a:pt x="34443" y="239640"/>
                  <a:pt x="38676" y="216886"/>
                  <a:pt x="31797" y="170319"/>
                </a:cubicBezTo>
                <a:cubicBezTo>
                  <a:pt x="24918" y="123752"/>
                  <a:pt x="1105" y="15273"/>
                  <a:pt x="47" y="20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フリーフォーム 190">
            <a:extLst>
              <a:ext uri="{FF2B5EF4-FFF2-40B4-BE49-F238E27FC236}">
                <a16:creationId xmlns:a16="http://schemas.microsoft.com/office/drawing/2014/main" id="{AB39BBC7-B8E2-40F2-6A35-0337B35149BD}"/>
              </a:ext>
            </a:extLst>
          </p:cNvPr>
          <p:cNvSpPr/>
          <p:nvPr/>
        </p:nvSpPr>
        <p:spPr>
          <a:xfrm>
            <a:off x="2860387" y="6140440"/>
            <a:ext cx="93279" cy="368565"/>
          </a:xfrm>
          <a:custGeom>
            <a:avLst/>
            <a:gdLst>
              <a:gd name="connsiteX0" fmla="*/ 86013 w 93279"/>
              <a:gd name="connsiteY0" fmla="*/ 10 h 368565"/>
              <a:gd name="connsiteX1" fmla="*/ 86013 w 93279"/>
              <a:gd name="connsiteY1" fmla="*/ 117485 h 368565"/>
              <a:gd name="connsiteX2" fmla="*/ 25688 w 93279"/>
              <a:gd name="connsiteY2" fmla="*/ 212735 h 368565"/>
              <a:gd name="connsiteX3" fmla="*/ 288 w 93279"/>
              <a:gd name="connsiteY3" fmla="*/ 368310 h 368565"/>
              <a:gd name="connsiteX4" fmla="*/ 12988 w 93279"/>
              <a:gd name="connsiteY4" fmla="*/ 247660 h 368565"/>
              <a:gd name="connsiteX5" fmla="*/ 28863 w 93279"/>
              <a:gd name="connsiteY5" fmla="*/ 180985 h 368565"/>
              <a:gd name="connsiteX6" fmla="*/ 89188 w 93279"/>
              <a:gd name="connsiteY6" fmla="*/ 123835 h 368565"/>
              <a:gd name="connsiteX7" fmla="*/ 86013 w 93279"/>
              <a:gd name="connsiteY7" fmla="*/ 10 h 368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279" h="368565">
                <a:moveTo>
                  <a:pt x="86013" y="10"/>
                </a:moveTo>
                <a:cubicBezTo>
                  <a:pt x="85484" y="-1048"/>
                  <a:pt x="96067" y="82031"/>
                  <a:pt x="86013" y="117485"/>
                </a:cubicBezTo>
                <a:cubicBezTo>
                  <a:pt x="75959" y="152939"/>
                  <a:pt x="39975" y="170931"/>
                  <a:pt x="25688" y="212735"/>
                </a:cubicBezTo>
                <a:cubicBezTo>
                  <a:pt x="11401" y="254539"/>
                  <a:pt x="2405" y="362489"/>
                  <a:pt x="288" y="368310"/>
                </a:cubicBezTo>
                <a:cubicBezTo>
                  <a:pt x="-1829" y="374131"/>
                  <a:pt x="8226" y="278881"/>
                  <a:pt x="12988" y="247660"/>
                </a:cubicBezTo>
                <a:cubicBezTo>
                  <a:pt x="17750" y="216439"/>
                  <a:pt x="16163" y="201622"/>
                  <a:pt x="28863" y="180985"/>
                </a:cubicBezTo>
                <a:cubicBezTo>
                  <a:pt x="41563" y="160348"/>
                  <a:pt x="78605" y="149764"/>
                  <a:pt x="89188" y="123835"/>
                </a:cubicBezTo>
                <a:cubicBezTo>
                  <a:pt x="99771" y="97906"/>
                  <a:pt x="86542" y="1068"/>
                  <a:pt x="86013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1494E13A-8E43-F6E6-EB64-FF512C5DF22B}"/>
              </a:ext>
            </a:extLst>
          </p:cNvPr>
          <p:cNvSpPr/>
          <p:nvPr/>
        </p:nvSpPr>
        <p:spPr>
          <a:xfrm>
            <a:off x="2838450" y="5730875"/>
            <a:ext cx="60438" cy="292100"/>
          </a:xfrm>
          <a:custGeom>
            <a:avLst/>
            <a:gdLst>
              <a:gd name="connsiteX0" fmla="*/ 60325 w 60438"/>
              <a:gd name="connsiteY0" fmla="*/ 0 h 292100"/>
              <a:gd name="connsiteX1" fmla="*/ 15875 w 60438"/>
              <a:gd name="connsiteY1" fmla="*/ 82550 h 292100"/>
              <a:gd name="connsiteX2" fmla="*/ 44450 w 60438"/>
              <a:gd name="connsiteY2" fmla="*/ 292100 h 292100"/>
              <a:gd name="connsiteX3" fmla="*/ 0 w 60438"/>
              <a:gd name="connsiteY3" fmla="*/ 82550 h 292100"/>
              <a:gd name="connsiteX4" fmla="*/ 60325 w 60438"/>
              <a:gd name="connsiteY4" fmla="*/ 0 h 29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8" h="292100">
                <a:moveTo>
                  <a:pt x="60325" y="0"/>
                </a:moveTo>
                <a:cubicBezTo>
                  <a:pt x="62971" y="0"/>
                  <a:pt x="18521" y="33867"/>
                  <a:pt x="15875" y="82550"/>
                </a:cubicBezTo>
                <a:cubicBezTo>
                  <a:pt x="13229" y="131233"/>
                  <a:pt x="47096" y="292100"/>
                  <a:pt x="44450" y="292100"/>
                </a:cubicBezTo>
                <a:cubicBezTo>
                  <a:pt x="41804" y="292100"/>
                  <a:pt x="0" y="133350"/>
                  <a:pt x="0" y="82550"/>
                </a:cubicBezTo>
                <a:cubicBezTo>
                  <a:pt x="0" y="31750"/>
                  <a:pt x="57679" y="0"/>
                  <a:pt x="6032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FB945E1D-013E-13F1-2368-3995DFEC9D28}"/>
              </a:ext>
            </a:extLst>
          </p:cNvPr>
          <p:cNvSpPr/>
          <p:nvPr/>
        </p:nvSpPr>
        <p:spPr>
          <a:xfrm>
            <a:off x="2804758" y="6022609"/>
            <a:ext cx="52838" cy="318384"/>
          </a:xfrm>
          <a:custGeom>
            <a:avLst/>
            <a:gdLst>
              <a:gd name="connsiteX0" fmla="*/ 52742 w 52838"/>
              <a:gd name="connsiteY0" fmla="*/ 366 h 318384"/>
              <a:gd name="connsiteX1" fmla="*/ 14642 w 52838"/>
              <a:gd name="connsiteY1" fmla="*/ 89266 h 318384"/>
              <a:gd name="connsiteX2" fmla="*/ 11467 w 52838"/>
              <a:gd name="connsiteY2" fmla="*/ 178166 h 318384"/>
              <a:gd name="connsiteX3" fmla="*/ 8292 w 52838"/>
              <a:gd name="connsiteY3" fmla="*/ 317866 h 318384"/>
              <a:gd name="connsiteX4" fmla="*/ 1942 w 52838"/>
              <a:gd name="connsiteY4" fmla="*/ 124191 h 318384"/>
              <a:gd name="connsiteX5" fmla="*/ 52742 w 52838"/>
              <a:gd name="connsiteY5" fmla="*/ 366 h 318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838" h="318384">
                <a:moveTo>
                  <a:pt x="52742" y="366"/>
                </a:moveTo>
                <a:cubicBezTo>
                  <a:pt x="54859" y="-5455"/>
                  <a:pt x="21521" y="59633"/>
                  <a:pt x="14642" y="89266"/>
                </a:cubicBezTo>
                <a:cubicBezTo>
                  <a:pt x="7763" y="118899"/>
                  <a:pt x="12525" y="140066"/>
                  <a:pt x="11467" y="178166"/>
                </a:cubicBezTo>
                <a:cubicBezTo>
                  <a:pt x="10409" y="216266"/>
                  <a:pt x="9879" y="326862"/>
                  <a:pt x="8292" y="317866"/>
                </a:cubicBezTo>
                <a:cubicBezTo>
                  <a:pt x="6705" y="308870"/>
                  <a:pt x="-4408" y="174462"/>
                  <a:pt x="1942" y="124191"/>
                </a:cubicBezTo>
                <a:cubicBezTo>
                  <a:pt x="8292" y="73920"/>
                  <a:pt x="50625" y="6187"/>
                  <a:pt x="52742" y="3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8C968870-FE86-2AF2-C0B8-0DD679CC7DD7}"/>
              </a:ext>
            </a:extLst>
          </p:cNvPr>
          <p:cNvSpPr/>
          <p:nvPr/>
        </p:nvSpPr>
        <p:spPr>
          <a:xfrm>
            <a:off x="2847777" y="5378437"/>
            <a:ext cx="54188" cy="174653"/>
          </a:xfrm>
          <a:custGeom>
            <a:avLst/>
            <a:gdLst>
              <a:gd name="connsiteX0" fmla="*/ 198 w 54188"/>
              <a:gd name="connsiteY0" fmla="*/ 13 h 174653"/>
              <a:gd name="connsiteX1" fmla="*/ 35123 w 54188"/>
              <a:gd name="connsiteY1" fmla="*/ 92088 h 174653"/>
              <a:gd name="connsiteX2" fmla="*/ 12898 w 54188"/>
              <a:gd name="connsiteY2" fmla="*/ 174638 h 174653"/>
              <a:gd name="connsiteX3" fmla="*/ 54173 w 54188"/>
              <a:gd name="connsiteY3" fmla="*/ 85738 h 174653"/>
              <a:gd name="connsiteX4" fmla="*/ 198 w 54188"/>
              <a:gd name="connsiteY4" fmla="*/ 13 h 174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88" h="174653">
                <a:moveTo>
                  <a:pt x="198" y="13"/>
                </a:moveTo>
                <a:cubicBezTo>
                  <a:pt x="-2977" y="1071"/>
                  <a:pt x="33006" y="62984"/>
                  <a:pt x="35123" y="92088"/>
                </a:cubicBezTo>
                <a:cubicBezTo>
                  <a:pt x="37240" y="121192"/>
                  <a:pt x="9723" y="175696"/>
                  <a:pt x="12898" y="174638"/>
                </a:cubicBezTo>
                <a:cubicBezTo>
                  <a:pt x="16073" y="173580"/>
                  <a:pt x="53115" y="113255"/>
                  <a:pt x="54173" y="85738"/>
                </a:cubicBezTo>
                <a:cubicBezTo>
                  <a:pt x="55231" y="58221"/>
                  <a:pt x="3373" y="-1045"/>
                  <a:pt x="198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C8A21833-AE52-B033-05AC-1AAE6E2E0873}"/>
              </a:ext>
            </a:extLst>
          </p:cNvPr>
          <p:cNvSpPr/>
          <p:nvPr/>
        </p:nvSpPr>
        <p:spPr>
          <a:xfrm>
            <a:off x="2876484" y="5159330"/>
            <a:ext cx="95760" cy="152573"/>
          </a:xfrm>
          <a:custGeom>
            <a:avLst/>
            <a:gdLst>
              <a:gd name="connsiteX0" fmla="*/ 95316 w 95760"/>
              <a:gd name="connsiteY0" fmla="*/ 45 h 152573"/>
              <a:gd name="connsiteX1" fmla="*/ 76266 w 95760"/>
              <a:gd name="connsiteY1" fmla="*/ 104820 h 152573"/>
              <a:gd name="connsiteX2" fmla="*/ 66 w 95760"/>
              <a:gd name="connsiteY2" fmla="*/ 152445 h 152573"/>
              <a:gd name="connsiteX3" fmla="*/ 63566 w 95760"/>
              <a:gd name="connsiteY3" fmla="*/ 92120 h 152573"/>
              <a:gd name="connsiteX4" fmla="*/ 95316 w 95760"/>
              <a:gd name="connsiteY4" fmla="*/ 45 h 152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60" h="152573">
                <a:moveTo>
                  <a:pt x="95316" y="45"/>
                </a:moveTo>
                <a:cubicBezTo>
                  <a:pt x="97433" y="2162"/>
                  <a:pt x="92141" y="79420"/>
                  <a:pt x="76266" y="104820"/>
                </a:cubicBezTo>
                <a:cubicBezTo>
                  <a:pt x="60391" y="130220"/>
                  <a:pt x="2183" y="154562"/>
                  <a:pt x="66" y="152445"/>
                </a:cubicBezTo>
                <a:cubicBezTo>
                  <a:pt x="-2051" y="150328"/>
                  <a:pt x="47162" y="114345"/>
                  <a:pt x="63566" y="92120"/>
                </a:cubicBezTo>
                <a:cubicBezTo>
                  <a:pt x="79970" y="69895"/>
                  <a:pt x="93199" y="-2072"/>
                  <a:pt x="95316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787172F8-FACB-CEC1-BAA8-10C5F35EA255}"/>
              </a:ext>
            </a:extLst>
          </p:cNvPr>
          <p:cNvSpPr/>
          <p:nvPr/>
        </p:nvSpPr>
        <p:spPr>
          <a:xfrm>
            <a:off x="2831940" y="5257782"/>
            <a:ext cx="62898" cy="158876"/>
          </a:xfrm>
          <a:custGeom>
            <a:avLst/>
            <a:gdLst>
              <a:gd name="connsiteX0" fmla="*/ 160 w 62898"/>
              <a:gd name="connsiteY0" fmla="*/ 18 h 158876"/>
              <a:gd name="connsiteX1" fmla="*/ 60485 w 62898"/>
              <a:gd name="connsiteY1" fmla="*/ 60343 h 158876"/>
              <a:gd name="connsiteX2" fmla="*/ 50960 w 62898"/>
              <a:gd name="connsiteY2" fmla="*/ 98443 h 158876"/>
              <a:gd name="connsiteX3" fmla="*/ 50960 w 62898"/>
              <a:gd name="connsiteY3" fmla="*/ 158768 h 158876"/>
              <a:gd name="connsiteX4" fmla="*/ 47785 w 62898"/>
              <a:gd name="connsiteY4" fmla="*/ 82568 h 158876"/>
              <a:gd name="connsiteX5" fmla="*/ 28735 w 62898"/>
              <a:gd name="connsiteY5" fmla="*/ 149243 h 158876"/>
              <a:gd name="connsiteX6" fmla="*/ 41435 w 62898"/>
              <a:gd name="connsiteY6" fmla="*/ 66693 h 158876"/>
              <a:gd name="connsiteX7" fmla="*/ 160 w 62898"/>
              <a:gd name="connsiteY7" fmla="*/ 18 h 158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898" h="158876">
                <a:moveTo>
                  <a:pt x="160" y="18"/>
                </a:moveTo>
                <a:cubicBezTo>
                  <a:pt x="3335" y="-1040"/>
                  <a:pt x="52018" y="43939"/>
                  <a:pt x="60485" y="60343"/>
                </a:cubicBezTo>
                <a:cubicBezTo>
                  <a:pt x="68952" y="76747"/>
                  <a:pt x="52547" y="82039"/>
                  <a:pt x="50960" y="98443"/>
                </a:cubicBezTo>
                <a:cubicBezTo>
                  <a:pt x="49373" y="114847"/>
                  <a:pt x="51489" y="161414"/>
                  <a:pt x="50960" y="158768"/>
                </a:cubicBezTo>
                <a:cubicBezTo>
                  <a:pt x="50431" y="156122"/>
                  <a:pt x="51489" y="84155"/>
                  <a:pt x="47785" y="82568"/>
                </a:cubicBezTo>
                <a:cubicBezTo>
                  <a:pt x="44081" y="80981"/>
                  <a:pt x="29793" y="151889"/>
                  <a:pt x="28735" y="149243"/>
                </a:cubicBezTo>
                <a:cubicBezTo>
                  <a:pt x="27677" y="146597"/>
                  <a:pt x="40906" y="86272"/>
                  <a:pt x="41435" y="66693"/>
                </a:cubicBezTo>
                <a:cubicBezTo>
                  <a:pt x="41964" y="47114"/>
                  <a:pt x="-3015" y="1076"/>
                  <a:pt x="160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C7F87206-1A64-C10F-64A9-154C437665AA}"/>
              </a:ext>
            </a:extLst>
          </p:cNvPr>
          <p:cNvSpPr/>
          <p:nvPr/>
        </p:nvSpPr>
        <p:spPr>
          <a:xfrm>
            <a:off x="2428700" y="5428906"/>
            <a:ext cx="99251" cy="447788"/>
          </a:xfrm>
          <a:custGeom>
            <a:avLst/>
            <a:gdLst>
              <a:gd name="connsiteX0" fmla="*/ 76375 w 99251"/>
              <a:gd name="connsiteY0" fmla="*/ 344 h 447788"/>
              <a:gd name="connsiteX1" fmla="*/ 73200 w 99251"/>
              <a:gd name="connsiteY1" fmla="*/ 140044 h 447788"/>
              <a:gd name="connsiteX2" fmla="*/ 73200 w 99251"/>
              <a:gd name="connsiteY2" fmla="*/ 197194 h 447788"/>
              <a:gd name="connsiteX3" fmla="*/ 175 w 99251"/>
              <a:gd name="connsiteY3" fmla="*/ 444844 h 447788"/>
              <a:gd name="connsiteX4" fmla="*/ 54150 w 99251"/>
              <a:gd name="connsiteY4" fmla="*/ 324194 h 447788"/>
              <a:gd name="connsiteX5" fmla="*/ 98600 w 99251"/>
              <a:gd name="connsiteY5" fmla="*/ 184494 h 447788"/>
              <a:gd name="connsiteX6" fmla="*/ 76375 w 99251"/>
              <a:gd name="connsiteY6" fmla="*/ 344 h 44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251" h="447788">
                <a:moveTo>
                  <a:pt x="76375" y="344"/>
                </a:moveTo>
                <a:cubicBezTo>
                  <a:pt x="72142" y="-7064"/>
                  <a:pt x="73729" y="107236"/>
                  <a:pt x="73200" y="140044"/>
                </a:cubicBezTo>
                <a:cubicBezTo>
                  <a:pt x="72671" y="172852"/>
                  <a:pt x="85371" y="146394"/>
                  <a:pt x="73200" y="197194"/>
                </a:cubicBezTo>
                <a:cubicBezTo>
                  <a:pt x="61029" y="247994"/>
                  <a:pt x="3350" y="423677"/>
                  <a:pt x="175" y="444844"/>
                </a:cubicBezTo>
                <a:cubicBezTo>
                  <a:pt x="-3000" y="466011"/>
                  <a:pt x="37746" y="367586"/>
                  <a:pt x="54150" y="324194"/>
                </a:cubicBezTo>
                <a:cubicBezTo>
                  <a:pt x="70554" y="280802"/>
                  <a:pt x="93838" y="233177"/>
                  <a:pt x="98600" y="184494"/>
                </a:cubicBezTo>
                <a:cubicBezTo>
                  <a:pt x="103363" y="135811"/>
                  <a:pt x="80608" y="7752"/>
                  <a:pt x="76375" y="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22C81C4B-AD96-B665-E8E6-4BEA7EB15E87}"/>
              </a:ext>
            </a:extLst>
          </p:cNvPr>
          <p:cNvSpPr/>
          <p:nvPr/>
        </p:nvSpPr>
        <p:spPr>
          <a:xfrm>
            <a:off x="2574552" y="5365746"/>
            <a:ext cx="92498" cy="209556"/>
          </a:xfrm>
          <a:custGeom>
            <a:avLst/>
            <a:gdLst>
              <a:gd name="connsiteX0" fmla="*/ 92448 w 92498"/>
              <a:gd name="connsiteY0" fmla="*/ 4 h 209556"/>
              <a:gd name="connsiteX1" fmla="*/ 16248 w 92498"/>
              <a:gd name="connsiteY1" fmla="*/ 76204 h 209556"/>
              <a:gd name="connsiteX2" fmla="*/ 9898 w 92498"/>
              <a:gd name="connsiteY2" fmla="*/ 209554 h 209556"/>
              <a:gd name="connsiteX3" fmla="*/ 3548 w 92498"/>
              <a:gd name="connsiteY3" fmla="*/ 79379 h 209556"/>
              <a:gd name="connsiteX4" fmla="*/ 92448 w 92498"/>
              <a:gd name="connsiteY4" fmla="*/ 4 h 209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498" h="209556">
                <a:moveTo>
                  <a:pt x="92448" y="4"/>
                </a:moveTo>
                <a:cubicBezTo>
                  <a:pt x="94565" y="-525"/>
                  <a:pt x="30006" y="41279"/>
                  <a:pt x="16248" y="76204"/>
                </a:cubicBezTo>
                <a:cubicBezTo>
                  <a:pt x="2490" y="111129"/>
                  <a:pt x="12015" y="209025"/>
                  <a:pt x="9898" y="209554"/>
                </a:cubicBezTo>
                <a:cubicBezTo>
                  <a:pt x="7781" y="210083"/>
                  <a:pt x="-6506" y="114304"/>
                  <a:pt x="3548" y="79379"/>
                </a:cubicBezTo>
                <a:cubicBezTo>
                  <a:pt x="13602" y="44454"/>
                  <a:pt x="90331" y="533"/>
                  <a:pt x="92448" y="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BA74882A-3EC9-BDF8-ACC6-95C13853D5CD}"/>
              </a:ext>
            </a:extLst>
          </p:cNvPr>
          <p:cNvSpPr/>
          <p:nvPr/>
        </p:nvSpPr>
        <p:spPr>
          <a:xfrm>
            <a:off x="2514570" y="5314752"/>
            <a:ext cx="181035" cy="70109"/>
          </a:xfrm>
          <a:custGeom>
            <a:avLst/>
            <a:gdLst>
              <a:gd name="connsiteX0" fmla="*/ 181005 w 181035"/>
              <a:gd name="connsiteY0" fmla="*/ 47823 h 70109"/>
              <a:gd name="connsiteX1" fmla="*/ 92105 w 181035"/>
              <a:gd name="connsiteY1" fmla="*/ 198 h 70109"/>
              <a:gd name="connsiteX2" fmla="*/ 30 w 181035"/>
              <a:gd name="connsiteY2" fmla="*/ 70048 h 70109"/>
              <a:gd name="connsiteX3" fmla="*/ 82580 w 181035"/>
              <a:gd name="connsiteY3" fmla="*/ 12898 h 70109"/>
              <a:gd name="connsiteX4" fmla="*/ 181005 w 181035"/>
              <a:gd name="connsiteY4" fmla="*/ 47823 h 70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035" h="70109">
                <a:moveTo>
                  <a:pt x="181005" y="47823"/>
                </a:moveTo>
                <a:cubicBezTo>
                  <a:pt x="182593" y="45706"/>
                  <a:pt x="122267" y="-3506"/>
                  <a:pt x="92105" y="198"/>
                </a:cubicBezTo>
                <a:cubicBezTo>
                  <a:pt x="61942" y="3902"/>
                  <a:pt x="1618" y="67931"/>
                  <a:pt x="30" y="70048"/>
                </a:cubicBezTo>
                <a:cubicBezTo>
                  <a:pt x="-1558" y="72165"/>
                  <a:pt x="58767" y="18719"/>
                  <a:pt x="82580" y="12898"/>
                </a:cubicBezTo>
                <a:cubicBezTo>
                  <a:pt x="106393" y="7077"/>
                  <a:pt x="179417" y="49940"/>
                  <a:pt x="181005" y="478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FD199356-76B3-5EB5-F5F2-29A21A850BE4}"/>
              </a:ext>
            </a:extLst>
          </p:cNvPr>
          <p:cNvSpPr/>
          <p:nvPr/>
        </p:nvSpPr>
        <p:spPr>
          <a:xfrm>
            <a:off x="2545877" y="5365745"/>
            <a:ext cx="48200" cy="92088"/>
          </a:xfrm>
          <a:custGeom>
            <a:avLst/>
            <a:gdLst>
              <a:gd name="connsiteX0" fmla="*/ 48098 w 48200"/>
              <a:gd name="connsiteY0" fmla="*/ 5 h 92088"/>
              <a:gd name="connsiteX1" fmla="*/ 13173 w 48200"/>
              <a:gd name="connsiteY1" fmla="*/ 53980 h 92088"/>
              <a:gd name="connsiteX2" fmla="*/ 13173 w 48200"/>
              <a:gd name="connsiteY2" fmla="*/ 92080 h 92088"/>
              <a:gd name="connsiteX3" fmla="*/ 473 w 48200"/>
              <a:gd name="connsiteY3" fmla="*/ 50805 h 92088"/>
              <a:gd name="connsiteX4" fmla="*/ 48098 w 48200"/>
              <a:gd name="connsiteY4" fmla="*/ 5 h 9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200" h="92088">
                <a:moveTo>
                  <a:pt x="48098" y="5"/>
                </a:moveTo>
                <a:cubicBezTo>
                  <a:pt x="50215" y="534"/>
                  <a:pt x="18994" y="38634"/>
                  <a:pt x="13173" y="53980"/>
                </a:cubicBezTo>
                <a:cubicBezTo>
                  <a:pt x="7352" y="69326"/>
                  <a:pt x="15290" y="92609"/>
                  <a:pt x="13173" y="92080"/>
                </a:cubicBezTo>
                <a:cubicBezTo>
                  <a:pt x="11056" y="91551"/>
                  <a:pt x="-2702" y="64563"/>
                  <a:pt x="473" y="50805"/>
                </a:cubicBezTo>
                <a:cubicBezTo>
                  <a:pt x="3648" y="37047"/>
                  <a:pt x="45981" y="-524"/>
                  <a:pt x="48098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DD555394-2594-6ABA-17E8-18C0812735E5}"/>
              </a:ext>
            </a:extLst>
          </p:cNvPr>
          <p:cNvSpPr/>
          <p:nvPr/>
        </p:nvSpPr>
        <p:spPr>
          <a:xfrm>
            <a:off x="2533098" y="5137150"/>
            <a:ext cx="184702" cy="228603"/>
          </a:xfrm>
          <a:custGeom>
            <a:avLst/>
            <a:gdLst>
              <a:gd name="connsiteX0" fmla="*/ 184702 w 184702"/>
              <a:gd name="connsiteY0" fmla="*/ 0 h 228603"/>
              <a:gd name="connsiteX1" fmla="*/ 152952 w 184702"/>
              <a:gd name="connsiteY1" fmla="*/ 63500 h 228603"/>
              <a:gd name="connsiteX2" fmla="*/ 54527 w 184702"/>
              <a:gd name="connsiteY2" fmla="*/ 149225 h 228603"/>
              <a:gd name="connsiteX3" fmla="*/ 552 w 184702"/>
              <a:gd name="connsiteY3" fmla="*/ 228600 h 228603"/>
              <a:gd name="connsiteX4" fmla="*/ 86277 w 184702"/>
              <a:gd name="connsiteY4" fmla="*/ 146050 h 228603"/>
              <a:gd name="connsiteX5" fmla="*/ 114852 w 184702"/>
              <a:gd name="connsiteY5" fmla="*/ 114300 h 228603"/>
              <a:gd name="connsiteX6" fmla="*/ 184702 w 184702"/>
              <a:gd name="connsiteY6" fmla="*/ 0 h 228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702" h="228603">
                <a:moveTo>
                  <a:pt x="184702" y="0"/>
                </a:moveTo>
                <a:cubicBezTo>
                  <a:pt x="179675" y="19314"/>
                  <a:pt x="174648" y="38629"/>
                  <a:pt x="152952" y="63500"/>
                </a:cubicBezTo>
                <a:cubicBezTo>
                  <a:pt x="131256" y="88371"/>
                  <a:pt x="79927" y="121708"/>
                  <a:pt x="54527" y="149225"/>
                </a:cubicBezTo>
                <a:cubicBezTo>
                  <a:pt x="29127" y="176742"/>
                  <a:pt x="-4740" y="229129"/>
                  <a:pt x="552" y="228600"/>
                </a:cubicBezTo>
                <a:cubicBezTo>
                  <a:pt x="5844" y="228071"/>
                  <a:pt x="67227" y="165100"/>
                  <a:pt x="86277" y="146050"/>
                </a:cubicBezTo>
                <a:cubicBezTo>
                  <a:pt x="105327" y="127000"/>
                  <a:pt x="114852" y="114300"/>
                  <a:pt x="114852" y="114300"/>
                </a:cubicBezTo>
                <a:lnTo>
                  <a:pt x="18470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78966FE2-BD2D-006E-45A0-7581B5B1368B}"/>
              </a:ext>
            </a:extLst>
          </p:cNvPr>
          <p:cNvSpPr/>
          <p:nvPr/>
        </p:nvSpPr>
        <p:spPr>
          <a:xfrm>
            <a:off x="2727280" y="5003795"/>
            <a:ext cx="149302" cy="133359"/>
          </a:xfrm>
          <a:custGeom>
            <a:avLst/>
            <a:gdLst>
              <a:gd name="connsiteX0" fmla="*/ 149270 w 149302"/>
              <a:gd name="connsiteY0" fmla="*/ 5 h 133359"/>
              <a:gd name="connsiteX1" fmla="*/ 69895 w 149302"/>
              <a:gd name="connsiteY1" fmla="*/ 60330 h 133359"/>
              <a:gd name="connsiteX2" fmla="*/ 45 w 149302"/>
              <a:gd name="connsiteY2" fmla="*/ 133355 h 133359"/>
              <a:gd name="connsiteX3" fmla="*/ 60370 w 149302"/>
              <a:gd name="connsiteY3" fmla="*/ 57155 h 133359"/>
              <a:gd name="connsiteX4" fmla="*/ 149270 w 149302"/>
              <a:gd name="connsiteY4" fmla="*/ 5 h 133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302" h="133359">
                <a:moveTo>
                  <a:pt x="149270" y="5"/>
                </a:moveTo>
                <a:cubicBezTo>
                  <a:pt x="150857" y="534"/>
                  <a:pt x="94766" y="38105"/>
                  <a:pt x="69895" y="60330"/>
                </a:cubicBezTo>
                <a:cubicBezTo>
                  <a:pt x="45024" y="82555"/>
                  <a:pt x="1632" y="133884"/>
                  <a:pt x="45" y="133355"/>
                </a:cubicBezTo>
                <a:cubicBezTo>
                  <a:pt x="-1542" y="132826"/>
                  <a:pt x="39203" y="77263"/>
                  <a:pt x="60370" y="57155"/>
                </a:cubicBezTo>
                <a:cubicBezTo>
                  <a:pt x="81537" y="37047"/>
                  <a:pt x="147683" y="-524"/>
                  <a:pt x="149270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89D399B3-500A-B51F-DEE1-07144632AE2A}"/>
              </a:ext>
            </a:extLst>
          </p:cNvPr>
          <p:cNvSpPr/>
          <p:nvPr/>
        </p:nvSpPr>
        <p:spPr>
          <a:xfrm>
            <a:off x="2873345" y="5038532"/>
            <a:ext cx="92129" cy="51039"/>
          </a:xfrm>
          <a:custGeom>
            <a:avLst/>
            <a:gdLst>
              <a:gd name="connsiteX0" fmla="*/ 92105 w 92129"/>
              <a:gd name="connsiteY0" fmla="*/ 193 h 51039"/>
              <a:gd name="connsiteX1" fmla="*/ 44480 w 92129"/>
              <a:gd name="connsiteY1" fmla="*/ 50993 h 51039"/>
              <a:gd name="connsiteX2" fmla="*/ 30 w 92129"/>
              <a:gd name="connsiteY2" fmla="*/ 9718 h 51039"/>
              <a:gd name="connsiteX3" fmla="*/ 38130 w 92129"/>
              <a:gd name="connsiteY3" fmla="*/ 31943 h 51039"/>
              <a:gd name="connsiteX4" fmla="*/ 92105 w 92129"/>
              <a:gd name="connsiteY4" fmla="*/ 193 h 51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129" h="51039">
                <a:moveTo>
                  <a:pt x="92105" y="193"/>
                </a:moveTo>
                <a:cubicBezTo>
                  <a:pt x="93163" y="3368"/>
                  <a:pt x="59826" y="49406"/>
                  <a:pt x="44480" y="50993"/>
                </a:cubicBezTo>
                <a:cubicBezTo>
                  <a:pt x="29134" y="52581"/>
                  <a:pt x="1088" y="12893"/>
                  <a:pt x="30" y="9718"/>
                </a:cubicBezTo>
                <a:cubicBezTo>
                  <a:pt x="-1028" y="6543"/>
                  <a:pt x="25430" y="29826"/>
                  <a:pt x="38130" y="31943"/>
                </a:cubicBezTo>
                <a:cubicBezTo>
                  <a:pt x="50830" y="34060"/>
                  <a:pt x="91047" y="-2982"/>
                  <a:pt x="92105" y="19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2F90DE43-E285-148A-E075-8C70F462CAF3}"/>
              </a:ext>
            </a:extLst>
          </p:cNvPr>
          <p:cNvSpPr/>
          <p:nvPr/>
        </p:nvSpPr>
        <p:spPr>
          <a:xfrm>
            <a:off x="2904453" y="5005329"/>
            <a:ext cx="226097" cy="141346"/>
          </a:xfrm>
          <a:custGeom>
            <a:avLst/>
            <a:gdLst>
              <a:gd name="connsiteX0" fmla="*/ 672 w 226097"/>
              <a:gd name="connsiteY0" fmla="*/ 1646 h 141346"/>
              <a:gd name="connsiteX1" fmla="*/ 92747 w 226097"/>
              <a:gd name="connsiteY1" fmla="*/ 58796 h 141346"/>
              <a:gd name="connsiteX2" fmla="*/ 162597 w 226097"/>
              <a:gd name="connsiteY2" fmla="*/ 90546 h 141346"/>
              <a:gd name="connsiteX3" fmla="*/ 226097 w 226097"/>
              <a:gd name="connsiteY3" fmla="*/ 141346 h 141346"/>
              <a:gd name="connsiteX4" fmla="*/ 146722 w 226097"/>
              <a:gd name="connsiteY4" fmla="*/ 77846 h 141346"/>
              <a:gd name="connsiteX5" fmla="*/ 54647 w 226097"/>
              <a:gd name="connsiteY5" fmla="*/ 20696 h 141346"/>
              <a:gd name="connsiteX6" fmla="*/ 672 w 226097"/>
              <a:gd name="connsiteY6" fmla="*/ 1646 h 14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097" h="141346">
                <a:moveTo>
                  <a:pt x="672" y="1646"/>
                </a:moveTo>
                <a:cubicBezTo>
                  <a:pt x="7022" y="7996"/>
                  <a:pt x="65759" y="43979"/>
                  <a:pt x="92747" y="58796"/>
                </a:cubicBezTo>
                <a:cubicBezTo>
                  <a:pt x="119735" y="73613"/>
                  <a:pt x="140372" y="76788"/>
                  <a:pt x="162597" y="90546"/>
                </a:cubicBezTo>
                <a:cubicBezTo>
                  <a:pt x="184822" y="104304"/>
                  <a:pt x="226097" y="141346"/>
                  <a:pt x="226097" y="141346"/>
                </a:cubicBezTo>
                <a:cubicBezTo>
                  <a:pt x="223451" y="139229"/>
                  <a:pt x="175297" y="97954"/>
                  <a:pt x="146722" y="77846"/>
                </a:cubicBezTo>
                <a:cubicBezTo>
                  <a:pt x="118147" y="57738"/>
                  <a:pt x="74755" y="32867"/>
                  <a:pt x="54647" y="20696"/>
                </a:cubicBezTo>
                <a:cubicBezTo>
                  <a:pt x="34539" y="8525"/>
                  <a:pt x="-5678" y="-4704"/>
                  <a:pt x="672" y="16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5AF41239-B5F8-CEA0-E0F8-BDA5650E25F3}"/>
              </a:ext>
            </a:extLst>
          </p:cNvPr>
          <p:cNvSpPr/>
          <p:nvPr/>
        </p:nvSpPr>
        <p:spPr>
          <a:xfrm>
            <a:off x="2951501" y="5162377"/>
            <a:ext cx="143356" cy="114739"/>
          </a:xfrm>
          <a:custGeom>
            <a:avLst/>
            <a:gdLst>
              <a:gd name="connsiteX0" fmla="*/ 140949 w 143356"/>
              <a:gd name="connsiteY0" fmla="*/ 173 h 114739"/>
              <a:gd name="connsiteX1" fmla="*/ 109199 w 143356"/>
              <a:gd name="connsiteY1" fmla="*/ 57323 h 114739"/>
              <a:gd name="connsiteX2" fmla="*/ 1249 w 143356"/>
              <a:gd name="connsiteY2" fmla="*/ 114473 h 114739"/>
              <a:gd name="connsiteX3" fmla="*/ 55224 w 143356"/>
              <a:gd name="connsiteY3" fmla="*/ 76373 h 114739"/>
              <a:gd name="connsiteX4" fmla="*/ 140949 w 143356"/>
              <a:gd name="connsiteY4" fmla="*/ 173 h 114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356" h="114739">
                <a:moveTo>
                  <a:pt x="140949" y="173"/>
                </a:moveTo>
                <a:cubicBezTo>
                  <a:pt x="149945" y="-3002"/>
                  <a:pt x="132482" y="38273"/>
                  <a:pt x="109199" y="57323"/>
                </a:cubicBezTo>
                <a:cubicBezTo>
                  <a:pt x="85916" y="76373"/>
                  <a:pt x="10245" y="111298"/>
                  <a:pt x="1249" y="114473"/>
                </a:cubicBezTo>
                <a:cubicBezTo>
                  <a:pt x="-7747" y="117648"/>
                  <a:pt x="34057" y="91719"/>
                  <a:pt x="55224" y="76373"/>
                </a:cubicBezTo>
                <a:cubicBezTo>
                  <a:pt x="76391" y="61027"/>
                  <a:pt x="131953" y="3348"/>
                  <a:pt x="140949" y="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19E35BB6-8437-0C07-DF46-3841A32D58D8}"/>
              </a:ext>
            </a:extLst>
          </p:cNvPr>
          <p:cNvSpPr/>
          <p:nvPr/>
        </p:nvSpPr>
        <p:spPr>
          <a:xfrm>
            <a:off x="3105080" y="5213337"/>
            <a:ext cx="28645" cy="200068"/>
          </a:xfrm>
          <a:custGeom>
            <a:avLst/>
            <a:gdLst>
              <a:gd name="connsiteX0" fmla="*/ 12770 w 28645"/>
              <a:gd name="connsiteY0" fmla="*/ 13 h 200068"/>
              <a:gd name="connsiteX1" fmla="*/ 70 w 28645"/>
              <a:gd name="connsiteY1" fmla="*/ 79388 h 200068"/>
              <a:gd name="connsiteX2" fmla="*/ 19120 w 28645"/>
              <a:gd name="connsiteY2" fmla="*/ 120663 h 200068"/>
              <a:gd name="connsiteX3" fmla="*/ 15945 w 28645"/>
              <a:gd name="connsiteY3" fmla="*/ 200038 h 200068"/>
              <a:gd name="connsiteX4" fmla="*/ 28645 w 28645"/>
              <a:gd name="connsiteY4" fmla="*/ 111138 h 200068"/>
              <a:gd name="connsiteX5" fmla="*/ 15945 w 28645"/>
              <a:gd name="connsiteY5" fmla="*/ 85738 h 200068"/>
              <a:gd name="connsiteX6" fmla="*/ 12770 w 28645"/>
              <a:gd name="connsiteY6" fmla="*/ 13 h 200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45" h="200068">
                <a:moveTo>
                  <a:pt x="12770" y="13"/>
                </a:moveTo>
                <a:cubicBezTo>
                  <a:pt x="10124" y="-1045"/>
                  <a:pt x="-988" y="59280"/>
                  <a:pt x="70" y="79388"/>
                </a:cubicBezTo>
                <a:cubicBezTo>
                  <a:pt x="1128" y="99496"/>
                  <a:pt x="16474" y="100555"/>
                  <a:pt x="19120" y="120663"/>
                </a:cubicBezTo>
                <a:cubicBezTo>
                  <a:pt x="21766" y="140771"/>
                  <a:pt x="14358" y="201625"/>
                  <a:pt x="15945" y="200038"/>
                </a:cubicBezTo>
                <a:cubicBezTo>
                  <a:pt x="17532" y="198451"/>
                  <a:pt x="28645" y="130188"/>
                  <a:pt x="28645" y="111138"/>
                </a:cubicBezTo>
                <a:cubicBezTo>
                  <a:pt x="28645" y="92088"/>
                  <a:pt x="18062" y="98967"/>
                  <a:pt x="15945" y="85738"/>
                </a:cubicBezTo>
                <a:cubicBezTo>
                  <a:pt x="13828" y="72509"/>
                  <a:pt x="15416" y="1071"/>
                  <a:pt x="12770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7851C2FD-81BE-908A-2C20-F5B6D1AFDAED}"/>
              </a:ext>
            </a:extLst>
          </p:cNvPr>
          <p:cNvSpPr/>
          <p:nvPr/>
        </p:nvSpPr>
        <p:spPr>
          <a:xfrm>
            <a:off x="2965626" y="5276220"/>
            <a:ext cx="114185" cy="222880"/>
          </a:xfrm>
          <a:custGeom>
            <a:avLst/>
            <a:gdLst>
              <a:gd name="connsiteX0" fmla="*/ 6174 w 114185"/>
              <a:gd name="connsiteY0" fmla="*/ 630 h 222880"/>
              <a:gd name="connsiteX1" fmla="*/ 2999 w 114185"/>
              <a:gd name="connsiteY1" fmla="*/ 80005 h 222880"/>
              <a:gd name="connsiteX2" fmla="*/ 37924 w 114185"/>
              <a:gd name="connsiteY2" fmla="*/ 162555 h 222880"/>
              <a:gd name="connsiteX3" fmla="*/ 114124 w 114185"/>
              <a:gd name="connsiteY3" fmla="*/ 222880 h 222880"/>
              <a:gd name="connsiteX4" fmla="*/ 50624 w 114185"/>
              <a:gd name="connsiteY4" fmla="*/ 162555 h 222880"/>
              <a:gd name="connsiteX5" fmla="*/ 41099 w 114185"/>
              <a:gd name="connsiteY5" fmla="*/ 124455 h 222880"/>
              <a:gd name="connsiteX6" fmla="*/ 6174 w 114185"/>
              <a:gd name="connsiteY6" fmla="*/ 630 h 22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185" h="222880">
                <a:moveTo>
                  <a:pt x="6174" y="630"/>
                </a:moveTo>
                <a:cubicBezTo>
                  <a:pt x="-176" y="-6778"/>
                  <a:pt x="-2293" y="53018"/>
                  <a:pt x="2999" y="80005"/>
                </a:cubicBezTo>
                <a:cubicBezTo>
                  <a:pt x="8291" y="106993"/>
                  <a:pt x="19403" y="138743"/>
                  <a:pt x="37924" y="162555"/>
                </a:cubicBezTo>
                <a:cubicBezTo>
                  <a:pt x="56445" y="186367"/>
                  <a:pt x="112007" y="222880"/>
                  <a:pt x="114124" y="222880"/>
                </a:cubicBezTo>
                <a:cubicBezTo>
                  <a:pt x="116241" y="222880"/>
                  <a:pt x="62795" y="178959"/>
                  <a:pt x="50624" y="162555"/>
                </a:cubicBezTo>
                <a:cubicBezTo>
                  <a:pt x="38453" y="146151"/>
                  <a:pt x="46920" y="146680"/>
                  <a:pt x="41099" y="124455"/>
                </a:cubicBezTo>
                <a:cubicBezTo>
                  <a:pt x="35278" y="102230"/>
                  <a:pt x="12524" y="8038"/>
                  <a:pt x="6174" y="6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04902DA4-6CA8-13EE-081C-67D6D47383F3}"/>
              </a:ext>
            </a:extLst>
          </p:cNvPr>
          <p:cNvSpPr/>
          <p:nvPr/>
        </p:nvSpPr>
        <p:spPr>
          <a:xfrm>
            <a:off x="3063628" y="5096490"/>
            <a:ext cx="95516" cy="365237"/>
          </a:xfrm>
          <a:custGeom>
            <a:avLst/>
            <a:gdLst>
              <a:gd name="connsiteX0" fmla="*/ 247 w 95516"/>
              <a:gd name="connsiteY0" fmla="*/ 2560 h 365237"/>
              <a:gd name="connsiteX1" fmla="*/ 60572 w 95516"/>
              <a:gd name="connsiteY1" fmla="*/ 66060 h 365237"/>
              <a:gd name="connsiteX2" fmla="*/ 79622 w 95516"/>
              <a:gd name="connsiteY2" fmla="*/ 104160 h 365237"/>
              <a:gd name="connsiteX3" fmla="*/ 95497 w 95516"/>
              <a:gd name="connsiteY3" fmla="*/ 208935 h 365237"/>
              <a:gd name="connsiteX4" fmla="*/ 76447 w 95516"/>
              <a:gd name="connsiteY4" fmla="*/ 364510 h 365237"/>
              <a:gd name="connsiteX5" fmla="*/ 89147 w 95516"/>
              <a:gd name="connsiteY5" fmla="*/ 262910 h 365237"/>
              <a:gd name="connsiteX6" fmla="*/ 85972 w 95516"/>
              <a:gd name="connsiteY6" fmla="*/ 161310 h 365237"/>
              <a:gd name="connsiteX7" fmla="*/ 247 w 95516"/>
              <a:gd name="connsiteY7" fmla="*/ 2560 h 365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516" h="365237">
                <a:moveTo>
                  <a:pt x="247" y="2560"/>
                </a:moveTo>
                <a:cubicBezTo>
                  <a:pt x="-3986" y="-13315"/>
                  <a:pt x="47343" y="49127"/>
                  <a:pt x="60572" y="66060"/>
                </a:cubicBezTo>
                <a:cubicBezTo>
                  <a:pt x="73801" y="82993"/>
                  <a:pt x="73801" y="80347"/>
                  <a:pt x="79622" y="104160"/>
                </a:cubicBezTo>
                <a:cubicBezTo>
                  <a:pt x="85443" y="127973"/>
                  <a:pt x="96026" y="165543"/>
                  <a:pt x="95497" y="208935"/>
                </a:cubicBezTo>
                <a:cubicBezTo>
                  <a:pt x="94968" y="252327"/>
                  <a:pt x="77505" y="355514"/>
                  <a:pt x="76447" y="364510"/>
                </a:cubicBezTo>
                <a:cubicBezTo>
                  <a:pt x="75389" y="373506"/>
                  <a:pt x="87560" y="296777"/>
                  <a:pt x="89147" y="262910"/>
                </a:cubicBezTo>
                <a:cubicBezTo>
                  <a:pt x="90734" y="229043"/>
                  <a:pt x="96555" y="199939"/>
                  <a:pt x="85972" y="161310"/>
                </a:cubicBezTo>
                <a:cubicBezTo>
                  <a:pt x="75389" y="122681"/>
                  <a:pt x="4480" y="18435"/>
                  <a:pt x="247" y="25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AC4B8750-0207-D51B-C5CB-5CE28949F0AA}"/>
              </a:ext>
            </a:extLst>
          </p:cNvPr>
          <p:cNvSpPr/>
          <p:nvPr/>
        </p:nvSpPr>
        <p:spPr>
          <a:xfrm>
            <a:off x="3129360" y="5317755"/>
            <a:ext cx="39290" cy="174389"/>
          </a:xfrm>
          <a:custGeom>
            <a:avLst/>
            <a:gdLst>
              <a:gd name="connsiteX0" fmla="*/ 39290 w 39290"/>
              <a:gd name="connsiteY0" fmla="*/ 370 h 174389"/>
              <a:gd name="connsiteX1" fmla="*/ 4365 w 39290"/>
              <a:gd name="connsiteY1" fmla="*/ 168645 h 174389"/>
              <a:gd name="connsiteX2" fmla="*/ 4365 w 39290"/>
              <a:gd name="connsiteY2" fmla="*/ 124195 h 174389"/>
              <a:gd name="connsiteX3" fmla="*/ 39290 w 39290"/>
              <a:gd name="connsiteY3" fmla="*/ 370 h 17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90" h="174389">
                <a:moveTo>
                  <a:pt x="39290" y="370"/>
                </a:moveTo>
                <a:cubicBezTo>
                  <a:pt x="39290" y="7778"/>
                  <a:pt x="10186" y="148008"/>
                  <a:pt x="4365" y="168645"/>
                </a:cubicBezTo>
                <a:cubicBezTo>
                  <a:pt x="-1456" y="189282"/>
                  <a:pt x="-1456" y="149595"/>
                  <a:pt x="4365" y="124195"/>
                </a:cubicBezTo>
                <a:cubicBezTo>
                  <a:pt x="10186" y="98795"/>
                  <a:pt x="39290" y="-7038"/>
                  <a:pt x="39290" y="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0F3FB931-2B4D-3FF7-E22F-274C84BB7AC6}"/>
              </a:ext>
            </a:extLst>
          </p:cNvPr>
          <p:cNvSpPr/>
          <p:nvPr/>
        </p:nvSpPr>
        <p:spPr>
          <a:xfrm>
            <a:off x="2482747" y="6064241"/>
            <a:ext cx="72026" cy="292116"/>
          </a:xfrm>
          <a:custGeom>
            <a:avLst/>
            <a:gdLst>
              <a:gd name="connsiteX0" fmla="*/ 47728 w 72026"/>
              <a:gd name="connsiteY0" fmla="*/ 9 h 292116"/>
              <a:gd name="connsiteX1" fmla="*/ 54078 w 72026"/>
              <a:gd name="connsiteY1" fmla="*/ 136534 h 292116"/>
              <a:gd name="connsiteX2" fmla="*/ 103 w 72026"/>
              <a:gd name="connsiteY2" fmla="*/ 292109 h 292116"/>
              <a:gd name="connsiteX3" fmla="*/ 69953 w 72026"/>
              <a:gd name="connsiteY3" fmla="*/ 130184 h 292116"/>
              <a:gd name="connsiteX4" fmla="*/ 47728 w 72026"/>
              <a:gd name="connsiteY4" fmla="*/ 9 h 29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26" h="292116">
                <a:moveTo>
                  <a:pt x="47728" y="9"/>
                </a:moveTo>
                <a:cubicBezTo>
                  <a:pt x="45082" y="1067"/>
                  <a:pt x="62015" y="87851"/>
                  <a:pt x="54078" y="136534"/>
                </a:cubicBezTo>
                <a:cubicBezTo>
                  <a:pt x="46141" y="185217"/>
                  <a:pt x="-2543" y="293167"/>
                  <a:pt x="103" y="292109"/>
                </a:cubicBezTo>
                <a:cubicBezTo>
                  <a:pt x="2749" y="291051"/>
                  <a:pt x="59899" y="174634"/>
                  <a:pt x="69953" y="130184"/>
                </a:cubicBezTo>
                <a:cubicBezTo>
                  <a:pt x="80007" y="85734"/>
                  <a:pt x="50374" y="-1049"/>
                  <a:pt x="47728" y="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FE93F831-F1C7-5AEA-76F8-5633E4A499BE}"/>
              </a:ext>
            </a:extLst>
          </p:cNvPr>
          <p:cNvSpPr/>
          <p:nvPr/>
        </p:nvSpPr>
        <p:spPr>
          <a:xfrm>
            <a:off x="2384387" y="6365485"/>
            <a:ext cx="71227" cy="153301"/>
          </a:xfrm>
          <a:custGeom>
            <a:avLst/>
            <a:gdLst>
              <a:gd name="connsiteX0" fmla="*/ 63538 w 71227"/>
              <a:gd name="connsiteY0" fmla="*/ 390 h 153301"/>
              <a:gd name="connsiteX1" fmla="*/ 57188 w 71227"/>
              <a:gd name="connsiteY1" fmla="*/ 70240 h 153301"/>
              <a:gd name="connsiteX2" fmla="*/ 38 w 71227"/>
              <a:gd name="connsiteY2" fmla="*/ 152790 h 153301"/>
              <a:gd name="connsiteX3" fmla="*/ 66713 w 71227"/>
              <a:gd name="connsiteY3" fmla="*/ 101990 h 153301"/>
              <a:gd name="connsiteX4" fmla="*/ 63538 w 71227"/>
              <a:gd name="connsiteY4" fmla="*/ 390 h 153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227" h="153301">
                <a:moveTo>
                  <a:pt x="63538" y="390"/>
                </a:moveTo>
                <a:cubicBezTo>
                  <a:pt x="61951" y="-4902"/>
                  <a:pt x="67771" y="44840"/>
                  <a:pt x="57188" y="70240"/>
                </a:cubicBezTo>
                <a:cubicBezTo>
                  <a:pt x="46605" y="95640"/>
                  <a:pt x="-1549" y="147498"/>
                  <a:pt x="38" y="152790"/>
                </a:cubicBezTo>
                <a:cubicBezTo>
                  <a:pt x="1625" y="158082"/>
                  <a:pt x="55601" y="121040"/>
                  <a:pt x="66713" y="101990"/>
                </a:cubicBezTo>
                <a:cubicBezTo>
                  <a:pt x="77825" y="82940"/>
                  <a:pt x="65125" y="5682"/>
                  <a:pt x="63538" y="39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CD81C44B-FA7C-6F8D-07A3-0EC085D06CE1}"/>
              </a:ext>
            </a:extLst>
          </p:cNvPr>
          <p:cNvSpPr/>
          <p:nvPr/>
        </p:nvSpPr>
        <p:spPr>
          <a:xfrm>
            <a:off x="2304540" y="6480156"/>
            <a:ext cx="67293" cy="298487"/>
          </a:xfrm>
          <a:custGeom>
            <a:avLst/>
            <a:gdLst>
              <a:gd name="connsiteX0" fmla="*/ 35435 w 67293"/>
              <a:gd name="connsiteY0" fmla="*/ 19 h 298487"/>
              <a:gd name="connsiteX1" fmla="*/ 510 w 67293"/>
              <a:gd name="connsiteY1" fmla="*/ 146069 h 298487"/>
              <a:gd name="connsiteX2" fmla="*/ 67185 w 67293"/>
              <a:gd name="connsiteY2" fmla="*/ 298469 h 298487"/>
              <a:gd name="connsiteX3" fmla="*/ 16385 w 67293"/>
              <a:gd name="connsiteY3" fmla="*/ 155594 h 298487"/>
              <a:gd name="connsiteX4" fmla="*/ 35435 w 67293"/>
              <a:gd name="connsiteY4" fmla="*/ 19 h 298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293" h="298487">
                <a:moveTo>
                  <a:pt x="35435" y="19"/>
                </a:moveTo>
                <a:cubicBezTo>
                  <a:pt x="32789" y="-1569"/>
                  <a:pt x="-4782" y="96327"/>
                  <a:pt x="510" y="146069"/>
                </a:cubicBezTo>
                <a:cubicBezTo>
                  <a:pt x="5802" y="195811"/>
                  <a:pt x="64539" y="296882"/>
                  <a:pt x="67185" y="298469"/>
                </a:cubicBezTo>
                <a:cubicBezTo>
                  <a:pt x="69831" y="300057"/>
                  <a:pt x="23264" y="198986"/>
                  <a:pt x="16385" y="155594"/>
                </a:cubicBezTo>
                <a:cubicBezTo>
                  <a:pt x="9506" y="112202"/>
                  <a:pt x="38081" y="1607"/>
                  <a:pt x="35435" y="1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AAED4834-8BB9-3F51-AEF3-CAC2831D4D80}"/>
              </a:ext>
            </a:extLst>
          </p:cNvPr>
          <p:cNvSpPr/>
          <p:nvPr/>
        </p:nvSpPr>
        <p:spPr>
          <a:xfrm>
            <a:off x="2476351" y="6616587"/>
            <a:ext cx="50949" cy="244672"/>
          </a:xfrm>
          <a:custGeom>
            <a:avLst/>
            <a:gdLst>
              <a:gd name="connsiteX0" fmla="*/ 149 w 50949"/>
              <a:gd name="connsiteY0" fmla="*/ 113 h 244672"/>
              <a:gd name="connsiteX1" fmla="*/ 35074 w 50949"/>
              <a:gd name="connsiteY1" fmla="*/ 101713 h 244672"/>
              <a:gd name="connsiteX2" fmla="*/ 25549 w 50949"/>
              <a:gd name="connsiteY2" fmla="*/ 244588 h 244672"/>
              <a:gd name="connsiteX3" fmla="*/ 50949 w 50949"/>
              <a:gd name="connsiteY3" fmla="*/ 120763 h 244672"/>
              <a:gd name="connsiteX4" fmla="*/ 149 w 50949"/>
              <a:gd name="connsiteY4" fmla="*/ 113 h 24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49" h="244672">
                <a:moveTo>
                  <a:pt x="149" y="113"/>
                </a:moveTo>
                <a:cubicBezTo>
                  <a:pt x="-2497" y="-3062"/>
                  <a:pt x="30841" y="60967"/>
                  <a:pt x="35074" y="101713"/>
                </a:cubicBezTo>
                <a:cubicBezTo>
                  <a:pt x="39307" y="142459"/>
                  <a:pt x="22903" y="241413"/>
                  <a:pt x="25549" y="244588"/>
                </a:cubicBezTo>
                <a:cubicBezTo>
                  <a:pt x="28195" y="247763"/>
                  <a:pt x="50949" y="160450"/>
                  <a:pt x="50949" y="120763"/>
                </a:cubicBezTo>
                <a:cubicBezTo>
                  <a:pt x="50949" y="81076"/>
                  <a:pt x="2795" y="3288"/>
                  <a:pt x="149" y="11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17A55DB3-D720-70A3-C23C-1E48C33A4C5E}"/>
              </a:ext>
            </a:extLst>
          </p:cNvPr>
          <p:cNvSpPr/>
          <p:nvPr/>
        </p:nvSpPr>
        <p:spPr>
          <a:xfrm>
            <a:off x="2089725" y="5647886"/>
            <a:ext cx="60538" cy="183870"/>
          </a:xfrm>
          <a:custGeom>
            <a:avLst/>
            <a:gdLst>
              <a:gd name="connsiteX0" fmla="*/ 59750 w 60538"/>
              <a:gd name="connsiteY0" fmla="*/ 439 h 183870"/>
              <a:gd name="connsiteX1" fmla="*/ 8950 w 60538"/>
              <a:gd name="connsiteY1" fmla="*/ 149664 h 183870"/>
              <a:gd name="connsiteX2" fmla="*/ 2600 w 60538"/>
              <a:gd name="connsiteY2" fmla="*/ 181414 h 183870"/>
              <a:gd name="connsiteX3" fmla="*/ 37525 w 60538"/>
              <a:gd name="connsiteY3" fmla="*/ 105214 h 183870"/>
              <a:gd name="connsiteX4" fmla="*/ 59750 w 60538"/>
              <a:gd name="connsiteY4" fmla="*/ 439 h 18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38" h="183870">
                <a:moveTo>
                  <a:pt x="59750" y="439"/>
                </a:moveTo>
                <a:cubicBezTo>
                  <a:pt x="54987" y="7847"/>
                  <a:pt x="18475" y="119502"/>
                  <a:pt x="8950" y="149664"/>
                </a:cubicBezTo>
                <a:cubicBezTo>
                  <a:pt x="-575" y="179826"/>
                  <a:pt x="-2163" y="188822"/>
                  <a:pt x="2600" y="181414"/>
                </a:cubicBezTo>
                <a:cubicBezTo>
                  <a:pt x="7362" y="174006"/>
                  <a:pt x="28529" y="129026"/>
                  <a:pt x="37525" y="105214"/>
                </a:cubicBezTo>
                <a:cubicBezTo>
                  <a:pt x="46521" y="81402"/>
                  <a:pt x="64513" y="-6969"/>
                  <a:pt x="59750" y="4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2B42A0F9-ECCF-B1AE-3BD5-B4254633A755}"/>
              </a:ext>
            </a:extLst>
          </p:cNvPr>
          <p:cNvSpPr/>
          <p:nvPr/>
        </p:nvSpPr>
        <p:spPr>
          <a:xfrm>
            <a:off x="2110660" y="5825671"/>
            <a:ext cx="105691" cy="572615"/>
          </a:xfrm>
          <a:custGeom>
            <a:avLst/>
            <a:gdLst>
              <a:gd name="connsiteX0" fmla="*/ 715 w 105691"/>
              <a:gd name="connsiteY0" fmla="*/ 454 h 572615"/>
              <a:gd name="connsiteX1" fmla="*/ 38815 w 105691"/>
              <a:gd name="connsiteY1" fmla="*/ 146504 h 572615"/>
              <a:gd name="connsiteX2" fmla="*/ 76915 w 105691"/>
              <a:gd name="connsiteY2" fmla="*/ 337004 h 572615"/>
              <a:gd name="connsiteX3" fmla="*/ 102315 w 105691"/>
              <a:gd name="connsiteY3" fmla="*/ 571954 h 572615"/>
              <a:gd name="connsiteX4" fmla="*/ 102315 w 105691"/>
              <a:gd name="connsiteY4" fmla="*/ 400504 h 572615"/>
              <a:gd name="connsiteX5" fmla="*/ 73740 w 105691"/>
              <a:gd name="connsiteY5" fmla="*/ 194129 h 572615"/>
              <a:gd name="connsiteX6" fmla="*/ 715 w 105691"/>
              <a:gd name="connsiteY6" fmla="*/ 454 h 572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691" h="572615">
                <a:moveTo>
                  <a:pt x="715" y="454"/>
                </a:moveTo>
                <a:cubicBezTo>
                  <a:pt x="-5106" y="-7483"/>
                  <a:pt x="26115" y="90412"/>
                  <a:pt x="38815" y="146504"/>
                </a:cubicBezTo>
                <a:cubicBezTo>
                  <a:pt x="51515" y="202596"/>
                  <a:pt x="66332" y="266096"/>
                  <a:pt x="76915" y="337004"/>
                </a:cubicBezTo>
                <a:cubicBezTo>
                  <a:pt x="87498" y="407912"/>
                  <a:pt x="98082" y="561371"/>
                  <a:pt x="102315" y="571954"/>
                </a:cubicBezTo>
                <a:cubicBezTo>
                  <a:pt x="106548" y="582537"/>
                  <a:pt x="107077" y="463475"/>
                  <a:pt x="102315" y="400504"/>
                </a:cubicBezTo>
                <a:cubicBezTo>
                  <a:pt x="97553" y="337533"/>
                  <a:pt x="89086" y="255512"/>
                  <a:pt x="73740" y="194129"/>
                </a:cubicBezTo>
                <a:cubicBezTo>
                  <a:pt x="58394" y="132746"/>
                  <a:pt x="6536" y="8391"/>
                  <a:pt x="715" y="4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35749DE2-4A47-D94B-28EE-D9E68E0A1B6A}"/>
              </a:ext>
            </a:extLst>
          </p:cNvPr>
          <p:cNvSpPr/>
          <p:nvPr/>
        </p:nvSpPr>
        <p:spPr>
          <a:xfrm>
            <a:off x="2210745" y="6386656"/>
            <a:ext cx="76529" cy="593835"/>
          </a:xfrm>
          <a:custGeom>
            <a:avLst/>
            <a:gdLst>
              <a:gd name="connsiteX0" fmla="*/ 33980 w 76529"/>
              <a:gd name="connsiteY0" fmla="*/ 4619 h 593835"/>
              <a:gd name="connsiteX1" fmla="*/ 21280 w 76529"/>
              <a:gd name="connsiteY1" fmla="*/ 106219 h 593835"/>
              <a:gd name="connsiteX2" fmla="*/ 2230 w 76529"/>
              <a:gd name="connsiteY2" fmla="*/ 258619 h 593835"/>
              <a:gd name="connsiteX3" fmla="*/ 8580 w 76529"/>
              <a:gd name="connsiteY3" fmla="*/ 312594 h 593835"/>
              <a:gd name="connsiteX4" fmla="*/ 75255 w 76529"/>
              <a:gd name="connsiteY4" fmla="*/ 591994 h 593835"/>
              <a:gd name="connsiteX5" fmla="*/ 49855 w 76529"/>
              <a:gd name="connsiteY5" fmla="*/ 426894 h 593835"/>
              <a:gd name="connsiteX6" fmla="*/ 18105 w 76529"/>
              <a:gd name="connsiteY6" fmla="*/ 290369 h 593835"/>
              <a:gd name="connsiteX7" fmla="*/ 33980 w 76529"/>
              <a:gd name="connsiteY7" fmla="*/ 4619 h 59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529" h="593835">
                <a:moveTo>
                  <a:pt x="33980" y="4619"/>
                </a:moveTo>
                <a:cubicBezTo>
                  <a:pt x="34509" y="-26073"/>
                  <a:pt x="21280" y="106219"/>
                  <a:pt x="21280" y="106219"/>
                </a:cubicBezTo>
                <a:cubicBezTo>
                  <a:pt x="15988" y="148552"/>
                  <a:pt x="4347" y="224223"/>
                  <a:pt x="2230" y="258619"/>
                </a:cubicBezTo>
                <a:cubicBezTo>
                  <a:pt x="113" y="293015"/>
                  <a:pt x="-3591" y="257032"/>
                  <a:pt x="8580" y="312594"/>
                </a:cubicBezTo>
                <a:cubicBezTo>
                  <a:pt x="20751" y="368156"/>
                  <a:pt x="68376" y="572944"/>
                  <a:pt x="75255" y="591994"/>
                </a:cubicBezTo>
                <a:cubicBezTo>
                  <a:pt x="82134" y="611044"/>
                  <a:pt x="59380" y="477165"/>
                  <a:pt x="49855" y="426894"/>
                </a:cubicBezTo>
                <a:cubicBezTo>
                  <a:pt x="40330" y="376623"/>
                  <a:pt x="21280" y="352811"/>
                  <a:pt x="18105" y="290369"/>
                </a:cubicBezTo>
                <a:cubicBezTo>
                  <a:pt x="14930" y="227927"/>
                  <a:pt x="33451" y="35311"/>
                  <a:pt x="33980" y="46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877C5395-E1E5-7A25-AC5B-6A798233A42F}"/>
              </a:ext>
            </a:extLst>
          </p:cNvPr>
          <p:cNvSpPr/>
          <p:nvPr/>
        </p:nvSpPr>
        <p:spPr>
          <a:xfrm>
            <a:off x="2317738" y="6730620"/>
            <a:ext cx="165953" cy="133782"/>
          </a:xfrm>
          <a:custGeom>
            <a:avLst/>
            <a:gdLst>
              <a:gd name="connsiteX0" fmla="*/ 12 w 165953"/>
              <a:gd name="connsiteY0" fmla="*/ 380 h 133782"/>
              <a:gd name="connsiteX1" fmla="*/ 31762 w 165953"/>
              <a:gd name="connsiteY1" fmla="*/ 76580 h 133782"/>
              <a:gd name="connsiteX2" fmla="*/ 165112 w 165953"/>
              <a:gd name="connsiteY2" fmla="*/ 133730 h 133782"/>
              <a:gd name="connsiteX3" fmla="*/ 85737 w 165953"/>
              <a:gd name="connsiteY3" fmla="*/ 86105 h 133782"/>
              <a:gd name="connsiteX4" fmla="*/ 28587 w 165953"/>
              <a:gd name="connsiteY4" fmla="*/ 48005 h 133782"/>
              <a:gd name="connsiteX5" fmla="*/ 12 w 165953"/>
              <a:gd name="connsiteY5" fmla="*/ 380 h 13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953" h="133782">
                <a:moveTo>
                  <a:pt x="12" y="380"/>
                </a:moveTo>
                <a:cubicBezTo>
                  <a:pt x="541" y="5143"/>
                  <a:pt x="4245" y="54355"/>
                  <a:pt x="31762" y="76580"/>
                </a:cubicBezTo>
                <a:cubicBezTo>
                  <a:pt x="59279" y="98805"/>
                  <a:pt x="156116" y="132143"/>
                  <a:pt x="165112" y="133730"/>
                </a:cubicBezTo>
                <a:cubicBezTo>
                  <a:pt x="174108" y="135317"/>
                  <a:pt x="108491" y="100393"/>
                  <a:pt x="85737" y="86105"/>
                </a:cubicBezTo>
                <a:cubicBezTo>
                  <a:pt x="62983" y="71818"/>
                  <a:pt x="41287" y="59117"/>
                  <a:pt x="28587" y="48005"/>
                </a:cubicBezTo>
                <a:cubicBezTo>
                  <a:pt x="15887" y="36893"/>
                  <a:pt x="-517" y="-4383"/>
                  <a:pt x="12" y="38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732E6213-A852-80AB-FEFE-DFF4EEA8BAEB}"/>
              </a:ext>
            </a:extLst>
          </p:cNvPr>
          <p:cNvSpPr/>
          <p:nvPr/>
        </p:nvSpPr>
        <p:spPr>
          <a:xfrm>
            <a:off x="2580113" y="6752888"/>
            <a:ext cx="216719" cy="780673"/>
          </a:xfrm>
          <a:custGeom>
            <a:avLst/>
            <a:gdLst>
              <a:gd name="connsiteX0" fmla="*/ 1162 w 216719"/>
              <a:gd name="connsiteY0" fmla="*/ 6687 h 780673"/>
              <a:gd name="connsiteX1" fmla="*/ 137687 w 216719"/>
              <a:gd name="connsiteY1" fmla="*/ 416262 h 780673"/>
              <a:gd name="connsiteX2" fmla="*/ 213887 w 216719"/>
              <a:gd name="connsiteY2" fmla="*/ 778212 h 780673"/>
              <a:gd name="connsiteX3" fmla="*/ 188487 w 216719"/>
              <a:gd name="connsiteY3" fmla="*/ 555962 h 780673"/>
              <a:gd name="connsiteX4" fmla="*/ 77362 w 216719"/>
              <a:gd name="connsiteY4" fmla="*/ 187662 h 780673"/>
              <a:gd name="connsiteX5" fmla="*/ 1162 w 216719"/>
              <a:gd name="connsiteY5" fmla="*/ 6687 h 780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719" h="780673">
                <a:moveTo>
                  <a:pt x="1162" y="6687"/>
                </a:moveTo>
                <a:cubicBezTo>
                  <a:pt x="11216" y="44787"/>
                  <a:pt x="102233" y="287675"/>
                  <a:pt x="137687" y="416262"/>
                </a:cubicBezTo>
                <a:cubicBezTo>
                  <a:pt x="173141" y="544849"/>
                  <a:pt x="205420" y="754929"/>
                  <a:pt x="213887" y="778212"/>
                </a:cubicBezTo>
                <a:cubicBezTo>
                  <a:pt x="222354" y="801495"/>
                  <a:pt x="211241" y="654387"/>
                  <a:pt x="188487" y="555962"/>
                </a:cubicBezTo>
                <a:cubicBezTo>
                  <a:pt x="165733" y="457537"/>
                  <a:pt x="105937" y="273387"/>
                  <a:pt x="77362" y="187662"/>
                </a:cubicBezTo>
                <a:cubicBezTo>
                  <a:pt x="48787" y="101937"/>
                  <a:pt x="-8892" y="-31413"/>
                  <a:pt x="1162" y="668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B1678CE5-2B36-8034-680B-CA567BFD4A09}"/>
              </a:ext>
            </a:extLst>
          </p:cNvPr>
          <p:cNvSpPr/>
          <p:nvPr/>
        </p:nvSpPr>
        <p:spPr>
          <a:xfrm>
            <a:off x="2503756" y="6932876"/>
            <a:ext cx="184063" cy="482462"/>
          </a:xfrm>
          <a:custGeom>
            <a:avLst/>
            <a:gdLst>
              <a:gd name="connsiteX0" fmla="*/ 1319 w 184063"/>
              <a:gd name="connsiteY0" fmla="*/ 4499 h 482462"/>
              <a:gd name="connsiteX1" fmla="*/ 71169 w 184063"/>
              <a:gd name="connsiteY1" fmla="*/ 118799 h 482462"/>
              <a:gd name="connsiteX2" fmla="*/ 182294 w 184063"/>
              <a:gd name="connsiteY2" fmla="*/ 480749 h 482462"/>
              <a:gd name="connsiteX3" fmla="*/ 131494 w 184063"/>
              <a:gd name="connsiteY3" fmla="*/ 245799 h 482462"/>
              <a:gd name="connsiteX4" fmla="*/ 1319 w 184063"/>
              <a:gd name="connsiteY4" fmla="*/ 4499 h 482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063" h="482462">
                <a:moveTo>
                  <a:pt x="1319" y="4499"/>
                </a:moveTo>
                <a:cubicBezTo>
                  <a:pt x="-8735" y="-16668"/>
                  <a:pt x="41007" y="39424"/>
                  <a:pt x="71169" y="118799"/>
                </a:cubicBezTo>
                <a:cubicBezTo>
                  <a:pt x="101332" y="198174"/>
                  <a:pt x="172240" y="459582"/>
                  <a:pt x="182294" y="480749"/>
                </a:cubicBezTo>
                <a:cubicBezTo>
                  <a:pt x="192348" y="501916"/>
                  <a:pt x="157423" y="321470"/>
                  <a:pt x="131494" y="245799"/>
                </a:cubicBezTo>
                <a:cubicBezTo>
                  <a:pt x="105565" y="170128"/>
                  <a:pt x="11373" y="25666"/>
                  <a:pt x="1319" y="449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37FF44B7-5CD1-BE9D-0320-EA44C586DD80}"/>
              </a:ext>
            </a:extLst>
          </p:cNvPr>
          <p:cNvSpPr/>
          <p:nvPr/>
        </p:nvSpPr>
        <p:spPr>
          <a:xfrm>
            <a:off x="2145919" y="5495921"/>
            <a:ext cx="55232" cy="562132"/>
          </a:xfrm>
          <a:custGeom>
            <a:avLst/>
            <a:gdLst>
              <a:gd name="connsiteX0" fmla="*/ 381 w 55232"/>
              <a:gd name="connsiteY0" fmla="*/ 4 h 562132"/>
              <a:gd name="connsiteX1" fmla="*/ 22606 w 55232"/>
              <a:gd name="connsiteY1" fmla="*/ 260354 h 562132"/>
              <a:gd name="connsiteX2" fmla="*/ 48006 w 55232"/>
              <a:gd name="connsiteY2" fmla="*/ 409579 h 562132"/>
              <a:gd name="connsiteX3" fmla="*/ 54356 w 55232"/>
              <a:gd name="connsiteY3" fmla="*/ 561979 h 562132"/>
              <a:gd name="connsiteX4" fmla="*/ 32131 w 55232"/>
              <a:gd name="connsiteY4" fmla="*/ 381004 h 562132"/>
              <a:gd name="connsiteX5" fmla="*/ 41656 w 55232"/>
              <a:gd name="connsiteY5" fmla="*/ 266704 h 562132"/>
              <a:gd name="connsiteX6" fmla="*/ 381 w 55232"/>
              <a:gd name="connsiteY6" fmla="*/ 4 h 562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232" h="562132">
                <a:moveTo>
                  <a:pt x="381" y="4"/>
                </a:moveTo>
                <a:cubicBezTo>
                  <a:pt x="-2794" y="-1054"/>
                  <a:pt x="14669" y="192092"/>
                  <a:pt x="22606" y="260354"/>
                </a:cubicBezTo>
                <a:cubicBezTo>
                  <a:pt x="30544" y="328617"/>
                  <a:pt x="42714" y="359308"/>
                  <a:pt x="48006" y="409579"/>
                </a:cubicBezTo>
                <a:cubicBezTo>
                  <a:pt x="53298" y="459850"/>
                  <a:pt x="57002" y="566741"/>
                  <a:pt x="54356" y="561979"/>
                </a:cubicBezTo>
                <a:cubicBezTo>
                  <a:pt x="51710" y="557217"/>
                  <a:pt x="34248" y="430216"/>
                  <a:pt x="32131" y="381004"/>
                </a:cubicBezTo>
                <a:cubicBezTo>
                  <a:pt x="30014" y="331792"/>
                  <a:pt x="46418" y="327558"/>
                  <a:pt x="41656" y="266704"/>
                </a:cubicBezTo>
                <a:cubicBezTo>
                  <a:pt x="36894" y="205850"/>
                  <a:pt x="3556" y="1062"/>
                  <a:pt x="381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94132A59-F8C9-8C46-B973-BCE7B77D64DD}"/>
              </a:ext>
            </a:extLst>
          </p:cNvPr>
          <p:cNvSpPr/>
          <p:nvPr/>
        </p:nvSpPr>
        <p:spPr>
          <a:xfrm>
            <a:off x="2195097" y="5464145"/>
            <a:ext cx="75091" cy="82612"/>
          </a:xfrm>
          <a:custGeom>
            <a:avLst/>
            <a:gdLst>
              <a:gd name="connsiteX0" fmla="*/ 75028 w 75091"/>
              <a:gd name="connsiteY0" fmla="*/ 30 h 82612"/>
              <a:gd name="connsiteX1" fmla="*/ 14703 w 75091"/>
              <a:gd name="connsiteY1" fmla="*/ 44480 h 82612"/>
              <a:gd name="connsiteX2" fmla="*/ 8353 w 75091"/>
              <a:gd name="connsiteY2" fmla="*/ 82580 h 82612"/>
              <a:gd name="connsiteX3" fmla="*/ 2003 w 75091"/>
              <a:gd name="connsiteY3" fmla="*/ 38130 h 82612"/>
              <a:gd name="connsiteX4" fmla="*/ 75028 w 75091"/>
              <a:gd name="connsiteY4" fmla="*/ 30 h 82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091" h="82612">
                <a:moveTo>
                  <a:pt x="75028" y="30"/>
                </a:moveTo>
                <a:cubicBezTo>
                  <a:pt x="77145" y="1088"/>
                  <a:pt x="25816" y="30722"/>
                  <a:pt x="14703" y="44480"/>
                </a:cubicBezTo>
                <a:cubicBezTo>
                  <a:pt x="3590" y="58238"/>
                  <a:pt x="10470" y="83638"/>
                  <a:pt x="8353" y="82580"/>
                </a:cubicBezTo>
                <a:cubicBezTo>
                  <a:pt x="6236" y="81522"/>
                  <a:pt x="-4347" y="50301"/>
                  <a:pt x="2003" y="38130"/>
                </a:cubicBezTo>
                <a:cubicBezTo>
                  <a:pt x="8353" y="25959"/>
                  <a:pt x="72911" y="-1028"/>
                  <a:pt x="75028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0873353A-56AB-DB1F-C854-BA8A4CAD774F}"/>
              </a:ext>
            </a:extLst>
          </p:cNvPr>
          <p:cNvSpPr/>
          <p:nvPr/>
        </p:nvSpPr>
        <p:spPr>
          <a:xfrm>
            <a:off x="2142863" y="5413346"/>
            <a:ext cx="225687" cy="88956"/>
          </a:xfrm>
          <a:custGeom>
            <a:avLst/>
            <a:gdLst>
              <a:gd name="connsiteX0" fmla="*/ 262 w 225687"/>
              <a:gd name="connsiteY0" fmla="*/ 88929 h 88956"/>
              <a:gd name="connsiteX1" fmla="*/ 60587 w 225687"/>
              <a:gd name="connsiteY1" fmla="*/ 41304 h 88956"/>
              <a:gd name="connsiteX2" fmla="*/ 225687 w 225687"/>
              <a:gd name="connsiteY2" fmla="*/ 29 h 88956"/>
              <a:gd name="connsiteX3" fmla="*/ 79637 w 225687"/>
              <a:gd name="connsiteY3" fmla="*/ 47654 h 88956"/>
              <a:gd name="connsiteX4" fmla="*/ 262 w 225687"/>
              <a:gd name="connsiteY4" fmla="*/ 88929 h 8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687" h="88956">
                <a:moveTo>
                  <a:pt x="262" y="88929"/>
                </a:moveTo>
                <a:cubicBezTo>
                  <a:pt x="-2913" y="87871"/>
                  <a:pt x="23016" y="56121"/>
                  <a:pt x="60587" y="41304"/>
                </a:cubicBezTo>
                <a:cubicBezTo>
                  <a:pt x="98158" y="26487"/>
                  <a:pt x="222512" y="-1029"/>
                  <a:pt x="225687" y="29"/>
                </a:cubicBezTo>
                <a:lnTo>
                  <a:pt x="79637" y="47654"/>
                </a:lnTo>
                <a:cubicBezTo>
                  <a:pt x="44183" y="59825"/>
                  <a:pt x="3437" y="89987"/>
                  <a:pt x="262" y="889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39495217-8F1E-990D-0C5E-59D859419CAD}"/>
              </a:ext>
            </a:extLst>
          </p:cNvPr>
          <p:cNvSpPr/>
          <p:nvPr/>
        </p:nvSpPr>
        <p:spPr>
          <a:xfrm>
            <a:off x="2185203" y="5505444"/>
            <a:ext cx="53194" cy="92087"/>
          </a:xfrm>
          <a:custGeom>
            <a:avLst/>
            <a:gdLst>
              <a:gd name="connsiteX0" fmla="*/ 53172 w 53194"/>
              <a:gd name="connsiteY0" fmla="*/ 6 h 92087"/>
              <a:gd name="connsiteX1" fmla="*/ 8722 w 53194"/>
              <a:gd name="connsiteY1" fmla="*/ 47631 h 92087"/>
              <a:gd name="connsiteX2" fmla="*/ 2372 w 53194"/>
              <a:gd name="connsiteY2" fmla="*/ 92081 h 92087"/>
              <a:gd name="connsiteX3" fmla="*/ 2372 w 53194"/>
              <a:gd name="connsiteY3" fmla="*/ 44456 h 92087"/>
              <a:gd name="connsiteX4" fmla="*/ 53172 w 53194"/>
              <a:gd name="connsiteY4" fmla="*/ 6 h 92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194" h="92087">
                <a:moveTo>
                  <a:pt x="53172" y="6"/>
                </a:moveTo>
                <a:cubicBezTo>
                  <a:pt x="54230" y="535"/>
                  <a:pt x="17189" y="32285"/>
                  <a:pt x="8722" y="47631"/>
                </a:cubicBezTo>
                <a:cubicBezTo>
                  <a:pt x="255" y="62977"/>
                  <a:pt x="3430" y="92610"/>
                  <a:pt x="2372" y="92081"/>
                </a:cubicBezTo>
                <a:cubicBezTo>
                  <a:pt x="1314" y="91552"/>
                  <a:pt x="-2391" y="58744"/>
                  <a:pt x="2372" y="44456"/>
                </a:cubicBezTo>
                <a:cubicBezTo>
                  <a:pt x="7135" y="30168"/>
                  <a:pt x="52114" y="-523"/>
                  <a:pt x="53172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02955759-A3F1-C225-6A7C-4AF353DFF483}"/>
              </a:ext>
            </a:extLst>
          </p:cNvPr>
          <p:cNvSpPr/>
          <p:nvPr/>
        </p:nvSpPr>
        <p:spPr>
          <a:xfrm>
            <a:off x="2329033" y="5413255"/>
            <a:ext cx="30495" cy="244734"/>
          </a:xfrm>
          <a:custGeom>
            <a:avLst/>
            <a:gdLst>
              <a:gd name="connsiteX0" fmla="*/ 29992 w 30495"/>
              <a:gd name="connsiteY0" fmla="*/ 120 h 244734"/>
              <a:gd name="connsiteX1" fmla="*/ 4592 w 30495"/>
              <a:gd name="connsiteY1" fmla="*/ 136645 h 244734"/>
              <a:gd name="connsiteX2" fmla="*/ 1417 w 30495"/>
              <a:gd name="connsiteY2" fmla="*/ 244595 h 244734"/>
              <a:gd name="connsiteX3" fmla="*/ 20467 w 30495"/>
              <a:gd name="connsiteY3" fmla="*/ 114420 h 244734"/>
              <a:gd name="connsiteX4" fmla="*/ 29992 w 30495"/>
              <a:gd name="connsiteY4" fmla="*/ 120 h 244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95" h="244734">
                <a:moveTo>
                  <a:pt x="29992" y="120"/>
                </a:moveTo>
                <a:cubicBezTo>
                  <a:pt x="27346" y="3824"/>
                  <a:pt x="9354" y="95899"/>
                  <a:pt x="4592" y="136645"/>
                </a:cubicBezTo>
                <a:cubicBezTo>
                  <a:pt x="-170" y="177391"/>
                  <a:pt x="-1229" y="248299"/>
                  <a:pt x="1417" y="244595"/>
                </a:cubicBezTo>
                <a:cubicBezTo>
                  <a:pt x="4063" y="240891"/>
                  <a:pt x="16763" y="149874"/>
                  <a:pt x="20467" y="114420"/>
                </a:cubicBezTo>
                <a:cubicBezTo>
                  <a:pt x="24171" y="78966"/>
                  <a:pt x="32638" y="-3584"/>
                  <a:pt x="29992" y="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68922639-EBE8-EF39-875A-6599BC4CF9C6}"/>
              </a:ext>
            </a:extLst>
          </p:cNvPr>
          <p:cNvSpPr/>
          <p:nvPr/>
        </p:nvSpPr>
        <p:spPr>
          <a:xfrm>
            <a:off x="2374809" y="5498950"/>
            <a:ext cx="52153" cy="152635"/>
          </a:xfrm>
          <a:custGeom>
            <a:avLst/>
            <a:gdLst>
              <a:gd name="connsiteX0" fmla="*/ 28666 w 52153"/>
              <a:gd name="connsiteY0" fmla="*/ 150 h 152635"/>
              <a:gd name="connsiteX1" fmla="*/ 38191 w 52153"/>
              <a:gd name="connsiteY1" fmla="*/ 70000 h 152635"/>
              <a:gd name="connsiteX2" fmla="*/ 91 w 52153"/>
              <a:gd name="connsiteY2" fmla="*/ 152550 h 152635"/>
              <a:gd name="connsiteX3" fmla="*/ 50891 w 52153"/>
              <a:gd name="connsiteY3" fmla="*/ 54125 h 152635"/>
              <a:gd name="connsiteX4" fmla="*/ 28666 w 52153"/>
              <a:gd name="connsiteY4" fmla="*/ 150 h 15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153" h="152635">
                <a:moveTo>
                  <a:pt x="28666" y="150"/>
                </a:moveTo>
                <a:cubicBezTo>
                  <a:pt x="26549" y="2796"/>
                  <a:pt x="42953" y="44600"/>
                  <a:pt x="38191" y="70000"/>
                </a:cubicBezTo>
                <a:cubicBezTo>
                  <a:pt x="33429" y="95400"/>
                  <a:pt x="-2026" y="155196"/>
                  <a:pt x="91" y="152550"/>
                </a:cubicBezTo>
                <a:cubicBezTo>
                  <a:pt x="2208" y="149904"/>
                  <a:pt x="43483" y="77938"/>
                  <a:pt x="50891" y="54125"/>
                </a:cubicBezTo>
                <a:cubicBezTo>
                  <a:pt x="58299" y="30313"/>
                  <a:pt x="30783" y="-2496"/>
                  <a:pt x="28666" y="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C814FAAF-9062-A604-F1A5-D34A4678B376}"/>
              </a:ext>
            </a:extLst>
          </p:cNvPr>
          <p:cNvSpPr/>
          <p:nvPr/>
        </p:nvSpPr>
        <p:spPr>
          <a:xfrm>
            <a:off x="2385591" y="5296743"/>
            <a:ext cx="210972" cy="91542"/>
          </a:xfrm>
          <a:custGeom>
            <a:avLst/>
            <a:gdLst>
              <a:gd name="connsiteX0" fmla="*/ 2009 w 210972"/>
              <a:gd name="connsiteY0" fmla="*/ 91232 h 91542"/>
              <a:gd name="connsiteX1" fmla="*/ 208384 w 210972"/>
              <a:gd name="connsiteY1" fmla="*/ 2332 h 91542"/>
              <a:gd name="connsiteX2" fmla="*/ 109959 w 210972"/>
              <a:gd name="connsiteY2" fmla="*/ 30907 h 91542"/>
              <a:gd name="connsiteX3" fmla="*/ 2009 w 210972"/>
              <a:gd name="connsiteY3" fmla="*/ 91232 h 91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972" h="91542">
                <a:moveTo>
                  <a:pt x="2009" y="91232"/>
                </a:moveTo>
                <a:cubicBezTo>
                  <a:pt x="18413" y="86469"/>
                  <a:pt x="190392" y="12386"/>
                  <a:pt x="208384" y="2332"/>
                </a:cubicBezTo>
                <a:cubicBezTo>
                  <a:pt x="226376" y="-7722"/>
                  <a:pt x="145942" y="17149"/>
                  <a:pt x="109959" y="30907"/>
                </a:cubicBezTo>
                <a:cubicBezTo>
                  <a:pt x="73976" y="44665"/>
                  <a:pt x="-14395" y="95995"/>
                  <a:pt x="2009" y="91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C981322E-011B-6B96-1F08-F0169765D576}"/>
              </a:ext>
            </a:extLst>
          </p:cNvPr>
          <p:cNvSpPr/>
          <p:nvPr/>
        </p:nvSpPr>
        <p:spPr>
          <a:xfrm>
            <a:off x="2416089" y="5387971"/>
            <a:ext cx="32294" cy="101611"/>
          </a:xfrm>
          <a:custGeom>
            <a:avLst/>
            <a:gdLst>
              <a:gd name="connsiteX0" fmla="*/ 19136 w 32294"/>
              <a:gd name="connsiteY0" fmla="*/ 4 h 101611"/>
              <a:gd name="connsiteX1" fmla="*/ 31836 w 32294"/>
              <a:gd name="connsiteY1" fmla="*/ 60329 h 101611"/>
              <a:gd name="connsiteX2" fmla="*/ 86 w 32294"/>
              <a:gd name="connsiteY2" fmla="*/ 101604 h 101611"/>
              <a:gd name="connsiteX3" fmla="*/ 22311 w 32294"/>
              <a:gd name="connsiteY3" fmla="*/ 63504 h 101611"/>
              <a:gd name="connsiteX4" fmla="*/ 19136 w 32294"/>
              <a:gd name="connsiteY4" fmla="*/ 4 h 101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4" h="101611">
                <a:moveTo>
                  <a:pt x="19136" y="4"/>
                </a:moveTo>
                <a:cubicBezTo>
                  <a:pt x="20723" y="-525"/>
                  <a:pt x="35011" y="43396"/>
                  <a:pt x="31836" y="60329"/>
                </a:cubicBezTo>
                <a:cubicBezTo>
                  <a:pt x="28661" y="77262"/>
                  <a:pt x="1673" y="101075"/>
                  <a:pt x="86" y="101604"/>
                </a:cubicBezTo>
                <a:cubicBezTo>
                  <a:pt x="-1501" y="102133"/>
                  <a:pt x="19136" y="76204"/>
                  <a:pt x="22311" y="63504"/>
                </a:cubicBezTo>
                <a:cubicBezTo>
                  <a:pt x="25486" y="50804"/>
                  <a:pt x="17549" y="533"/>
                  <a:pt x="19136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42AA7297-13DB-7B34-F785-2CE54536F61B}"/>
              </a:ext>
            </a:extLst>
          </p:cNvPr>
          <p:cNvSpPr/>
          <p:nvPr/>
        </p:nvSpPr>
        <p:spPr>
          <a:xfrm>
            <a:off x="2301217" y="5644806"/>
            <a:ext cx="38986" cy="229329"/>
          </a:xfrm>
          <a:custGeom>
            <a:avLst/>
            <a:gdLst>
              <a:gd name="connsiteX0" fmla="*/ 38758 w 38986"/>
              <a:gd name="connsiteY0" fmla="*/ 344 h 229329"/>
              <a:gd name="connsiteX1" fmla="*/ 16533 w 38986"/>
              <a:gd name="connsiteY1" fmla="*/ 101944 h 229329"/>
              <a:gd name="connsiteX2" fmla="*/ 16533 w 38986"/>
              <a:gd name="connsiteY2" fmla="*/ 228944 h 229329"/>
              <a:gd name="connsiteX3" fmla="*/ 658 w 38986"/>
              <a:gd name="connsiteY3" fmla="*/ 136869 h 229329"/>
              <a:gd name="connsiteX4" fmla="*/ 38758 w 38986"/>
              <a:gd name="connsiteY4" fmla="*/ 344 h 229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86" h="229329">
                <a:moveTo>
                  <a:pt x="38758" y="344"/>
                </a:moveTo>
                <a:cubicBezTo>
                  <a:pt x="41404" y="-5477"/>
                  <a:pt x="20237" y="63844"/>
                  <a:pt x="16533" y="101944"/>
                </a:cubicBezTo>
                <a:cubicBezTo>
                  <a:pt x="12829" y="140044"/>
                  <a:pt x="19179" y="223123"/>
                  <a:pt x="16533" y="228944"/>
                </a:cubicBezTo>
                <a:cubicBezTo>
                  <a:pt x="13887" y="234765"/>
                  <a:pt x="-3575" y="173382"/>
                  <a:pt x="658" y="136869"/>
                </a:cubicBezTo>
                <a:cubicBezTo>
                  <a:pt x="4891" y="100357"/>
                  <a:pt x="36112" y="6165"/>
                  <a:pt x="38758" y="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622B0B45-B74A-A1C5-81BA-5F851A2BBAF1}"/>
              </a:ext>
            </a:extLst>
          </p:cNvPr>
          <p:cNvSpPr/>
          <p:nvPr/>
        </p:nvSpPr>
        <p:spPr>
          <a:xfrm>
            <a:off x="2269866" y="5873720"/>
            <a:ext cx="44762" cy="365180"/>
          </a:xfrm>
          <a:custGeom>
            <a:avLst/>
            <a:gdLst>
              <a:gd name="connsiteX0" fmla="*/ 44709 w 44762"/>
              <a:gd name="connsiteY0" fmla="*/ 30 h 365180"/>
              <a:gd name="connsiteX1" fmla="*/ 259 w 44762"/>
              <a:gd name="connsiteY1" fmla="*/ 168305 h 365180"/>
              <a:gd name="connsiteX2" fmla="*/ 25659 w 44762"/>
              <a:gd name="connsiteY2" fmla="*/ 365155 h 365180"/>
              <a:gd name="connsiteX3" fmla="*/ 9784 w 44762"/>
              <a:gd name="connsiteY3" fmla="*/ 181005 h 365180"/>
              <a:gd name="connsiteX4" fmla="*/ 44709 w 44762"/>
              <a:gd name="connsiteY4" fmla="*/ 30 h 365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62" h="365180">
                <a:moveTo>
                  <a:pt x="44709" y="30"/>
                </a:moveTo>
                <a:cubicBezTo>
                  <a:pt x="43121" y="-2087"/>
                  <a:pt x="3434" y="107451"/>
                  <a:pt x="259" y="168305"/>
                </a:cubicBezTo>
                <a:cubicBezTo>
                  <a:pt x="-2916" y="229159"/>
                  <a:pt x="24071" y="363038"/>
                  <a:pt x="25659" y="365155"/>
                </a:cubicBezTo>
                <a:cubicBezTo>
                  <a:pt x="27247" y="367272"/>
                  <a:pt x="7667" y="236038"/>
                  <a:pt x="9784" y="181005"/>
                </a:cubicBezTo>
                <a:cubicBezTo>
                  <a:pt x="11901" y="125972"/>
                  <a:pt x="46297" y="2147"/>
                  <a:pt x="44709" y="3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F2513598-8883-910F-2B24-4E869067CD36}"/>
              </a:ext>
            </a:extLst>
          </p:cNvPr>
          <p:cNvSpPr/>
          <p:nvPr/>
        </p:nvSpPr>
        <p:spPr>
          <a:xfrm>
            <a:off x="2313433" y="6188056"/>
            <a:ext cx="102850" cy="247696"/>
          </a:xfrm>
          <a:custGeom>
            <a:avLst/>
            <a:gdLst>
              <a:gd name="connsiteX0" fmla="*/ 102742 w 102850"/>
              <a:gd name="connsiteY0" fmla="*/ 19 h 247696"/>
              <a:gd name="connsiteX1" fmla="*/ 23367 w 102850"/>
              <a:gd name="connsiteY1" fmla="*/ 133369 h 247696"/>
              <a:gd name="connsiteX2" fmla="*/ 13842 w 102850"/>
              <a:gd name="connsiteY2" fmla="*/ 247669 h 247696"/>
              <a:gd name="connsiteX3" fmla="*/ 4317 w 102850"/>
              <a:gd name="connsiteY3" fmla="*/ 142894 h 247696"/>
              <a:gd name="connsiteX4" fmla="*/ 102742 w 102850"/>
              <a:gd name="connsiteY4" fmla="*/ 19 h 247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850" h="247696">
                <a:moveTo>
                  <a:pt x="102742" y="19"/>
                </a:moveTo>
                <a:cubicBezTo>
                  <a:pt x="105917" y="-1568"/>
                  <a:pt x="38184" y="92094"/>
                  <a:pt x="23367" y="133369"/>
                </a:cubicBezTo>
                <a:cubicBezTo>
                  <a:pt x="8550" y="174644"/>
                  <a:pt x="17017" y="246082"/>
                  <a:pt x="13842" y="247669"/>
                </a:cubicBezTo>
                <a:cubicBezTo>
                  <a:pt x="10667" y="249256"/>
                  <a:pt x="-8383" y="181523"/>
                  <a:pt x="4317" y="142894"/>
                </a:cubicBezTo>
                <a:cubicBezTo>
                  <a:pt x="17017" y="104265"/>
                  <a:pt x="99567" y="1606"/>
                  <a:pt x="102742" y="1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8A3C23C1-EE94-3EFC-EE92-1B1BAA1536CC}"/>
              </a:ext>
            </a:extLst>
          </p:cNvPr>
          <p:cNvSpPr/>
          <p:nvPr/>
        </p:nvSpPr>
        <p:spPr>
          <a:xfrm>
            <a:off x="2326410" y="5907172"/>
            <a:ext cx="51902" cy="225549"/>
          </a:xfrm>
          <a:custGeom>
            <a:avLst/>
            <a:gdLst>
              <a:gd name="connsiteX0" fmla="*/ 51665 w 51902"/>
              <a:gd name="connsiteY0" fmla="*/ 1503 h 225549"/>
              <a:gd name="connsiteX1" fmla="*/ 19915 w 51902"/>
              <a:gd name="connsiteY1" fmla="*/ 61828 h 225549"/>
              <a:gd name="connsiteX2" fmla="*/ 19915 w 51902"/>
              <a:gd name="connsiteY2" fmla="*/ 220578 h 225549"/>
              <a:gd name="connsiteX3" fmla="*/ 7215 w 51902"/>
              <a:gd name="connsiteY3" fmla="*/ 179303 h 225549"/>
              <a:gd name="connsiteX4" fmla="*/ 865 w 51902"/>
              <a:gd name="connsiteY4" fmla="*/ 115803 h 225549"/>
              <a:gd name="connsiteX5" fmla="*/ 51665 w 51902"/>
              <a:gd name="connsiteY5" fmla="*/ 1503 h 225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902" h="225549">
                <a:moveTo>
                  <a:pt x="51665" y="1503"/>
                </a:moveTo>
                <a:cubicBezTo>
                  <a:pt x="54840" y="-7493"/>
                  <a:pt x="25207" y="25315"/>
                  <a:pt x="19915" y="61828"/>
                </a:cubicBezTo>
                <a:cubicBezTo>
                  <a:pt x="14623" y="98341"/>
                  <a:pt x="22032" y="200999"/>
                  <a:pt x="19915" y="220578"/>
                </a:cubicBezTo>
                <a:cubicBezTo>
                  <a:pt x="17798" y="240157"/>
                  <a:pt x="10390" y="196766"/>
                  <a:pt x="7215" y="179303"/>
                </a:cubicBezTo>
                <a:cubicBezTo>
                  <a:pt x="4040" y="161841"/>
                  <a:pt x="-2310" y="140145"/>
                  <a:pt x="865" y="115803"/>
                </a:cubicBezTo>
                <a:cubicBezTo>
                  <a:pt x="4040" y="91461"/>
                  <a:pt x="48490" y="10499"/>
                  <a:pt x="51665" y="150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EE0BBB14-DF02-A911-597A-F3EE179ADCCA}"/>
              </a:ext>
            </a:extLst>
          </p:cNvPr>
          <p:cNvSpPr/>
          <p:nvPr/>
        </p:nvSpPr>
        <p:spPr>
          <a:xfrm>
            <a:off x="2425361" y="5914985"/>
            <a:ext cx="38800" cy="200132"/>
          </a:xfrm>
          <a:custGeom>
            <a:avLst/>
            <a:gdLst>
              <a:gd name="connsiteX0" fmla="*/ 13039 w 38800"/>
              <a:gd name="connsiteY0" fmla="*/ 40 h 200132"/>
              <a:gd name="connsiteX1" fmla="*/ 19389 w 38800"/>
              <a:gd name="connsiteY1" fmla="*/ 120690 h 200132"/>
              <a:gd name="connsiteX2" fmla="*/ 339 w 38800"/>
              <a:gd name="connsiteY2" fmla="*/ 200065 h 200132"/>
              <a:gd name="connsiteX3" fmla="*/ 38439 w 38800"/>
              <a:gd name="connsiteY3" fmla="*/ 107990 h 200132"/>
              <a:gd name="connsiteX4" fmla="*/ 13039 w 38800"/>
              <a:gd name="connsiteY4" fmla="*/ 40 h 200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00" h="200132">
                <a:moveTo>
                  <a:pt x="13039" y="40"/>
                </a:moveTo>
                <a:cubicBezTo>
                  <a:pt x="9864" y="2157"/>
                  <a:pt x="21506" y="87353"/>
                  <a:pt x="19389" y="120690"/>
                </a:cubicBezTo>
                <a:cubicBezTo>
                  <a:pt x="17272" y="154027"/>
                  <a:pt x="-2836" y="202182"/>
                  <a:pt x="339" y="200065"/>
                </a:cubicBezTo>
                <a:cubicBezTo>
                  <a:pt x="3514" y="197948"/>
                  <a:pt x="34735" y="137094"/>
                  <a:pt x="38439" y="107990"/>
                </a:cubicBezTo>
                <a:cubicBezTo>
                  <a:pt x="42143" y="78886"/>
                  <a:pt x="16214" y="-2077"/>
                  <a:pt x="13039" y="4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43544FD6-F061-4315-7DD5-377B76BFA294}"/>
              </a:ext>
            </a:extLst>
          </p:cNvPr>
          <p:cNvSpPr/>
          <p:nvPr/>
        </p:nvSpPr>
        <p:spPr>
          <a:xfrm>
            <a:off x="2514366" y="5680075"/>
            <a:ext cx="86047" cy="228600"/>
          </a:xfrm>
          <a:custGeom>
            <a:avLst/>
            <a:gdLst>
              <a:gd name="connsiteX0" fmla="*/ 85959 w 86047"/>
              <a:gd name="connsiteY0" fmla="*/ 0 h 228600"/>
              <a:gd name="connsiteX1" fmla="*/ 19284 w 86047"/>
              <a:gd name="connsiteY1" fmla="*/ 149225 h 228600"/>
              <a:gd name="connsiteX2" fmla="*/ 16109 w 86047"/>
              <a:gd name="connsiteY2" fmla="*/ 228600 h 228600"/>
              <a:gd name="connsiteX3" fmla="*/ 3409 w 86047"/>
              <a:gd name="connsiteY3" fmla="*/ 149225 h 228600"/>
              <a:gd name="connsiteX4" fmla="*/ 85959 w 86047"/>
              <a:gd name="connsiteY4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47" h="228600">
                <a:moveTo>
                  <a:pt x="85959" y="0"/>
                </a:moveTo>
                <a:cubicBezTo>
                  <a:pt x="88605" y="0"/>
                  <a:pt x="30926" y="111125"/>
                  <a:pt x="19284" y="149225"/>
                </a:cubicBezTo>
                <a:cubicBezTo>
                  <a:pt x="7642" y="187325"/>
                  <a:pt x="18755" y="228600"/>
                  <a:pt x="16109" y="228600"/>
                </a:cubicBezTo>
                <a:cubicBezTo>
                  <a:pt x="13463" y="228600"/>
                  <a:pt x="-8233" y="184150"/>
                  <a:pt x="3409" y="149225"/>
                </a:cubicBezTo>
                <a:cubicBezTo>
                  <a:pt x="15051" y="114300"/>
                  <a:pt x="83313" y="0"/>
                  <a:pt x="85959" y="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EBAFE92C-E293-0722-BF97-350B18F81EA5}"/>
              </a:ext>
            </a:extLst>
          </p:cNvPr>
          <p:cNvSpPr/>
          <p:nvPr/>
        </p:nvSpPr>
        <p:spPr>
          <a:xfrm>
            <a:off x="3171803" y="5305217"/>
            <a:ext cx="124461" cy="116546"/>
          </a:xfrm>
          <a:custGeom>
            <a:avLst/>
            <a:gdLst>
              <a:gd name="connsiteX0" fmla="*/ 22 w 124461"/>
              <a:gd name="connsiteY0" fmla="*/ 208 h 116546"/>
              <a:gd name="connsiteX1" fmla="*/ 104797 w 124461"/>
              <a:gd name="connsiteY1" fmla="*/ 98633 h 116546"/>
              <a:gd name="connsiteX2" fmla="*/ 123847 w 124461"/>
              <a:gd name="connsiteY2" fmla="*/ 114508 h 116546"/>
              <a:gd name="connsiteX3" fmla="*/ 95272 w 124461"/>
              <a:gd name="connsiteY3" fmla="*/ 73233 h 116546"/>
              <a:gd name="connsiteX4" fmla="*/ 22 w 124461"/>
              <a:gd name="connsiteY4" fmla="*/ 208 h 116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461" h="116546">
                <a:moveTo>
                  <a:pt x="22" y="208"/>
                </a:moveTo>
                <a:cubicBezTo>
                  <a:pt x="1609" y="4441"/>
                  <a:pt x="104797" y="98633"/>
                  <a:pt x="104797" y="98633"/>
                </a:cubicBezTo>
                <a:cubicBezTo>
                  <a:pt x="125434" y="117683"/>
                  <a:pt x="125434" y="118741"/>
                  <a:pt x="123847" y="114508"/>
                </a:cubicBezTo>
                <a:cubicBezTo>
                  <a:pt x="122260" y="110275"/>
                  <a:pt x="110618" y="89108"/>
                  <a:pt x="95272" y="73233"/>
                </a:cubicBezTo>
                <a:cubicBezTo>
                  <a:pt x="79926" y="57358"/>
                  <a:pt x="-1565" y="-4025"/>
                  <a:pt x="22" y="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E487232D-C125-E0ED-8A4D-8EE81F22E2B7}"/>
              </a:ext>
            </a:extLst>
          </p:cNvPr>
          <p:cNvSpPr/>
          <p:nvPr/>
        </p:nvSpPr>
        <p:spPr>
          <a:xfrm>
            <a:off x="3310920" y="5428858"/>
            <a:ext cx="111907" cy="353420"/>
          </a:xfrm>
          <a:custGeom>
            <a:avLst/>
            <a:gdLst>
              <a:gd name="connsiteX0" fmla="*/ 605 w 111907"/>
              <a:gd name="connsiteY0" fmla="*/ 392 h 353420"/>
              <a:gd name="connsiteX1" fmla="*/ 86330 w 111907"/>
              <a:gd name="connsiteY1" fmla="*/ 184542 h 353420"/>
              <a:gd name="connsiteX2" fmla="*/ 89505 w 111907"/>
              <a:gd name="connsiteY2" fmla="*/ 209942 h 353420"/>
              <a:gd name="connsiteX3" fmla="*/ 92680 w 111907"/>
              <a:gd name="connsiteY3" fmla="*/ 254392 h 353420"/>
              <a:gd name="connsiteX4" fmla="*/ 111730 w 111907"/>
              <a:gd name="connsiteY4" fmla="*/ 352817 h 353420"/>
              <a:gd name="connsiteX5" fmla="*/ 79980 w 111907"/>
              <a:gd name="connsiteY5" fmla="*/ 203592 h 353420"/>
              <a:gd name="connsiteX6" fmla="*/ 48230 w 111907"/>
              <a:gd name="connsiteY6" fmla="*/ 136917 h 353420"/>
              <a:gd name="connsiteX7" fmla="*/ 605 w 111907"/>
              <a:gd name="connsiteY7" fmla="*/ 392 h 353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907" h="353420">
                <a:moveTo>
                  <a:pt x="605" y="392"/>
                </a:moveTo>
                <a:cubicBezTo>
                  <a:pt x="6955" y="8329"/>
                  <a:pt x="71513" y="149617"/>
                  <a:pt x="86330" y="184542"/>
                </a:cubicBezTo>
                <a:cubicBezTo>
                  <a:pt x="101147" y="219467"/>
                  <a:pt x="88447" y="198300"/>
                  <a:pt x="89505" y="209942"/>
                </a:cubicBezTo>
                <a:cubicBezTo>
                  <a:pt x="90563" y="221584"/>
                  <a:pt x="88976" y="230580"/>
                  <a:pt x="92680" y="254392"/>
                </a:cubicBezTo>
                <a:cubicBezTo>
                  <a:pt x="96384" y="278205"/>
                  <a:pt x="113847" y="361284"/>
                  <a:pt x="111730" y="352817"/>
                </a:cubicBezTo>
                <a:cubicBezTo>
                  <a:pt x="109613" y="344350"/>
                  <a:pt x="90563" y="239575"/>
                  <a:pt x="79980" y="203592"/>
                </a:cubicBezTo>
                <a:cubicBezTo>
                  <a:pt x="69397" y="167609"/>
                  <a:pt x="56697" y="166550"/>
                  <a:pt x="48230" y="136917"/>
                </a:cubicBezTo>
                <a:cubicBezTo>
                  <a:pt x="39763" y="107284"/>
                  <a:pt x="-5745" y="-7545"/>
                  <a:pt x="605" y="3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5EEE377F-1DE6-889C-C9DB-89D510C63509}"/>
              </a:ext>
            </a:extLst>
          </p:cNvPr>
          <p:cNvSpPr/>
          <p:nvPr/>
        </p:nvSpPr>
        <p:spPr>
          <a:xfrm>
            <a:off x="3397205" y="5631447"/>
            <a:ext cx="16016" cy="152476"/>
          </a:xfrm>
          <a:custGeom>
            <a:avLst/>
            <a:gdLst>
              <a:gd name="connsiteX0" fmla="*/ 6395 w 16016"/>
              <a:gd name="connsiteY0" fmla="*/ 1003 h 152476"/>
              <a:gd name="connsiteX1" fmla="*/ 15920 w 16016"/>
              <a:gd name="connsiteY1" fmla="*/ 150228 h 152476"/>
              <a:gd name="connsiteX2" fmla="*/ 45 w 16016"/>
              <a:gd name="connsiteY2" fmla="*/ 86728 h 152476"/>
              <a:gd name="connsiteX3" fmla="*/ 6395 w 16016"/>
              <a:gd name="connsiteY3" fmla="*/ 1003 h 152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16" h="152476">
                <a:moveTo>
                  <a:pt x="6395" y="1003"/>
                </a:moveTo>
                <a:cubicBezTo>
                  <a:pt x="9041" y="11586"/>
                  <a:pt x="16978" y="135941"/>
                  <a:pt x="15920" y="150228"/>
                </a:cubicBezTo>
                <a:cubicBezTo>
                  <a:pt x="14862" y="164515"/>
                  <a:pt x="574" y="106836"/>
                  <a:pt x="45" y="86728"/>
                </a:cubicBezTo>
                <a:cubicBezTo>
                  <a:pt x="-484" y="66620"/>
                  <a:pt x="3749" y="-9580"/>
                  <a:pt x="6395" y="10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0445301B-45EB-7325-B3D2-EDF7FC1EEFA6}"/>
              </a:ext>
            </a:extLst>
          </p:cNvPr>
          <p:cNvSpPr/>
          <p:nvPr/>
        </p:nvSpPr>
        <p:spPr>
          <a:xfrm>
            <a:off x="3148991" y="5529005"/>
            <a:ext cx="268445" cy="256248"/>
          </a:xfrm>
          <a:custGeom>
            <a:avLst/>
            <a:gdLst>
              <a:gd name="connsiteX0" fmla="*/ 3784 w 268445"/>
              <a:gd name="connsiteY0" fmla="*/ 1845 h 256248"/>
              <a:gd name="connsiteX1" fmla="*/ 32359 w 268445"/>
              <a:gd name="connsiteY1" fmla="*/ 97095 h 256248"/>
              <a:gd name="connsiteX2" fmla="*/ 108559 w 268445"/>
              <a:gd name="connsiteY2" fmla="*/ 192345 h 256248"/>
              <a:gd name="connsiteX3" fmla="*/ 149834 w 268445"/>
              <a:gd name="connsiteY3" fmla="*/ 227270 h 256248"/>
              <a:gd name="connsiteX4" fmla="*/ 267309 w 268445"/>
              <a:gd name="connsiteY4" fmla="*/ 255845 h 256248"/>
              <a:gd name="connsiteX5" fmla="*/ 203809 w 268445"/>
              <a:gd name="connsiteY5" fmla="*/ 239970 h 256248"/>
              <a:gd name="connsiteX6" fmla="*/ 111734 w 268445"/>
              <a:gd name="connsiteY6" fmla="*/ 185995 h 256248"/>
              <a:gd name="connsiteX7" fmla="*/ 3784 w 268445"/>
              <a:gd name="connsiteY7" fmla="*/ 1845 h 256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8445" h="256248">
                <a:moveTo>
                  <a:pt x="3784" y="1845"/>
                </a:moveTo>
                <a:cubicBezTo>
                  <a:pt x="-9445" y="-12972"/>
                  <a:pt x="14897" y="65345"/>
                  <a:pt x="32359" y="97095"/>
                </a:cubicBezTo>
                <a:cubicBezTo>
                  <a:pt x="49821" y="128845"/>
                  <a:pt x="88980" y="170649"/>
                  <a:pt x="108559" y="192345"/>
                </a:cubicBezTo>
                <a:cubicBezTo>
                  <a:pt x="128138" y="214041"/>
                  <a:pt x="123376" y="216687"/>
                  <a:pt x="149834" y="227270"/>
                </a:cubicBezTo>
                <a:cubicBezTo>
                  <a:pt x="176292" y="237853"/>
                  <a:pt x="258313" y="253728"/>
                  <a:pt x="267309" y="255845"/>
                </a:cubicBezTo>
                <a:cubicBezTo>
                  <a:pt x="276305" y="257962"/>
                  <a:pt x="229738" y="251612"/>
                  <a:pt x="203809" y="239970"/>
                </a:cubicBezTo>
                <a:cubicBezTo>
                  <a:pt x="177880" y="228328"/>
                  <a:pt x="142426" y="219862"/>
                  <a:pt x="111734" y="185995"/>
                </a:cubicBezTo>
                <a:cubicBezTo>
                  <a:pt x="81042" y="152128"/>
                  <a:pt x="17013" y="16662"/>
                  <a:pt x="3784" y="18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EF2A96AF-4DF5-BC50-FF79-B12AFC3E4635}"/>
              </a:ext>
            </a:extLst>
          </p:cNvPr>
          <p:cNvSpPr/>
          <p:nvPr/>
        </p:nvSpPr>
        <p:spPr>
          <a:xfrm>
            <a:off x="3193405" y="5416541"/>
            <a:ext cx="73709" cy="101613"/>
          </a:xfrm>
          <a:custGeom>
            <a:avLst/>
            <a:gdLst>
              <a:gd name="connsiteX0" fmla="*/ 73670 w 73709"/>
              <a:gd name="connsiteY0" fmla="*/ 9 h 101613"/>
              <a:gd name="connsiteX1" fmla="*/ 16520 w 73709"/>
              <a:gd name="connsiteY1" fmla="*/ 38109 h 101613"/>
              <a:gd name="connsiteX2" fmla="*/ 645 w 73709"/>
              <a:gd name="connsiteY2" fmla="*/ 101609 h 101613"/>
              <a:gd name="connsiteX3" fmla="*/ 6995 w 73709"/>
              <a:gd name="connsiteY3" fmla="*/ 41284 h 101613"/>
              <a:gd name="connsiteX4" fmla="*/ 73670 w 73709"/>
              <a:gd name="connsiteY4" fmla="*/ 9 h 10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709" h="101613">
                <a:moveTo>
                  <a:pt x="73670" y="9"/>
                </a:moveTo>
                <a:cubicBezTo>
                  <a:pt x="75257" y="-520"/>
                  <a:pt x="28691" y="21176"/>
                  <a:pt x="16520" y="38109"/>
                </a:cubicBezTo>
                <a:cubicBezTo>
                  <a:pt x="4349" y="55042"/>
                  <a:pt x="2232" y="101080"/>
                  <a:pt x="645" y="101609"/>
                </a:cubicBezTo>
                <a:cubicBezTo>
                  <a:pt x="-942" y="102138"/>
                  <a:pt x="116" y="56630"/>
                  <a:pt x="6995" y="41284"/>
                </a:cubicBezTo>
                <a:cubicBezTo>
                  <a:pt x="13874" y="25938"/>
                  <a:pt x="72083" y="538"/>
                  <a:pt x="73670" y="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5FA514AC-26D2-FF68-BF01-43DD796BC6B4}"/>
              </a:ext>
            </a:extLst>
          </p:cNvPr>
          <p:cNvSpPr/>
          <p:nvPr/>
        </p:nvSpPr>
        <p:spPr>
          <a:xfrm>
            <a:off x="3265255" y="5492281"/>
            <a:ext cx="107016" cy="159348"/>
          </a:xfrm>
          <a:custGeom>
            <a:avLst/>
            <a:gdLst>
              <a:gd name="connsiteX0" fmla="*/ 1820 w 107016"/>
              <a:gd name="connsiteY0" fmla="*/ 469 h 159348"/>
              <a:gd name="connsiteX1" fmla="*/ 24045 w 107016"/>
              <a:gd name="connsiteY1" fmla="*/ 57619 h 159348"/>
              <a:gd name="connsiteX2" fmla="*/ 93895 w 107016"/>
              <a:gd name="connsiteY2" fmla="*/ 130644 h 159348"/>
              <a:gd name="connsiteX3" fmla="*/ 106595 w 107016"/>
              <a:gd name="connsiteY3" fmla="*/ 159219 h 159348"/>
              <a:gd name="connsiteX4" fmla="*/ 100245 w 107016"/>
              <a:gd name="connsiteY4" fmla="*/ 121119 h 159348"/>
              <a:gd name="connsiteX5" fmla="*/ 65320 w 107016"/>
              <a:gd name="connsiteY5" fmla="*/ 89369 h 159348"/>
              <a:gd name="connsiteX6" fmla="*/ 1820 w 107016"/>
              <a:gd name="connsiteY6" fmla="*/ 469 h 159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016" h="159348">
                <a:moveTo>
                  <a:pt x="1820" y="469"/>
                </a:moveTo>
                <a:cubicBezTo>
                  <a:pt x="-5059" y="-4823"/>
                  <a:pt x="8699" y="35923"/>
                  <a:pt x="24045" y="57619"/>
                </a:cubicBezTo>
                <a:cubicBezTo>
                  <a:pt x="39391" y="79315"/>
                  <a:pt x="80137" y="113711"/>
                  <a:pt x="93895" y="130644"/>
                </a:cubicBezTo>
                <a:cubicBezTo>
                  <a:pt x="107653" y="147577"/>
                  <a:pt x="105537" y="160807"/>
                  <a:pt x="106595" y="159219"/>
                </a:cubicBezTo>
                <a:cubicBezTo>
                  <a:pt x="107653" y="157631"/>
                  <a:pt x="107124" y="132761"/>
                  <a:pt x="100245" y="121119"/>
                </a:cubicBezTo>
                <a:cubicBezTo>
                  <a:pt x="93366" y="109477"/>
                  <a:pt x="79608" y="105244"/>
                  <a:pt x="65320" y="89369"/>
                </a:cubicBezTo>
                <a:cubicBezTo>
                  <a:pt x="51033" y="73494"/>
                  <a:pt x="8699" y="5761"/>
                  <a:pt x="1820" y="46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3DDC5CB7-D0A4-1107-D37E-CB2FAD780785}"/>
              </a:ext>
            </a:extLst>
          </p:cNvPr>
          <p:cNvSpPr/>
          <p:nvPr/>
        </p:nvSpPr>
        <p:spPr>
          <a:xfrm>
            <a:off x="2888868" y="5460822"/>
            <a:ext cx="235651" cy="60509"/>
          </a:xfrm>
          <a:custGeom>
            <a:avLst/>
            <a:gdLst>
              <a:gd name="connsiteX0" fmla="*/ 382 w 235651"/>
              <a:gd name="connsiteY0" fmla="*/ 178 h 60509"/>
              <a:gd name="connsiteX1" fmla="*/ 95632 w 235651"/>
              <a:gd name="connsiteY1" fmla="*/ 41453 h 60509"/>
              <a:gd name="connsiteX2" fmla="*/ 235332 w 235651"/>
              <a:gd name="connsiteY2" fmla="*/ 25578 h 60509"/>
              <a:gd name="connsiteX3" fmla="*/ 130557 w 235651"/>
              <a:gd name="connsiteY3" fmla="*/ 60503 h 60509"/>
              <a:gd name="connsiteX4" fmla="*/ 382 w 235651"/>
              <a:gd name="connsiteY4" fmla="*/ 178 h 60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651" h="60509">
                <a:moveTo>
                  <a:pt x="382" y="178"/>
                </a:moveTo>
                <a:cubicBezTo>
                  <a:pt x="-5439" y="-2997"/>
                  <a:pt x="56474" y="37220"/>
                  <a:pt x="95632" y="41453"/>
                </a:cubicBezTo>
                <a:cubicBezTo>
                  <a:pt x="134790" y="45686"/>
                  <a:pt x="229511" y="22403"/>
                  <a:pt x="235332" y="25578"/>
                </a:cubicBezTo>
                <a:cubicBezTo>
                  <a:pt x="241153" y="28753"/>
                  <a:pt x="166011" y="61032"/>
                  <a:pt x="130557" y="60503"/>
                </a:cubicBezTo>
                <a:cubicBezTo>
                  <a:pt x="95103" y="59974"/>
                  <a:pt x="6203" y="3353"/>
                  <a:pt x="382" y="1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1B01FC22-1EBE-6B5F-DF54-C13F2ABA7C0F}"/>
              </a:ext>
            </a:extLst>
          </p:cNvPr>
          <p:cNvSpPr/>
          <p:nvPr/>
        </p:nvSpPr>
        <p:spPr>
          <a:xfrm>
            <a:off x="2878940" y="5377030"/>
            <a:ext cx="110216" cy="64923"/>
          </a:xfrm>
          <a:custGeom>
            <a:avLst/>
            <a:gdLst>
              <a:gd name="connsiteX0" fmla="*/ 785 w 110216"/>
              <a:gd name="connsiteY0" fmla="*/ 64920 h 64923"/>
              <a:gd name="connsiteX1" fmla="*/ 108735 w 110216"/>
              <a:gd name="connsiteY1" fmla="*/ 4595 h 64923"/>
              <a:gd name="connsiteX2" fmla="*/ 61110 w 110216"/>
              <a:gd name="connsiteY2" fmla="*/ 7770 h 64923"/>
              <a:gd name="connsiteX3" fmla="*/ 785 w 110216"/>
              <a:gd name="connsiteY3" fmla="*/ 64920 h 64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16" h="64923">
                <a:moveTo>
                  <a:pt x="785" y="64920"/>
                </a:moveTo>
                <a:cubicBezTo>
                  <a:pt x="8723" y="64391"/>
                  <a:pt x="98681" y="14120"/>
                  <a:pt x="108735" y="4595"/>
                </a:cubicBezTo>
                <a:cubicBezTo>
                  <a:pt x="118789" y="-4930"/>
                  <a:pt x="74868" y="2478"/>
                  <a:pt x="61110" y="7770"/>
                </a:cubicBezTo>
                <a:cubicBezTo>
                  <a:pt x="47352" y="13062"/>
                  <a:pt x="-7153" y="65449"/>
                  <a:pt x="785" y="649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C749ED09-379F-0F91-D4D6-1258888F9BD4}"/>
              </a:ext>
            </a:extLst>
          </p:cNvPr>
          <p:cNvSpPr/>
          <p:nvPr/>
        </p:nvSpPr>
        <p:spPr>
          <a:xfrm>
            <a:off x="3393964" y="5603841"/>
            <a:ext cx="73333" cy="168498"/>
          </a:xfrm>
          <a:custGeom>
            <a:avLst/>
            <a:gdLst>
              <a:gd name="connsiteX0" fmla="*/ 111 w 73333"/>
              <a:gd name="connsiteY0" fmla="*/ 34 h 168498"/>
              <a:gd name="connsiteX1" fmla="*/ 47736 w 73333"/>
              <a:gd name="connsiteY1" fmla="*/ 120684 h 168498"/>
              <a:gd name="connsiteX2" fmla="*/ 73136 w 73333"/>
              <a:gd name="connsiteY2" fmla="*/ 168309 h 168498"/>
              <a:gd name="connsiteX3" fmla="*/ 35036 w 73333"/>
              <a:gd name="connsiteY3" fmla="*/ 133384 h 168498"/>
              <a:gd name="connsiteX4" fmla="*/ 111 w 73333"/>
              <a:gd name="connsiteY4" fmla="*/ 34 h 16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333" h="168498">
                <a:moveTo>
                  <a:pt x="111" y="34"/>
                </a:moveTo>
                <a:cubicBezTo>
                  <a:pt x="2228" y="-2083"/>
                  <a:pt x="35565" y="92638"/>
                  <a:pt x="47736" y="120684"/>
                </a:cubicBezTo>
                <a:cubicBezTo>
                  <a:pt x="59907" y="148730"/>
                  <a:pt x="75253" y="166192"/>
                  <a:pt x="73136" y="168309"/>
                </a:cubicBezTo>
                <a:cubicBezTo>
                  <a:pt x="71019" y="170426"/>
                  <a:pt x="43503" y="154551"/>
                  <a:pt x="35036" y="133384"/>
                </a:cubicBezTo>
                <a:cubicBezTo>
                  <a:pt x="26569" y="112217"/>
                  <a:pt x="-2006" y="2151"/>
                  <a:pt x="111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08E5D7E2-E092-600D-9678-4BD69A16DD6F}"/>
              </a:ext>
            </a:extLst>
          </p:cNvPr>
          <p:cNvSpPr/>
          <p:nvPr/>
        </p:nvSpPr>
        <p:spPr>
          <a:xfrm>
            <a:off x="3330557" y="5756155"/>
            <a:ext cx="123864" cy="38506"/>
          </a:xfrm>
          <a:custGeom>
            <a:avLst/>
            <a:gdLst>
              <a:gd name="connsiteX0" fmla="*/ 18 w 123864"/>
              <a:gd name="connsiteY0" fmla="*/ 6470 h 38506"/>
              <a:gd name="connsiteX1" fmla="*/ 63518 w 123864"/>
              <a:gd name="connsiteY1" fmla="*/ 25520 h 38506"/>
              <a:gd name="connsiteX2" fmla="*/ 123843 w 123864"/>
              <a:gd name="connsiteY2" fmla="*/ 120 h 38506"/>
              <a:gd name="connsiteX3" fmla="*/ 69868 w 123864"/>
              <a:gd name="connsiteY3" fmla="*/ 38220 h 38506"/>
              <a:gd name="connsiteX4" fmla="*/ 18 w 123864"/>
              <a:gd name="connsiteY4" fmla="*/ 6470 h 38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864" h="38506">
                <a:moveTo>
                  <a:pt x="18" y="6470"/>
                </a:moveTo>
                <a:cubicBezTo>
                  <a:pt x="-1040" y="4353"/>
                  <a:pt x="42881" y="26578"/>
                  <a:pt x="63518" y="25520"/>
                </a:cubicBezTo>
                <a:cubicBezTo>
                  <a:pt x="84155" y="24462"/>
                  <a:pt x="122785" y="-1997"/>
                  <a:pt x="123843" y="120"/>
                </a:cubicBezTo>
                <a:cubicBezTo>
                  <a:pt x="124901" y="2237"/>
                  <a:pt x="86272" y="34516"/>
                  <a:pt x="69868" y="38220"/>
                </a:cubicBezTo>
                <a:cubicBezTo>
                  <a:pt x="53464" y="41924"/>
                  <a:pt x="1076" y="8587"/>
                  <a:pt x="18" y="64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368D72AD-DA07-F572-62FD-4799C9239623}"/>
              </a:ext>
            </a:extLst>
          </p:cNvPr>
          <p:cNvSpPr/>
          <p:nvPr/>
        </p:nvSpPr>
        <p:spPr>
          <a:xfrm>
            <a:off x="2927086" y="5616522"/>
            <a:ext cx="197141" cy="267199"/>
          </a:xfrm>
          <a:custGeom>
            <a:avLst/>
            <a:gdLst>
              <a:gd name="connsiteX0" fmla="*/ 197114 w 197141"/>
              <a:gd name="connsiteY0" fmla="*/ 53 h 267199"/>
              <a:gd name="connsiteX1" fmla="*/ 47889 w 197141"/>
              <a:gd name="connsiteY1" fmla="*/ 57203 h 267199"/>
              <a:gd name="connsiteX2" fmla="*/ 22489 w 197141"/>
              <a:gd name="connsiteY2" fmla="*/ 139753 h 267199"/>
              <a:gd name="connsiteX3" fmla="*/ 19314 w 197141"/>
              <a:gd name="connsiteY3" fmla="*/ 266753 h 267199"/>
              <a:gd name="connsiteX4" fmla="*/ 264 w 197141"/>
              <a:gd name="connsiteY4" fmla="*/ 92128 h 267199"/>
              <a:gd name="connsiteX5" fmla="*/ 35189 w 197141"/>
              <a:gd name="connsiteY5" fmla="*/ 47678 h 267199"/>
              <a:gd name="connsiteX6" fmla="*/ 197114 w 197141"/>
              <a:gd name="connsiteY6" fmla="*/ 53 h 267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141" h="267199">
                <a:moveTo>
                  <a:pt x="197114" y="53"/>
                </a:moveTo>
                <a:cubicBezTo>
                  <a:pt x="199231" y="1641"/>
                  <a:pt x="76993" y="33920"/>
                  <a:pt x="47889" y="57203"/>
                </a:cubicBezTo>
                <a:cubicBezTo>
                  <a:pt x="18785" y="80486"/>
                  <a:pt x="27251" y="104828"/>
                  <a:pt x="22489" y="139753"/>
                </a:cubicBezTo>
                <a:cubicBezTo>
                  <a:pt x="17726" y="174678"/>
                  <a:pt x="23018" y="274690"/>
                  <a:pt x="19314" y="266753"/>
                </a:cubicBezTo>
                <a:cubicBezTo>
                  <a:pt x="15610" y="258816"/>
                  <a:pt x="-2382" y="128640"/>
                  <a:pt x="264" y="92128"/>
                </a:cubicBezTo>
                <a:cubicBezTo>
                  <a:pt x="2910" y="55616"/>
                  <a:pt x="-2911" y="63024"/>
                  <a:pt x="35189" y="47678"/>
                </a:cubicBezTo>
                <a:cubicBezTo>
                  <a:pt x="73289" y="32332"/>
                  <a:pt x="194997" y="-1535"/>
                  <a:pt x="197114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CBF79D56-2376-BD13-B18F-5981A1A3E79D}"/>
              </a:ext>
            </a:extLst>
          </p:cNvPr>
          <p:cNvSpPr/>
          <p:nvPr/>
        </p:nvSpPr>
        <p:spPr>
          <a:xfrm>
            <a:off x="5038686" y="4333777"/>
            <a:ext cx="223299" cy="35413"/>
          </a:xfrm>
          <a:custGeom>
            <a:avLst/>
            <a:gdLst>
              <a:gd name="connsiteX0" fmla="*/ 39 w 223299"/>
              <a:gd name="connsiteY0" fmla="*/ 25498 h 35413"/>
              <a:gd name="connsiteX1" fmla="*/ 117514 w 223299"/>
              <a:gd name="connsiteY1" fmla="*/ 31848 h 35413"/>
              <a:gd name="connsiteX2" fmla="*/ 222289 w 223299"/>
              <a:gd name="connsiteY2" fmla="*/ 98 h 35413"/>
              <a:gd name="connsiteX3" fmla="*/ 168314 w 223299"/>
              <a:gd name="connsiteY3" fmla="*/ 22323 h 35413"/>
              <a:gd name="connsiteX4" fmla="*/ 130214 w 223299"/>
              <a:gd name="connsiteY4" fmla="*/ 35023 h 35413"/>
              <a:gd name="connsiteX5" fmla="*/ 39 w 223299"/>
              <a:gd name="connsiteY5" fmla="*/ 25498 h 35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299" h="35413">
                <a:moveTo>
                  <a:pt x="39" y="25498"/>
                </a:moveTo>
                <a:cubicBezTo>
                  <a:pt x="-2078" y="24969"/>
                  <a:pt x="80472" y="36081"/>
                  <a:pt x="117514" y="31848"/>
                </a:cubicBezTo>
                <a:cubicBezTo>
                  <a:pt x="154556" y="27615"/>
                  <a:pt x="213822" y="1685"/>
                  <a:pt x="222289" y="98"/>
                </a:cubicBezTo>
                <a:cubicBezTo>
                  <a:pt x="230756" y="-1489"/>
                  <a:pt x="183660" y="16502"/>
                  <a:pt x="168314" y="22323"/>
                </a:cubicBezTo>
                <a:cubicBezTo>
                  <a:pt x="152968" y="28144"/>
                  <a:pt x="150851" y="32377"/>
                  <a:pt x="130214" y="35023"/>
                </a:cubicBezTo>
                <a:cubicBezTo>
                  <a:pt x="109577" y="37669"/>
                  <a:pt x="2156" y="26027"/>
                  <a:pt x="39" y="254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EE54C64F-B445-7800-6911-6CA4FA8CA27D}"/>
              </a:ext>
            </a:extLst>
          </p:cNvPr>
          <p:cNvSpPr/>
          <p:nvPr/>
        </p:nvSpPr>
        <p:spPr>
          <a:xfrm>
            <a:off x="5063886" y="4342915"/>
            <a:ext cx="146661" cy="38853"/>
          </a:xfrm>
          <a:custGeom>
            <a:avLst/>
            <a:gdLst>
              <a:gd name="connsiteX0" fmla="*/ 239 w 146661"/>
              <a:gd name="connsiteY0" fmla="*/ 35410 h 38853"/>
              <a:gd name="connsiteX1" fmla="*/ 73264 w 146661"/>
              <a:gd name="connsiteY1" fmla="*/ 35410 h 38853"/>
              <a:gd name="connsiteX2" fmla="*/ 146289 w 146661"/>
              <a:gd name="connsiteY2" fmla="*/ 485 h 38853"/>
              <a:gd name="connsiteX3" fmla="*/ 98664 w 146661"/>
              <a:gd name="connsiteY3" fmla="*/ 16360 h 38853"/>
              <a:gd name="connsiteX4" fmla="*/ 239 w 146661"/>
              <a:gd name="connsiteY4" fmla="*/ 35410 h 38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661" h="38853">
                <a:moveTo>
                  <a:pt x="239" y="35410"/>
                </a:moveTo>
                <a:cubicBezTo>
                  <a:pt x="-3994" y="38585"/>
                  <a:pt x="48922" y="41231"/>
                  <a:pt x="73264" y="35410"/>
                </a:cubicBezTo>
                <a:cubicBezTo>
                  <a:pt x="97606" y="29589"/>
                  <a:pt x="142056" y="3660"/>
                  <a:pt x="146289" y="485"/>
                </a:cubicBezTo>
                <a:cubicBezTo>
                  <a:pt x="150522" y="-2690"/>
                  <a:pt x="117714" y="10539"/>
                  <a:pt x="98664" y="16360"/>
                </a:cubicBezTo>
                <a:cubicBezTo>
                  <a:pt x="79614" y="22181"/>
                  <a:pt x="4472" y="32235"/>
                  <a:pt x="239" y="35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677FE555-0293-267C-8313-C2B16FF21293}"/>
              </a:ext>
            </a:extLst>
          </p:cNvPr>
          <p:cNvSpPr/>
          <p:nvPr/>
        </p:nvSpPr>
        <p:spPr>
          <a:xfrm>
            <a:off x="5060711" y="4311480"/>
            <a:ext cx="184442" cy="91162"/>
          </a:xfrm>
          <a:custGeom>
            <a:avLst/>
            <a:gdLst>
              <a:gd name="connsiteX0" fmla="*/ 239 w 184442"/>
              <a:gd name="connsiteY0" fmla="*/ 170 h 91162"/>
              <a:gd name="connsiteX1" fmla="*/ 60564 w 184442"/>
              <a:gd name="connsiteY1" fmla="*/ 66845 h 91162"/>
              <a:gd name="connsiteX2" fmla="*/ 184389 w 184442"/>
              <a:gd name="connsiteY2" fmla="*/ 76370 h 91162"/>
              <a:gd name="connsiteX3" fmla="*/ 44689 w 184442"/>
              <a:gd name="connsiteY3" fmla="*/ 89070 h 91162"/>
              <a:gd name="connsiteX4" fmla="*/ 239 w 184442"/>
              <a:gd name="connsiteY4" fmla="*/ 170 h 91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442" h="91162">
                <a:moveTo>
                  <a:pt x="239" y="170"/>
                </a:moveTo>
                <a:cubicBezTo>
                  <a:pt x="2885" y="-3534"/>
                  <a:pt x="29872" y="54145"/>
                  <a:pt x="60564" y="66845"/>
                </a:cubicBezTo>
                <a:cubicBezTo>
                  <a:pt x="91256" y="79545"/>
                  <a:pt x="187035" y="72666"/>
                  <a:pt x="184389" y="76370"/>
                </a:cubicBezTo>
                <a:cubicBezTo>
                  <a:pt x="181743" y="80074"/>
                  <a:pt x="72205" y="97007"/>
                  <a:pt x="44689" y="89070"/>
                </a:cubicBezTo>
                <a:cubicBezTo>
                  <a:pt x="17173" y="81133"/>
                  <a:pt x="-2407" y="3874"/>
                  <a:pt x="239" y="1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FB82A2DE-3F0A-7044-2407-88C7B20C8CF8}"/>
              </a:ext>
            </a:extLst>
          </p:cNvPr>
          <p:cNvSpPr/>
          <p:nvPr/>
        </p:nvSpPr>
        <p:spPr>
          <a:xfrm>
            <a:off x="3438681" y="4412835"/>
            <a:ext cx="258987" cy="99367"/>
          </a:xfrm>
          <a:custGeom>
            <a:avLst/>
            <a:gdLst>
              <a:gd name="connsiteX0" fmla="*/ 3019 w 258987"/>
              <a:gd name="connsiteY0" fmla="*/ 415 h 99367"/>
              <a:gd name="connsiteX1" fmla="*/ 72869 w 258987"/>
              <a:gd name="connsiteY1" fmla="*/ 41690 h 99367"/>
              <a:gd name="connsiteX2" fmla="*/ 257019 w 258987"/>
              <a:gd name="connsiteY2" fmla="*/ 98840 h 99367"/>
              <a:gd name="connsiteX3" fmla="*/ 161769 w 258987"/>
              <a:gd name="connsiteY3" fmla="*/ 67090 h 99367"/>
              <a:gd name="connsiteX4" fmla="*/ 3019 w 258987"/>
              <a:gd name="connsiteY4" fmla="*/ 415 h 99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987" h="99367">
                <a:moveTo>
                  <a:pt x="3019" y="415"/>
                </a:moveTo>
                <a:cubicBezTo>
                  <a:pt x="-11798" y="-3818"/>
                  <a:pt x="30536" y="25286"/>
                  <a:pt x="72869" y="41690"/>
                </a:cubicBezTo>
                <a:cubicBezTo>
                  <a:pt x="115202" y="58094"/>
                  <a:pt x="242202" y="94607"/>
                  <a:pt x="257019" y="98840"/>
                </a:cubicBezTo>
                <a:cubicBezTo>
                  <a:pt x="271836" y="103073"/>
                  <a:pt x="199340" y="80848"/>
                  <a:pt x="161769" y="67090"/>
                </a:cubicBezTo>
                <a:cubicBezTo>
                  <a:pt x="124198" y="53332"/>
                  <a:pt x="17836" y="4648"/>
                  <a:pt x="3019" y="4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DC874D88-1D6D-F9DA-E68B-014F5D39BEB1}"/>
              </a:ext>
            </a:extLst>
          </p:cNvPr>
          <p:cNvSpPr/>
          <p:nvPr/>
        </p:nvSpPr>
        <p:spPr>
          <a:xfrm>
            <a:off x="3434796" y="4273507"/>
            <a:ext cx="127668" cy="215993"/>
          </a:xfrm>
          <a:custGeom>
            <a:avLst/>
            <a:gdLst>
              <a:gd name="connsiteX0" fmla="*/ 127554 w 127668"/>
              <a:gd name="connsiteY0" fmla="*/ 43 h 215993"/>
              <a:gd name="connsiteX1" fmla="*/ 29129 w 127668"/>
              <a:gd name="connsiteY1" fmla="*/ 117518 h 215993"/>
              <a:gd name="connsiteX2" fmla="*/ 554 w 127668"/>
              <a:gd name="connsiteY2" fmla="*/ 215943 h 215993"/>
              <a:gd name="connsiteX3" fmla="*/ 48179 w 127668"/>
              <a:gd name="connsiteY3" fmla="*/ 104818 h 215993"/>
              <a:gd name="connsiteX4" fmla="*/ 127554 w 127668"/>
              <a:gd name="connsiteY4" fmla="*/ 43 h 215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668" h="215993">
                <a:moveTo>
                  <a:pt x="127554" y="43"/>
                </a:moveTo>
                <a:cubicBezTo>
                  <a:pt x="124379" y="2160"/>
                  <a:pt x="50296" y="81535"/>
                  <a:pt x="29129" y="117518"/>
                </a:cubicBezTo>
                <a:cubicBezTo>
                  <a:pt x="7962" y="153501"/>
                  <a:pt x="-2621" y="218060"/>
                  <a:pt x="554" y="215943"/>
                </a:cubicBezTo>
                <a:cubicBezTo>
                  <a:pt x="3729" y="213826"/>
                  <a:pt x="29129" y="136039"/>
                  <a:pt x="48179" y="104818"/>
                </a:cubicBezTo>
                <a:cubicBezTo>
                  <a:pt x="67229" y="73597"/>
                  <a:pt x="130729" y="-2074"/>
                  <a:pt x="127554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D9F93DA4-1F00-ACCA-618B-7A0CEE931718}"/>
              </a:ext>
            </a:extLst>
          </p:cNvPr>
          <p:cNvSpPr/>
          <p:nvPr/>
        </p:nvSpPr>
        <p:spPr>
          <a:xfrm>
            <a:off x="3574282" y="4495566"/>
            <a:ext cx="347933" cy="73153"/>
          </a:xfrm>
          <a:custGeom>
            <a:avLst/>
            <a:gdLst>
              <a:gd name="connsiteX0" fmla="*/ 768 w 347933"/>
              <a:gd name="connsiteY0" fmla="*/ 234 h 73153"/>
              <a:gd name="connsiteX1" fmla="*/ 159518 w 347933"/>
              <a:gd name="connsiteY1" fmla="*/ 47859 h 73153"/>
              <a:gd name="connsiteX2" fmla="*/ 346843 w 347933"/>
              <a:gd name="connsiteY2" fmla="*/ 60559 h 73153"/>
              <a:gd name="connsiteX3" fmla="*/ 226193 w 347933"/>
              <a:gd name="connsiteY3" fmla="*/ 70084 h 73153"/>
              <a:gd name="connsiteX4" fmla="*/ 768 w 347933"/>
              <a:gd name="connsiteY4" fmla="*/ 234 h 73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933" h="73153">
                <a:moveTo>
                  <a:pt x="768" y="234"/>
                </a:moveTo>
                <a:cubicBezTo>
                  <a:pt x="-10344" y="-3470"/>
                  <a:pt x="101839" y="37805"/>
                  <a:pt x="159518" y="47859"/>
                </a:cubicBezTo>
                <a:cubicBezTo>
                  <a:pt x="217197" y="57913"/>
                  <a:pt x="335731" y="56855"/>
                  <a:pt x="346843" y="60559"/>
                </a:cubicBezTo>
                <a:cubicBezTo>
                  <a:pt x="357955" y="64263"/>
                  <a:pt x="281755" y="79609"/>
                  <a:pt x="226193" y="70084"/>
                </a:cubicBezTo>
                <a:cubicBezTo>
                  <a:pt x="170631" y="60559"/>
                  <a:pt x="11880" y="3938"/>
                  <a:pt x="768" y="2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9E19E791-370C-4B2E-87A4-7B85A13EBCE6}"/>
              </a:ext>
            </a:extLst>
          </p:cNvPr>
          <p:cNvSpPr/>
          <p:nvPr/>
        </p:nvSpPr>
        <p:spPr>
          <a:xfrm>
            <a:off x="4616239" y="4187806"/>
            <a:ext cx="209820" cy="196880"/>
          </a:xfrm>
          <a:custGeom>
            <a:avLst/>
            <a:gdLst>
              <a:gd name="connsiteX0" fmla="*/ 209761 w 209820"/>
              <a:gd name="connsiteY0" fmla="*/ 19 h 196880"/>
              <a:gd name="connsiteX1" fmla="*/ 101811 w 209820"/>
              <a:gd name="connsiteY1" fmla="*/ 57169 h 196880"/>
              <a:gd name="connsiteX2" fmla="*/ 63711 w 209820"/>
              <a:gd name="connsiteY2" fmla="*/ 98444 h 196880"/>
              <a:gd name="connsiteX3" fmla="*/ 211 w 209820"/>
              <a:gd name="connsiteY3" fmla="*/ 196869 h 196880"/>
              <a:gd name="connsiteX4" fmla="*/ 44661 w 209820"/>
              <a:gd name="connsiteY4" fmla="*/ 104794 h 196880"/>
              <a:gd name="connsiteX5" fmla="*/ 85936 w 209820"/>
              <a:gd name="connsiteY5" fmla="*/ 63519 h 196880"/>
              <a:gd name="connsiteX6" fmla="*/ 209761 w 209820"/>
              <a:gd name="connsiteY6" fmla="*/ 19 h 19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820" h="196880">
                <a:moveTo>
                  <a:pt x="209761" y="19"/>
                </a:moveTo>
                <a:cubicBezTo>
                  <a:pt x="212407" y="-1039"/>
                  <a:pt x="126153" y="40765"/>
                  <a:pt x="101811" y="57169"/>
                </a:cubicBezTo>
                <a:cubicBezTo>
                  <a:pt x="77469" y="73573"/>
                  <a:pt x="80644" y="75161"/>
                  <a:pt x="63711" y="98444"/>
                </a:cubicBezTo>
                <a:cubicBezTo>
                  <a:pt x="46778" y="121727"/>
                  <a:pt x="3386" y="195811"/>
                  <a:pt x="211" y="196869"/>
                </a:cubicBezTo>
                <a:cubicBezTo>
                  <a:pt x="-2964" y="197927"/>
                  <a:pt x="30373" y="127019"/>
                  <a:pt x="44661" y="104794"/>
                </a:cubicBezTo>
                <a:cubicBezTo>
                  <a:pt x="58949" y="82569"/>
                  <a:pt x="64240" y="78865"/>
                  <a:pt x="85936" y="63519"/>
                </a:cubicBezTo>
                <a:cubicBezTo>
                  <a:pt x="107632" y="48173"/>
                  <a:pt x="207115" y="1077"/>
                  <a:pt x="209761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5BE9E6BA-4703-AFD7-1214-006C069F94F0}"/>
              </a:ext>
            </a:extLst>
          </p:cNvPr>
          <p:cNvSpPr/>
          <p:nvPr/>
        </p:nvSpPr>
        <p:spPr>
          <a:xfrm>
            <a:off x="2297939" y="6909847"/>
            <a:ext cx="335660" cy="1542756"/>
          </a:xfrm>
          <a:custGeom>
            <a:avLst/>
            <a:gdLst>
              <a:gd name="connsiteX0" fmla="*/ 5360 w 335660"/>
              <a:gd name="connsiteY0" fmla="*/ 39593 h 1542756"/>
              <a:gd name="connsiteX1" fmla="*/ 311808 w 335660"/>
              <a:gd name="connsiteY1" fmla="*/ 1443321 h 1542756"/>
              <a:gd name="connsiteX2" fmla="*/ 306865 w 335660"/>
              <a:gd name="connsiteY2" fmla="*/ 1379065 h 1542756"/>
              <a:gd name="connsiteX3" fmla="*/ 237667 w 335660"/>
              <a:gd name="connsiteY3" fmla="*/ 988592 h 1542756"/>
              <a:gd name="connsiteX4" fmla="*/ 123985 w 335660"/>
              <a:gd name="connsiteY4" fmla="*/ 435009 h 1542756"/>
              <a:gd name="connsiteX5" fmla="*/ 5360 w 335660"/>
              <a:gd name="connsiteY5" fmla="*/ 39593 h 1542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5660" h="1542756">
                <a:moveTo>
                  <a:pt x="5360" y="39593"/>
                </a:moveTo>
                <a:cubicBezTo>
                  <a:pt x="36664" y="207645"/>
                  <a:pt x="261557" y="1220076"/>
                  <a:pt x="311808" y="1443321"/>
                </a:cubicBezTo>
                <a:cubicBezTo>
                  <a:pt x="362059" y="1666566"/>
                  <a:pt x="319222" y="1454853"/>
                  <a:pt x="306865" y="1379065"/>
                </a:cubicBezTo>
                <a:cubicBezTo>
                  <a:pt x="294508" y="1303277"/>
                  <a:pt x="268147" y="1145935"/>
                  <a:pt x="237667" y="988592"/>
                </a:cubicBezTo>
                <a:cubicBezTo>
                  <a:pt x="207187" y="831249"/>
                  <a:pt x="159408" y="586585"/>
                  <a:pt x="123985" y="435009"/>
                </a:cubicBezTo>
                <a:cubicBezTo>
                  <a:pt x="88562" y="283433"/>
                  <a:pt x="-25944" y="-128459"/>
                  <a:pt x="5360" y="395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9DA6C9AC-01C5-A0A8-F58F-BEB2EC34EB51}"/>
              </a:ext>
            </a:extLst>
          </p:cNvPr>
          <p:cNvSpPr/>
          <p:nvPr/>
        </p:nvSpPr>
        <p:spPr>
          <a:xfrm>
            <a:off x="2816681" y="6482013"/>
            <a:ext cx="901710" cy="1811181"/>
          </a:xfrm>
          <a:custGeom>
            <a:avLst/>
            <a:gdLst>
              <a:gd name="connsiteX0" fmla="*/ 53898 w 901710"/>
              <a:gd name="connsiteY0" fmla="*/ 9772 h 1811181"/>
              <a:gd name="connsiteX1" fmla="*/ 62997 w 901710"/>
              <a:gd name="connsiteY1" fmla="*/ 173545 h 1811181"/>
              <a:gd name="connsiteX2" fmla="*/ 558865 w 901710"/>
              <a:gd name="connsiteY2" fmla="*/ 1178930 h 1811181"/>
              <a:gd name="connsiteX3" fmla="*/ 900059 w 901710"/>
              <a:gd name="connsiteY3" fmla="*/ 1806727 h 1811181"/>
              <a:gd name="connsiteX4" fmla="*/ 668047 w 901710"/>
              <a:gd name="connsiteY4" fmla="*/ 1410942 h 1811181"/>
              <a:gd name="connsiteX5" fmla="*/ 213122 w 901710"/>
              <a:gd name="connsiteY5" fmla="*/ 519288 h 1811181"/>
              <a:gd name="connsiteX6" fmla="*/ 8406 w 901710"/>
              <a:gd name="connsiteY6" fmla="*/ 73462 h 1811181"/>
              <a:gd name="connsiteX7" fmla="*/ 53898 w 901710"/>
              <a:gd name="connsiteY7" fmla="*/ 9772 h 1811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1710" h="1811181">
                <a:moveTo>
                  <a:pt x="53898" y="9772"/>
                </a:moveTo>
                <a:cubicBezTo>
                  <a:pt x="62997" y="26453"/>
                  <a:pt x="-21164" y="-21315"/>
                  <a:pt x="62997" y="173545"/>
                </a:cubicBezTo>
                <a:cubicBezTo>
                  <a:pt x="147158" y="368405"/>
                  <a:pt x="419355" y="906733"/>
                  <a:pt x="558865" y="1178930"/>
                </a:cubicBezTo>
                <a:cubicBezTo>
                  <a:pt x="698375" y="1451127"/>
                  <a:pt x="881862" y="1768058"/>
                  <a:pt x="900059" y="1806727"/>
                </a:cubicBezTo>
                <a:cubicBezTo>
                  <a:pt x="918256" y="1845396"/>
                  <a:pt x="782536" y="1625515"/>
                  <a:pt x="668047" y="1410942"/>
                </a:cubicBezTo>
                <a:cubicBezTo>
                  <a:pt x="553558" y="1196369"/>
                  <a:pt x="323062" y="742201"/>
                  <a:pt x="213122" y="519288"/>
                </a:cubicBezTo>
                <a:cubicBezTo>
                  <a:pt x="103182" y="296375"/>
                  <a:pt x="40251" y="158381"/>
                  <a:pt x="8406" y="73462"/>
                </a:cubicBezTo>
                <a:cubicBezTo>
                  <a:pt x="-23439" y="-11457"/>
                  <a:pt x="44799" y="-6909"/>
                  <a:pt x="53898" y="97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AE87E04E-E22F-203E-399C-3361A8F00191}"/>
              </a:ext>
            </a:extLst>
          </p:cNvPr>
          <p:cNvSpPr/>
          <p:nvPr/>
        </p:nvSpPr>
        <p:spPr>
          <a:xfrm>
            <a:off x="2857410" y="8224977"/>
            <a:ext cx="322923" cy="705477"/>
          </a:xfrm>
          <a:custGeom>
            <a:avLst/>
            <a:gdLst>
              <a:gd name="connsiteX0" fmla="*/ 17718 w 322923"/>
              <a:gd name="connsiteY0" fmla="*/ 27369 h 705477"/>
              <a:gd name="connsiteX1" fmla="*/ 258829 w 322923"/>
              <a:gd name="connsiteY1" fmla="*/ 445901 h 705477"/>
              <a:gd name="connsiteX2" fmla="*/ 322518 w 322923"/>
              <a:gd name="connsiteY2" fmla="*/ 705208 h 705477"/>
              <a:gd name="connsiteX3" fmla="*/ 272477 w 322923"/>
              <a:gd name="connsiteY3" fmla="*/ 400408 h 705477"/>
              <a:gd name="connsiteX4" fmla="*/ 45014 w 322923"/>
              <a:gd name="connsiteY4" fmla="*/ 77411 h 705477"/>
              <a:gd name="connsiteX5" fmla="*/ 17718 w 322923"/>
              <a:gd name="connsiteY5" fmla="*/ 27369 h 705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2923" h="705477">
                <a:moveTo>
                  <a:pt x="17718" y="27369"/>
                </a:moveTo>
                <a:cubicBezTo>
                  <a:pt x="53354" y="88784"/>
                  <a:pt x="208029" y="332928"/>
                  <a:pt x="258829" y="445901"/>
                </a:cubicBezTo>
                <a:cubicBezTo>
                  <a:pt x="309629" y="558874"/>
                  <a:pt x="320243" y="712790"/>
                  <a:pt x="322518" y="705208"/>
                </a:cubicBezTo>
                <a:cubicBezTo>
                  <a:pt x="324793" y="697626"/>
                  <a:pt x="318728" y="505041"/>
                  <a:pt x="272477" y="400408"/>
                </a:cubicBezTo>
                <a:cubicBezTo>
                  <a:pt x="226226" y="295775"/>
                  <a:pt x="45014" y="77411"/>
                  <a:pt x="45014" y="77411"/>
                </a:cubicBezTo>
                <a:cubicBezTo>
                  <a:pt x="4829" y="19029"/>
                  <a:pt x="-17918" y="-34046"/>
                  <a:pt x="17718" y="2736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B0C90FDD-8ED2-61AD-AEC7-BD680ADA5BFC}"/>
              </a:ext>
            </a:extLst>
          </p:cNvPr>
          <p:cNvSpPr/>
          <p:nvPr/>
        </p:nvSpPr>
        <p:spPr>
          <a:xfrm>
            <a:off x="3716005" y="8301089"/>
            <a:ext cx="461082" cy="1046223"/>
          </a:xfrm>
          <a:custGeom>
            <a:avLst/>
            <a:gdLst>
              <a:gd name="connsiteX0" fmla="*/ 735 w 461082"/>
              <a:gd name="connsiteY0" fmla="*/ 1299 h 1046223"/>
              <a:gd name="connsiteX1" fmla="*/ 232747 w 461082"/>
              <a:gd name="connsiteY1" fmla="*/ 433478 h 1046223"/>
              <a:gd name="connsiteX2" fmla="*/ 460210 w 461082"/>
              <a:gd name="connsiteY2" fmla="*/ 1043078 h 1046223"/>
              <a:gd name="connsiteX3" fmla="*/ 305535 w 461082"/>
              <a:gd name="connsiteY3" fmla="*/ 656392 h 1046223"/>
              <a:gd name="connsiteX4" fmla="*/ 164508 w 461082"/>
              <a:gd name="connsiteY4" fmla="*/ 310648 h 1046223"/>
              <a:gd name="connsiteX5" fmla="*/ 735 w 461082"/>
              <a:gd name="connsiteY5" fmla="*/ 1299 h 1046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1082" h="1046223">
                <a:moveTo>
                  <a:pt x="735" y="1299"/>
                </a:moveTo>
                <a:cubicBezTo>
                  <a:pt x="12108" y="21771"/>
                  <a:pt x="156168" y="259848"/>
                  <a:pt x="232747" y="433478"/>
                </a:cubicBezTo>
                <a:cubicBezTo>
                  <a:pt x="309326" y="607108"/>
                  <a:pt x="448079" y="1005926"/>
                  <a:pt x="460210" y="1043078"/>
                </a:cubicBezTo>
                <a:cubicBezTo>
                  <a:pt x="472341" y="1080230"/>
                  <a:pt x="354819" y="778464"/>
                  <a:pt x="305535" y="656392"/>
                </a:cubicBezTo>
                <a:cubicBezTo>
                  <a:pt x="256251" y="534320"/>
                  <a:pt x="216066" y="413764"/>
                  <a:pt x="164508" y="310648"/>
                </a:cubicBezTo>
                <a:cubicBezTo>
                  <a:pt x="112950" y="207532"/>
                  <a:pt x="-10638" y="-19173"/>
                  <a:pt x="735" y="1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D071D813-C7F6-5B95-CBF1-835CF08E491E}"/>
              </a:ext>
            </a:extLst>
          </p:cNvPr>
          <p:cNvSpPr/>
          <p:nvPr/>
        </p:nvSpPr>
        <p:spPr>
          <a:xfrm>
            <a:off x="2688330" y="8343282"/>
            <a:ext cx="218653" cy="1415481"/>
          </a:xfrm>
          <a:custGeom>
            <a:avLst/>
            <a:gdLst>
              <a:gd name="connsiteX0" fmla="*/ 279 w 218653"/>
              <a:gd name="connsiteY0" fmla="*/ 49 h 1415481"/>
              <a:gd name="connsiteX1" fmla="*/ 18476 w 218653"/>
              <a:gd name="connsiteY1" fmla="*/ 564157 h 1415481"/>
              <a:gd name="connsiteX2" fmla="*/ 50321 w 218653"/>
              <a:gd name="connsiteY2" fmla="*/ 868957 h 1415481"/>
              <a:gd name="connsiteX3" fmla="*/ 214094 w 218653"/>
              <a:gd name="connsiteY3" fmla="*/ 1405769 h 1415481"/>
              <a:gd name="connsiteX4" fmla="*/ 164052 w 218653"/>
              <a:gd name="connsiteY4" fmla="*/ 1187405 h 1415481"/>
              <a:gd name="connsiteX5" fmla="*/ 68518 w 218653"/>
              <a:gd name="connsiteY5" fmla="*/ 841661 h 1415481"/>
              <a:gd name="connsiteX6" fmla="*/ 32124 w 218653"/>
              <a:gd name="connsiteY6" fmla="*/ 596002 h 1415481"/>
              <a:gd name="connsiteX7" fmla="*/ 279 w 218653"/>
              <a:gd name="connsiteY7" fmla="*/ 49 h 1415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8653" h="1415481">
                <a:moveTo>
                  <a:pt x="279" y="49"/>
                </a:moveTo>
                <a:cubicBezTo>
                  <a:pt x="-1996" y="-5259"/>
                  <a:pt x="10136" y="419339"/>
                  <a:pt x="18476" y="564157"/>
                </a:cubicBezTo>
                <a:cubicBezTo>
                  <a:pt x="26816" y="708975"/>
                  <a:pt x="17718" y="728688"/>
                  <a:pt x="50321" y="868957"/>
                </a:cubicBezTo>
                <a:cubicBezTo>
                  <a:pt x="82924" y="1009226"/>
                  <a:pt x="195139" y="1352694"/>
                  <a:pt x="214094" y="1405769"/>
                </a:cubicBezTo>
                <a:cubicBezTo>
                  <a:pt x="233049" y="1458844"/>
                  <a:pt x="188315" y="1281423"/>
                  <a:pt x="164052" y="1187405"/>
                </a:cubicBezTo>
                <a:cubicBezTo>
                  <a:pt x="139789" y="1093387"/>
                  <a:pt x="90506" y="940228"/>
                  <a:pt x="68518" y="841661"/>
                </a:cubicBezTo>
                <a:cubicBezTo>
                  <a:pt x="46530" y="743094"/>
                  <a:pt x="39706" y="732480"/>
                  <a:pt x="32124" y="596002"/>
                </a:cubicBezTo>
                <a:cubicBezTo>
                  <a:pt x="24542" y="459525"/>
                  <a:pt x="2554" y="5357"/>
                  <a:pt x="279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63F47BFE-C1AA-6303-87D1-5EBA3BA2950C}"/>
              </a:ext>
            </a:extLst>
          </p:cNvPr>
          <p:cNvSpPr/>
          <p:nvPr/>
        </p:nvSpPr>
        <p:spPr>
          <a:xfrm>
            <a:off x="4171335" y="9315006"/>
            <a:ext cx="51327" cy="826094"/>
          </a:xfrm>
          <a:custGeom>
            <a:avLst/>
            <a:gdLst>
              <a:gd name="connsiteX0" fmla="*/ 331 w 51327"/>
              <a:gd name="connsiteY0" fmla="*/ 6415 h 826094"/>
              <a:gd name="connsiteX1" fmla="*/ 18528 w 51327"/>
              <a:gd name="connsiteY1" fmla="*/ 265722 h 826094"/>
              <a:gd name="connsiteX2" fmla="*/ 36725 w 51327"/>
              <a:gd name="connsiteY2" fmla="*/ 711549 h 826094"/>
              <a:gd name="connsiteX3" fmla="*/ 50372 w 51327"/>
              <a:gd name="connsiteY3" fmla="*/ 816182 h 826094"/>
              <a:gd name="connsiteX4" fmla="*/ 9429 w 51327"/>
              <a:gd name="connsiteY4" fmla="*/ 525030 h 826094"/>
              <a:gd name="connsiteX5" fmla="*/ 331 w 51327"/>
              <a:gd name="connsiteY5" fmla="*/ 6415 h 82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327" h="826094">
                <a:moveTo>
                  <a:pt x="331" y="6415"/>
                </a:moveTo>
                <a:cubicBezTo>
                  <a:pt x="1847" y="-36803"/>
                  <a:pt x="12462" y="148200"/>
                  <a:pt x="18528" y="265722"/>
                </a:cubicBezTo>
                <a:cubicBezTo>
                  <a:pt x="24594" y="383244"/>
                  <a:pt x="31418" y="619806"/>
                  <a:pt x="36725" y="711549"/>
                </a:cubicBezTo>
                <a:cubicBezTo>
                  <a:pt x="42032" y="803292"/>
                  <a:pt x="54921" y="847268"/>
                  <a:pt x="50372" y="816182"/>
                </a:cubicBezTo>
                <a:cubicBezTo>
                  <a:pt x="45823" y="785096"/>
                  <a:pt x="16253" y="655442"/>
                  <a:pt x="9429" y="525030"/>
                </a:cubicBezTo>
                <a:cubicBezTo>
                  <a:pt x="2605" y="394618"/>
                  <a:pt x="-1185" y="49633"/>
                  <a:pt x="331" y="64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D9D1227A-FEA5-54A7-4ACF-E7E97D7000C2}"/>
              </a:ext>
            </a:extLst>
          </p:cNvPr>
          <p:cNvSpPr/>
          <p:nvPr/>
        </p:nvSpPr>
        <p:spPr>
          <a:xfrm>
            <a:off x="4016447" y="9935505"/>
            <a:ext cx="212686" cy="464100"/>
          </a:xfrm>
          <a:custGeom>
            <a:avLst/>
            <a:gdLst>
              <a:gd name="connsiteX0" fmla="*/ 109726 w 212686"/>
              <a:gd name="connsiteY0" fmla="*/ 65 h 464100"/>
              <a:gd name="connsiteX1" fmla="*/ 200711 w 212686"/>
              <a:gd name="connsiteY1" fmla="*/ 150191 h 464100"/>
              <a:gd name="connsiteX2" fmla="*/ 205260 w 212686"/>
              <a:gd name="connsiteY2" fmla="*/ 300316 h 464100"/>
              <a:gd name="connsiteX3" fmla="*/ 141571 w 212686"/>
              <a:gd name="connsiteY3" fmla="*/ 395850 h 464100"/>
              <a:gd name="connsiteX4" fmla="*/ 544 w 212686"/>
              <a:gd name="connsiteY4" fmla="*/ 464089 h 464100"/>
              <a:gd name="connsiteX5" fmla="*/ 96078 w 212686"/>
              <a:gd name="connsiteY5" fmla="*/ 400399 h 464100"/>
              <a:gd name="connsiteX6" fmla="*/ 177965 w 212686"/>
              <a:gd name="connsiteY6" fmla="*/ 295767 h 464100"/>
              <a:gd name="connsiteX7" fmla="*/ 191613 w 212686"/>
              <a:gd name="connsiteY7" fmla="*/ 168388 h 464100"/>
              <a:gd name="connsiteX8" fmla="*/ 109726 w 212686"/>
              <a:gd name="connsiteY8" fmla="*/ 65 h 46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2686" h="464100">
                <a:moveTo>
                  <a:pt x="109726" y="65"/>
                </a:moveTo>
                <a:cubicBezTo>
                  <a:pt x="111242" y="-2968"/>
                  <a:pt x="184789" y="100149"/>
                  <a:pt x="200711" y="150191"/>
                </a:cubicBezTo>
                <a:cubicBezTo>
                  <a:pt x="216633" y="200233"/>
                  <a:pt x="215117" y="259373"/>
                  <a:pt x="205260" y="300316"/>
                </a:cubicBezTo>
                <a:cubicBezTo>
                  <a:pt x="195403" y="341259"/>
                  <a:pt x="175690" y="368555"/>
                  <a:pt x="141571" y="395850"/>
                </a:cubicBezTo>
                <a:cubicBezTo>
                  <a:pt x="107452" y="423145"/>
                  <a:pt x="8126" y="463331"/>
                  <a:pt x="544" y="464089"/>
                </a:cubicBezTo>
                <a:cubicBezTo>
                  <a:pt x="-7038" y="464847"/>
                  <a:pt x="66508" y="428453"/>
                  <a:pt x="96078" y="400399"/>
                </a:cubicBezTo>
                <a:cubicBezTo>
                  <a:pt x="125648" y="372345"/>
                  <a:pt x="162043" y="334435"/>
                  <a:pt x="177965" y="295767"/>
                </a:cubicBezTo>
                <a:cubicBezTo>
                  <a:pt x="193887" y="257099"/>
                  <a:pt x="199195" y="214639"/>
                  <a:pt x="191613" y="168388"/>
                </a:cubicBezTo>
                <a:cubicBezTo>
                  <a:pt x="184031" y="122137"/>
                  <a:pt x="108210" y="3098"/>
                  <a:pt x="109726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7226B87E-9A78-B433-EF61-3F11202FF8CA}"/>
              </a:ext>
            </a:extLst>
          </p:cNvPr>
          <p:cNvSpPr/>
          <p:nvPr/>
        </p:nvSpPr>
        <p:spPr>
          <a:xfrm>
            <a:off x="3411136" y="9916687"/>
            <a:ext cx="105571" cy="342624"/>
          </a:xfrm>
          <a:custGeom>
            <a:avLst/>
            <a:gdLst>
              <a:gd name="connsiteX0" fmla="*/ 105437 w 105571"/>
              <a:gd name="connsiteY0" fmla="*/ 686 h 342624"/>
              <a:gd name="connsiteX1" fmla="*/ 23551 w 105571"/>
              <a:gd name="connsiteY1" fmla="*/ 146262 h 342624"/>
              <a:gd name="connsiteX2" fmla="*/ 55395 w 105571"/>
              <a:gd name="connsiteY2" fmla="*/ 341880 h 342624"/>
              <a:gd name="connsiteX3" fmla="*/ 804 w 105571"/>
              <a:gd name="connsiteY3" fmla="*/ 205403 h 342624"/>
              <a:gd name="connsiteX4" fmla="*/ 105437 w 105571"/>
              <a:gd name="connsiteY4" fmla="*/ 686 h 342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571" h="342624">
                <a:moveTo>
                  <a:pt x="105437" y="686"/>
                </a:moveTo>
                <a:cubicBezTo>
                  <a:pt x="109228" y="-9171"/>
                  <a:pt x="31891" y="89396"/>
                  <a:pt x="23551" y="146262"/>
                </a:cubicBezTo>
                <a:cubicBezTo>
                  <a:pt x="15211" y="203128"/>
                  <a:pt x="59186" y="332023"/>
                  <a:pt x="55395" y="341880"/>
                </a:cubicBezTo>
                <a:cubicBezTo>
                  <a:pt x="51604" y="351737"/>
                  <a:pt x="-7536" y="261510"/>
                  <a:pt x="804" y="205403"/>
                </a:cubicBezTo>
                <a:cubicBezTo>
                  <a:pt x="9144" y="149296"/>
                  <a:pt x="101646" y="10543"/>
                  <a:pt x="105437" y="68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D888E243-F6F8-7B3F-9D7A-724AEB6E72BD}"/>
              </a:ext>
            </a:extLst>
          </p:cNvPr>
          <p:cNvSpPr/>
          <p:nvPr/>
        </p:nvSpPr>
        <p:spPr>
          <a:xfrm>
            <a:off x="3405217" y="10190127"/>
            <a:ext cx="619300" cy="251344"/>
          </a:xfrm>
          <a:custGeom>
            <a:avLst/>
            <a:gdLst>
              <a:gd name="connsiteX0" fmla="*/ 2174 w 619300"/>
              <a:gd name="connsiteY0" fmla="*/ 201 h 251344"/>
              <a:gd name="connsiteX1" fmla="*/ 111356 w 619300"/>
              <a:gd name="connsiteY1" fmla="*/ 168524 h 251344"/>
              <a:gd name="connsiteX2" fmla="*/ 302425 w 619300"/>
              <a:gd name="connsiteY2" fmla="*/ 250410 h 251344"/>
              <a:gd name="connsiteX3" fmla="*/ 616323 w 619300"/>
              <a:gd name="connsiteY3" fmla="*/ 214016 h 251344"/>
              <a:gd name="connsiteX4" fmla="*/ 452550 w 619300"/>
              <a:gd name="connsiteY4" fmla="*/ 232213 h 251344"/>
              <a:gd name="connsiteX5" fmla="*/ 320622 w 619300"/>
              <a:gd name="connsiteY5" fmla="*/ 241312 h 251344"/>
              <a:gd name="connsiteX6" fmla="*/ 206890 w 619300"/>
              <a:gd name="connsiteY6" fmla="*/ 204918 h 251344"/>
              <a:gd name="connsiteX7" fmla="*/ 2174 w 619300"/>
              <a:gd name="connsiteY7" fmla="*/ 201 h 251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9300" h="251344">
                <a:moveTo>
                  <a:pt x="2174" y="201"/>
                </a:moveTo>
                <a:cubicBezTo>
                  <a:pt x="-13748" y="-5865"/>
                  <a:pt x="61314" y="126823"/>
                  <a:pt x="111356" y="168524"/>
                </a:cubicBezTo>
                <a:cubicBezTo>
                  <a:pt x="161398" y="210225"/>
                  <a:pt x="218264" y="242828"/>
                  <a:pt x="302425" y="250410"/>
                </a:cubicBezTo>
                <a:cubicBezTo>
                  <a:pt x="386586" y="257992"/>
                  <a:pt x="591302" y="217049"/>
                  <a:pt x="616323" y="214016"/>
                </a:cubicBezTo>
                <a:cubicBezTo>
                  <a:pt x="641344" y="210983"/>
                  <a:pt x="501833" y="227664"/>
                  <a:pt x="452550" y="232213"/>
                </a:cubicBezTo>
                <a:cubicBezTo>
                  <a:pt x="403267" y="236762"/>
                  <a:pt x="361565" y="245861"/>
                  <a:pt x="320622" y="241312"/>
                </a:cubicBezTo>
                <a:cubicBezTo>
                  <a:pt x="279679" y="236763"/>
                  <a:pt x="258448" y="239038"/>
                  <a:pt x="206890" y="204918"/>
                </a:cubicBezTo>
                <a:cubicBezTo>
                  <a:pt x="155332" y="170799"/>
                  <a:pt x="18096" y="6267"/>
                  <a:pt x="2174" y="2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10948951-2B44-65F3-3A55-0CB170ED93A6}"/>
              </a:ext>
            </a:extLst>
          </p:cNvPr>
          <p:cNvSpPr/>
          <p:nvPr/>
        </p:nvSpPr>
        <p:spPr>
          <a:xfrm>
            <a:off x="2843491" y="9866204"/>
            <a:ext cx="468428" cy="369806"/>
          </a:xfrm>
          <a:custGeom>
            <a:avLst/>
            <a:gdLst>
              <a:gd name="connsiteX0" fmla="*/ 4342 w 468428"/>
              <a:gd name="connsiteY0" fmla="*/ 1127 h 369806"/>
              <a:gd name="connsiteX1" fmla="*/ 122622 w 468428"/>
              <a:gd name="connsiteY1" fmla="*/ 123957 h 369806"/>
              <a:gd name="connsiteX2" fmla="*/ 363733 w 468428"/>
              <a:gd name="connsiteY2" fmla="*/ 278632 h 369806"/>
              <a:gd name="connsiteX3" fmla="*/ 468366 w 468428"/>
              <a:gd name="connsiteY3" fmla="*/ 369617 h 369806"/>
              <a:gd name="connsiteX4" fmla="*/ 377381 w 468428"/>
              <a:gd name="connsiteY4" fmla="*/ 255886 h 369806"/>
              <a:gd name="connsiteX5" fmla="*/ 268199 w 468428"/>
              <a:gd name="connsiteY5" fmla="*/ 196745 h 369806"/>
              <a:gd name="connsiteX6" fmla="*/ 4342 w 468428"/>
              <a:gd name="connsiteY6" fmla="*/ 1127 h 369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428" h="369806">
                <a:moveTo>
                  <a:pt x="4342" y="1127"/>
                </a:moveTo>
                <a:cubicBezTo>
                  <a:pt x="-19921" y="-11004"/>
                  <a:pt x="62724" y="77706"/>
                  <a:pt x="122622" y="123957"/>
                </a:cubicBezTo>
                <a:cubicBezTo>
                  <a:pt x="182521" y="170208"/>
                  <a:pt x="306109" y="237689"/>
                  <a:pt x="363733" y="278632"/>
                </a:cubicBezTo>
                <a:cubicBezTo>
                  <a:pt x="421357" y="319575"/>
                  <a:pt x="466091" y="373408"/>
                  <a:pt x="468366" y="369617"/>
                </a:cubicBezTo>
                <a:cubicBezTo>
                  <a:pt x="470641" y="365826"/>
                  <a:pt x="410742" y="284698"/>
                  <a:pt x="377381" y="255886"/>
                </a:cubicBezTo>
                <a:cubicBezTo>
                  <a:pt x="344020" y="227074"/>
                  <a:pt x="328856" y="233897"/>
                  <a:pt x="268199" y="196745"/>
                </a:cubicBezTo>
                <a:cubicBezTo>
                  <a:pt x="207542" y="159593"/>
                  <a:pt x="28605" y="13258"/>
                  <a:pt x="4342" y="1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D4E73456-AD41-42BE-5B02-61C616363D69}"/>
              </a:ext>
            </a:extLst>
          </p:cNvPr>
          <p:cNvSpPr/>
          <p:nvPr/>
        </p:nvSpPr>
        <p:spPr>
          <a:xfrm>
            <a:off x="3252423" y="9880946"/>
            <a:ext cx="291455" cy="509640"/>
          </a:xfrm>
          <a:custGeom>
            <a:avLst/>
            <a:gdLst>
              <a:gd name="connsiteX0" fmla="*/ 293 w 291455"/>
              <a:gd name="connsiteY0" fmla="*/ 33 h 509640"/>
              <a:gd name="connsiteX1" fmla="*/ 27589 w 291455"/>
              <a:gd name="connsiteY1" fmla="*/ 259341 h 509640"/>
              <a:gd name="connsiteX2" fmla="*/ 54884 w 291455"/>
              <a:gd name="connsiteY2" fmla="*/ 354875 h 509640"/>
              <a:gd name="connsiteX3" fmla="*/ 291446 w 291455"/>
              <a:gd name="connsiteY3" fmla="*/ 509550 h 509640"/>
              <a:gd name="connsiteX4" fmla="*/ 63983 w 291455"/>
              <a:gd name="connsiteY4" fmla="*/ 332129 h 509640"/>
              <a:gd name="connsiteX5" fmla="*/ 45786 w 291455"/>
              <a:gd name="connsiteY5" fmla="*/ 277538 h 509640"/>
              <a:gd name="connsiteX6" fmla="*/ 293 w 291455"/>
              <a:gd name="connsiteY6" fmla="*/ 33 h 50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455" h="509640">
                <a:moveTo>
                  <a:pt x="293" y="33"/>
                </a:moveTo>
                <a:cubicBezTo>
                  <a:pt x="-2740" y="-3000"/>
                  <a:pt x="18491" y="200201"/>
                  <a:pt x="27589" y="259341"/>
                </a:cubicBezTo>
                <a:cubicBezTo>
                  <a:pt x="36687" y="318481"/>
                  <a:pt x="10908" y="313174"/>
                  <a:pt x="54884" y="354875"/>
                </a:cubicBezTo>
                <a:cubicBezTo>
                  <a:pt x="98860" y="396576"/>
                  <a:pt x="289930" y="513341"/>
                  <a:pt x="291446" y="509550"/>
                </a:cubicBezTo>
                <a:cubicBezTo>
                  <a:pt x="292962" y="505759"/>
                  <a:pt x="104926" y="370798"/>
                  <a:pt x="63983" y="332129"/>
                </a:cubicBezTo>
                <a:cubicBezTo>
                  <a:pt x="23040" y="293460"/>
                  <a:pt x="54126" y="326822"/>
                  <a:pt x="45786" y="277538"/>
                </a:cubicBezTo>
                <a:cubicBezTo>
                  <a:pt x="37446" y="228254"/>
                  <a:pt x="3326" y="3066"/>
                  <a:pt x="293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894DC55A-DBC5-D9BA-E82D-FE04FB1DB1F6}"/>
              </a:ext>
            </a:extLst>
          </p:cNvPr>
          <p:cNvSpPr/>
          <p:nvPr/>
        </p:nvSpPr>
        <p:spPr>
          <a:xfrm>
            <a:off x="3360182" y="8580337"/>
            <a:ext cx="444007" cy="1067824"/>
          </a:xfrm>
          <a:custGeom>
            <a:avLst/>
            <a:gdLst>
              <a:gd name="connsiteX0" fmla="*/ 4571 w 444007"/>
              <a:gd name="connsiteY0" fmla="*/ 1875 h 1067824"/>
              <a:gd name="connsiteX1" fmla="*/ 52383 w 444007"/>
              <a:gd name="connsiteY1" fmla="*/ 342534 h 1067824"/>
              <a:gd name="connsiteX2" fmla="*/ 422924 w 444007"/>
              <a:gd name="connsiteY2" fmla="*/ 1035804 h 1067824"/>
              <a:gd name="connsiteX3" fmla="*/ 363159 w 444007"/>
              <a:gd name="connsiteY3" fmla="*/ 904322 h 1067824"/>
              <a:gd name="connsiteX4" fmla="*/ 70312 w 444007"/>
              <a:gd name="connsiteY4" fmla="*/ 479992 h 1067824"/>
              <a:gd name="connsiteX5" fmla="*/ 4571 w 444007"/>
              <a:gd name="connsiteY5" fmla="*/ 1875 h 1067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4007" h="1067824">
                <a:moveTo>
                  <a:pt x="4571" y="1875"/>
                </a:moveTo>
                <a:cubicBezTo>
                  <a:pt x="1583" y="-21034"/>
                  <a:pt x="-17343" y="170212"/>
                  <a:pt x="52383" y="342534"/>
                </a:cubicBezTo>
                <a:cubicBezTo>
                  <a:pt x="122109" y="514856"/>
                  <a:pt x="371128" y="942173"/>
                  <a:pt x="422924" y="1035804"/>
                </a:cubicBezTo>
                <a:cubicBezTo>
                  <a:pt x="474720" y="1129435"/>
                  <a:pt x="421928" y="996957"/>
                  <a:pt x="363159" y="904322"/>
                </a:cubicBezTo>
                <a:cubicBezTo>
                  <a:pt x="304390" y="811687"/>
                  <a:pt x="129081" y="625419"/>
                  <a:pt x="70312" y="479992"/>
                </a:cubicBezTo>
                <a:cubicBezTo>
                  <a:pt x="11543" y="334565"/>
                  <a:pt x="7559" y="24784"/>
                  <a:pt x="4571" y="187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93273054-95ED-EAF8-41F2-09D3445AA309}"/>
              </a:ext>
            </a:extLst>
          </p:cNvPr>
          <p:cNvSpPr/>
          <p:nvPr/>
        </p:nvSpPr>
        <p:spPr>
          <a:xfrm>
            <a:off x="3340803" y="9287432"/>
            <a:ext cx="304985" cy="448250"/>
          </a:xfrm>
          <a:custGeom>
            <a:avLst/>
            <a:gdLst>
              <a:gd name="connsiteX0" fmla="*/ 44 w 304985"/>
              <a:gd name="connsiteY0" fmla="*/ 3 h 448250"/>
              <a:gd name="connsiteX1" fmla="*/ 197268 w 304985"/>
              <a:gd name="connsiteY1" fmla="*/ 304803 h 448250"/>
              <a:gd name="connsiteX2" fmla="*/ 304844 w 304985"/>
              <a:gd name="connsiteY2" fmla="*/ 448239 h 448250"/>
              <a:gd name="connsiteX3" fmla="*/ 215197 w 304985"/>
              <a:gd name="connsiteY3" fmla="*/ 310780 h 448250"/>
              <a:gd name="connsiteX4" fmla="*/ 44 w 304985"/>
              <a:gd name="connsiteY4" fmla="*/ 3 h 44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985" h="448250">
                <a:moveTo>
                  <a:pt x="44" y="3"/>
                </a:moveTo>
                <a:cubicBezTo>
                  <a:pt x="-2944" y="-993"/>
                  <a:pt x="146468" y="230097"/>
                  <a:pt x="197268" y="304803"/>
                </a:cubicBezTo>
                <a:cubicBezTo>
                  <a:pt x="248068" y="379509"/>
                  <a:pt x="301856" y="447243"/>
                  <a:pt x="304844" y="448239"/>
                </a:cubicBezTo>
                <a:cubicBezTo>
                  <a:pt x="307832" y="449235"/>
                  <a:pt x="263009" y="385486"/>
                  <a:pt x="215197" y="310780"/>
                </a:cubicBezTo>
                <a:cubicBezTo>
                  <a:pt x="167385" y="236074"/>
                  <a:pt x="3032" y="999"/>
                  <a:pt x="44" y="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ABBCCCAF-6C9D-74BF-7EB7-B67B3C6E62AD}"/>
              </a:ext>
            </a:extLst>
          </p:cNvPr>
          <p:cNvSpPr/>
          <p:nvPr/>
        </p:nvSpPr>
        <p:spPr>
          <a:xfrm>
            <a:off x="3179336" y="9275393"/>
            <a:ext cx="254955" cy="562000"/>
          </a:xfrm>
          <a:custGeom>
            <a:avLst/>
            <a:gdLst>
              <a:gd name="connsiteX0" fmla="*/ 146 w 254955"/>
              <a:gd name="connsiteY0" fmla="*/ 89 h 562000"/>
              <a:gd name="connsiteX1" fmla="*/ 209323 w 254955"/>
              <a:gd name="connsiteY1" fmla="*/ 292936 h 562000"/>
              <a:gd name="connsiteX2" fmla="*/ 215299 w 254955"/>
              <a:gd name="connsiteY2" fmla="*/ 561878 h 562000"/>
              <a:gd name="connsiteX3" fmla="*/ 245182 w 254955"/>
              <a:gd name="connsiteY3" fmla="*/ 322819 h 562000"/>
              <a:gd name="connsiteX4" fmla="*/ 146 w 254955"/>
              <a:gd name="connsiteY4" fmla="*/ 89 h 5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955" h="562000">
                <a:moveTo>
                  <a:pt x="146" y="89"/>
                </a:moveTo>
                <a:cubicBezTo>
                  <a:pt x="-5831" y="-4892"/>
                  <a:pt x="173464" y="199305"/>
                  <a:pt x="209323" y="292936"/>
                </a:cubicBezTo>
                <a:cubicBezTo>
                  <a:pt x="245182" y="386567"/>
                  <a:pt x="209323" y="556898"/>
                  <a:pt x="215299" y="561878"/>
                </a:cubicBezTo>
                <a:cubicBezTo>
                  <a:pt x="221276" y="566859"/>
                  <a:pt x="277057" y="418443"/>
                  <a:pt x="245182" y="322819"/>
                </a:cubicBezTo>
                <a:cubicBezTo>
                  <a:pt x="213307" y="227195"/>
                  <a:pt x="6123" y="5070"/>
                  <a:pt x="146" y="8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FD0AE266-91CC-F83E-6E15-8ABB307935F1}"/>
              </a:ext>
            </a:extLst>
          </p:cNvPr>
          <p:cNvSpPr/>
          <p:nvPr/>
        </p:nvSpPr>
        <p:spPr>
          <a:xfrm>
            <a:off x="3914440" y="9197757"/>
            <a:ext cx="72088" cy="531986"/>
          </a:xfrm>
          <a:custGeom>
            <a:avLst/>
            <a:gdLst>
              <a:gd name="connsiteX0" fmla="*/ 65889 w 72088"/>
              <a:gd name="connsiteY0" fmla="*/ 31 h 531986"/>
              <a:gd name="connsiteX1" fmla="*/ 65889 w 72088"/>
              <a:gd name="connsiteY1" fmla="*/ 262996 h 531986"/>
              <a:gd name="connsiteX2" fmla="*/ 24054 w 72088"/>
              <a:gd name="connsiteY2" fmla="*/ 340690 h 531986"/>
              <a:gd name="connsiteX3" fmla="*/ 71866 w 72088"/>
              <a:gd name="connsiteY3" fmla="*/ 531937 h 531986"/>
              <a:gd name="connsiteX4" fmla="*/ 148 w 72088"/>
              <a:gd name="connsiteY4" fmla="*/ 358619 h 531986"/>
              <a:gd name="connsiteX5" fmla="*/ 53936 w 72088"/>
              <a:gd name="connsiteY5" fmla="*/ 280925 h 531986"/>
              <a:gd name="connsiteX6" fmla="*/ 65889 w 72088"/>
              <a:gd name="connsiteY6" fmla="*/ 31 h 53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088" h="531986">
                <a:moveTo>
                  <a:pt x="65889" y="31"/>
                </a:moveTo>
                <a:cubicBezTo>
                  <a:pt x="67881" y="-2957"/>
                  <a:pt x="72861" y="206220"/>
                  <a:pt x="65889" y="262996"/>
                </a:cubicBezTo>
                <a:cubicBezTo>
                  <a:pt x="58917" y="319772"/>
                  <a:pt x="23058" y="295867"/>
                  <a:pt x="24054" y="340690"/>
                </a:cubicBezTo>
                <a:cubicBezTo>
                  <a:pt x="25050" y="385513"/>
                  <a:pt x="75850" y="528949"/>
                  <a:pt x="71866" y="531937"/>
                </a:cubicBezTo>
                <a:cubicBezTo>
                  <a:pt x="67882" y="534925"/>
                  <a:pt x="3136" y="400454"/>
                  <a:pt x="148" y="358619"/>
                </a:cubicBezTo>
                <a:cubicBezTo>
                  <a:pt x="-2840" y="316784"/>
                  <a:pt x="39991" y="339693"/>
                  <a:pt x="53936" y="280925"/>
                </a:cubicBezTo>
                <a:cubicBezTo>
                  <a:pt x="67881" y="222157"/>
                  <a:pt x="63897" y="3019"/>
                  <a:pt x="65889" y="3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FBCF3C94-5613-2201-704A-4EB3F33338A0}"/>
              </a:ext>
            </a:extLst>
          </p:cNvPr>
          <p:cNvSpPr/>
          <p:nvPr/>
        </p:nvSpPr>
        <p:spPr>
          <a:xfrm>
            <a:off x="2916028" y="8820986"/>
            <a:ext cx="223334" cy="550568"/>
          </a:xfrm>
          <a:custGeom>
            <a:avLst/>
            <a:gdLst>
              <a:gd name="connsiteX0" fmla="*/ 490 w 223334"/>
              <a:gd name="connsiteY0" fmla="*/ 285 h 550568"/>
              <a:gd name="connsiteX1" fmla="*/ 143925 w 223334"/>
              <a:gd name="connsiteY1" fmla="*/ 287155 h 550568"/>
              <a:gd name="connsiteX2" fmla="*/ 215643 w 223334"/>
              <a:gd name="connsiteY2" fmla="*/ 550120 h 550568"/>
              <a:gd name="connsiteX3" fmla="*/ 197713 w 223334"/>
              <a:gd name="connsiteY3" fmla="*/ 340943 h 550568"/>
              <a:gd name="connsiteX4" fmla="*/ 490 w 223334"/>
              <a:gd name="connsiteY4" fmla="*/ 285 h 550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334" h="550568">
                <a:moveTo>
                  <a:pt x="490" y="285"/>
                </a:moveTo>
                <a:cubicBezTo>
                  <a:pt x="-8475" y="-8680"/>
                  <a:pt x="108066" y="195516"/>
                  <a:pt x="143925" y="287155"/>
                </a:cubicBezTo>
                <a:cubicBezTo>
                  <a:pt x="179784" y="378794"/>
                  <a:pt x="206678" y="541155"/>
                  <a:pt x="215643" y="550120"/>
                </a:cubicBezTo>
                <a:cubicBezTo>
                  <a:pt x="224608" y="559085"/>
                  <a:pt x="232576" y="431586"/>
                  <a:pt x="197713" y="340943"/>
                </a:cubicBezTo>
                <a:cubicBezTo>
                  <a:pt x="162850" y="250300"/>
                  <a:pt x="9455" y="9250"/>
                  <a:pt x="490" y="28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02AC659E-F9E1-A2A6-AEA0-53FD68F32409}"/>
              </a:ext>
            </a:extLst>
          </p:cNvPr>
          <p:cNvSpPr/>
          <p:nvPr/>
        </p:nvSpPr>
        <p:spPr>
          <a:xfrm>
            <a:off x="3110530" y="7697403"/>
            <a:ext cx="93188" cy="466815"/>
          </a:xfrm>
          <a:custGeom>
            <a:avLst/>
            <a:gdLst>
              <a:gd name="connsiteX0" fmla="*/ 92858 w 93188"/>
              <a:gd name="connsiteY0" fmla="*/ 291 h 466815"/>
              <a:gd name="connsiteX1" fmla="*/ 33094 w 93188"/>
              <a:gd name="connsiteY1" fmla="*/ 227397 h 466815"/>
              <a:gd name="connsiteX2" fmla="*/ 21141 w 93188"/>
              <a:gd name="connsiteY2" fmla="*/ 466456 h 466815"/>
              <a:gd name="connsiteX3" fmla="*/ 3211 w 93188"/>
              <a:gd name="connsiteY3" fmla="*/ 275209 h 466815"/>
              <a:gd name="connsiteX4" fmla="*/ 92858 w 93188"/>
              <a:gd name="connsiteY4" fmla="*/ 291 h 466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188" h="466815">
                <a:moveTo>
                  <a:pt x="92858" y="291"/>
                </a:moveTo>
                <a:cubicBezTo>
                  <a:pt x="97839" y="-7678"/>
                  <a:pt x="45047" y="149703"/>
                  <a:pt x="33094" y="227397"/>
                </a:cubicBezTo>
                <a:cubicBezTo>
                  <a:pt x="21141" y="305091"/>
                  <a:pt x="26121" y="458487"/>
                  <a:pt x="21141" y="466456"/>
                </a:cubicBezTo>
                <a:cubicBezTo>
                  <a:pt x="16160" y="474425"/>
                  <a:pt x="-8742" y="347923"/>
                  <a:pt x="3211" y="275209"/>
                </a:cubicBezTo>
                <a:cubicBezTo>
                  <a:pt x="15164" y="202495"/>
                  <a:pt x="87877" y="8260"/>
                  <a:pt x="92858" y="29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EAC89A95-682C-7D32-E528-FC2CDE751473}"/>
              </a:ext>
            </a:extLst>
          </p:cNvPr>
          <p:cNvSpPr/>
          <p:nvPr/>
        </p:nvSpPr>
        <p:spPr>
          <a:xfrm>
            <a:off x="3254194" y="5365648"/>
            <a:ext cx="174996" cy="47869"/>
          </a:xfrm>
          <a:custGeom>
            <a:avLst/>
            <a:gdLst>
              <a:gd name="connsiteX0" fmla="*/ 181 w 174996"/>
              <a:gd name="connsiteY0" fmla="*/ 102 h 47869"/>
              <a:gd name="connsiteX1" fmla="*/ 79556 w 174996"/>
              <a:gd name="connsiteY1" fmla="*/ 35027 h 47869"/>
              <a:gd name="connsiteX2" fmla="*/ 174806 w 174996"/>
              <a:gd name="connsiteY2" fmla="*/ 35027 h 47869"/>
              <a:gd name="connsiteX3" fmla="*/ 101781 w 174996"/>
              <a:gd name="connsiteY3" fmla="*/ 47727 h 47869"/>
              <a:gd name="connsiteX4" fmla="*/ 181 w 174996"/>
              <a:gd name="connsiteY4" fmla="*/ 102 h 47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996" h="47869">
                <a:moveTo>
                  <a:pt x="181" y="102"/>
                </a:moveTo>
                <a:cubicBezTo>
                  <a:pt x="-3523" y="-2015"/>
                  <a:pt x="50452" y="29206"/>
                  <a:pt x="79556" y="35027"/>
                </a:cubicBezTo>
                <a:cubicBezTo>
                  <a:pt x="108660" y="40848"/>
                  <a:pt x="171102" y="32910"/>
                  <a:pt x="174806" y="35027"/>
                </a:cubicBezTo>
                <a:cubicBezTo>
                  <a:pt x="178510" y="37144"/>
                  <a:pt x="127181" y="49315"/>
                  <a:pt x="101781" y="47727"/>
                </a:cubicBezTo>
                <a:cubicBezTo>
                  <a:pt x="76381" y="46140"/>
                  <a:pt x="3885" y="2219"/>
                  <a:pt x="181" y="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8712C262-0C86-C522-E734-7DA324975F3C}"/>
              </a:ext>
            </a:extLst>
          </p:cNvPr>
          <p:cNvSpPr/>
          <p:nvPr/>
        </p:nvSpPr>
        <p:spPr>
          <a:xfrm>
            <a:off x="3359012" y="5530838"/>
            <a:ext cx="166035" cy="22487"/>
          </a:xfrm>
          <a:custGeom>
            <a:avLst/>
            <a:gdLst>
              <a:gd name="connsiteX0" fmla="*/ 138 w 166035"/>
              <a:gd name="connsiteY0" fmla="*/ 19062 h 22487"/>
              <a:gd name="connsiteX1" fmla="*/ 162063 w 166035"/>
              <a:gd name="connsiteY1" fmla="*/ 22237 h 22487"/>
              <a:gd name="connsiteX2" fmla="*/ 114438 w 166035"/>
              <a:gd name="connsiteY2" fmla="*/ 15887 h 22487"/>
              <a:gd name="connsiteX3" fmla="*/ 92213 w 166035"/>
              <a:gd name="connsiteY3" fmla="*/ 15887 h 22487"/>
              <a:gd name="connsiteX4" fmla="*/ 158888 w 166035"/>
              <a:gd name="connsiteY4" fmla="*/ 15887 h 22487"/>
              <a:gd name="connsiteX5" fmla="*/ 133488 w 166035"/>
              <a:gd name="connsiteY5" fmla="*/ 12 h 22487"/>
              <a:gd name="connsiteX6" fmla="*/ 138 w 166035"/>
              <a:gd name="connsiteY6" fmla="*/ 19062 h 2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035" h="22487">
                <a:moveTo>
                  <a:pt x="138" y="19062"/>
                </a:moveTo>
                <a:cubicBezTo>
                  <a:pt x="4900" y="22766"/>
                  <a:pt x="143013" y="22766"/>
                  <a:pt x="162063" y="22237"/>
                </a:cubicBezTo>
                <a:cubicBezTo>
                  <a:pt x="181113" y="21708"/>
                  <a:pt x="126080" y="16945"/>
                  <a:pt x="114438" y="15887"/>
                </a:cubicBezTo>
                <a:cubicBezTo>
                  <a:pt x="102796" y="14829"/>
                  <a:pt x="92213" y="15887"/>
                  <a:pt x="92213" y="15887"/>
                </a:cubicBezTo>
                <a:cubicBezTo>
                  <a:pt x="99621" y="15887"/>
                  <a:pt x="152009" y="18533"/>
                  <a:pt x="158888" y="15887"/>
                </a:cubicBezTo>
                <a:cubicBezTo>
                  <a:pt x="165767" y="13241"/>
                  <a:pt x="152009" y="541"/>
                  <a:pt x="133488" y="12"/>
                </a:cubicBezTo>
                <a:cubicBezTo>
                  <a:pt x="114967" y="-517"/>
                  <a:pt x="-4624" y="15358"/>
                  <a:pt x="138" y="190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24B3EA22-ADA3-A858-D3DD-7AED46FC8958}"/>
              </a:ext>
            </a:extLst>
          </p:cNvPr>
          <p:cNvSpPr/>
          <p:nvPr/>
        </p:nvSpPr>
        <p:spPr>
          <a:xfrm>
            <a:off x="5746309" y="5995796"/>
            <a:ext cx="472689" cy="937030"/>
          </a:xfrm>
          <a:custGeom>
            <a:avLst/>
            <a:gdLst>
              <a:gd name="connsiteX0" fmla="*/ 117547 w 472689"/>
              <a:gd name="connsiteY0" fmla="*/ 967 h 937030"/>
              <a:gd name="connsiteX1" fmla="*/ 59068 w 472689"/>
              <a:gd name="connsiteY1" fmla="*/ 378423 h 937030"/>
              <a:gd name="connsiteX2" fmla="*/ 59068 w 472689"/>
              <a:gd name="connsiteY2" fmla="*/ 543227 h 937030"/>
              <a:gd name="connsiteX3" fmla="*/ 447156 w 472689"/>
              <a:gd name="connsiteY3" fmla="*/ 910051 h 937030"/>
              <a:gd name="connsiteX4" fmla="*/ 420575 w 472689"/>
              <a:gd name="connsiteY4" fmla="*/ 894102 h 937030"/>
              <a:gd name="connsiteX5" fmla="*/ 298300 w 472689"/>
              <a:gd name="connsiteY5" fmla="*/ 771827 h 937030"/>
              <a:gd name="connsiteX6" fmla="*/ 48435 w 472689"/>
              <a:gd name="connsiteY6" fmla="*/ 575125 h 937030"/>
              <a:gd name="connsiteX7" fmla="*/ 5905 w 472689"/>
              <a:gd name="connsiteY7" fmla="*/ 500697 h 937030"/>
              <a:gd name="connsiteX8" fmla="*/ 117547 w 472689"/>
              <a:gd name="connsiteY8" fmla="*/ 967 h 937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2689" h="937030">
                <a:moveTo>
                  <a:pt x="117547" y="967"/>
                </a:moveTo>
                <a:cubicBezTo>
                  <a:pt x="126407" y="-19412"/>
                  <a:pt x="68814" y="288046"/>
                  <a:pt x="59068" y="378423"/>
                </a:cubicBezTo>
                <a:cubicBezTo>
                  <a:pt x="49322" y="468800"/>
                  <a:pt x="-5613" y="454622"/>
                  <a:pt x="59068" y="543227"/>
                </a:cubicBezTo>
                <a:cubicBezTo>
                  <a:pt x="123749" y="631832"/>
                  <a:pt x="447156" y="910051"/>
                  <a:pt x="447156" y="910051"/>
                </a:cubicBezTo>
                <a:cubicBezTo>
                  <a:pt x="507407" y="968530"/>
                  <a:pt x="445384" y="917139"/>
                  <a:pt x="420575" y="894102"/>
                </a:cubicBezTo>
                <a:cubicBezTo>
                  <a:pt x="395766" y="871065"/>
                  <a:pt x="360323" y="824990"/>
                  <a:pt x="298300" y="771827"/>
                </a:cubicBezTo>
                <a:cubicBezTo>
                  <a:pt x="236277" y="718664"/>
                  <a:pt x="97167" y="620313"/>
                  <a:pt x="48435" y="575125"/>
                </a:cubicBezTo>
                <a:cubicBezTo>
                  <a:pt x="-298" y="529937"/>
                  <a:pt x="-7386" y="589302"/>
                  <a:pt x="5905" y="500697"/>
                </a:cubicBezTo>
                <a:cubicBezTo>
                  <a:pt x="19196" y="412092"/>
                  <a:pt x="108687" y="21346"/>
                  <a:pt x="117547" y="9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35FA28A0-061B-A61E-13FD-390B8DD5FCE6}"/>
              </a:ext>
            </a:extLst>
          </p:cNvPr>
          <p:cNvSpPr/>
          <p:nvPr/>
        </p:nvSpPr>
        <p:spPr>
          <a:xfrm>
            <a:off x="4990363" y="7633444"/>
            <a:ext cx="1335201" cy="2124650"/>
          </a:xfrm>
          <a:custGeom>
            <a:avLst/>
            <a:gdLst>
              <a:gd name="connsiteX0" fmla="*/ 1334658 w 1335201"/>
              <a:gd name="connsiteY0" fmla="*/ 28 h 2124650"/>
              <a:gd name="connsiteX1" fmla="*/ 1243723 w 1335201"/>
              <a:gd name="connsiteY1" fmla="*/ 262728 h 2124650"/>
              <a:gd name="connsiteX2" fmla="*/ 1127529 w 1335201"/>
              <a:gd name="connsiteY2" fmla="*/ 586052 h 2124650"/>
              <a:gd name="connsiteX3" fmla="*/ 986075 w 1335201"/>
              <a:gd name="connsiteY3" fmla="*/ 995259 h 2124650"/>
              <a:gd name="connsiteX4" fmla="*/ 682959 w 1335201"/>
              <a:gd name="connsiteY4" fmla="*/ 1485296 h 2124650"/>
              <a:gd name="connsiteX5" fmla="*/ 258596 w 1335201"/>
              <a:gd name="connsiteY5" fmla="*/ 1970282 h 2124650"/>
              <a:gd name="connsiteX6" fmla="*/ 5999 w 1335201"/>
              <a:gd name="connsiteY6" fmla="*/ 2116788 h 2124650"/>
              <a:gd name="connsiteX7" fmla="*/ 506141 w 1335201"/>
              <a:gd name="connsiteY7" fmla="*/ 1773257 h 2124650"/>
              <a:gd name="connsiteX8" fmla="*/ 965867 w 1335201"/>
              <a:gd name="connsiteY8" fmla="*/ 1121557 h 2124650"/>
              <a:gd name="connsiteX9" fmla="*/ 1263931 w 1335201"/>
              <a:gd name="connsiteY9" fmla="*/ 252625 h 2124650"/>
              <a:gd name="connsiteX10" fmla="*/ 1334658 w 1335201"/>
              <a:gd name="connsiteY10" fmla="*/ 28 h 212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35201" h="2124650">
                <a:moveTo>
                  <a:pt x="1334658" y="28"/>
                </a:moveTo>
                <a:cubicBezTo>
                  <a:pt x="1331290" y="1712"/>
                  <a:pt x="1278244" y="165057"/>
                  <a:pt x="1243723" y="262728"/>
                </a:cubicBezTo>
                <a:cubicBezTo>
                  <a:pt x="1209201" y="360399"/>
                  <a:pt x="1170470" y="463964"/>
                  <a:pt x="1127529" y="586052"/>
                </a:cubicBezTo>
                <a:cubicBezTo>
                  <a:pt x="1084588" y="708140"/>
                  <a:pt x="1060170" y="845385"/>
                  <a:pt x="986075" y="995259"/>
                </a:cubicBezTo>
                <a:cubicBezTo>
                  <a:pt x="911980" y="1145133"/>
                  <a:pt x="804205" y="1322792"/>
                  <a:pt x="682959" y="1485296"/>
                </a:cubicBezTo>
                <a:cubicBezTo>
                  <a:pt x="561713" y="1647800"/>
                  <a:pt x="371422" y="1865034"/>
                  <a:pt x="258596" y="1970282"/>
                </a:cubicBezTo>
                <a:cubicBezTo>
                  <a:pt x="145770" y="2075530"/>
                  <a:pt x="-35258" y="2149625"/>
                  <a:pt x="5999" y="2116788"/>
                </a:cubicBezTo>
                <a:cubicBezTo>
                  <a:pt x="47256" y="2083951"/>
                  <a:pt x="346163" y="1939129"/>
                  <a:pt x="506141" y="1773257"/>
                </a:cubicBezTo>
                <a:cubicBezTo>
                  <a:pt x="666119" y="1607385"/>
                  <a:pt x="839569" y="1374996"/>
                  <a:pt x="965867" y="1121557"/>
                </a:cubicBezTo>
                <a:cubicBezTo>
                  <a:pt x="1092165" y="868118"/>
                  <a:pt x="1200782" y="434495"/>
                  <a:pt x="1263931" y="252625"/>
                </a:cubicBezTo>
                <a:cubicBezTo>
                  <a:pt x="1327080" y="70755"/>
                  <a:pt x="1338026" y="-1656"/>
                  <a:pt x="1334658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3418B66A-BE81-A216-F60B-203F2456FFFA}"/>
              </a:ext>
            </a:extLst>
          </p:cNvPr>
          <p:cNvSpPr/>
          <p:nvPr/>
        </p:nvSpPr>
        <p:spPr>
          <a:xfrm>
            <a:off x="4175198" y="9362916"/>
            <a:ext cx="859765" cy="402633"/>
          </a:xfrm>
          <a:custGeom>
            <a:avLst/>
            <a:gdLst>
              <a:gd name="connsiteX0" fmla="*/ 2751 w 859765"/>
              <a:gd name="connsiteY0" fmla="*/ 3369 h 402633"/>
              <a:gd name="connsiteX1" fmla="*/ 98738 w 859765"/>
              <a:gd name="connsiteY1" fmla="*/ 114512 h 402633"/>
              <a:gd name="connsiteX2" fmla="*/ 406906 w 859765"/>
              <a:gd name="connsiteY2" fmla="*/ 341849 h 402633"/>
              <a:gd name="connsiteX3" fmla="*/ 856528 w 859765"/>
              <a:gd name="connsiteY3" fmla="*/ 382264 h 402633"/>
              <a:gd name="connsiteX4" fmla="*/ 598879 w 859765"/>
              <a:gd name="connsiteY4" fmla="*/ 402472 h 402633"/>
              <a:gd name="connsiteX5" fmla="*/ 401854 w 859765"/>
              <a:gd name="connsiteY5" fmla="*/ 372160 h 402633"/>
              <a:gd name="connsiteX6" fmla="*/ 184621 w 859765"/>
              <a:gd name="connsiteY6" fmla="*/ 235758 h 402633"/>
              <a:gd name="connsiteX7" fmla="*/ 2751 w 859765"/>
              <a:gd name="connsiteY7" fmla="*/ 3369 h 402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9765" h="402633">
                <a:moveTo>
                  <a:pt x="2751" y="3369"/>
                </a:moveTo>
                <a:cubicBezTo>
                  <a:pt x="-11563" y="-16838"/>
                  <a:pt x="31379" y="58099"/>
                  <a:pt x="98738" y="114512"/>
                </a:cubicBezTo>
                <a:cubicBezTo>
                  <a:pt x="166097" y="170925"/>
                  <a:pt x="280608" y="297224"/>
                  <a:pt x="406906" y="341849"/>
                </a:cubicBezTo>
                <a:cubicBezTo>
                  <a:pt x="533204" y="386474"/>
                  <a:pt x="824533" y="372160"/>
                  <a:pt x="856528" y="382264"/>
                </a:cubicBezTo>
                <a:cubicBezTo>
                  <a:pt x="888523" y="392368"/>
                  <a:pt x="674658" y="404156"/>
                  <a:pt x="598879" y="402472"/>
                </a:cubicBezTo>
                <a:cubicBezTo>
                  <a:pt x="523100" y="400788"/>
                  <a:pt x="470897" y="399946"/>
                  <a:pt x="401854" y="372160"/>
                </a:cubicBezTo>
                <a:cubicBezTo>
                  <a:pt x="332811" y="344374"/>
                  <a:pt x="247770" y="293013"/>
                  <a:pt x="184621" y="235758"/>
                </a:cubicBezTo>
                <a:cubicBezTo>
                  <a:pt x="121472" y="178503"/>
                  <a:pt x="17065" y="23576"/>
                  <a:pt x="2751" y="33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8B7D3AAF-8FE8-2DDF-9AF1-DC28D6AFD630}"/>
              </a:ext>
            </a:extLst>
          </p:cNvPr>
          <p:cNvSpPr/>
          <p:nvPr/>
        </p:nvSpPr>
        <p:spPr>
          <a:xfrm>
            <a:off x="4647240" y="9112181"/>
            <a:ext cx="389652" cy="619967"/>
          </a:xfrm>
          <a:custGeom>
            <a:avLst/>
            <a:gdLst>
              <a:gd name="connsiteX0" fmla="*/ 152097 w 389652"/>
              <a:gd name="connsiteY0" fmla="*/ 31819 h 619967"/>
              <a:gd name="connsiteX1" fmla="*/ 167253 w 389652"/>
              <a:gd name="connsiteY1" fmla="*/ 269260 h 619967"/>
              <a:gd name="connsiteX2" fmla="*/ 126837 w 389652"/>
              <a:gd name="connsiteY2" fmla="*/ 370299 h 619967"/>
              <a:gd name="connsiteX3" fmla="*/ 162201 w 389652"/>
              <a:gd name="connsiteY3" fmla="*/ 284416 h 619967"/>
              <a:gd name="connsiteX4" fmla="*/ 76318 w 389652"/>
              <a:gd name="connsiteY4" fmla="*/ 435974 h 619967"/>
              <a:gd name="connsiteX5" fmla="*/ 116733 w 389652"/>
              <a:gd name="connsiteY5" fmla="*/ 365247 h 619967"/>
              <a:gd name="connsiteX6" fmla="*/ 539 w 389652"/>
              <a:gd name="connsiteY6" fmla="*/ 612791 h 619967"/>
              <a:gd name="connsiteX7" fmla="*/ 76318 w 389652"/>
              <a:gd name="connsiteY7" fmla="*/ 456181 h 619967"/>
              <a:gd name="connsiteX8" fmla="*/ 147045 w 389652"/>
              <a:gd name="connsiteY8" fmla="*/ 410714 h 619967"/>
              <a:gd name="connsiteX9" fmla="*/ 162201 w 389652"/>
              <a:gd name="connsiteY9" fmla="*/ 334935 h 619967"/>
              <a:gd name="connsiteX10" fmla="*/ 167253 w 389652"/>
              <a:gd name="connsiteY10" fmla="*/ 562272 h 619967"/>
              <a:gd name="connsiteX11" fmla="*/ 172305 w 389652"/>
              <a:gd name="connsiteY11" fmla="*/ 405662 h 619967"/>
              <a:gd name="connsiteX12" fmla="*/ 313759 w 389652"/>
              <a:gd name="connsiteY12" fmla="*/ 617843 h 619967"/>
              <a:gd name="connsiteX13" fmla="*/ 283447 w 389652"/>
              <a:gd name="connsiteY13" fmla="*/ 506701 h 619967"/>
              <a:gd name="connsiteX14" fmla="*/ 263240 w 389652"/>
              <a:gd name="connsiteY14" fmla="*/ 375350 h 619967"/>
              <a:gd name="connsiteX15" fmla="*/ 389538 w 389652"/>
              <a:gd name="connsiteY15" fmla="*/ 1507 h 619967"/>
              <a:gd name="connsiteX16" fmla="*/ 237980 w 389652"/>
              <a:gd name="connsiteY16" fmla="*/ 238948 h 619967"/>
              <a:gd name="connsiteX17" fmla="*/ 248084 w 389652"/>
              <a:gd name="connsiteY17" fmla="*/ 112650 h 619967"/>
              <a:gd name="connsiteX18" fmla="*/ 222824 w 389652"/>
              <a:gd name="connsiteY18" fmla="*/ 178325 h 619967"/>
              <a:gd name="connsiteX19" fmla="*/ 152097 w 389652"/>
              <a:gd name="connsiteY19" fmla="*/ 31819 h 619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89652" h="619967">
                <a:moveTo>
                  <a:pt x="152097" y="31819"/>
                </a:moveTo>
                <a:cubicBezTo>
                  <a:pt x="142835" y="46975"/>
                  <a:pt x="171463" y="212847"/>
                  <a:pt x="167253" y="269260"/>
                </a:cubicBezTo>
                <a:cubicBezTo>
                  <a:pt x="163043" y="325673"/>
                  <a:pt x="127679" y="367773"/>
                  <a:pt x="126837" y="370299"/>
                </a:cubicBezTo>
                <a:cubicBezTo>
                  <a:pt x="125995" y="372825"/>
                  <a:pt x="170621" y="273470"/>
                  <a:pt x="162201" y="284416"/>
                </a:cubicBezTo>
                <a:cubicBezTo>
                  <a:pt x="153781" y="295362"/>
                  <a:pt x="83896" y="422502"/>
                  <a:pt x="76318" y="435974"/>
                </a:cubicBezTo>
                <a:cubicBezTo>
                  <a:pt x="68740" y="449446"/>
                  <a:pt x="129363" y="335778"/>
                  <a:pt x="116733" y="365247"/>
                </a:cubicBezTo>
                <a:cubicBezTo>
                  <a:pt x="104103" y="394717"/>
                  <a:pt x="7275" y="597635"/>
                  <a:pt x="539" y="612791"/>
                </a:cubicBezTo>
                <a:cubicBezTo>
                  <a:pt x="-6197" y="627947"/>
                  <a:pt x="51900" y="489861"/>
                  <a:pt x="76318" y="456181"/>
                </a:cubicBezTo>
                <a:cubicBezTo>
                  <a:pt x="100736" y="422501"/>
                  <a:pt x="132731" y="430921"/>
                  <a:pt x="147045" y="410714"/>
                </a:cubicBezTo>
                <a:cubicBezTo>
                  <a:pt x="161359" y="390507"/>
                  <a:pt x="158833" y="309675"/>
                  <a:pt x="162201" y="334935"/>
                </a:cubicBezTo>
                <a:cubicBezTo>
                  <a:pt x="165569" y="360195"/>
                  <a:pt x="165569" y="550484"/>
                  <a:pt x="167253" y="562272"/>
                </a:cubicBezTo>
                <a:cubicBezTo>
                  <a:pt x="168937" y="574060"/>
                  <a:pt x="147887" y="396400"/>
                  <a:pt x="172305" y="405662"/>
                </a:cubicBezTo>
                <a:cubicBezTo>
                  <a:pt x="196723" y="414924"/>
                  <a:pt x="295235" y="601003"/>
                  <a:pt x="313759" y="617843"/>
                </a:cubicBezTo>
                <a:cubicBezTo>
                  <a:pt x="332283" y="634683"/>
                  <a:pt x="291867" y="547116"/>
                  <a:pt x="283447" y="506701"/>
                </a:cubicBezTo>
                <a:cubicBezTo>
                  <a:pt x="275027" y="466286"/>
                  <a:pt x="245558" y="459549"/>
                  <a:pt x="263240" y="375350"/>
                </a:cubicBezTo>
                <a:cubicBezTo>
                  <a:pt x="280922" y="291151"/>
                  <a:pt x="393748" y="24241"/>
                  <a:pt x="389538" y="1507"/>
                </a:cubicBezTo>
                <a:cubicBezTo>
                  <a:pt x="385328" y="-21227"/>
                  <a:pt x="261556" y="220424"/>
                  <a:pt x="237980" y="238948"/>
                </a:cubicBezTo>
                <a:cubicBezTo>
                  <a:pt x="214404" y="257472"/>
                  <a:pt x="250610" y="122754"/>
                  <a:pt x="248084" y="112650"/>
                </a:cubicBezTo>
                <a:cubicBezTo>
                  <a:pt x="245558" y="102546"/>
                  <a:pt x="236296" y="187587"/>
                  <a:pt x="222824" y="178325"/>
                </a:cubicBezTo>
                <a:cubicBezTo>
                  <a:pt x="209352" y="169063"/>
                  <a:pt x="161359" y="16663"/>
                  <a:pt x="152097" y="31819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7" name="フリーフォーム 336">
            <a:extLst>
              <a:ext uri="{FF2B5EF4-FFF2-40B4-BE49-F238E27FC236}">
                <a16:creationId xmlns:a16="http://schemas.microsoft.com/office/drawing/2014/main" id="{DA6D947C-90FB-5D77-8775-200CF40C2AED}"/>
              </a:ext>
            </a:extLst>
          </p:cNvPr>
          <p:cNvSpPr/>
          <p:nvPr/>
        </p:nvSpPr>
        <p:spPr>
          <a:xfrm>
            <a:off x="4804373" y="9224805"/>
            <a:ext cx="126653" cy="526404"/>
          </a:xfrm>
          <a:custGeom>
            <a:avLst/>
            <a:gdLst>
              <a:gd name="connsiteX0" fmla="*/ 40431 w 126653"/>
              <a:gd name="connsiteY0" fmla="*/ 26 h 526404"/>
              <a:gd name="connsiteX1" fmla="*/ 16 w 126653"/>
              <a:gd name="connsiteY1" fmla="*/ 252623 h 526404"/>
              <a:gd name="connsiteX2" fmla="*/ 35379 w 126653"/>
              <a:gd name="connsiteY2" fmla="*/ 500167 h 526404"/>
              <a:gd name="connsiteX3" fmla="*/ 25276 w 126653"/>
              <a:gd name="connsiteY3" fmla="*/ 434492 h 526404"/>
              <a:gd name="connsiteX4" fmla="*/ 121262 w 126653"/>
              <a:gd name="connsiteY4" fmla="*/ 525427 h 526404"/>
              <a:gd name="connsiteX5" fmla="*/ 106107 w 126653"/>
              <a:gd name="connsiteY5" fmla="*/ 469856 h 526404"/>
              <a:gd name="connsiteX6" fmla="*/ 35379 w 126653"/>
              <a:gd name="connsiteY6" fmla="*/ 282934 h 526404"/>
              <a:gd name="connsiteX7" fmla="*/ 116210 w 126653"/>
              <a:gd name="connsiteY7" fmla="*/ 373869 h 526404"/>
              <a:gd name="connsiteX8" fmla="*/ 65691 w 126653"/>
              <a:gd name="connsiteY8" fmla="*/ 237467 h 526404"/>
              <a:gd name="connsiteX9" fmla="*/ 40431 w 126653"/>
              <a:gd name="connsiteY9" fmla="*/ 26 h 526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653" h="526404">
                <a:moveTo>
                  <a:pt x="40431" y="26"/>
                </a:moveTo>
                <a:cubicBezTo>
                  <a:pt x="29485" y="2552"/>
                  <a:pt x="858" y="169266"/>
                  <a:pt x="16" y="252623"/>
                </a:cubicBezTo>
                <a:cubicBezTo>
                  <a:pt x="-826" y="335980"/>
                  <a:pt x="31169" y="469856"/>
                  <a:pt x="35379" y="500167"/>
                </a:cubicBezTo>
                <a:cubicBezTo>
                  <a:pt x="39589" y="530478"/>
                  <a:pt x="10962" y="430282"/>
                  <a:pt x="25276" y="434492"/>
                </a:cubicBezTo>
                <a:cubicBezTo>
                  <a:pt x="39590" y="438702"/>
                  <a:pt x="107790" y="519533"/>
                  <a:pt x="121262" y="525427"/>
                </a:cubicBezTo>
                <a:cubicBezTo>
                  <a:pt x="134734" y="531321"/>
                  <a:pt x="120421" y="510271"/>
                  <a:pt x="106107" y="469856"/>
                </a:cubicBezTo>
                <a:cubicBezTo>
                  <a:pt x="91793" y="429441"/>
                  <a:pt x="33695" y="298932"/>
                  <a:pt x="35379" y="282934"/>
                </a:cubicBezTo>
                <a:cubicBezTo>
                  <a:pt x="37063" y="266936"/>
                  <a:pt x="111158" y="381447"/>
                  <a:pt x="116210" y="373869"/>
                </a:cubicBezTo>
                <a:cubicBezTo>
                  <a:pt x="121262" y="366291"/>
                  <a:pt x="77479" y="297248"/>
                  <a:pt x="65691" y="237467"/>
                </a:cubicBezTo>
                <a:cubicBezTo>
                  <a:pt x="53903" y="177686"/>
                  <a:pt x="51377" y="-2500"/>
                  <a:pt x="40431" y="26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7223228C-1192-9798-0783-5D482ABCFB22}"/>
              </a:ext>
            </a:extLst>
          </p:cNvPr>
          <p:cNvSpPr/>
          <p:nvPr/>
        </p:nvSpPr>
        <p:spPr>
          <a:xfrm>
            <a:off x="5177939" y="7799366"/>
            <a:ext cx="1242931" cy="2807849"/>
          </a:xfrm>
          <a:custGeom>
            <a:avLst/>
            <a:gdLst>
              <a:gd name="connsiteX0" fmla="*/ 1222861 w 1242931"/>
              <a:gd name="connsiteY0" fmla="*/ 28582 h 2807849"/>
              <a:gd name="connsiteX1" fmla="*/ 1171586 w 1242931"/>
              <a:gd name="connsiteY1" fmla="*/ 430234 h 2807849"/>
              <a:gd name="connsiteX2" fmla="*/ 872483 w 1242931"/>
              <a:gd name="connsiteY2" fmla="*/ 1113898 h 2807849"/>
              <a:gd name="connsiteX3" fmla="*/ 564835 w 1242931"/>
              <a:gd name="connsiteY3" fmla="*/ 1618099 h 2807849"/>
              <a:gd name="connsiteX4" fmla="*/ 154637 w 1242931"/>
              <a:gd name="connsiteY4" fmla="*/ 1977023 h 2807849"/>
              <a:gd name="connsiteX5" fmla="*/ 812 w 1242931"/>
              <a:gd name="connsiteY5" fmla="*/ 2805965 h 2807849"/>
              <a:gd name="connsiteX6" fmla="*/ 111908 w 1242931"/>
              <a:gd name="connsiteY6" fmla="*/ 2190668 h 2807849"/>
              <a:gd name="connsiteX7" fmla="*/ 470831 w 1242931"/>
              <a:gd name="connsiteY7" fmla="*/ 1771924 h 2807849"/>
              <a:gd name="connsiteX8" fmla="*/ 898121 w 1242931"/>
              <a:gd name="connsiteY8" fmla="*/ 1216447 h 2807849"/>
              <a:gd name="connsiteX9" fmla="*/ 1222861 w 1242931"/>
              <a:gd name="connsiteY9" fmla="*/ 28582 h 2807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2931" h="2807849">
                <a:moveTo>
                  <a:pt x="1222861" y="28582"/>
                </a:moveTo>
                <a:cubicBezTo>
                  <a:pt x="1268438" y="-102453"/>
                  <a:pt x="1229982" y="249348"/>
                  <a:pt x="1171586" y="430234"/>
                </a:cubicBezTo>
                <a:cubicBezTo>
                  <a:pt x="1113190" y="611120"/>
                  <a:pt x="973608" y="915921"/>
                  <a:pt x="872483" y="1113898"/>
                </a:cubicBezTo>
                <a:cubicBezTo>
                  <a:pt x="771358" y="1311875"/>
                  <a:pt x="684476" y="1474245"/>
                  <a:pt x="564835" y="1618099"/>
                </a:cubicBezTo>
                <a:cubicBezTo>
                  <a:pt x="445194" y="1761953"/>
                  <a:pt x="248641" y="1779045"/>
                  <a:pt x="154637" y="1977023"/>
                </a:cubicBezTo>
                <a:cubicBezTo>
                  <a:pt x="60633" y="2175001"/>
                  <a:pt x="7933" y="2770358"/>
                  <a:pt x="812" y="2805965"/>
                </a:cubicBezTo>
                <a:cubicBezTo>
                  <a:pt x="-6309" y="2841572"/>
                  <a:pt x="33571" y="2363008"/>
                  <a:pt x="111908" y="2190668"/>
                </a:cubicBezTo>
                <a:cubicBezTo>
                  <a:pt x="190244" y="2018328"/>
                  <a:pt x="339796" y="1934294"/>
                  <a:pt x="470831" y="1771924"/>
                </a:cubicBezTo>
                <a:cubicBezTo>
                  <a:pt x="601866" y="1609554"/>
                  <a:pt x="765661" y="1508428"/>
                  <a:pt x="898121" y="1216447"/>
                </a:cubicBezTo>
                <a:cubicBezTo>
                  <a:pt x="1030581" y="924466"/>
                  <a:pt x="1177284" y="159617"/>
                  <a:pt x="1222861" y="285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0620F04A-98F7-2D71-351F-198A84C92A7D}"/>
              </a:ext>
            </a:extLst>
          </p:cNvPr>
          <p:cNvSpPr/>
          <p:nvPr/>
        </p:nvSpPr>
        <p:spPr>
          <a:xfrm>
            <a:off x="4246884" y="9672095"/>
            <a:ext cx="393857" cy="883861"/>
          </a:xfrm>
          <a:custGeom>
            <a:avLst/>
            <a:gdLst>
              <a:gd name="connsiteX0" fmla="*/ 376 w 393857"/>
              <a:gd name="connsiteY0" fmla="*/ 1744 h 883861"/>
              <a:gd name="connsiteX1" fmla="*/ 290933 w 393857"/>
              <a:gd name="connsiteY1" fmla="*/ 223935 h 883861"/>
              <a:gd name="connsiteX2" fmla="*/ 308024 w 393857"/>
              <a:gd name="connsiteY2" fmla="*/ 881961 h 883861"/>
              <a:gd name="connsiteX3" fmla="*/ 376391 w 393857"/>
              <a:gd name="connsiteY3" fmla="*/ 420488 h 883861"/>
              <a:gd name="connsiteX4" fmla="*/ 359299 w 393857"/>
              <a:gd name="connsiteY4" fmla="*/ 317939 h 883861"/>
              <a:gd name="connsiteX5" fmla="*/ 376 w 393857"/>
              <a:gd name="connsiteY5" fmla="*/ 1744 h 883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3857" h="883861">
                <a:moveTo>
                  <a:pt x="376" y="1744"/>
                </a:moveTo>
                <a:cubicBezTo>
                  <a:pt x="-11018" y="-13923"/>
                  <a:pt x="239658" y="77232"/>
                  <a:pt x="290933" y="223935"/>
                </a:cubicBezTo>
                <a:cubicBezTo>
                  <a:pt x="342208" y="370638"/>
                  <a:pt x="293781" y="849202"/>
                  <a:pt x="308024" y="881961"/>
                </a:cubicBezTo>
                <a:cubicBezTo>
                  <a:pt x="322267" y="914720"/>
                  <a:pt x="367845" y="514492"/>
                  <a:pt x="376391" y="420488"/>
                </a:cubicBezTo>
                <a:cubicBezTo>
                  <a:pt x="384937" y="326484"/>
                  <a:pt x="419120" y="386305"/>
                  <a:pt x="359299" y="317939"/>
                </a:cubicBezTo>
                <a:cubicBezTo>
                  <a:pt x="299478" y="249573"/>
                  <a:pt x="11770" y="17411"/>
                  <a:pt x="376" y="17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3015A373-971B-0BCF-85B6-5DE2874A3E44}"/>
              </a:ext>
            </a:extLst>
          </p:cNvPr>
          <p:cNvSpPr/>
          <p:nvPr/>
        </p:nvSpPr>
        <p:spPr>
          <a:xfrm>
            <a:off x="6391627" y="8426094"/>
            <a:ext cx="422834" cy="2145106"/>
          </a:xfrm>
          <a:custGeom>
            <a:avLst/>
            <a:gdLst>
              <a:gd name="connsiteX0" fmla="*/ 627 w 422834"/>
              <a:gd name="connsiteY0" fmla="*/ 59 h 2145106"/>
              <a:gd name="connsiteX1" fmla="*/ 265547 w 422834"/>
              <a:gd name="connsiteY1" fmla="*/ 880276 h 2145106"/>
              <a:gd name="connsiteX2" fmla="*/ 419371 w 422834"/>
              <a:gd name="connsiteY2" fmla="*/ 1504119 h 2145106"/>
              <a:gd name="connsiteX3" fmla="*/ 120268 w 422834"/>
              <a:gd name="connsiteY3" fmla="*/ 2145054 h 2145106"/>
              <a:gd name="connsiteX4" fmla="*/ 385188 w 422834"/>
              <a:gd name="connsiteY4" fmla="*/ 1538302 h 2145106"/>
              <a:gd name="connsiteX5" fmla="*/ 376642 w 422834"/>
              <a:gd name="connsiteY5" fmla="*/ 1247745 h 2145106"/>
              <a:gd name="connsiteX6" fmla="*/ 197180 w 422834"/>
              <a:gd name="connsiteY6" fmla="*/ 837547 h 2145106"/>
              <a:gd name="connsiteX7" fmla="*/ 627 w 422834"/>
              <a:gd name="connsiteY7" fmla="*/ 59 h 2145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2834" h="2145106">
                <a:moveTo>
                  <a:pt x="627" y="59"/>
                </a:moveTo>
                <a:cubicBezTo>
                  <a:pt x="12021" y="7180"/>
                  <a:pt x="195756" y="629599"/>
                  <a:pt x="265547" y="880276"/>
                </a:cubicBezTo>
                <a:cubicBezTo>
                  <a:pt x="335338" y="1130953"/>
                  <a:pt x="443584" y="1293323"/>
                  <a:pt x="419371" y="1504119"/>
                </a:cubicBezTo>
                <a:cubicBezTo>
                  <a:pt x="395158" y="1714915"/>
                  <a:pt x="125965" y="2139357"/>
                  <a:pt x="120268" y="2145054"/>
                </a:cubicBezTo>
                <a:cubicBezTo>
                  <a:pt x="114571" y="2150751"/>
                  <a:pt x="342459" y="1687853"/>
                  <a:pt x="385188" y="1538302"/>
                </a:cubicBezTo>
                <a:cubicBezTo>
                  <a:pt x="427917" y="1388751"/>
                  <a:pt x="407977" y="1364538"/>
                  <a:pt x="376642" y="1247745"/>
                </a:cubicBezTo>
                <a:cubicBezTo>
                  <a:pt x="345307" y="1130953"/>
                  <a:pt x="258425" y="1046919"/>
                  <a:pt x="197180" y="837547"/>
                </a:cubicBezTo>
                <a:cubicBezTo>
                  <a:pt x="135935" y="628175"/>
                  <a:pt x="-10767" y="-7062"/>
                  <a:pt x="627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2877FB21-8206-9906-4282-A35F317C1853}"/>
              </a:ext>
            </a:extLst>
          </p:cNvPr>
          <p:cNvSpPr/>
          <p:nvPr/>
        </p:nvSpPr>
        <p:spPr>
          <a:xfrm>
            <a:off x="1531741" y="6791051"/>
            <a:ext cx="715237" cy="638875"/>
          </a:xfrm>
          <a:custGeom>
            <a:avLst/>
            <a:gdLst>
              <a:gd name="connsiteX0" fmla="*/ 711397 w 715237"/>
              <a:gd name="connsiteY0" fmla="*/ 274 h 638875"/>
              <a:gd name="connsiteX1" fmla="*/ 530422 w 715237"/>
              <a:gd name="connsiteY1" fmla="*/ 143149 h 638875"/>
              <a:gd name="connsiteX2" fmla="*/ 235147 w 715237"/>
              <a:gd name="connsiteY2" fmla="*/ 262212 h 638875"/>
              <a:gd name="connsiteX3" fmla="*/ 1784 w 715237"/>
              <a:gd name="connsiteY3" fmla="*/ 638449 h 638875"/>
              <a:gd name="connsiteX4" fmla="*/ 139897 w 715237"/>
              <a:gd name="connsiteY4" fmla="*/ 333649 h 638875"/>
              <a:gd name="connsiteX5" fmla="*/ 363734 w 715237"/>
              <a:gd name="connsiteY5" fmla="*/ 181249 h 638875"/>
              <a:gd name="connsiteX6" fmla="*/ 711397 w 715237"/>
              <a:gd name="connsiteY6" fmla="*/ 274 h 638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237" h="638875">
                <a:moveTo>
                  <a:pt x="711397" y="274"/>
                </a:moveTo>
                <a:cubicBezTo>
                  <a:pt x="739178" y="-6076"/>
                  <a:pt x="609797" y="99493"/>
                  <a:pt x="530422" y="143149"/>
                </a:cubicBezTo>
                <a:cubicBezTo>
                  <a:pt x="451047" y="186805"/>
                  <a:pt x="323253" y="179662"/>
                  <a:pt x="235147" y="262212"/>
                </a:cubicBezTo>
                <a:cubicBezTo>
                  <a:pt x="147041" y="344762"/>
                  <a:pt x="17659" y="626543"/>
                  <a:pt x="1784" y="638449"/>
                </a:cubicBezTo>
                <a:cubicBezTo>
                  <a:pt x="-14091" y="650355"/>
                  <a:pt x="79572" y="409849"/>
                  <a:pt x="139897" y="333649"/>
                </a:cubicBezTo>
                <a:cubicBezTo>
                  <a:pt x="200222" y="257449"/>
                  <a:pt x="266897" y="236018"/>
                  <a:pt x="363734" y="181249"/>
                </a:cubicBezTo>
                <a:cubicBezTo>
                  <a:pt x="460571" y="126480"/>
                  <a:pt x="683616" y="6624"/>
                  <a:pt x="711397" y="2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166C1C15-D150-B026-558C-1387BF8E4485}"/>
              </a:ext>
            </a:extLst>
          </p:cNvPr>
          <p:cNvSpPr/>
          <p:nvPr/>
        </p:nvSpPr>
        <p:spPr>
          <a:xfrm>
            <a:off x="1618156" y="6888052"/>
            <a:ext cx="528058" cy="665277"/>
          </a:xfrm>
          <a:custGeom>
            <a:avLst/>
            <a:gdLst>
              <a:gd name="connsiteX0" fmla="*/ 524969 w 528058"/>
              <a:gd name="connsiteY0" fmla="*/ 3286 h 665277"/>
              <a:gd name="connsiteX1" fmla="*/ 296369 w 528058"/>
              <a:gd name="connsiteY1" fmla="*/ 198548 h 665277"/>
              <a:gd name="connsiteX2" fmla="*/ 43957 w 528058"/>
              <a:gd name="connsiteY2" fmla="*/ 408098 h 665277"/>
              <a:gd name="connsiteX3" fmla="*/ 39194 w 528058"/>
              <a:gd name="connsiteY3" fmla="*/ 498586 h 665277"/>
              <a:gd name="connsiteX4" fmla="*/ 63007 w 528058"/>
              <a:gd name="connsiteY4" fmla="*/ 665273 h 665277"/>
              <a:gd name="connsiteX5" fmla="*/ 1094 w 528058"/>
              <a:gd name="connsiteY5" fmla="*/ 503348 h 665277"/>
              <a:gd name="connsiteX6" fmla="*/ 124919 w 528058"/>
              <a:gd name="connsiteY6" fmla="*/ 365236 h 665277"/>
              <a:gd name="connsiteX7" fmla="*/ 524969 w 528058"/>
              <a:gd name="connsiteY7" fmla="*/ 3286 h 665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058" h="665277">
                <a:moveTo>
                  <a:pt x="524969" y="3286"/>
                </a:moveTo>
                <a:cubicBezTo>
                  <a:pt x="553544" y="-24495"/>
                  <a:pt x="376538" y="131079"/>
                  <a:pt x="296369" y="198548"/>
                </a:cubicBezTo>
                <a:cubicBezTo>
                  <a:pt x="216200" y="266017"/>
                  <a:pt x="86819" y="358092"/>
                  <a:pt x="43957" y="408098"/>
                </a:cubicBezTo>
                <a:cubicBezTo>
                  <a:pt x="1095" y="458104"/>
                  <a:pt x="36019" y="455724"/>
                  <a:pt x="39194" y="498586"/>
                </a:cubicBezTo>
                <a:cubicBezTo>
                  <a:pt x="42369" y="541448"/>
                  <a:pt x="69357" y="664479"/>
                  <a:pt x="63007" y="665273"/>
                </a:cubicBezTo>
                <a:cubicBezTo>
                  <a:pt x="56657" y="666067"/>
                  <a:pt x="-9225" y="553354"/>
                  <a:pt x="1094" y="503348"/>
                </a:cubicBezTo>
                <a:cubicBezTo>
                  <a:pt x="11413" y="453342"/>
                  <a:pt x="36019" y="446198"/>
                  <a:pt x="124919" y="365236"/>
                </a:cubicBezTo>
                <a:lnTo>
                  <a:pt x="524969" y="328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CCE891D2-73CD-B220-111D-26E5A68C5AD6}"/>
              </a:ext>
            </a:extLst>
          </p:cNvPr>
          <p:cNvSpPr/>
          <p:nvPr/>
        </p:nvSpPr>
        <p:spPr>
          <a:xfrm>
            <a:off x="1633447" y="6872281"/>
            <a:ext cx="471725" cy="457208"/>
          </a:xfrm>
          <a:custGeom>
            <a:avLst/>
            <a:gdLst>
              <a:gd name="connsiteX0" fmla="*/ 471578 w 471725"/>
              <a:gd name="connsiteY0" fmla="*/ 7 h 457208"/>
              <a:gd name="connsiteX1" fmla="*/ 257266 w 471725"/>
              <a:gd name="connsiteY1" fmla="*/ 138119 h 457208"/>
              <a:gd name="connsiteX2" fmla="*/ 91 w 471725"/>
              <a:gd name="connsiteY2" fmla="*/ 457207 h 457208"/>
              <a:gd name="connsiteX3" fmla="*/ 285841 w 471725"/>
              <a:gd name="connsiteY3" fmla="*/ 133357 h 457208"/>
              <a:gd name="connsiteX4" fmla="*/ 471578 w 471725"/>
              <a:gd name="connsiteY4" fmla="*/ 7 h 45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725" h="457208">
                <a:moveTo>
                  <a:pt x="471578" y="7"/>
                </a:moveTo>
                <a:cubicBezTo>
                  <a:pt x="466816" y="801"/>
                  <a:pt x="335847" y="61919"/>
                  <a:pt x="257266" y="138119"/>
                </a:cubicBezTo>
                <a:cubicBezTo>
                  <a:pt x="178685" y="214319"/>
                  <a:pt x="-4671" y="458001"/>
                  <a:pt x="91" y="457207"/>
                </a:cubicBezTo>
                <a:cubicBezTo>
                  <a:pt x="4853" y="456413"/>
                  <a:pt x="207260" y="206382"/>
                  <a:pt x="285841" y="133357"/>
                </a:cubicBezTo>
                <a:cubicBezTo>
                  <a:pt x="364422" y="60332"/>
                  <a:pt x="476340" y="-787"/>
                  <a:pt x="471578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9F04CA6C-615F-79C7-E3BA-14C50966CED6}"/>
              </a:ext>
            </a:extLst>
          </p:cNvPr>
          <p:cNvSpPr/>
          <p:nvPr/>
        </p:nvSpPr>
        <p:spPr>
          <a:xfrm>
            <a:off x="1192101" y="7255385"/>
            <a:ext cx="810166" cy="647280"/>
          </a:xfrm>
          <a:custGeom>
            <a:avLst/>
            <a:gdLst>
              <a:gd name="connsiteX0" fmla="*/ 3287 w 810166"/>
              <a:gd name="connsiteY0" fmla="*/ 7428 h 647280"/>
              <a:gd name="connsiteX1" fmla="*/ 179499 w 810166"/>
              <a:gd name="connsiteY1" fmla="*/ 40765 h 647280"/>
              <a:gd name="connsiteX2" fmla="*/ 446199 w 810166"/>
              <a:gd name="connsiteY2" fmla="*/ 288415 h 647280"/>
              <a:gd name="connsiteX3" fmla="*/ 793862 w 810166"/>
              <a:gd name="connsiteY3" fmla="*/ 631315 h 647280"/>
              <a:gd name="connsiteX4" fmla="*/ 741474 w 810166"/>
              <a:gd name="connsiteY4" fmla="*/ 583690 h 647280"/>
              <a:gd name="connsiteX5" fmla="*/ 636699 w 810166"/>
              <a:gd name="connsiteY5" fmla="*/ 521778 h 647280"/>
              <a:gd name="connsiteX6" fmla="*/ 460487 w 810166"/>
              <a:gd name="connsiteY6" fmla="*/ 240790 h 647280"/>
              <a:gd name="connsiteX7" fmla="*/ 331899 w 810166"/>
              <a:gd name="connsiteY7" fmla="*/ 116965 h 647280"/>
              <a:gd name="connsiteX8" fmla="*/ 3287 w 810166"/>
              <a:gd name="connsiteY8" fmla="*/ 7428 h 64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0166" h="647280">
                <a:moveTo>
                  <a:pt x="3287" y="7428"/>
                </a:moveTo>
                <a:cubicBezTo>
                  <a:pt x="-22113" y="-5272"/>
                  <a:pt x="105680" y="-6066"/>
                  <a:pt x="179499" y="40765"/>
                </a:cubicBezTo>
                <a:cubicBezTo>
                  <a:pt x="253318" y="87596"/>
                  <a:pt x="343805" y="189990"/>
                  <a:pt x="446199" y="288415"/>
                </a:cubicBezTo>
                <a:cubicBezTo>
                  <a:pt x="548593" y="386840"/>
                  <a:pt x="744650" y="582103"/>
                  <a:pt x="793862" y="631315"/>
                </a:cubicBezTo>
                <a:cubicBezTo>
                  <a:pt x="843074" y="680527"/>
                  <a:pt x="767668" y="601946"/>
                  <a:pt x="741474" y="583690"/>
                </a:cubicBezTo>
                <a:cubicBezTo>
                  <a:pt x="715280" y="565434"/>
                  <a:pt x="683530" y="578928"/>
                  <a:pt x="636699" y="521778"/>
                </a:cubicBezTo>
                <a:cubicBezTo>
                  <a:pt x="589868" y="464628"/>
                  <a:pt x="511287" y="308259"/>
                  <a:pt x="460487" y="240790"/>
                </a:cubicBezTo>
                <a:cubicBezTo>
                  <a:pt x="409687" y="173321"/>
                  <a:pt x="405718" y="152684"/>
                  <a:pt x="331899" y="116965"/>
                </a:cubicBezTo>
                <a:cubicBezTo>
                  <a:pt x="258080" y="81246"/>
                  <a:pt x="28687" y="20128"/>
                  <a:pt x="3287" y="74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D0B34641-FCC1-3143-A5BD-99337C2B68CA}"/>
              </a:ext>
            </a:extLst>
          </p:cNvPr>
          <p:cNvSpPr/>
          <p:nvPr/>
        </p:nvSpPr>
        <p:spPr>
          <a:xfrm>
            <a:off x="1101007" y="7250517"/>
            <a:ext cx="447738" cy="1165514"/>
          </a:xfrm>
          <a:custGeom>
            <a:avLst/>
            <a:gdLst>
              <a:gd name="connsiteX0" fmla="*/ 127718 w 447738"/>
              <a:gd name="connsiteY0" fmla="*/ 2771 h 1165514"/>
              <a:gd name="connsiteX1" fmla="*/ 32468 w 447738"/>
              <a:gd name="connsiteY1" fmla="*/ 69446 h 1165514"/>
              <a:gd name="connsiteX2" fmla="*/ 13418 w 447738"/>
              <a:gd name="connsiteY2" fmla="*/ 159933 h 1165514"/>
              <a:gd name="connsiteX3" fmla="*/ 18181 w 447738"/>
              <a:gd name="connsiteY3" fmla="*/ 245658 h 1165514"/>
              <a:gd name="connsiteX4" fmla="*/ 232493 w 447738"/>
              <a:gd name="connsiteY4" fmla="*/ 688571 h 1165514"/>
              <a:gd name="connsiteX5" fmla="*/ 446806 w 447738"/>
              <a:gd name="connsiteY5" fmla="*/ 1164821 h 1165514"/>
              <a:gd name="connsiteX6" fmla="*/ 299168 w 447738"/>
              <a:gd name="connsiteY6" fmla="*/ 779058 h 1165514"/>
              <a:gd name="connsiteX7" fmla="*/ 37231 w 447738"/>
              <a:gd name="connsiteY7" fmla="*/ 164696 h 1165514"/>
              <a:gd name="connsiteX8" fmla="*/ 127718 w 447738"/>
              <a:gd name="connsiteY8" fmla="*/ 2771 h 1165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7738" h="1165514">
                <a:moveTo>
                  <a:pt x="127718" y="2771"/>
                </a:moveTo>
                <a:cubicBezTo>
                  <a:pt x="126924" y="-13104"/>
                  <a:pt x="51518" y="43252"/>
                  <a:pt x="32468" y="69446"/>
                </a:cubicBezTo>
                <a:cubicBezTo>
                  <a:pt x="13418" y="95640"/>
                  <a:pt x="15799" y="130564"/>
                  <a:pt x="13418" y="159933"/>
                </a:cubicBezTo>
                <a:cubicBezTo>
                  <a:pt x="11037" y="189302"/>
                  <a:pt x="-18332" y="157552"/>
                  <a:pt x="18181" y="245658"/>
                </a:cubicBezTo>
                <a:cubicBezTo>
                  <a:pt x="54694" y="333764"/>
                  <a:pt x="161056" y="535377"/>
                  <a:pt x="232493" y="688571"/>
                </a:cubicBezTo>
                <a:cubicBezTo>
                  <a:pt x="303931" y="841765"/>
                  <a:pt x="435693" y="1149740"/>
                  <a:pt x="446806" y="1164821"/>
                </a:cubicBezTo>
                <a:cubicBezTo>
                  <a:pt x="457919" y="1179902"/>
                  <a:pt x="367430" y="945745"/>
                  <a:pt x="299168" y="779058"/>
                </a:cubicBezTo>
                <a:cubicBezTo>
                  <a:pt x="230906" y="612371"/>
                  <a:pt x="71362" y="290108"/>
                  <a:pt x="37231" y="164696"/>
                </a:cubicBezTo>
                <a:cubicBezTo>
                  <a:pt x="3100" y="39284"/>
                  <a:pt x="128512" y="18646"/>
                  <a:pt x="127718" y="27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FCF14E5D-CEF3-2E8D-9846-16A269DBE786}"/>
              </a:ext>
            </a:extLst>
          </p:cNvPr>
          <p:cNvSpPr/>
          <p:nvPr/>
        </p:nvSpPr>
        <p:spPr>
          <a:xfrm>
            <a:off x="1241903" y="7424005"/>
            <a:ext cx="205909" cy="596269"/>
          </a:xfrm>
          <a:custGeom>
            <a:avLst/>
            <a:gdLst>
              <a:gd name="connsiteX0" fmla="*/ 110647 w 205909"/>
              <a:gd name="connsiteY0" fmla="*/ 733 h 596269"/>
              <a:gd name="connsiteX1" fmla="*/ 10635 w 205909"/>
              <a:gd name="connsiteY1" fmla="*/ 115033 h 596269"/>
              <a:gd name="connsiteX2" fmla="*/ 24922 w 205909"/>
              <a:gd name="connsiteY2" fmla="*/ 229333 h 596269"/>
              <a:gd name="connsiteX3" fmla="*/ 205897 w 205909"/>
              <a:gd name="connsiteY3" fmla="*/ 596045 h 596269"/>
              <a:gd name="connsiteX4" fmla="*/ 15397 w 205909"/>
              <a:gd name="connsiteY4" fmla="*/ 172183 h 596269"/>
              <a:gd name="connsiteX5" fmla="*/ 110647 w 205909"/>
              <a:gd name="connsiteY5" fmla="*/ 733 h 596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909" h="596269">
                <a:moveTo>
                  <a:pt x="110647" y="733"/>
                </a:moveTo>
                <a:cubicBezTo>
                  <a:pt x="109853" y="-8792"/>
                  <a:pt x="24922" y="76933"/>
                  <a:pt x="10635" y="115033"/>
                </a:cubicBezTo>
                <a:cubicBezTo>
                  <a:pt x="-3652" y="153133"/>
                  <a:pt x="-7622" y="149164"/>
                  <a:pt x="24922" y="229333"/>
                </a:cubicBezTo>
                <a:cubicBezTo>
                  <a:pt x="57466" y="309502"/>
                  <a:pt x="207485" y="605570"/>
                  <a:pt x="205897" y="596045"/>
                </a:cubicBezTo>
                <a:cubicBezTo>
                  <a:pt x="204310" y="586520"/>
                  <a:pt x="28891" y="268227"/>
                  <a:pt x="15397" y="172183"/>
                </a:cubicBezTo>
                <a:cubicBezTo>
                  <a:pt x="1903" y="76139"/>
                  <a:pt x="111441" y="10258"/>
                  <a:pt x="110647" y="7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E570258D-F57C-74AC-35E1-551BDEC65AA7}"/>
              </a:ext>
            </a:extLst>
          </p:cNvPr>
          <p:cNvSpPr/>
          <p:nvPr/>
        </p:nvSpPr>
        <p:spPr>
          <a:xfrm>
            <a:off x="2308913" y="7732315"/>
            <a:ext cx="178006" cy="1125740"/>
          </a:xfrm>
          <a:custGeom>
            <a:avLst/>
            <a:gdLst>
              <a:gd name="connsiteX0" fmla="*/ 177112 w 178006"/>
              <a:gd name="connsiteY0" fmla="*/ 6748 h 1125740"/>
              <a:gd name="connsiteX1" fmla="*/ 77100 w 178006"/>
              <a:gd name="connsiteY1" fmla="*/ 235348 h 1125740"/>
              <a:gd name="connsiteX2" fmla="*/ 5662 w 178006"/>
              <a:gd name="connsiteY2" fmla="*/ 1083073 h 1125740"/>
              <a:gd name="connsiteX3" fmla="*/ 5662 w 178006"/>
              <a:gd name="connsiteY3" fmla="*/ 940198 h 1125740"/>
              <a:gd name="connsiteX4" fmla="*/ 15187 w 178006"/>
              <a:gd name="connsiteY4" fmla="*/ 425848 h 1125740"/>
              <a:gd name="connsiteX5" fmla="*/ 177112 w 178006"/>
              <a:gd name="connsiteY5" fmla="*/ 6748 h 112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006" h="1125740">
                <a:moveTo>
                  <a:pt x="177112" y="6748"/>
                </a:moveTo>
                <a:cubicBezTo>
                  <a:pt x="187431" y="-25002"/>
                  <a:pt x="105675" y="55961"/>
                  <a:pt x="77100" y="235348"/>
                </a:cubicBezTo>
                <a:cubicBezTo>
                  <a:pt x="48525" y="414735"/>
                  <a:pt x="17568" y="965598"/>
                  <a:pt x="5662" y="1083073"/>
                </a:cubicBezTo>
                <a:cubicBezTo>
                  <a:pt x="-6244" y="1200548"/>
                  <a:pt x="4075" y="1049735"/>
                  <a:pt x="5662" y="940198"/>
                </a:cubicBezTo>
                <a:cubicBezTo>
                  <a:pt x="7249" y="830661"/>
                  <a:pt x="-7832" y="576660"/>
                  <a:pt x="15187" y="425848"/>
                </a:cubicBezTo>
                <a:cubicBezTo>
                  <a:pt x="38206" y="275036"/>
                  <a:pt x="166793" y="38498"/>
                  <a:pt x="177112" y="67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AFC1BA07-7BAD-AA61-8BFD-BC6AC0B687B9}"/>
              </a:ext>
            </a:extLst>
          </p:cNvPr>
          <p:cNvSpPr/>
          <p:nvPr/>
        </p:nvSpPr>
        <p:spPr>
          <a:xfrm>
            <a:off x="2228813" y="7643663"/>
            <a:ext cx="161967" cy="538432"/>
          </a:xfrm>
          <a:custGeom>
            <a:avLst/>
            <a:gdLst>
              <a:gd name="connsiteX0" fmla="*/ 161962 w 161967"/>
              <a:gd name="connsiteY0" fmla="*/ 150 h 538432"/>
              <a:gd name="connsiteX1" fmla="*/ 38137 w 161967"/>
              <a:gd name="connsiteY1" fmla="*/ 233512 h 538432"/>
              <a:gd name="connsiteX2" fmla="*/ 37 w 161967"/>
              <a:gd name="connsiteY2" fmla="*/ 538312 h 538432"/>
              <a:gd name="connsiteX3" fmla="*/ 42900 w 161967"/>
              <a:gd name="connsiteY3" fmla="*/ 266850 h 538432"/>
              <a:gd name="connsiteX4" fmla="*/ 161962 w 161967"/>
              <a:gd name="connsiteY4" fmla="*/ 150 h 538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967" h="538432">
                <a:moveTo>
                  <a:pt x="161962" y="150"/>
                </a:moveTo>
                <a:cubicBezTo>
                  <a:pt x="161168" y="-5406"/>
                  <a:pt x="65124" y="143818"/>
                  <a:pt x="38137" y="233512"/>
                </a:cubicBezTo>
                <a:cubicBezTo>
                  <a:pt x="11150" y="323206"/>
                  <a:pt x="-757" y="532756"/>
                  <a:pt x="37" y="538312"/>
                </a:cubicBezTo>
                <a:cubicBezTo>
                  <a:pt x="831" y="543868"/>
                  <a:pt x="14325" y="356544"/>
                  <a:pt x="42900" y="266850"/>
                </a:cubicBezTo>
                <a:cubicBezTo>
                  <a:pt x="71475" y="177156"/>
                  <a:pt x="162756" y="5706"/>
                  <a:pt x="161962" y="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C387A040-8F5E-87E6-CB3F-06B8283A8DCD}"/>
              </a:ext>
            </a:extLst>
          </p:cNvPr>
          <p:cNvSpPr/>
          <p:nvPr/>
        </p:nvSpPr>
        <p:spPr>
          <a:xfrm>
            <a:off x="1400346" y="8314967"/>
            <a:ext cx="352310" cy="2256983"/>
          </a:xfrm>
          <a:custGeom>
            <a:avLst/>
            <a:gdLst>
              <a:gd name="connsiteX0" fmla="*/ 352254 w 352310"/>
              <a:gd name="connsiteY0" fmla="*/ 358 h 2256983"/>
              <a:gd name="connsiteX1" fmla="*/ 195092 w 352310"/>
              <a:gd name="connsiteY1" fmla="*/ 428983 h 2256983"/>
              <a:gd name="connsiteX2" fmla="*/ 180804 w 352310"/>
              <a:gd name="connsiteY2" fmla="*/ 824271 h 2256983"/>
              <a:gd name="connsiteX3" fmla="*/ 4592 w 352310"/>
              <a:gd name="connsiteY3" fmla="*/ 2238733 h 2256983"/>
              <a:gd name="connsiteX4" fmla="*/ 61742 w 352310"/>
              <a:gd name="connsiteY4" fmla="*/ 1552933 h 2256983"/>
              <a:gd name="connsiteX5" fmla="*/ 171279 w 352310"/>
              <a:gd name="connsiteY5" fmla="*/ 476608 h 2256983"/>
              <a:gd name="connsiteX6" fmla="*/ 176042 w 352310"/>
              <a:gd name="connsiteY6" fmla="*/ 357546 h 2256983"/>
              <a:gd name="connsiteX7" fmla="*/ 352254 w 352310"/>
              <a:gd name="connsiteY7" fmla="*/ 358 h 225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2310" h="2256983">
                <a:moveTo>
                  <a:pt x="352254" y="358"/>
                </a:moveTo>
                <a:cubicBezTo>
                  <a:pt x="355429" y="12264"/>
                  <a:pt x="223667" y="291664"/>
                  <a:pt x="195092" y="428983"/>
                </a:cubicBezTo>
                <a:cubicBezTo>
                  <a:pt x="166517" y="566302"/>
                  <a:pt x="212554" y="522646"/>
                  <a:pt x="180804" y="824271"/>
                </a:cubicBezTo>
                <a:cubicBezTo>
                  <a:pt x="149054" y="1125896"/>
                  <a:pt x="24436" y="2117289"/>
                  <a:pt x="4592" y="2238733"/>
                </a:cubicBezTo>
                <a:cubicBezTo>
                  <a:pt x="-15252" y="2360177"/>
                  <a:pt x="33961" y="1846620"/>
                  <a:pt x="61742" y="1552933"/>
                </a:cubicBezTo>
                <a:cubicBezTo>
                  <a:pt x="89523" y="1259246"/>
                  <a:pt x="152229" y="675839"/>
                  <a:pt x="171279" y="476608"/>
                </a:cubicBezTo>
                <a:cubicBezTo>
                  <a:pt x="190329" y="277377"/>
                  <a:pt x="143498" y="438509"/>
                  <a:pt x="176042" y="357546"/>
                </a:cubicBezTo>
                <a:cubicBezTo>
                  <a:pt x="208586" y="276584"/>
                  <a:pt x="349079" y="-11548"/>
                  <a:pt x="352254" y="3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1351FE62-6108-08AF-7228-F860AFE7EF35}"/>
              </a:ext>
            </a:extLst>
          </p:cNvPr>
          <p:cNvSpPr/>
          <p:nvPr/>
        </p:nvSpPr>
        <p:spPr>
          <a:xfrm>
            <a:off x="2161995" y="8804087"/>
            <a:ext cx="166887" cy="1747226"/>
          </a:xfrm>
          <a:custGeom>
            <a:avLst/>
            <a:gdLst>
              <a:gd name="connsiteX0" fmla="*/ 166868 w 166887"/>
              <a:gd name="connsiteY0" fmla="*/ 1776 h 1747226"/>
              <a:gd name="connsiteX1" fmla="*/ 43043 w 166887"/>
              <a:gd name="connsiteY1" fmla="*/ 1063813 h 1747226"/>
              <a:gd name="connsiteX2" fmla="*/ 180 w 166887"/>
              <a:gd name="connsiteY2" fmla="*/ 1744851 h 1747226"/>
              <a:gd name="connsiteX3" fmla="*/ 33518 w 166887"/>
              <a:gd name="connsiteY3" fmla="*/ 835213 h 1747226"/>
              <a:gd name="connsiteX4" fmla="*/ 166868 w 166887"/>
              <a:gd name="connsiteY4" fmla="*/ 1776 h 1747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887" h="1747226">
                <a:moveTo>
                  <a:pt x="166868" y="1776"/>
                </a:moveTo>
                <a:cubicBezTo>
                  <a:pt x="168456" y="39876"/>
                  <a:pt x="70824" y="773300"/>
                  <a:pt x="43043" y="1063813"/>
                </a:cubicBezTo>
                <a:cubicBezTo>
                  <a:pt x="15262" y="1354326"/>
                  <a:pt x="1768" y="1782951"/>
                  <a:pt x="180" y="1744851"/>
                </a:cubicBezTo>
                <a:cubicBezTo>
                  <a:pt x="-1408" y="1706751"/>
                  <a:pt x="7324" y="1122550"/>
                  <a:pt x="33518" y="835213"/>
                </a:cubicBezTo>
                <a:cubicBezTo>
                  <a:pt x="59712" y="547876"/>
                  <a:pt x="165280" y="-36324"/>
                  <a:pt x="166868" y="17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20E26613-BC10-3821-81B6-1BDFCA93BE07}"/>
              </a:ext>
            </a:extLst>
          </p:cNvPr>
          <p:cNvSpPr/>
          <p:nvPr/>
        </p:nvSpPr>
        <p:spPr>
          <a:xfrm>
            <a:off x="2354982" y="8362897"/>
            <a:ext cx="183803" cy="505525"/>
          </a:xfrm>
          <a:custGeom>
            <a:avLst/>
            <a:gdLst>
              <a:gd name="connsiteX0" fmla="*/ 2456 w 183803"/>
              <a:gd name="connsiteY0" fmla="*/ 53 h 505525"/>
              <a:gd name="connsiteX1" fmla="*/ 31031 w 183803"/>
              <a:gd name="connsiteY1" fmla="*/ 219128 h 505525"/>
              <a:gd name="connsiteX2" fmla="*/ 183431 w 183803"/>
              <a:gd name="connsiteY2" fmla="*/ 504878 h 505525"/>
              <a:gd name="connsiteX3" fmla="*/ 73893 w 183803"/>
              <a:gd name="connsiteY3" fmla="*/ 295328 h 505525"/>
              <a:gd name="connsiteX4" fmla="*/ 69131 w 183803"/>
              <a:gd name="connsiteY4" fmla="*/ 238178 h 505525"/>
              <a:gd name="connsiteX5" fmla="*/ 2456 w 183803"/>
              <a:gd name="connsiteY5" fmla="*/ 53 h 50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803" h="505525">
                <a:moveTo>
                  <a:pt x="2456" y="53"/>
                </a:moveTo>
                <a:cubicBezTo>
                  <a:pt x="-3894" y="-3122"/>
                  <a:pt x="869" y="134991"/>
                  <a:pt x="31031" y="219128"/>
                </a:cubicBezTo>
                <a:cubicBezTo>
                  <a:pt x="61193" y="303265"/>
                  <a:pt x="176287" y="492178"/>
                  <a:pt x="183431" y="504878"/>
                </a:cubicBezTo>
                <a:cubicBezTo>
                  <a:pt x="190575" y="517578"/>
                  <a:pt x="92943" y="339778"/>
                  <a:pt x="73893" y="295328"/>
                </a:cubicBezTo>
                <a:cubicBezTo>
                  <a:pt x="54843" y="250878"/>
                  <a:pt x="80243" y="284215"/>
                  <a:pt x="69131" y="238178"/>
                </a:cubicBezTo>
                <a:cubicBezTo>
                  <a:pt x="58019" y="192141"/>
                  <a:pt x="8806" y="3228"/>
                  <a:pt x="2456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C9DAD3D0-A2FF-773D-8EA7-FB71AFB74438}"/>
              </a:ext>
            </a:extLst>
          </p:cNvPr>
          <p:cNvSpPr/>
          <p:nvPr/>
        </p:nvSpPr>
        <p:spPr>
          <a:xfrm>
            <a:off x="2523725" y="8829640"/>
            <a:ext cx="348316" cy="1080745"/>
          </a:xfrm>
          <a:custGeom>
            <a:avLst/>
            <a:gdLst>
              <a:gd name="connsiteX0" fmla="*/ 400 w 348316"/>
              <a:gd name="connsiteY0" fmla="*/ 35 h 1080745"/>
              <a:gd name="connsiteX1" fmla="*/ 114700 w 348316"/>
              <a:gd name="connsiteY1" fmla="*/ 423898 h 1080745"/>
              <a:gd name="connsiteX2" fmla="*/ 186138 w 348316"/>
              <a:gd name="connsiteY2" fmla="*/ 562010 h 1080745"/>
              <a:gd name="connsiteX3" fmla="*/ 262338 w 348316"/>
              <a:gd name="connsiteY3" fmla="*/ 895385 h 1080745"/>
              <a:gd name="connsiteX4" fmla="*/ 348063 w 348316"/>
              <a:gd name="connsiteY4" fmla="*/ 1076360 h 1080745"/>
              <a:gd name="connsiteX5" fmla="*/ 233763 w 348316"/>
              <a:gd name="connsiteY5" fmla="*/ 719173 h 1080745"/>
              <a:gd name="connsiteX6" fmla="*/ 157563 w 348316"/>
              <a:gd name="connsiteY6" fmla="*/ 447710 h 1080745"/>
              <a:gd name="connsiteX7" fmla="*/ 400 w 348316"/>
              <a:gd name="connsiteY7" fmla="*/ 35 h 1080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8316" h="1080745">
                <a:moveTo>
                  <a:pt x="400" y="35"/>
                </a:moveTo>
                <a:cubicBezTo>
                  <a:pt x="-6744" y="-3934"/>
                  <a:pt x="83744" y="330236"/>
                  <a:pt x="114700" y="423898"/>
                </a:cubicBezTo>
                <a:cubicBezTo>
                  <a:pt x="145656" y="517561"/>
                  <a:pt x="161532" y="483429"/>
                  <a:pt x="186138" y="562010"/>
                </a:cubicBezTo>
                <a:cubicBezTo>
                  <a:pt x="210744" y="640591"/>
                  <a:pt x="235351" y="809660"/>
                  <a:pt x="262338" y="895385"/>
                </a:cubicBezTo>
                <a:cubicBezTo>
                  <a:pt x="289326" y="981110"/>
                  <a:pt x="352825" y="1105729"/>
                  <a:pt x="348063" y="1076360"/>
                </a:cubicBezTo>
                <a:cubicBezTo>
                  <a:pt x="343301" y="1046991"/>
                  <a:pt x="265513" y="823948"/>
                  <a:pt x="233763" y="719173"/>
                </a:cubicBezTo>
                <a:cubicBezTo>
                  <a:pt x="202013" y="614398"/>
                  <a:pt x="195663" y="565185"/>
                  <a:pt x="157563" y="447710"/>
                </a:cubicBezTo>
                <a:cubicBezTo>
                  <a:pt x="119463" y="330235"/>
                  <a:pt x="7544" y="4004"/>
                  <a:pt x="400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805A7CC0-D880-795A-CD1F-4C58F64B07D4}"/>
              </a:ext>
            </a:extLst>
          </p:cNvPr>
          <p:cNvSpPr/>
          <p:nvPr/>
        </p:nvSpPr>
        <p:spPr>
          <a:xfrm>
            <a:off x="3033693" y="9595905"/>
            <a:ext cx="132178" cy="210357"/>
          </a:xfrm>
          <a:custGeom>
            <a:avLst/>
            <a:gdLst>
              <a:gd name="connsiteX0" fmla="*/ 20 w 132178"/>
              <a:gd name="connsiteY0" fmla="*/ 533 h 210357"/>
              <a:gd name="connsiteX1" fmla="*/ 109557 w 132178"/>
              <a:gd name="connsiteY1" fmla="*/ 100545 h 210357"/>
              <a:gd name="connsiteX2" fmla="*/ 128607 w 132178"/>
              <a:gd name="connsiteY2" fmla="*/ 210083 h 210357"/>
              <a:gd name="connsiteX3" fmla="*/ 119082 w 132178"/>
              <a:gd name="connsiteY3" fmla="*/ 67208 h 210357"/>
              <a:gd name="connsiteX4" fmla="*/ 20 w 132178"/>
              <a:gd name="connsiteY4" fmla="*/ 533 h 210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178" h="210357">
                <a:moveTo>
                  <a:pt x="20" y="533"/>
                </a:moveTo>
                <a:cubicBezTo>
                  <a:pt x="-1567" y="6089"/>
                  <a:pt x="88126" y="65620"/>
                  <a:pt x="109557" y="100545"/>
                </a:cubicBezTo>
                <a:cubicBezTo>
                  <a:pt x="130988" y="135470"/>
                  <a:pt x="127020" y="215639"/>
                  <a:pt x="128607" y="210083"/>
                </a:cubicBezTo>
                <a:cubicBezTo>
                  <a:pt x="130194" y="204527"/>
                  <a:pt x="139720" y="100546"/>
                  <a:pt x="119082" y="67208"/>
                </a:cubicBezTo>
                <a:cubicBezTo>
                  <a:pt x="98445" y="33871"/>
                  <a:pt x="1607" y="-5023"/>
                  <a:pt x="20" y="5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DF0E4D91-9BC3-2149-6F1B-D4C7DA52B947}"/>
              </a:ext>
            </a:extLst>
          </p:cNvPr>
          <p:cNvSpPr/>
          <p:nvPr/>
        </p:nvSpPr>
        <p:spPr>
          <a:xfrm>
            <a:off x="5517617" y="7703134"/>
            <a:ext cx="551268" cy="363745"/>
          </a:xfrm>
          <a:custGeom>
            <a:avLst/>
            <a:gdLst>
              <a:gd name="connsiteX0" fmla="*/ 551243 w 551268"/>
              <a:gd name="connsiteY0" fmla="*/ 373 h 363745"/>
              <a:gd name="connsiteX1" fmla="*/ 181725 w 551268"/>
              <a:gd name="connsiteY1" fmla="*/ 138159 h 363745"/>
              <a:gd name="connsiteX2" fmla="*/ 98 w 551268"/>
              <a:gd name="connsiteY2" fmla="*/ 363628 h 363745"/>
              <a:gd name="connsiteX3" fmla="*/ 162936 w 551268"/>
              <a:gd name="connsiteY3" fmla="*/ 106844 h 363745"/>
              <a:gd name="connsiteX4" fmla="*/ 551243 w 551268"/>
              <a:gd name="connsiteY4" fmla="*/ 373 h 363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268" h="363745">
                <a:moveTo>
                  <a:pt x="551243" y="373"/>
                </a:moveTo>
                <a:cubicBezTo>
                  <a:pt x="554374" y="5592"/>
                  <a:pt x="273582" y="77617"/>
                  <a:pt x="181725" y="138159"/>
                </a:cubicBezTo>
                <a:cubicBezTo>
                  <a:pt x="89868" y="198701"/>
                  <a:pt x="3229" y="368847"/>
                  <a:pt x="98" y="363628"/>
                </a:cubicBezTo>
                <a:cubicBezTo>
                  <a:pt x="-3033" y="358409"/>
                  <a:pt x="68991" y="168430"/>
                  <a:pt x="162936" y="106844"/>
                </a:cubicBezTo>
                <a:cubicBezTo>
                  <a:pt x="256881" y="45258"/>
                  <a:pt x="548112" y="-4846"/>
                  <a:pt x="551243" y="37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87F71C62-9359-779F-6C4B-CC0FBB490815}"/>
              </a:ext>
            </a:extLst>
          </p:cNvPr>
          <p:cNvSpPr/>
          <p:nvPr/>
        </p:nvSpPr>
        <p:spPr>
          <a:xfrm>
            <a:off x="4089081" y="8035077"/>
            <a:ext cx="391406" cy="326123"/>
          </a:xfrm>
          <a:custGeom>
            <a:avLst/>
            <a:gdLst>
              <a:gd name="connsiteX0" fmla="*/ 667 w 391406"/>
              <a:gd name="connsiteY0" fmla="*/ 370 h 326123"/>
              <a:gd name="connsiteX1" fmla="*/ 219872 w 391406"/>
              <a:gd name="connsiteY1" fmla="*/ 81789 h 326123"/>
              <a:gd name="connsiteX2" fmla="*/ 388974 w 391406"/>
              <a:gd name="connsiteY2" fmla="*/ 326046 h 326123"/>
              <a:gd name="connsiteX3" fmla="*/ 295029 w 391406"/>
              <a:gd name="connsiteY3" fmla="*/ 106841 h 326123"/>
              <a:gd name="connsiteX4" fmla="*/ 667 w 391406"/>
              <a:gd name="connsiteY4" fmla="*/ 370 h 326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406" h="326123">
                <a:moveTo>
                  <a:pt x="667" y="370"/>
                </a:moveTo>
                <a:cubicBezTo>
                  <a:pt x="-11859" y="-3805"/>
                  <a:pt x="155154" y="27510"/>
                  <a:pt x="219872" y="81789"/>
                </a:cubicBezTo>
                <a:cubicBezTo>
                  <a:pt x="284590" y="136068"/>
                  <a:pt x="376448" y="321871"/>
                  <a:pt x="388974" y="326046"/>
                </a:cubicBezTo>
                <a:cubicBezTo>
                  <a:pt x="401500" y="330221"/>
                  <a:pt x="364966" y="164252"/>
                  <a:pt x="295029" y="106841"/>
                </a:cubicBezTo>
                <a:cubicBezTo>
                  <a:pt x="225092" y="49430"/>
                  <a:pt x="13193" y="4545"/>
                  <a:pt x="667" y="37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AA3B315D-0F00-D4CB-2955-91242B6A7275}"/>
              </a:ext>
            </a:extLst>
          </p:cNvPr>
          <p:cNvSpPr/>
          <p:nvPr/>
        </p:nvSpPr>
        <p:spPr>
          <a:xfrm>
            <a:off x="5514978" y="6516771"/>
            <a:ext cx="507970" cy="753710"/>
          </a:xfrm>
          <a:custGeom>
            <a:avLst/>
            <a:gdLst>
              <a:gd name="connsiteX0" fmla="*/ 29408 w 507970"/>
              <a:gd name="connsiteY0" fmla="*/ 2 h 753710"/>
              <a:gd name="connsiteX1" fmla="*/ 33869 w 507970"/>
              <a:gd name="connsiteY1" fmla="*/ 263170 h 753710"/>
              <a:gd name="connsiteX2" fmla="*/ 484378 w 507970"/>
              <a:gd name="connsiteY2" fmla="*/ 727061 h 753710"/>
              <a:gd name="connsiteX3" fmla="*/ 448694 w 507970"/>
              <a:gd name="connsiteY3" fmla="*/ 700298 h 753710"/>
              <a:gd name="connsiteX4" fmla="*/ 82934 w 507970"/>
              <a:gd name="connsiteY4" fmla="*/ 396985 h 753710"/>
              <a:gd name="connsiteX5" fmla="*/ 7106 w 507970"/>
              <a:gd name="connsiteY5" fmla="*/ 258710 h 753710"/>
              <a:gd name="connsiteX6" fmla="*/ 29408 w 507970"/>
              <a:gd name="connsiteY6" fmla="*/ 2 h 753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970" h="753710">
                <a:moveTo>
                  <a:pt x="29408" y="2"/>
                </a:moveTo>
                <a:cubicBezTo>
                  <a:pt x="33868" y="745"/>
                  <a:pt x="-41959" y="141994"/>
                  <a:pt x="33869" y="263170"/>
                </a:cubicBezTo>
                <a:cubicBezTo>
                  <a:pt x="109697" y="384347"/>
                  <a:pt x="484378" y="727061"/>
                  <a:pt x="484378" y="727061"/>
                </a:cubicBezTo>
                <a:cubicBezTo>
                  <a:pt x="553515" y="799916"/>
                  <a:pt x="448694" y="700298"/>
                  <a:pt x="448694" y="700298"/>
                </a:cubicBezTo>
                <a:cubicBezTo>
                  <a:pt x="381787" y="645285"/>
                  <a:pt x="156532" y="470583"/>
                  <a:pt x="82934" y="396985"/>
                </a:cubicBezTo>
                <a:cubicBezTo>
                  <a:pt x="9336" y="323387"/>
                  <a:pt x="13053" y="321157"/>
                  <a:pt x="7106" y="258710"/>
                </a:cubicBezTo>
                <a:cubicBezTo>
                  <a:pt x="1159" y="196263"/>
                  <a:pt x="24948" y="-741"/>
                  <a:pt x="29408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 1252">
            <a:extLst>
              <a:ext uri="{FF2B5EF4-FFF2-40B4-BE49-F238E27FC236}">
                <a16:creationId xmlns:a16="http://schemas.microsoft.com/office/drawing/2014/main" id="{B490A6ED-FC33-E81D-A53E-4ED394DC4FF5}"/>
              </a:ext>
            </a:extLst>
          </p:cNvPr>
          <p:cNvSpPr/>
          <p:nvPr/>
        </p:nvSpPr>
        <p:spPr>
          <a:xfrm>
            <a:off x="5302203" y="6458741"/>
            <a:ext cx="348184" cy="799828"/>
          </a:xfrm>
          <a:custGeom>
            <a:avLst/>
            <a:gdLst>
              <a:gd name="connsiteX0" fmla="*/ 5777 w 348184"/>
              <a:gd name="connsiteY0" fmla="*/ 45 h 799828"/>
              <a:gd name="connsiteX1" fmla="*/ 59303 w 348184"/>
              <a:gd name="connsiteY1" fmla="*/ 455015 h 799828"/>
              <a:gd name="connsiteX2" fmla="*/ 344775 w 348184"/>
              <a:gd name="connsiteY2" fmla="*/ 794012 h 799828"/>
              <a:gd name="connsiteX3" fmla="*/ 224341 w 348184"/>
              <a:gd name="connsiteY3" fmla="*/ 678039 h 799828"/>
              <a:gd name="connsiteX4" fmla="*/ 23619 w 348184"/>
              <a:gd name="connsiteY4" fmla="*/ 481778 h 799828"/>
              <a:gd name="connsiteX5" fmla="*/ 5777 w 348184"/>
              <a:gd name="connsiteY5" fmla="*/ 45 h 799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8184" h="799828">
                <a:moveTo>
                  <a:pt x="5777" y="45"/>
                </a:moveTo>
                <a:cubicBezTo>
                  <a:pt x="11724" y="-4415"/>
                  <a:pt x="2803" y="322687"/>
                  <a:pt x="59303" y="455015"/>
                </a:cubicBezTo>
                <a:cubicBezTo>
                  <a:pt x="115803" y="587343"/>
                  <a:pt x="317269" y="756841"/>
                  <a:pt x="344775" y="794012"/>
                </a:cubicBezTo>
                <a:cubicBezTo>
                  <a:pt x="372281" y="831183"/>
                  <a:pt x="224341" y="678039"/>
                  <a:pt x="224341" y="678039"/>
                </a:cubicBezTo>
                <a:cubicBezTo>
                  <a:pt x="170815" y="626000"/>
                  <a:pt x="56329" y="590317"/>
                  <a:pt x="23619" y="481778"/>
                </a:cubicBezTo>
                <a:cubicBezTo>
                  <a:pt x="-9091" y="373239"/>
                  <a:pt x="-170" y="4505"/>
                  <a:pt x="5777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1EEC1B98-987B-3325-0C2E-F58843575F26}"/>
              </a:ext>
            </a:extLst>
          </p:cNvPr>
          <p:cNvSpPr/>
          <p:nvPr/>
        </p:nvSpPr>
        <p:spPr>
          <a:xfrm>
            <a:off x="5945631" y="5629060"/>
            <a:ext cx="557764" cy="1370275"/>
          </a:xfrm>
          <a:custGeom>
            <a:avLst/>
            <a:gdLst>
              <a:gd name="connsiteX0" fmla="*/ 199 w 557764"/>
              <a:gd name="connsiteY0" fmla="*/ 76 h 1370275"/>
              <a:gd name="connsiteX1" fmla="*/ 370420 w 557764"/>
              <a:gd name="connsiteY1" fmla="*/ 303389 h 1370275"/>
              <a:gd name="connsiteX2" fmla="*/ 522076 w 557764"/>
              <a:gd name="connsiteY2" fmla="*/ 695912 h 1370275"/>
              <a:gd name="connsiteX3" fmla="*/ 370420 w 557764"/>
              <a:gd name="connsiteY3" fmla="*/ 1347143 h 1370275"/>
              <a:gd name="connsiteX4" fmla="*/ 428406 w 557764"/>
              <a:gd name="connsiteY4" fmla="*/ 1168723 h 1370275"/>
              <a:gd name="connsiteX5" fmla="*/ 557760 w 557764"/>
              <a:gd name="connsiteY5" fmla="*/ 633465 h 1370275"/>
              <a:gd name="connsiteX6" fmla="*/ 423946 w 557764"/>
              <a:gd name="connsiteY6" fmla="*/ 330152 h 1370275"/>
              <a:gd name="connsiteX7" fmla="*/ 199 w 557764"/>
              <a:gd name="connsiteY7" fmla="*/ 76 h 137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7764" h="1370275">
                <a:moveTo>
                  <a:pt x="199" y="76"/>
                </a:moveTo>
                <a:cubicBezTo>
                  <a:pt x="-8722" y="-4384"/>
                  <a:pt x="283441" y="187416"/>
                  <a:pt x="370420" y="303389"/>
                </a:cubicBezTo>
                <a:cubicBezTo>
                  <a:pt x="457399" y="419362"/>
                  <a:pt x="522076" y="521953"/>
                  <a:pt x="522076" y="695912"/>
                </a:cubicBezTo>
                <a:cubicBezTo>
                  <a:pt x="522076" y="869871"/>
                  <a:pt x="386032" y="1268341"/>
                  <a:pt x="370420" y="1347143"/>
                </a:cubicBezTo>
                <a:cubicBezTo>
                  <a:pt x="354808" y="1425945"/>
                  <a:pt x="397183" y="1287669"/>
                  <a:pt x="428406" y="1168723"/>
                </a:cubicBezTo>
                <a:cubicBezTo>
                  <a:pt x="459629" y="1049777"/>
                  <a:pt x="558503" y="773227"/>
                  <a:pt x="557760" y="633465"/>
                </a:cubicBezTo>
                <a:cubicBezTo>
                  <a:pt x="557017" y="493703"/>
                  <a:pt x="512412" y="434973"/>
                  <a:pt x="423946" y="330152"/>
                </a:cubicBezTo>
                <a:cubicBezTo>
                  <a:pt x="335480" y="225331"/>
                  <a:pt x="9120" y="4536"/>
                  <a:pt x="199" y="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47C02792-F252-15DD-7371-88E26D0ABE16}"/>
              </a:ext>
            </a:extLst>
          </p:cNvPr>
          <p:cNvSpPr/>
          <p:nvPr/>
        </p:nvSpPr>
        <p:spPr>
          <a:xfrm>
            <a:off x="5820870" y="5976401"/>
            <a:ext cx="1630250" cy="1464008"/>
          </a:xfrm>
          <a:custGeom>
            <a:avLst/>
            <a:gdLst>
              <a:gd name="connsiteX0" fmla="*/ 67 w 1630250"/>
              <a:gd name="connsiteY0" fmla="*/ 653 h 1464008"/>
              <a:gd name="connsiteX1" fmla="*/ 258775 w 1630250"/>
              <a:gd name="connsiteY1" fmla="*/ 116625 h 1464008"/>
              <a:gd name="connsiteX2" fmla="*/ 620074 w 1630250"/>
              <a:gd name="connsiteY2" fmla="*/ 295045 h 1464008"/>
              <a:gd name="connsiteX3" fmla="*/ 1173175 w 1630250"/>
              <a:gd name="connsiteY3" fmla="*/ 794619 h 1464008"/>
              <a:gd name="connsiteX4" fmla="*/ 1614763 w 1630250"/>
              <a:gd name="connsiteY4" fmla="*/ 1450311 h 1464008"/>
              <a:gd name="connsiteX5" fmla="*/ 1476488 w 1630250"/>
              <a:gd name="connsiteY5" fmla="*/ 1182682 h 1464008"/>
              <a:gd name="connsiteX6" fmla="*/ 963532 w 1630250"/>
              <a:gd name="connsiteY6" fmla="*/ 518069 h 1464008"/>
              <a:gd name="connsiteX7" fmla="*/ 553167 w 1630250"/>
              <a:gd name="connsiteY7" fmla="*/ 237059 h 1464008"/>
              <a:gd name="connsiteX8" fmla="*/ 236472 w 1630250"/>
              <a:gd name="connsiteY8" fmla="*/ 76481 h 1464008"/>
              <a:gd name="connsiteX9" fmla="*/ 67 w 1630250"/>
              <a:gd name="connsiteY9" fmla="*/ 653 h 1464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30250" h="1464008">
                <a:moveTo>
                  <a:pt x="67" y="653"/>
                </a:moveTo>
                <a:cubicBezTo>
                  <a:pt x="3784" y="7344"/>
                  <a:pt x="155441" y="67560"/>
                  <a:pt x="258775" y="116625"/>
                </a:cubicBezTo>
                <a:cubicBezTo>
                  <a:pt x="362109" y="165690"/>
                  <a:pt x="467674" y="182046"/>
                  <a:pt x="620074" y="295045"/>
                </a:cubicBezTo>
                <a:cubicBezTo>
                  <a:pt x="772474" y="408044"/>
                  <a:pt x="1007394" y="602075"/>
                  <a:pt x="1173175" y="794619"/>
                </a:cubicBezTo>
                <a:cubicBezTo>
                  <a:pt x="1338956" y="987163"/>
                  <a:pt x="1564211" y="1385634"/>
                  <a:pt x="1614763" y="1450311"/>
                </a:cubicBezTo>
                <a:cubicBezTo>
                  <a:pt x="1665315" y="1514988"/>
                  <a:pt x="1585026" y="1338056"/>
                  <a:pt x="1476488" y="1182682"/>
                </a:cubicBezTo>
                <a:cubicBezTo>
                  <a:pt x="1367950" y="1027308"/>
                  <a:pt x="1117419" y="675673"/>
                  <a:pt x="963532" y="518069"/>
                </a:cubicBezTo>
                <a:cubicBezTo>
                  <a:pt x="809645" y="360465"/>
                  <a:pt x="674344" y="310657"/>
                  <a:pt x="553167" y="237059"/>
                </a:cubicBezTo>
                <a:cubicBezTo>
                  <a:pt x="431990" y="163461"/>
                  <a:pt x="325682" y="112908"/>
                  <a:pt x="236472" y="76481"/>
                </a:cubicBezTo>
                <a:cubicBezTo>
                  <a:pt x="147262" y="40054"/>
                  <a:pt x="-3650" y="-6038"/>
                  <a:pt x="67" y="6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 1255">
            <a:extLst>
              <a:ext uri="{FF2B5EF4-FFF2-40B4-BE49-F238E27FC236}">
                <a16:creationId xmlns:a16="http://schemas.microsoft.com/office/drawing/2014/main" id="{31679883-D068-7077-9951-65F444321409}"/>
              </a:ext>
            </a:extLst>
          </p:cNvPr>
          <p:cNvSpPr/>
          <p:nvPr/>
        </p:nvSpPr>
        <p:spPr>
          <a:xfrm>
            <a:off x="6851308" y="6775408"/>
            <a:ext cx="490663" cy="606869"/>
          </a:xfrm>
          <a:custGeom>
            <a:avLst/>
            <a:gdLst>
              <a:gd name="connsiteX0" fmla="*/ 1 w 490663"/>
              <a:gd name="connsiteY0" fmla="*/ 73 h 606869"/>
              <a:gd name="connsiteX1" fmla="*/ 361301 w 490663"/>
              <a:gd name="connsiteY1" fmla="*/ 370293 h 606869"/>
              <a:gd name="connsiteX2" fmla="*/ 490655 w 490663"/>
              <a:gd name="connsiteY2" fmla="*/ 606699 h 606869"/>
              <a:gd name="connsiteX3" fmla="*/ 356840 w 490663"/>
              <a:gd name="connsiteY3" fmla="*/ 401517 h 606869"/>
              <a:gd name="connsiteX4" fmla="*/ 1 w 490663"/>
              <a:gd name="connsiteY4" fmla="*/ 73 h 606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663" h="606869">
                <a:moveTo>
                  <a:pt x="1" y="73"/>
                </a:moveTo>
                <a:cubicBezTo>
                  <a:pt x="744" y="-5131"/>
                  <a:pt x="279525" y="269189"/>
                  <a:pt x="361301" y="370293"/>
                </a:cubicBezTo>
                <a:cubicBezTo>
                  <a:pt x="443077" y="471397"/>
                  <a:pt x="491398" y="601495"/>
                  <a:pt x="490655" y="606699"/>
                </a:cubicBezTo>
                <a:cubicBezTo>
                  <a:pt x="489912" y="611903"/>
                  <a:pt x="434155" y="496674"/>
                  <a:pt x="356840" y="401517"/>
                </a:cubicBezTo>
                <a:cubicBezTo>
                  <a:pt x="279525" y="306360"/>
                  <a:pt x="-742" y="5277"/>
                  <a:pt x="1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 1256">
            <a:extLst>
              <a:ext uri="{FF2B5EF4-FFF2-40B4-BE49-F238E27FC236}">
                <a16:creationId xmlns:a16="http://schemas.microsoft.com/office/drawing/2014/main" id="{5753D452-52EC-AFC4-65F8-A72B68AD51C7}"/>
              </a:ext>
            </a:extLst>
          </p:cNvPr>
          <p:cNvSpPr/>
          <p:nvPr/>
        </p:nvSpPr>
        <p:spPr>
          <a:xfrm>
            <a:off x="5803631" y="6030448"/>
            <a:ext cx="639252" cy="1828624"/>
          </a:xfrm>
          <a:custGeom>
            <a:avLst/>
            <a:gdLst>
              <a:gd name="connsiteX0" fmla="*/ 88673 w 639252"/>
              <a:gd name="connsiteY0" fmla="*/ 132 h 1828624"/>
              <a:gd name="connsiteX1" fmla="*/ 17306 w 639252"/>
              <a:gd name="connsiteY1" fmla="*/ 321287 h 1828624"/>
              <a:gd name="connsiteX2" fmla="*/ 35148 w 639252"/>
              <a:gd name="connsiteY2" fmla="*/ 477404 h 1828624"/>
              <a:gd name="connsiteX3" fmla="*/ 106515 w 639252"/>
              <a:gd name="connsiteY3" fmla="*/ 664744 h 1828624"/>
              <a:gd name="connsiteX4" fmla="*/ 298316 w 639252"/>
              <a:gd name="connsiteY4" fmla="*/ 1146477 h 1828624"/>
              <a:gd name="connsiteX5" fmla="*/ 623932 w 639252"/>
              <a:gd name="connsiteY5" fmla="*/ 1802169 h 1828624"/>
              <a:gd name="connsiteX6" fmla="*/ 530262 w 639252"/>
              <a:gd name="connsiteY6" fmla="*/ 1574684 h 1828624"/>
              <a:gd name="connsiteX7" fmla="*/ 44069 w 639252"/>
              <a:gd name="connsiteY7" fmla="*/ 441720 h 1828624"/>
              <a:gd name="connsiteX8" fmla="*/ 26227 w 639252"/>
              <a:gd name="connsiteY8" fmla="*/ 361431 h 1828624"/>
              <a:gd name="connsiteX9" fmla="*/ 88673 w 639252"/>
              <a:gd name="connsiteY9" fmla="*/ 132 h 1828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9252" h="1828624">
                <a:moveTo>
                  <a:pt x="88673" y="132"/>
                </a:moveTo>
                <a:cubicBezTo>
                  <a:pt x="87186" y="-6559"/>
                  <a:pt x="26227" y="241742"/>
                  <a:pt x="17306" y="321287"/>
                </a:cubicBezTo>
                <a:cubicBezTo>
                  <a:pt x="8385" y="400832"/>
                  <a:pt x="20280" y="420161"/>
                  <a:pt x="35148" y="477404"/>
                </a:cubicBezTo>
                <a:cubicBezTo>
                  <a:pt x="50016" y="534647"/>
                  <a:pt x="62654" y="553232"/>
                  <a:pt x="106515" y="664744"/>
                </a:cubicBezTo>
                <a:cubicBezTo>
                  <a:pt x="150376" y="776256"/>
                  <a:pt x="212080" y="956906"/>
                  <a:pt x="298316" y="1146477"/>
                </a:cubicBezTo>
                <a:cubicBezTo>
                  <a:pt x="384552" y="1336048"/>
                  <a:pt x="585274" y="1730801"/>
                  <a:pt x="623932" y="1802169"/>
                </a:cubicBezTo>
                <a:cubicBezTo>
                  <a:pt x="662590" y="1873537"/>
                  <a:pt x="626906" y="1801425"/>
                  <a:pt x="530262" y="1574684"/>
                </a:cubicBezTo>
                <a:cubicBezTo>
                  <a:pt x="433618" y="1347943"/>
                  <a:pt x="128075" y="643929"/>
                  <a:pt x="44069" y="441720"/>
                </a:cubicBezTo>
                <a:cubicBezTo>
                  <a:pt x="-39937" y="239511"/>
                  <a:pt x="21023" y="428338"/>
                  <a:pt x="26227" y="361431"/>
                </a:cubicBezTo>
                <a:cubicBezTo>
                  <a:pt x="31431" y="294524"/>
                  <a:pt x="90160" y="6823"/>
                  <a:pt x="88673" y="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12295747-9726-75A5-30A9-0E6CFCB82DEB}"/>
              </a:ext>
            </a:extLst>
          </p:cNvPr>
          <p:cNvSpPr/>
          <p:nvPr/>
        </p:nvSpPr>
        <p:spPr>
          <a:xfrm>
            <a:off x="5882243" y="6128688"/>
            <a:ext cx="68187" cy="325715"/>
          </a:xfrm>
          <a:custGeom>
            <a:avLst/>
            <a:gdLst>
              <a:gd name="connsiteX0" fmla="*/ 68048 w 68187"/>
              <a:gd name="connsiteY0" fmla="*/ 22 h 325715"/>
              <a:gd name="connsiteX1" fmla="*/ 18982 w 68187"/>
              <a:gd name="connsiteY1" fmla="*/ 227507 h 325715"/>
              <a:gd name="connsiteX2" fmla="*/ 27903 w 68187"/>
              <a:gd name="connsiteY2" fmla="*/ 325638 h 325715"/>
              <a:gd name="connsiteX3" fmla="*/ 1140 w 68187"/>
              <a:gd name="connsiteY3" fmla="*/ 214126 h 325715"/>
              <a:gd name="connsiteX4" fmla="*/ 68048 w 68187"/>
              <a:gd name="connsiteY4" fmla="*/ 22 h 32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87" h="325715">
                <a:moveTo>
                  <a:pt x="68048" y="22"/>
                </a:moveTo>
                <a:cubicBezTo>
                  <a:pt x="71022" y="2252"/>
                  <a:pt x="25673" y="173238"/>
                  <a:pt x="18982" y="227507"/>
                </a:cubicBezTo>
                <a:cubicBezTo>
                  <a:pt x="12291" y="281776"/>
                  <a:pt x="30877" y="327868"/>
                  <a:pt x="27903" y="325638"/>
                </a:cubicBezTo>
                <a:cubicBezTo>
                  <a:pt x="24929" y="323408"/>
                  <a:pt x="-6294" y="263191"/>
                  <a:pt x="1140" y="214126"/>
                </a:cubicBezTo>
                <a:cubicBezTo>
                  <a:pt x="8574" y="165061"/>
                  <a:pt x="65074" y="-2208"/>
                  <a:pt x="68048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E6CA09EC-FE4D-9979-AAFC-159A8E115E73}"/>
              </a:ext>
            </a:extLst>
          </p:cNvPr>
          <p:cNvSpPr/>
          <p:nvPr/>
        </p:nvSpPr>
        <p:spPr>
          <a:xfrm>
            <a:off x="7011885" y="7315191"/>
            <a:ext cx="665135" cy="811966"/>
          </a:xfrm>
          <a:custGeom>
            <a:avLst/>
            <a:gdLst>
              <a:gd name="connsiteX0" fmla="*/ 664615 w 665135"/>
              <a:gd name="connsiteY0" fmla="*/ 9 h 811966"/>
              <a:gd name="connsiteX1" fmla="*/ 437130 w 665135"/>
              <a:gd name="connsiteY1" fmla="*/ 111521 h 811966"/>
              <a:gd name="connsiteX2" fmla="*/ 258710 w 665135"/>
              <a:gd name="connsiteY2" fmla="*/ 428216 h 811966"/>
              <a:gd name="connsiteX3" fmla="*/ 2 w 665135"/>
              <a:gd name="connsiteY3" fmla="*/ 811818 h 811966"/>
              <a:gd name="connsiteX4" fmla="*/ 254250 w 665135"/>
              <a:gd name="connsiteY4" fmla="*/ 383611 h 811966"/>
              <a:gd name="connsiteX5" fmla="*/ 370222 w 665135"/>
              <a:gd name="connsiteY5" fmla="*/ 115982 h 811966"/>
              <a:gd name="connsiteX6" fmla="*/ 664615 w 665135"/>
              <a:gd name="connsiteY6" fmla="*/ 9 h 811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135" h="811966">
                <a:moveTo>
                  <a:pt x="664615" y="9"/>
                </a:moveTo>
                <a:cubicBezTo>
                  <a:pt x="675766" y="-734"/>
                  <a:pt x="504781" y="40153"/>
                  <a:pt x="437130" y="111521"/>
                </a:cubicBezTo>
                <a:cubicBezTo>
                  <a:pt x="369479" y="182889"/>
                  <a:pt x="331565" y="311500"/>
                  <a:pt x="258710" y="428216"/>
                </a:cubicBezTo>
                <a:cubicBezTo>
                  <a:pt x="185855" y="544932"/>
                  <a:pt x="745" y="819252"/>
                  <a:pt x="2" y="811818"/>
                </a:cubicBezTo>
                <a:cubicBezTo>
                  <a:pt x="-741" y="804384"/>
                  <a:pt x="192547" y="499584"/>
                  <a:pt x="254250" y="383611"/>
                </a:cubicBezTo>
                <a:cubicBezTo>
                  <a:pt x="315953" y="267638"/>
                  <a:pt x="299598" y="180659"/>
                  <a:pt x="370222" y="115982"/>
                </a:cubicBezTo>
                <a:cubicBezTo>
                  <a:pt x="440846" y="51305"/>
                  <a:pt x="653464" y="752"/>
                  <a:pt x="664615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 1259">
            <a:extLst>
              <a:ext uri="{FF2B5EF4-FFF2-40B4-BE49-F238E27FC236}">
                <a16:creationId xmlns:a16="http://schemas.microsoft.com/office/drawing/2014/main" id="{0328FD19-5EDF-AE43-D91A-29AC6CF2B01D}"/>
              </a:ext>
            </a:extLst>
          </p:cNvPr>
          <p:cNvSpPr/>
          <p:nvPr/>
        </p:nvSpPr>
        <p:spPr>
          <a:xfrm>
            <a:off x="6413134" y="7809812"/>
            <a:ext cx="656938" cy="333071"/>
          </a:xfrm>
          <a:custGeom>
            <a:avLst/>
            <a:gdLst>
              <a:gd name="connsiteX0" fmla="*/ 1047 w 656938"/>
              <a:gd name="connsiteY0" fmla="*/ 502 h 333071"/>
              <a:gd name="connsiteX1" fmla="*/ 224072 w 656938"/>
              <a:gd name="connsiteY1" fmla="*/ 85251 h 333071"/>
              <a:gd name="connsiteX2" fmla="*/ 634437 w 656938"/>
              <a:gd name="connsiteY2" fmla="*/ 326118 h 333071"/>
              <a:gd name="connsiteX3" fmla="*/ 571990 w 656938"/>
              <a:gd name="connsiteY3" fmla="*/ 254750 h 333071"/>
              <a:gd name="connsiteX4" fmla="*/ 308821 w 656938"/>
              <a:gd name="connsiteY4" fmla="*/ 116475 h 333071"/>
              <a:gd name="connsiteX5" fmla="*/ 1047 w 656938"/>
              <a:gd name="connsiteY5" fmla="*/ 502 h 333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6938" h="333071">
                <a:moveTo>
                  <a:pt x="1047" y="502"/>
                </a:moveTo>
                <a:cubicBezTo>
                  <a:pt x="-13078" y="-4702"/>
                  <a:pt x="118507" y="30982"/>
                  <a:pt x="224072" y="85251"/>
                </a:cubicBezTo>
                <a:cubicBezTo>
                  <a:pt x="329637" y="139520"/>
                  <a:pt x="576451" y="297868"/>
                  <a:pt x="634437" y="326118"/>
                </a:cubicBezTo>
                <a:cubicBezTo>
                  <a:pt x="692423" y="354368"/>
                  <a:pt x="626259" y="289691"/>
                  <a:pt x="571990" y="254750"/>
                </a:cubicBezTo>
                <a:cubicBezTo>
                  <a:pt x="517721" y="219810"/>
                  <a:pt x="400261" y="155132"/>
                  <a:pt x="308821" y="116475"/>
                </a:cubicBezTo>
                <a:cubicBezTo>
                  <a:pt x="217381" y="77818"/>
                  <a:pt x="15172" y="5706"/>
                  <a:pt x="1047" y="5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 1260">
            <a:extLst>
              <a:ext uri="{FF2B5EF4-FFF2-40B4-BE49-F238E27FC236}">
                <a16:creationId xmlns:a16="http://schemas.microsoft.com/office/drawing/2014/main" id="{D9D133D7-1E30-0566-3CB1-593C64207C1D}"/>
              </a:ext>
            </a:extLst>
          </p:cNvPr>
          <p:cNvSpPr/>
          <p:nvPr/>
        </p:nvSpPr>
        <p:spPr>
          <a:xfrm>
            <a:off x="6413788" y="7803921"/>
            <a:ext cx="307479" cy="136686"/>
          </a:xfrm>
          <a:custGeom>
            <a:avLst/>
            <a:gdLst>
              <a:gd name="connsiteX0" fmla="*/ 393 w 307479"/>
              <a:gd name="connsiteY0" fmla="*/ 1933 h 136686"/>
              <a:gd name="connsiteX1" fmla="*/ 294786 w 307479"/>
              <a:gd name="connsiteY1" fmla="*/ 135747 h 136686"/>
              <a:gd name="connsiteX2" fmla="*/ 232339 w 307479"/>
              <a:gd name="connsiteY2" fmla="*/ 59919 h 136686"/>
              <a:gd name="connsiteX3" fmla="*/ 393 w 307479"/>
              <a:gd name="connsiteY3" fmla="*/ 1933 h 136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479" h="136686">
                <a:moveTo>
                  <a:pt x="393" y="1933"/>
                </a:moveTo>
                <a:cubicBezTo>
                  <a:pt x="10801" y="14571"/>
                  <a:pt x="256128" y="126083"/>
                  <a:pt x="294786" y="135747"/>
                </a:cubicBezTo>
                <a:cubicBezTo>
                  <a:pt x="333444" y="145411"/>
                  <a:pt x="275457" y="77761"/>
                  <a:pt x="232339" y="59919"/>
                </a:cubicBezTo>
                <a:cubicBezTo>
                  <a:pt x="189221" y="42077"/>
                  <a:pt x="-10015" y="-10705"/>
                  <a:pt x="393" y="19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 1261">
            <a:extLst>
              <a:ext uri="{FF2B5EF4-FFF2-40B4-BE49-F238E27FC236}">
                <a16:creationId xmlns:a16="http://schemas.microsoft.com/office/drawing/2014/main" id="{87289293-7EB6-7E3D-7977-29A0655DDB4D}"/>
              </a:ext>
            </a:extLst>
          </p:cNvPr>
          <p:cNvSpPr/>
          <p:nvPr/>
        </p:nvSpPr>
        <p:spPr>
          <a:xfrm>
            <a:off x="7279771" y="7063918"/>
            <a:ext cx="431677" cy="255740"/>
          </a:xfrm>
          <a:custGeom>
            <a:avLst/>
            <a:gdLst>
              <a:gd name="connsiteX0" fmla="*/ 260 w 431677"/>
              <a:gd name="connsiteY0" fmla="*/ 701 h 255740"/>
              <a:gd name="connsiteX1" fmla="*/ 184898 w 431677"/>
              <a:gd name="connsiteY1" fmla="*/ 167755 h 255740"/>
              <a:gd name="connsiteX2" fmla="*/ 426687 w 431677"/>
              <a:gd name="connsiteY2" fmla="*/ 242490 h 255740"/>
              <a:gd name="connsiteX3" fmla="*/ 338764 w 431677"/>
              <a:gd name="connsiteY3" fmla="*/ 242490 h 255740"/>
              <a:gd name="connsiteX4" fmla="*/ 224464 w 431677"/>
              <a:gd name="connsiteY4" fmla="*/ 238094 h 255740"/>
              <a:gd name="connsiteX5" fmla="*/ 260 w 431677"/>
              <a:gd name="connsiteY5" fmla="*/ 701 h 25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1677" h="255740">
                <a:moveTo>
                  <a:pt x="260" y="701"/>
                </a:moveTo>
                <a:cubicBezTo>
                  <a:pt x="-6334" y="-11022"/>
                  <a:pt x="113827" y="127457"/>
                  <a:pt x="184898" y="167755"/>
                </a:cubicBezTo>
                <a:cubicBezTo>
                  <a:pt x="255969" y="208053"/>
                  <a:pt x="401043" y="230034"/>
                  <a:pt x="426687" y="242490"/>
                </a:cubicBezTo>
                <a:cubicBezTo>
                  <a:pt x="452331" y="254946"/>
                  <a:pt x="372468" y="243223"/>
                  <a:pt x="338764" y="242490"/>
                </a:cubicBezTo>
                <a:cubicBezTo>
                  <a:pt x="305060" y="241757"/>
                  <a:pt x="280881" y="275461"/>
                  <a:pt x="224464" y="238094"/>
                </a:cubicBezTo>
                <a:cubicBezTo>
                  <a:pt x="168047" y="200727"/>
                  <a:pt x="6854" y="12424"/>
                  <a:pt x="260" y="7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 1262">
            <a:extLst>
              <a:ext uri="{FF2B5EF4-FFF2-40B4-BE49-F238E27FC236}">
                <a16:creationId xmlns:a16="http://schemas.microsoft.com/office/drawing/2014/main" id="{6CFA9FA7-B0A3-6DA5-3235-E70C9545BC28}"/>
              </a:ext>
            </a:extLst>
          </p:cNvPr>
          <p:cNvSpPr/>
          <p:nvPr/>
        </p:nvSpPr>
        <p:spPr>
          <a:xfrm>
            <a:off x="7036818" y="7324520"/>
            <a:ext cx="812098" cy="796173"/>
          </a:xfrm>
          <a:custGeom>
            <a:avLst/>
            <a:gdLst>
              <a:gd name="connsiteX0" fmla="*/ 810317 w 812098"/>
              <a:gd name="connsiteY0" fmla="*/ 17057 h 796173"/>
              <a:gd name="connsiteX1" fmla="*/ 586113 w 812098"/>
              <a:gd name="connsiteY1" fmla="*/ 43434 h 796173"/>
              <a:gd name="connsiteX2" fmla="*/ 243213 w 812098"/>
              <a:gd name="connsiteY2" fmla="*/ 430295 h 796173"/>
              <a:gd name="connsiteX3" fmla="*/ 1424 w 812098"/>
              <a:gd name="connsiteY3" fmla="*/ 795176 h 796173"/>
              <a:gd name="connsiteX4" fmla="*/ 353117 w 812098"/>
              <a:gd name="connsiteY4" fmla="*/ 315995 h 796173"/>
              <a:gd name="connsiteX5" fmla="*/ 467417 w 812098"/>
              <a:gd name="connsiteY5" fmla="*/ 113772 h 796173"/>
              <a:gd name="connsiteX6" fmla="*/ 810317 w 812098"/>
              <a:gd name="connsiteY6" fmla="*/ 17057 h 79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2098" h="796173">
                <a:moveTo>
                  <a:pt x="810317" y="17057"/>
                </a:moveTo>
                <a:cubicBezTo>
                  <a:pt x="830100" y="5334"/>
                  <a:pt x="680630" y="-25439"/>
                  <a:pt x="586113" y="43434"/>
                </a:cubicBezTo>
                <a:cubicBezTo>
                  <a:pt x="491596" y="112307"/>
                  <a:pt x="340661" y="305005"/>
                  <a:pt x="243213" y="430295"/>
                </a:cubicBezTo>
                <a:cubicBezTo>
                  <a:pt x="145765" y="555585"/>
                  <a:pt x="-16893" y="814226"/>
                  <a:pt x="1424" y="795176"/>
                </a:cubicBezTo>
                <a:cubicBezTo>
                  <a:pt x="19741" y="776126"/>
                  <a:pt x="275452" y="429562"/>
                  <a:pt x="353117" y="315995"/>
                </a:cubicBezTo>
                <a:cubicBezTo>
                  <a:pt x="430782" y="202428"/>
                  <a:pt x="397811" y="164328"/>
                  <a:pt x="467417" y="113772"/>
                </a:cubicBezTo>
                <a:cubicBezTo>
                  <a:pt x="537023" y="63216"/>
                  <a:pt x="790534" y="28780"/>
                  <a:pt x="810317" y="170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 1263">
            <a:extLst>
              <a:ext uri="{FF2B5EF4-FFF2-40B4-BE49-F238E27FC236}">
                <a16:creationId xmlns:a16="http://schemas.microsoft.com/office/drawing/2014/main" id="{5FF59A41-1503-3CDF-4792-83ABCA3DB2DC}"/>
              </a:ext>
            </a:extLst>
          </p:cNvPr>
          <p:cNvSpPr/>
          <p:nvPr/>
        </p:nvSpPr>
        <p:spPr>
          <a:xfrm>
            <a:off x="6433741" y="7869013"/>
            <a:ext cx="829635" cy="2740393"/>
          </a:xfrm>
          <a:custGeom>
            <a:avLst/>
            <a:gdLst>
              <a:gd name="connsiteX0" fmla="*/ 1242 w 829635"/>
              <a:gd name="connsiteY0" fmla="*/ 1664 h 2740393"/>
              <a:gd name="connsiteX1" fmla="*/ 437078 w 829635"/>
              <a:gd name="connsiteY1" fmla="*/ 1249350 h 2740393"/>
              <a:gd name="connsiteX2" fmla="*/ 821638 w 829635"/>
              <a:gd name="connsiteY2" fmla="*/ 2702135 h 2740393"/>
              <a:gd name="connsiteX3" fmla="*/ 667814 w 829635"/>
              <a:gd name="connsiteY3" fmla="*/ 2206479 h 2740393"/>
              <a:gd name="connsiteX4" fmla="*/ 317437 w 829635"/>
              <a:gd name="connsiteY4" fmla="*/ 1010067 h 2740393"/>
              <a:gd name="connsiteX5" fmla="*/ 1242 w 829635"/>
              <a:gd name="connsiteY5" fmla="*/ 1664 h 2740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9635" h="2740393">
                <a:moveTo>
                  <a:pt x="1242" y="1664"/>
                </a:moveTo>
                <a:cubicBezTo>
                  <a:pt x="21182" y="41545"/>
                  <a:pt x="300345" y="799272"/>
                  <a:pt x="437078" y="1249350"/>
                </a:cubicBezTo>
                <a:cubicBezTo>
                  <a:pt x="573811" y="1699428"/>
                  <a:pt x="783182" y="2542614"/>
                  <a:pt x="821638" y="2702135"/>
                </a:cubicBezTo>
                <a:cubicBezTo>
                  <a:pt x="860094" y="2861656"/>
                  <a:pt x="751847" y="2488490"/>
                  <a:pt x="667814" y="2206479"/>
                </a:cubicBezTo>
                <a:cubicBezTo>
                  <a:pt x="583781" y="1924468"/>
                  <a:pt x="428532" y="1371839"/>
                  <a:pt x="317437" y="1010067"/>
                </a:cubicBezTo>
                <a:cubicBezTo>
                  <a:pt x="206342" y="648295"/>
                  <a:pt x="-18698" y="-38217"/>
                  <a:pt x="1242" y="16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 1264">
            <a:extLst>
              <a:ext uri="{FF2B5EF4-FFF2-40B4-BE49-F238E27FC236}">
                <a16:creationId xmlns:a16="http://schemas.microsoft.com/office/drawing/2014/main" id="{09BAAE80-4DEF-BBBB-761D-C0E46DAB9958}"/>
              </a:ext>
            </a:extLst>
          </p:cNvPr>
          <p:cNvSpPr/>
          <p:nvPr/>
        </p:nvSpPr>
        <p:spPr>
          <a:xfrm>
            <a:off x="6423432" y="5902933"/>
            <a:ext cx="1521108" cy="190835"/>
          </a:xfrm>
          <a:custGeom>
            <a:avLst/>
            <a:gdLst>
              <a:gd name="connsiteX0" fmla="*/ 372 w 1521108"/>
              <a:gd name="connsiteY0" fmla="*/ 175814 h 190835"/>
              <a:gd name="connsiteX1" fmla="*/ 558213 w 1521108"/>
              <a:gd name="connsiteY1" fmla="*/ 170063 h 190835"/>
              <a:gd name="connsiteX2" fmla="*/ 1001036 w 1521108"/>
              <a:gd name="connsiteY2" fmla="*/ 66546 h 190835"/>
              <a:gd name="connsiteX3" fmla="*/ 1512870 w 1521108"/>
              <a:gd name="connsiteY3" fmla="*/ 3286 h 190835"/>
              <a:gd name="connsiteX4" fmla="*/ 1288583 w 1521108"/>
              <a:gd name="connsiteY4" fmla="*/ 20539 h 190835"/>
              <a:gd name="connsiteX5" fmla="*/ 914772 w 1521108"/>
              <a:gd name="connsiteY5" fmla="*/ 118305 h 190835"/>
              <a:gd name="connsiteX6" fmla="*/ 644477 w 1521108"/>
              <a:gd name="connsiteY6" fmla="*/ 187316 h 190835"/>
              <a:gd name="connsiteX7" fmla="*/ 372 w 1521108"/>
              <a:gd name="connsiteY7" fmla="*/ 175814 h 190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21108" h="190835">
                <a:moveTo>
                  <a:pt x="372" y="175814"/>
                </a:moveTo>
                <a:cubicBezTo>
                  <a:pt x="-14005" y="172939"/>
                  <a:pt x="391436" y="188274"/>
                  <a:pt x="558213" y="170063"/>
                </a:cubicBezTo>
                <a:cubicBezTo>
                  <a:pt x="724990" y="151852"/>
                  <a:pt x="841927" y="94342"/>
                  <a:pt x="1001036" y="66546"/>
                </a:cubicBezTo>
                <a:cubicBezTo>
                  <a:pt x="1160146" y="38750"/>
                  <a:pt x="1464946" y="10954"/>
                  <a:pt x="1512870" y="3286"/>
                </a:cubicBezTo>
                <a:cubicBezTo>
                  <a:pt x="1560795" y="-4382"/>
                  <a:pt x="1388266" y="1369"/>
                  <a:pt x="1288583" y="20539"/>
                </a:cubicBezTo>
                <a:cubicBezTo>
                  <a:pt x="1188900" y="39709"/>
                  <a:pt x="914772" y="118305"/>
                  <a:pt x="914772" y="118305"/>
                </a:cubicBezTo>
                <a:cubicBezTo>
                  <a:pt x="807421" y="146101"/>
                  <a:pt x="795919" y="175814"/>
                  <a:pt x="644477" y="187316"/>
                </a:cubicBezTo>
                <a:cubicBezTo>
                  <a:pt x="493035" y="198818"/>
                  <a:pt x="14749" y="178689"/>
                  <a:pt x="372" y="1758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 1266">
            <a:extLst>
              <a:ext uri="{FF2B5EF4-FFF2-40B4-BE49-F238E27FC236}">
                <a16:creationId xmlns:a16="http://schemas.microsoft.com/office/drawing/2014/main" id="{98B5396B-6ED9-095F-885B-57CCA1769225}"/>
              </a:ext>
            </a:extLst>
          </p:cNvPr>
          <p:cNvSpPr/>
          <p:nvPr/>
        </p:nvSpPr>
        <p:spPr>
          <a:xfrm>
            <a:off x="7268989" y="6012847"/>
            <a:ext cx="860750" cy="1401175"/>
          </a:xfrm>
          <a:custGeom>
            <a:avLst/>
            <a:gdLst>
              <a:gd name="connsiteX0" fmla="*/ 203 w 860750"/>
              <a:gd name="connsiteY0" fmla="*/ 2640 h 1401175"/>
              <a:gd name="connsiteX1" fmla="*/ 368264 w 860750"/>
              <a:gd name="connsiteY1" fmla="*/ 186670 h 1401175"/>
              <a:gd name="connsiteX2" fmla="*/ 650060 w 860750"/>
              <a:gd name="connsiteY2" fmla="*/ 577734 h 1401175"/>
              <a:gd name="connsiteX3" fmla="*/ 839841 w 860750"/>
              <a:gd name="connsiteY3" fmla="*/ 1325357 h 1401175"/>
              <a:gd name="connsiteX4" fmla="*/ 816837 w 860750"/>
              <a:gd name="connsiteY4" fmla="*/ 1256345 h 1401175"/>
              <a:gd name="connsiteX5" fmla="*/ 604053 w 860750"/>
              <a:gd name="connsiteY5" fmla="*/ 951545 h 1401175"/>
              <a:gd name="connsiteX6" fmla="*/ 661562 w 860750"/>
              <a:gd name="connsiteY6" fmla="*/ 1032059 h 1401175"/>
              <a:gd name="connsiteX7" fmla="*/ 770830 w 860750"/>
              <a:gd name="connsiteY7" fmla="*/ 1250595 h 1401175"/>
              <a:gd name="connsiteX8" fmla="*/ 857094 w 860750"/>
              <a:gd name="connsiteY8" fmla="*/ 1400119 h 1401175"/>
              <a:gd name="connsiteX9" fmla="*/ 822588 w 860750"/>
              <a:gd name="connsiteY9" fmla="*/ 1175832 h 1401175"/>
              <a:gd name="connsiteX10" fmla="*/ 627056 w 860750"/>
              <a:gd name="connsiteY10" fmla="*/ 566232 h 1401175"/>
              <a:gd name="connsiteX11" fmla="*/ 420022 w 860750"/>
              <a:gd name="connsiteY11" fmla="*/ 313191 h 1401175"/>
              <a:gd name="connsiteX12" fmla="*/ 203 w 860750"/>
              <a:gd name="connsiteY12" fmla="*/ 2640 h 140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60750" h="1401175">
                <a:moveTo>
                  <a:pt x="203" y="2640"/>
                </a:moveTo>
                <a:cubicBezTo>
                  <a:pt x="-8423" y="-18447"/>
                  <a:pt x="259955" y="90821"/>
                  <a:pt x="368264" y="186670"/>
                </a:cubicBezTo>
                <a:cubicBezTo>
                  <a:pt x="476573" y="282519"/>
                  <a:pt x="571464" y="387953"/>
                  <a:pt x="650060" y="577734"/>
                </a:cubicBezTo>
                <a:cubicBezTo>
                  <a:pt x="728656" y="767515"/>
                  <a:pt x="812045" y="1212255"/>
                  <a:pt x="839841" y="1325357"/>
                </a:cubicBezTo>
                <a:cubicBezTo>
                  <a:pt x="867637" y="1438459"/>
                  <a:pt x="856135" y="1318647"/>
                  <a:pt x="816837" y="1256345"/>
                </a:cubicBezTo>
                <a:cubicBezTo>
                  <a:pt x="777539" y="1194043"/>
                  <a:pt x="629932" y="988926"/>
                  <a:pt x="604053" y="951545"/>
                </a:cubicBezTo>
                <a:cubicBezTo>
                  <a:pt x="578174" y="914164"/>
                  <a:pt x="633766" y="982217"/>
                  <a:pt x="661562" y="1032059"/>
                </a:cubicBezTo>
                <a:cubicBezTo>
                  <a:pt x="689358" y="1081901"/>
                  <a:pt x="738241" y="1189252"/>
                  <a:pt x="770830" y="1250595"/>
                </a:cubicBezTo>
                <a:cubicBezTo>
                  <a:pt x="803419" y="1311938"/>
                  <a:pt x="848468" y="1412579"/>
                  <a:pt x="857094" y="1400119"/>
                </a:cubicBezTo>
                <a:cubicBezTo>
                  <a:pt x="865720" y="1387659"/>
                  <a:pt x="860928" y="1314813"/>
                  <a:pt x="822588" y="1175832"/>
                </a:cubicBezTo>
                <a:cubicBezTo>
                  <a:pt x="784248" y="1036851"/>
                  <a:pt x="694150" y="710006"/>
                  <a:pt x="627056" y="566232"/>
                </a:cubicBezTo>
                <a:cubicBezTo>
                  <a:pt x="559962" y="422459"/>
                  <a:pt x="517788" y="405206"/>
                  <a:pt x="420022" y="313191"/>
                </a:cubicBezTo>
                <a:cubicBezTo>
                  <a:pt x="322256" y="221176"/>
                  <a:pt x="8829" y="23727"/>
                  <a:pt x="203" y="26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 1267">
            <a:extLst>
              <a:ext uri="{FF2B5EF4-FFF2-40B4-BE49-F238E27FC236}">
                <a16:creationId xmlns:a16="http://schemas.microsoft.com/office/drawing/2014/main" id="{F8C3CF13-B5D4-F745-1EF9-598D5BAF30E8}"/>
              </a:ext>
            </a:extLst>
          </p:cNvPr>
          <p:cNvSpPr/>
          <p:nvPr/>
        </p:nvSpPr>
        <p:spPr>
          <a:xfrm>
            <a:off x="7389614" y="5992431"/>
            <a:ext cx="857664" cy="1475094"/>
          </a:xfrm>
          <a:custGeom>
            <a:avLst/>
            <a:gdLst>
              <a:gd name="connsiteX0" fmla="*/ 348 w 857664"/>
              <a:gd name="connsiteY0" fmla="*/ 52 h 1475094"/>
              <a:gd name="connsiteX1" fmla="*/ 546688 w 857664"/>
              <a:gd name="connsiteY1" fmla="*/ 368112 h 1475094"/>
              <a:gd name="connsiteX2" fmla="*/ 759473 w 857664"/>
              <a:gd name="connsiteY2" fmla="*/ 977712 h 1475094"/>
              <a:gd name="connsiteX3" fmla="*/ 851488 w 857664"/>
              <a:gd name="connsiteY3" fmla="*/ 1466543 h 1475094"/>
              <a:gd name="connsiteX4" fmla="*/ 834235 w 857664"/>
              <a:gd name="connsiteY4" fmla="*/ 1242256 h 1475094"/>
              <a:gd name="connsiteX5" fmla="*/ 713465 w 857664"/>
              <a:gd name="connsiteY5" fmla="*/ 661411 h 1475094"/>
              <a:gd name="connsiteX6" fmla="*/ 632952 w 857664"/>
              <a:gd name="connsiteY6" fmla="*/ 391116 h 1475094"/>
              <a:gd name="connsiteX7" fmla="*/ 348 w 857664"/>
              <a:gd name="connsiteY7" fmla="*/ 52 h 1475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7664" h="1475094">
                <a:moveTo>
                  <a:pt x="348" y="52"/>
                </a:moveTo>
                <a:cubicBezTo>
                  <a:pt x="-14029" y="-3782"/>
                  <a:pt x="420167" y="205169"/>
                  <a:pt x="546688" y="368112"/>
                </a:cubicBezTo>
                <a:cubicBezTo>
                  <a:pt x="673209" y="531055"/>
                  <a:pt x="708673" y="794640"/>
                  <a:pt x="759473" y="977712"/>
                </a:cubicBezTo>
                <a:cubicBezTo>
                  <a:pt x="810273" y="1160784"/>
                  <a:pt x="839028" y="1422452"/>
                  <a:pt x="851488" y="1466543"/>
                </a:cubicBezTo>
                <a:cubicBezTo>
                  <a:pt x="863948" y="1510634"/>
                  <a:pt x="857239" y="1376445"/>
                  <a:pt x="834235" y="1242256"/>
                </a:cubicBezTo>
                <a:cubicBezTo>
                  <a:pt x="811231" y="1108067"/>
                  <a:pt x="747012" y="803268"/>
                  <a:pt x="713465" y="661411"/>
                </a:cubicBezTo>
                <a:cubicBezTo>
                  <a:pt x="679918" y="519554"/>
                  <a:pt x="745095" y="499425"/>
                  <a:pt x="632952" y="391116"/>
                </a:cubicBezTo>
                <a:cubicBezTo>
                  <a:pt x="520809" y="282807"/>
                  <a:pt x="14725" y="3886"/>
                  <a:pt x="348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 1268">
            <a:extLst>
              <a:ext uri="{FF2B5EF4-FFF2-40B4-BE49-F238E27FC236}">
                <a16:creationId xmlns:a16="http://schemas.microsoft.com/office/drawing/2014/main" id="{70E76BD2-1D17-82ED-FC9A-E6185C1C31EF}"/>
              </a:ext>
            </a:extLst>
          </p:cNvPr>
          <p:cNvSpPr/>
          <p:nvPr/>
        </p:nvSpPr>
        <p:spPr>
          <a:xfrm>
            <a:off x="7335578" y="5989742"/>
            <a:ext cx="453413" cy="218789"/>
          </a:xfrm>
          <a:custGeom>
            <a:avLst/>
            <a:gdLst>
              <a:gd name="connsiteX0" fmla="*/ 2626 w 453413"/>
              <a:gd name="connsiteY0" fmla="*/ 2741 h 218789"/>
              <a:gd name="connsiteX1" fmla="*/ 439697 w 453413"/>
              <a:gd name="connsiteY1" fmla="*/ 215526 h 218789"/>
              <a:gd name="connsiteX2" fmla="*/ 336180 w 453413"/>
              <a:gd name="connsiteY2" fmla="*/ 129262 h 218789"/>
              <a:gd name="connsiteX3" fmla="*/ 261418 w 453413"/>
              <a:gd name="connsiteY3" fmla="*/ 94756 h 218789"/>
              <a:gd name="connsiteX4" fmla="*/ 2626 w 453413"/>
              <a:gd name="connsiteY4" fmla="*/ 2741 h 218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413" h="218789">
                <a:moveTo>
                  <a:pt x="2626" y="2741"/>
                </a:moveTo>
                <a:cubicBezTo>
                  <a:pt x="32339" y="22869"/>
                  <a:pt x="384105" y="194439"/>
                  <a:pt x="439697" y="215526"/>
                </a:cubicBezTo>
                <a:cubicBezTo>
                  <a:pt x="495289" y="236613"/>
                  <a:pt x="365893" y="149390"/>
                  <a:pt x="336180" y="129262"/>
                </a:cubicBezTo>
                <a:cubicBezTo>
                  <a:pt x="306467" y="109134"/>
                  <a:pt x="318927" y="110092"/>
                  <a:pt x="261418" y="94756"/>
                </a:cubicBezTo>
                <a:cubicBezTo>
                  <a:pt x="203909" y="79420"/>
                  <a:pt x="-27087" y="-17387"/>
                  <a:pt x="2626" y="27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 1269">
            <a:extLst>
              <a:ext uri="{FF2B5EF4-FFF2-40B4-BE49-F238E27FC236}">
                <a16:creationId xmlns:a16="http://schemas.microsoft.com/office/drawing/2014/main" id="{B59D1BA8-3BD6-3914-E2D6-0B3699F673EA}"/>
              </a:ext>
            </a:extLst>
          </p:cNvPr>
          <p:cNvSpPr/>
          <p:nvPr/>
        </p:nvSpPr>
        <p:spPr>
          <a:xfrm>
            <a:off x="7740663" y="5874633"/>
            <a:ext cx="1543608" cy="1932170"/>
          </a:xfrm>
          <a:custGeom>
            <a:avLst/>
            <a:gdLst>
              <a:gd name="connsiteX0" fmla="*/ 107 w 1543608"/>
              <a:gd name="connsiteY0" fmla="*/ 37337 h 1932170"/>
              <a:gd name="connsiteX1" fmla="*/ 379669 w 1543608"/>
              <a:gd name="connsiteY1" fmla="*/ 37337 h 1932170"/>
              <a:gd name="connsiteX2" fmla="*/ 713224 w 1543608"/>
              <a:gd name="connsiteY2" fmla="*/ 370892 h 1932170"/>
              <a:gd name="connsiteX3" fmla="*/ 983518 w 1543608"/>
              <a:gd name="connsiteY3" fmla="*/ 888476 h 1932170"/>
              <a:gd name="connsiteX4" fmla="*/ 1541360 w 1543608"/>
              <a:gd name="connsiteY4" fmla="*/ 1929397 h 1932170"/>
              <a:gd name="connsiteX5" fmla="*/ 1161797 w 1543608"/>
              <a:gd name="connsiteY5" fmla="*/ 1164522 h 1932170"/>
              <a:gd name="connsiteX6" fmla="*/ 718975 w 1543608"/>
              <a:gd name="connsiteY6" fmla="*/ 290378 h 1932170"/>
              <a:gd name="connsiteX7" fmla="*/ 345163 w 1543608"/>
              <a:gd name="connsiteY7" fmla="*/ 14333 h 1932170"/>
              <a:gd name="connsiteX8" fmla="*/ 107 w 1543608"/>
              <a:gd name="connsiteY8" fmla="*/ 37337 h 1932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3608" h="1932170">
                <a:moveTo>
                  <a:pt x="107" y="37337"/>
                </a:moveTo>
                <a:cubicBezTo>
                  <a:pt x="5858" y="41171"/>
                  <a:pt x="260816" y="-18255"/>
                  <a:pt x="379669" y="37337"/>
                </a:cubicBezTo>
                <a:cubicBezTo>
                  <a:pt x="498522" y="92929"/>
                  <a:pt x="612583" y="229036"/>
                  <a:pt x="713224" y="370892"/>
                </a:cubicBezTo>
                <a:cubicBezTo>
                  <a:pt x="813865" y="512748"/>
                  <a:pt x="845495" y="628725"/>
                  <a:pt x="983518" y="888476"/>
                </a:cubicBezTo>
                <a:cubicBezTo>
                  <a:pt x="1121541" y="1148227"/>
                  <a:pt x="1511647" y="1883389"/>
                  <a:pt x="1541360" y="1929397"/>
                </a:cubicBezTo>
                <a:cubicBezTo>
                  <a:pt x="1571073" y="1975405"/>
                  <a:pt x="1298861" y="1437692"/>
                  <a:pt x="1161797" y="1164522"/>
                </a:cubicBezTo>
                <a:cubicBezTo>
                  <a:pt x="1024733" y="891352"/>
                  <a:pt x="855081" y="482076"/>
                  <a:pt x="718975" y="290378"/>
                </a:cubicBezTo>
                <a:cubicBezTo>
                  <a:pt x="582869" y="98680"/>
                  <a:pt x="469767" y="55548"/>
                  <a:pt x="345163" y="14333"/>
                </a:cubicBezTo>
                <a:cubicBezTo>
                  <a:pt x="220559" y="-26882"/>
                  <a:pt x="-5644" y="33503"/>
                  <a:pt x="107" y="373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 1270">
            <a:extLst>
              <a:ext uri="{FF2B5EF4-FFF2-40B4-BE49-F238E27FC236}">
                <a16:creationId xmlns:a16="http://schemas.microsoft.com/office/drawing/2014/main" id="{D76A14C4-259D-B45F-8066-D7D6B941E8BA}"/>
              </a:ext>
            </a:extLst>
          </p:cNvPr>
          <p:cNvSpPr/>
          <p:nvPr/>
        </p:nvSpPr>
        <p:spPr>
          <a:xfrm>
            <a:off x="7976558" y="5923416"/>
            <a:ext cx="755382" cy="2008840"/>
          </a:xfrm>
          <a:custGeom>
            <a:avLst/>
            <a:gdLst>
              <a:gd name="connsiteX0" fmla="*/ 0 w 755382"/>
              <a:gd name="connsiteY0" fmla="*/ 56 h 2008840"/>
              <a:gd name="connsiteX1" fmla="*/ 327804 w 755382"/>
              <a:gd name="connsiteY1" fmla="*/ 287603 h 2008840"/>
              <a:gd name="connsiteX2" fmla="*/ 465827 w 755382"/>
              <a:gd name="connsiteY2" fmla="*/ 603905 h 2008840"/>
              <a:gd name="connsiteX3" fmla="*/ 575095 w 755382"/>
              <a:gd name="connsiteY3" fmla="*/ 1075482 h 2008840"/>
              <a:gd name="connsiteX4" fmla="*/ 753374 w 755382"/>
              <a:gd name="connsiteY4" fmla="*/ 1989882 h 2008840"/>
              <a:gd name="connsiteX5" fmla="*/ 661359 w 755382"/>
              <a:gd name="connsiteY5" fmla="*/ 1639075 h 2008840"/>
              <a:gd name="connsiteX6" fmla="*/ 511834 w 755382"/>
              <a:gd name="connsiteY6" fmla="*/ 983467 h 2008840"/>
              <a:gd name="connsiteX7" fmla="*/ 454325 w 755382"/>
              <a:gd name="connsiteY7" fmla="*/ 563648 h 2008840"/>
              <a:gd name="connsiteX8" fmla="*/ 327804 w 755382"/>
              <a:gd name="connsiteY8" fmla="*/ 310607 h 2008840"/>
              <a:gd name="connsiteX9" fmla="*/ 0 w 755382"/>
              <a:gd name="connsiteY9" fmla="*/ 56 h 2008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5382" h="2008840">
                <a:moveTo>
                  <a:pt x="0" y="56"/>
                </a:moveTo>
                <a:cubicBezTo>
                  <a:pt x="0" y="-3778"/>
                  <a:pt x="250166" y="186962"/>
                  <a:pt x="327804" y="287603"/>
                </a:cubicBezTo>
                <a:cubicBezTo>
                  <a:pt x="405442" y="388244"/>
                  <a:pt x="424612" y="472592"/>
                  <a:pt x="465827" y="603905"/>
                </a:cubicBezTo>
                <a:cubicBezTo>
                  <a:pt x="507042" y="735218"/>
                  <a:pt x="527171" y="844486"/>
                  <a:pt x="575095" y="1075482"/>
                </a:cubicBezTo>
                <a:cubicBezTo>
                  <a:pt x="623020" y="1306478"/>
                  <a:pt x="738997" y="1895950"/>
                  <a:pt x="753374" y="1989882"/>
                </a:cubicBezTo>
                <a:cubicBezTo>
                  <a:pt x="767751" y="2083814"/>
                  <a:pt x="701616" y="1806811"/>
                  <a:pt x="661359" y="1639075"/>
                </a:cubicBezTo>
                <a:cubicBezTo>
                  <a:pt x="621102" y="1471339"/>
                  <a:pt x="546340" y="1162705"/>
                  <a:pt x="511834" y="983467"/>
                </a:cubicBezTo>
                <a:cubicBezTo>
                  <a:pt x="477328" y="804229"/>
                  <a:pt x="484997" y="675791"/>
                  <a:pt x="454325" y="563648"/>
                </a:cubicBezTo>
                <a:cubicBezTo>
                  <a:pt x="423653" y="451505"/>
                  <a:pt x="401608" y="401663"/>
                  <a:pt x="327804" y="310607"/>
                </a:cubicBezTo>
                <a:cubicBezTo>
                  <a:pt x="254000" y="219551"/>
                  <a:pt x="0" y="3890"/>
                  <a:pt x="0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 1271">
            <a:extLst>
              <a:ext uri="{FF2B5EF4-FFF2-40B4-BE49-F238E27FC236}">
                <a16:creationId xmlns:a16="http://schemas.microsoft.com/office/drawing/2014/main" id="{2B192C06-CD68-2CC2-CDC6-3DFFA26107D3}"/>
              </a:ext>
            </a:extLst>
          </p:cNvPr>
          <p:cNvSpPr/>
          <p:nvPr/>
        </p:nvSpPr>
        <p:spPr>
          <a:xfrm>
            <a:off x="9275595" y="7766658"/>
            <a:ext cx="316060" cy="560167"/>
          </a:xfrm>
          <a:custGeom>
            <a:avLst/>
            <a:gdLst>
              <a:gd name="connsiteX0" fmla="*/ 677 w 316060"/>
              <a:gd name="connsiteY0" fmla="*/ 2867 h 560167"/>
              <a:gd name="connsiteX1" fmla="*/ 305477 w 316060"/>
              <a:gd name="connsiteY1" fmla="*/ 549206 h 560167"/>
              <a:gd name="connsiteX2" fmla="*/ 224963 w 316060"/>
              <a:gd name="connsiteY2" fmla="*/ 342172 h 560167"/>
              <a:gd name="connsiteX3" fmla="*/ 677 w 316060"/>
              <a:gd name="connsiteY3" fmla="*/ 2867 h 56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060" h="560167">
                <a:moveTo>
                  <a:pt x="677" y="2867"/>
                </a:moveTo>
                <a:cubicBezTo>
                  <a:pt x="14096" y="37373"/>
                  <a:pt x="268096" y="492655"/>
                  <a:pt x="305477" y="549206"/>
                </a:cubicBezTo>
                <a:cubicBezTo>
                  <a:pt x="342858" y="605757"/>
                  <a:pt x="272888" y="429395"/>
                  <a:pt x="224963" y="342172"/>
                </a:cubicBezTo>
                <a:cubicBezTo>
                  <a:pt x="177039" y="254949"/>
                  <a:pt x="-12742" y="-31639"/>
                  <a:pt x="677" y="28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 1272">
            <a:extLst>
              <a:ext uri="{FF2B5EF4-FFF2-40B4-BE49-F238E27FC236}">
                <a16:creationId xmlns:a16="http://schemas.microsoft.com/office/drawing/2014/main" id="{093AFC40-C8A3-02DE-1E33-3E7DF36D11CA}"/>
              </a:ext>
            </a:extLst>
          </p:cNvPr>
          <p:cNvSpPr/>
          <p:nvPr/>
        </p:nvSpPr>
        <p:spPr>
          <a:xfrm>
            <a:off x="8844386" y="7676940"/>
            <a:ext cx="536969" cy="909531"/>
          </a:xfrm>
          <a:custGeom>
            <a:avLst/>
            <a:gdLst>
              <a:gd name="connsiteX0" fmla="*/ 565 w 536969"/>
              <a:gd name="connsiteY0" fmla="*/ 569 h 909531"/>
              <a:gd name="connsiteX1" fmla="*/ 305365 w 536969"/>
              <a:gd name="connsiteY1" fmla="*/ 334124 h 909531"/>
              <a:gd name="connsiteX2" fmla="*/ 535403 w 536969"/>
              <a:gd name="connsiteY2" fmla="*/ 909218 h 909531"/>
              <a:gd name="connsiteX3" fmla="*/ 385878 w 536969"/>
              <a:gd name="connsiteY3" fmla="*/ 408886 h 909531"/>
              <a:gd name="connsiteX4" fmla="*/ 565 w 536969"/>
              <a:gd name="connsiteY4" fmla="*/ 569 h 909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969" h="909531">
                <a:moveTo>
                  <a:pt x="565" y="569"/>
                </a:moveTo>
                <a:cubicBezTo>
                  <a:pt x="-12854" y="-11891"/>
                  <a:pt x="216225" y="182683"/>
                  <a:pt x="305365" y="334124"/>
                </a:cubicBezTo>
                <a:cubicBezTo>
                  <a:pt x="394505" y="485566"/>
                  <a:pt x="521984" y="896758"/>
                  <a:pt x="535403" y="909218"/>
                </a:cubicBezTo>
                <a:cubicBezTo>
                  <a:pt x="548822" y="921678"/>
                  <a:pt x="474059" y="559369"/>
                  <a:pt x="385878" y="408886"/>
                </a:cubicBezTo>
                <a:cubicBezTo>
                  <a:pt x="297697" y="258403"/>
                  <a:pt x="13984" y="13029"/>
                  <a:pt x="565" y="5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 1273">
            <a:extLst>
              <a:ext uri="{FF2B5EF4-FFF2-40B4-BE49-F238E27FC236}">
                <a16:creationId xmlns:a16="http://schemas.microsoft.com/office/drawing/2014/main" id="{529F7432-89A7-4E7D-062F-341491BA2DA8}"/>
              </a:ext>
            </a:extLst>
          </p:cNvPr>
          <p:cNvSpPr/>
          <p:nvPr/>
        </p:nvSpPr>
        <p:spPr>
          <a:xfrm>
            <a:off x="8626203" y="7502901"/>
            <a:ext cx="871221" cy="1766420"/>
          </a:xfrm>
          <a:custGeom>
            <a:avLst/>
            <a:gdLst>
              <a:gd name="connsiteX0" fmla="*/ 11714 w 871221"/>
              <a:gd name="connsiteY0" fmla="*/ 30835 h 1766420"/>
              <a:gd name="connsiteX1" fmla="*/ 155488 w 871221"/>
              <a:gd name="connsiteY1" fmla="*/ 404646 h 1766420"/>
              <a:gd name="connsiteX2" fmla="*/ 857103 w 871221"/>
              <a:gd name="connsiteY2" fmla="*/ 1738865 h 1766420"/>
              <a:gd name="connsiteX3" fmla="*/ 598310 w 871221"/>
              <a:gd name="connsiteY3" fmla="*/ 1261537 h 1766420"/>
              <a:gd name="connsiteX4" fmla="*/ 270506 w 871221"/>
              <a:gd name="connsiteY4" fmla="*/ 720948 h 1766420"/>
              <a:gd name="connsiteX5" fmla="*/ 40469 w 871221"/>
              <a:gd name="connsiteY5" fmla="*/ 99846 h 1766420"/>
              <a:gd name="connsiteX6" fmla="*/ 11714 w 871221"/>
              <a:gd name="connsiteY6" fmla="*/ 30835 h 1766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1221" h="1766420">
                <a:moveTo>
                  <a:pt x="11714" y="30835"/>
                </a:moveTo>
                <a:cubicBezTo>
                  <a:pt x="30884" y="81635"/>
                  <a:pt x="14590" y="119974"/>
                  <a:pt x="155488" y="404646"/>
                </a:cubicBezTo>
                <a:cubicBezTo>
                  <a:pt x="296386" y="689318"/>
                  <a:pt x="783299" y="1596050"/>
                  <a:pt x="857103" y="1738865"/>
                </a:cubicBezTo>
                <a:cubicBezTo>
                  <a:pt x="930907" y="1881680"/>
                  <a:pt x="696076" y="1431190"/>
                  <a:pt x="598310" y="1261537"/>
                </a:cubicBezTo>
                <a:cubicBezTo>
                  <a:pt x="500544" y="1091884"/>
                  <a:pt x="363479" y="914563"/>
                  <a:pt x="270506" y="720948"/>
                </a:cubicBezTo>
                <a:cubicBezTo>
                  <a:pt x="177533" y="527333"/>
                  <a:pt x="87435" y="214865"/>
                  <a:pt x="40469" y="99846"/>
                </a:cubicBezTo>
                <a:cubicBezTo>
                  <a:pt x="-6497" y="-15173"/>
                  <a:pt x="-7456" y="-19965"/>
                  <a:pt x="11714" y="308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 1274">
            <a:extLst>
              <a:ext uri="{FF2B5EF4-FFF2-40B4-BE49-F238E27FC236}">
                <a16:creationId xmlns:a16="http://schemas.microsoft.com/office/drawing/2014/main" id="{C14D678D-355B-CD06-473F-AF04A848B433}"/>
              </a:ext>
            </a:extLst>
          </p:cNvPr>
          <p:cNvSpPr/>
          <p:nvPr/>
        </p:nvSpPr>
        <p:spPr>
          <a:xfrm>
            <a:off x="8650669" y="8066417"/>
            <a:ext cx="706756" cy="1508913"/>
          </a:xfrm>
          <a:custGeom>
            <a:avLst/>
            <a:gdLst>
              <a:gd name="connsiteX0" fmla="*/ 4501 w 706756"/>
              <a:gd name="connsiteY0" fmla="*/ 7908 h 1508913"/>
              <a:gd name="connsiteX1" fmla="*/ 228788 w 706756"/>
              <a:gd name="connsiteY1" fmla="*/ 186187 h 1508913"/>
              <a:gd name="connsiteX2" fmla="*/ 401316 w 706756"/>
              <a:gd name="connsiteY2" fmla="*/ 473734 h 1508913"/>
              <a:gd name="connsiteX3" fmla="*/ 637105 w 706756"/>
              <a:gd name="connsiteY3" fmla="*/ 1037326 h 1508913"/>
              <a:gd name="connsiteX4" fmla="*/ 683112 w 706756"/>
              <a:gd name="connsiteY4" fmla="*/ 1508904 h 1508913"/>
              <a:gd name="connsiteX5" fmla="*/ 688863 w 706756"/>
              <a:gd name="connsiteY5" fmla="*/ 1025825 h 1508913"/>
              <a:gd name="connsiteX6" fmla="*/ 447323 w 706756"/>
              <a:gd name="connsiteY6" fmla="*/ 444979 h 1508913"/>
              <a:gd name="connsiteX7" fmla="*/ 4501 w 706756"/>
              <a:gd name="connsiteY7" fmla="*/ 7908 h 150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6756" h="1508913">
                <a:moveTo>
                  <a:pt x="4501" y="7908"/>
                </a:moveTo>
                <a:cubicBezTo>
                  <a:pt x="-31921" y="-35224"/>
                  <a:pt x="162652" y="108549"/>
                  <a:pt x="228788" y="186187"/>
                </a:cubicBezTo>
                <a:cubicBezTo>
                  <a:pt x="294924" y="263825"/>
                  <a:pt x="333263" y="331878"/>
                  <a:pt x="401316" y="473734"/>
                </a:cubicBezTo>
                <a:cubicBezTo>
                  <a:pt x="469369" y="615590"/>
                  <a:pt x="590139" y="864798"/>
                  <a:pt x="637105" y="1037326"/>
                </a:cubicBezTo>
                <a:cubicBezTo>
                  <a:pt x="684071" y="1209854"/>
                  <a:pt x="674486" y="1510821"/>
                  <a:pt x="683112" y="1508904"/>
                </a:cubicBezTo>
                <a:cubicBezTo>
                  <a:pt x="691738" y="1506987"/>
                  <a:pt x="728161" y="1203146"/>
                  <a:pt x="688863" y="1025825"/>
                </a:cubicBezTo>
                <a:cubicBezTo>
                  <a:pt x="649565" y="848504"/>
                  <a:pt x="556591" y="609840"/>
                  <a:pt x="447323" y="444979"/>
                </a:cubicBezTo>
                <a:cubicBezTo>
                  <a:pt x="338055" y="280118"/>
                  <a:pt x="40923" y="51040"/>
                  <a:pt x="4501" y="79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 1275">
            <a:extLst>
              <a:ext uri="{FF2B5EF4-FFF2-40B4-BE49-F238E27FC236}">
                <a16:creationId xmlns:a16="http://schemas.microsoft.com/office/drawing/2014/main" id="{9F4A15FE-0FD5-6A06-B454-9F76622330AE}"/>
              </a:ext>
            </a:extLst>
          </p:cNvPr>
          <p:cNvSpPr/>
          <p:nvPr/>
        </p:nvSpPr>
        <p:spPr>
          <a:xfrm>
            <a:off x="8373107" y="9527684"/>
            <a:ext cx="984169" cy="1061434"/>
          </a:xfrm>
          <a:custGeom>
            <a:avLst/>
            <a:gdLst>
              <a:gd name="connsiteX0" fmla="*/ 983678 w 984169"/>
              <a:gd name="connsiteY0" fmla="*/ 1629 h 1061434"/>
              <a:gd name="connsiteX1" fmla="*/ 736387 w 984169"/>
              <a:gd name="connsiteY1" fmla="*/ 243169 h 1061434"/>
              <a:gd name="connsiteX2" fmla="*/ 592614 w 984169"/>
              <a:gd name="connsiteY2" fmla="*/ 335184 h 1061434"/>
              <a:gd name="connsiteX3" fmla="*/ 356825 w 984169"/>
              <a:gd name="connsiteY3" fmla="*/ 674490 h 1061434"/>
              <a:gd name="connsiteX4" fmla="*/ 267 w 984169"/>
              <a:gd name="connsiteY4" fmla="*/ 1059803 h 1061434"/>
              <a:gd name="connsiteX5" fmla="*/ 305067 w 984169"/>
              <a:gd name="connsiteY5" fmla="*/ 795259 h 1061434"/>
              <a:gd name="connsiteX6" fmla="*/ 667376 w 984169"/>
              <a:gd name="connsiteY6" fmla="*/ 375441 h 1061434"/>
              <a:gd name="connsiteX7" fmla="*/ 983678 w 984169"/>
              <a:gd name="connsiteY7" fmla="*/ 1629 h 1061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4169" h="1061434">
                <a:moveTo>
                  <a:pt x="983678" y="1629"/>
                </a:moveTo>
                <a:cubicBezTo>
                  <a:pt x="995180" y="-20416"/>
                  <a:pt x="801564" y="187576"/>
                  <a:pt x="736387" y="243169"/>
                </a:cubicBezTo>
                <a:cubicBezTo>
                  <a:pt x="671210" y="298762"/>
                  <a:pt x="655874" y="263297"/>
                  <a:pt x="592614" y="335184"/>
                </a:cubicBezTo>
                <a:cubicBezTo>
                  <a:pt x="529354" y="407071"/>
                  <a:pt x="455549" y="553720"/>
                  <a:pt x="356825" y="674490"/>
                </a:cubicBezTo>
                <a:cubicBezTo>
                  <a:pt x="258100" y="795260"/>
                  <a:pt x="8893" y="1039675"/>
                  <a:pt x="267" y="1059803"/>
                </a:cubicBezTo>
                <a:cubicBezTo>
                  <a:pt x="-8359" y="1079931"/>
                  <a:pt x="193882" y="909319"/>
                  <a:pt x="305067" y="795259"/>
                </a:cubicBezTo>
                <a:cubicBezTo>
                  <a:pt x="416252" y="681199"/>
                  <a:pt x="551399" y="501962"/>
                  <a:pt x="667376" y="375441"/>
                </a:cubicBezTo>
                <a:cubicBezTo>
                  <a:pt x="783353" y="248920"/>
                  <a:pt x="972176" y="23674"/>
                  <a:pt x="983678" y="16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 1276">
            <a:extLst>
              <a:ext uri="{FF2B5EF4-FFF2-40B4-BE49-F238E27FC236}">
                <a16:creationId xmlns:a16="http://schemas.microsoft.com/office/drawing/2014/main" id="{CF03239B-96E9-4EDE-6766-304E6447B310}"/>
              </a:ext>
            </a:extLst>
          </p:cNvPr>
          <p:cNvSpPr/>
          <p:nvPr/>
        </p:nvSpPr>
        <p:spPr>
          <a:xfrm>
            <a:off x="7682552" y="7941979"/>
            <a:ext cx="254397" cy="1158861"/>
          </a:xfrm>
          <a:custGeom>
            <a:avLst/>
            <a:gdLst>
              <a:gd name="connsiteX0" fmla="*/ 132980 w 254397"/>
              <a:gd name="connsiteY0" fmla="*/ 74 h 1158861"/>
              <a:gd name="connsiteX1" fmla="*/ 69720 w 254397"/>
              <a:gd name="connsiteY1" fmla="*/ 316376 h 1158861"/>
              <a:gd name="connsiteX2" fmla="*/ 242248 w 254397"/>
              <a:gd name="connsiteY2" fmla="*/ 1127259 h 1158861"/>
              <a:gd name="connsiteX3" fmla="*/ 213493 w 254397"/>
              <a:gd name="connsiteY3" fmla="*/ 925976 h 1158861"/>
              <a:gd name="connsiteX4" fmla="*/ 708 w 254397"/>
              <a:gd name="connsiteY4" fmla="*/ 293372 h 1158861"/>
              <a:gd name="connsiteX5" fmla="*/ 132980 w 254397"/>
              <a:gd name="connsiteY5" fmla="*/ 74 h 1158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397" h="1158861">
                <a:moveTo>
                  <a:pt x="132980" y="74"/>
                </a:moveTo>
                <a:cubicBezTo>
                  <a:pt x="144482" y="3908"/>
                  <a:pt x="51509" y="128512"/>
                  <a:pt x="69720" y="316376"/>
                </a:cubicBezTo>
                <a:cubicBezTo>
                  <a:pt x="87931" y="504240"/>
                  <a:pt x="218286" y="1025659"/>
                  <a:pt x="242248" y="1127259"/>
                </a:cubicBezTo>
                <a:cubicBezTo>
                  <a:pt x="266210" y="1228859"/>
                  <a:pt x="253750" y="1064957"/>
                  <a:pt x="213493" y="925976"/>
                </a:cubicBezTo>
                <a:cubicBezTo>
                  <a:pt x="173236" y="786995"/>
                  <a:pt x="12210" y="445772"/>
                  <a:pt x="708" y="293372"/>
                </a:cubicBezTo>
                <a:cubicBezTo>
                  <a:pt x="-10794" y="140972"/>
                  <a:pt x="121478" y="-3760"/>
                  <a:pt x="132980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 1277">
            <a:extLst>
              <a:ext uri="{FF2B5EF4-FFF2-40B4-BE49-F238E27FC236}">
                <a16:creationId xmlns:a16="http://schemas.microsoft.com/office/drawing/2014/main" id="{F91CD92F-6EAA-4391-43B0-550483D1C769}"/>
              </a:ext>
            </a:extLst>
          </p:cNvPr>
          <p:cNvSpPr/>
          <p:nvPr/>
        </p:nvSpPr>
        <p:spPr>
          <a:xfrm>
            <a:off x="3245265" y="5935866"/>
            <a:ext cx="1166893" cy="1301359"/>
          </a:xfrm>
          <a:custGeom>
            <a:avLst/>
            <a:gdLst>
              <a:gd name="connsiteX0" fmla="*/ 622647 w 1166893"/>
              <a:gd name="connsiteY0" fmla="*/ 3162 h 1301359"/>
              <a:gd name="connsiteX1" fmla="*/ 933543 w 1166893"/>
              <a:gd name="connsiteY1" fmla="*/ 702678 h 1301359"/>
              <a:gd name="connsiteX2" fmla="*/ 910683 w 1166893"/>
              <a:gd name="connsiteY2" fmla="*/ 551802 h 1301359"/>
              <a:gd name="connsiteX3" fmla="*/ 1157571 w 1166893"/>
              <a:gd name="connsiteY3" fmla="*/ 1265034 h 1301359"/>
              <a:gd name="connsiteX4" fmla="*/ 1093563 w 1166893"/>
              <a:gd name="connsiteY4" fmla="*/ 1137018 h 1301359"/>
              <a:gd name="connsiteX5" fmla="*/ 892395 w 1166893"/>
              <a:gd name="connsiteY5" fmla="*/ 620382 h 1301359"/>
              <a:gd name="connsiteX6" fmla="*/ 864963 w 1166893"/>
              <a:gd name="connsiteY6" fmla="*/ 1050150 h 1301359"/>
              <a:gd name="connsiteX7" fmla="*/ 842103 w 1166893"/>
              <a:gd name="connsiteY7" fmla="*/ 1118730 h 1301359"/>
              <a:gd name="connsiteX8" fmla="*/ 800955 w 1166893"/>
              <a:gd name="connsiteY8" fmla="*/ 1150734 h 1301359"/>
              <a:gd name="connsiteX9" fmla="*/ 645507 w 1166893"/>
              <a:gd name="connsiteY9" fmla="*/ 1187310 h 1301359"/>
              <a:gd name="connsiteX10" fmla="*/ 855 w 1166893"/>
              <a:gd name="connsiteY10" fmla="*/ 1132446 h 1301359"/>
              <a:gd name="connsiteX11" fmla="*/ 796383 w 1166893"/>
              <a:gd name="connsiteY11" fmla="*/ 1100442 h 1301359"/>
              <a:gd name="connsiteX12" fmla="*/ 677511 w 1166893"/>
              <a:gd name="connsiteY12" fmla="*/ 1091298 h 1301359"/>
              <a:gd name="connsiteX13" fmla="*/ 800955 w 1166893"/>
              <a:gd name="connsiteY13" fmla="*/ 656958 h 1301359"/>
              <a:gd name="connsiteX14" fmla="*/ 778095 w 1166893"/>
              <a:gd name="connsiteY14" fmla="*/ 944994 h 1301359"/>
              <a:gd name="connsiteX15" fmla="*/ 759807 w 1166893"/>
              <a:gd name="connsiteY15" fmla="*/ 684390 h 1301359"/>
              <a:gd name="connsiteX16" fmla="*/ 668367 w 1166893"/>
              <a:gd name="connsiteY16" fmla="*/ 368922 h 1301359"/>
              <a:gd name="connsiteX17" fmla="*/ 842103 w 1166893"/>
              <a:gd name="connsiteY17" fmla="*/ 752970 h 1301359"/>
              <a:gd name="connsiteX18" fmla="*/ 659223 w 1166893"/>
              <a:gd name="connsiteY18" fmla="*/ 455790 h 1301359"/>
              <a:gd name="connsiteX19" fmla="*/ 622647 w 1166893"/>
              <a:gd name="connsiteY19" fmla="*/ 3162 h 1301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66893" h="1301359">
                <a:moveTo>
                  <a:pt x="622647" y="3162"/>
                </a:moveTo>
                <a:cubicBezTo>
                  <a:pt x="668367" y="44310"/>
                  <a:pt x="885537" y="611238"/>
                  <a:pt x="933543" y="702678"/>
                </a:cubicBezTo>
                <a:cubicBezTo>
                  <a:pt x="981549" y="794118"/>
                  <a:pt x="873345" y="458076"/>
                  <a:pt x="910683" y="551802"/>
                </a:cubicBezTo>
                <a:cubicBezTo>
                  <a:pt x="948021" y="645528"/>
                  <a:pt x="1127091" y="1167498"/>
                  <a:pt x="1157571" y="1265034"/>
                </a:cubicBezTo>
                <a:cubicBezTo>
                  <a:pt x="1188051" y="1362570"/>
                  <a:pt x="1137759" y="1244460"/>
                  <a:pt x="1093563" y="1137018"/>
                </a:cubicBezTo>
                <a:cubicBezTo>
                  <a:pt x="1049367" y="1029576"/>
                  <a:pt x="930495" y="634860"/>
                  <a:pt x="892395" y="620382"/>
                </a:cubicBezTo>
                <a:cubicBezTo>
                  <a:pt x="854295" y="605904"/>
                  <a:pt x="873345" y="967092"/>
                  <a:pt x="864963" y="1050150"/>
                </a:cubicBezTo>
                <a:cubicBezTo>
                  <a:pt x="856581" y="1133208"/>
                  <a:pt x="852771" y="1101966"/>
                  <a:pt x="842103" y="1118730"/>
                </a:cubicBezTo>
                <a:cubicBezTo>
                  <a:pt x="831435" y="1135494"/>
                  <a:pt x="833721" y="1139304"/>
                  <a:pt x="800955" y="1150734"/>
                </a:cubicBezTo>
                <a:cubicBezTo>
                  <a:pt x="768189" y="1162164"/>
                  <a:pt x="778857" y="1190358"/>
                  <a:pt x="645507" y="1187310"/>
                </a:cubicBezTo>
                <a:cubicBezTo>
                  <a:pt x="512157" y="1184262"/>
                  <a:pt x="-24291" y="1146924"/>
                  <a:pt x="855" y="1132446"/>
                </a:cubicBezTo>
                <a:cubicBezTo>
                  <a:pt x="26001" y="1117968"/>
                  <a:pt x="683607" y="1107300"/>
                  <a:pt x="796383" y="1100442"/>
                </a:cubicBezTo>
                <a:cubicBezTo>
                  <a:pt x="909159" y="1093584"/>
                  <a:pt x="676749" y="1165212"/>
                  <a:pt x="677511" y="1091298"/>
                </a:cubicBezTo>
                <a:cubicBezTo>
                  <a:pt x="678273" y="1017384"/>
                  <a:pt x="784191" y="681342"/>
                  <a:pt x="800955" y="656958"/>
                </a:cubicBezTo>
                <a:cubicBezTo>
                  <a:pt x="817719" y="632574"/>
                  <a:pt x="784953" y="940422"/>
                  <a:pt x="778095" y="944994"/>
                </a:cubicBezTo>
                <a:cubicBezTo>
                  <a:pt x="771237" y="949566"/>
                  <a:pt x="778095" y="780402"/>
                  <a:pt x="759807" y="684390"/>
                </a:cubicBezTo>
                <a:cubicBezTo>
                  <a:pt x="741519" y="588378"/>
                  <a:pt x="654651" y="357492"/>
                  <a:pt x="668367" y="368922"/>
                </a:cubicBezTo>
                <a:cubicBezTo>
                  <a:pt x="682083" y="380352"/>
                  <a:pt x="843627" y="738492"/>
                  <a:pt x="842103" y="752970"/>
                </a:cubicBezTo>
                <a:cubicBezTo>
                  <a:pt x="840579" y="767448"/>
                  <a:pt x="690465" y="577710"/>
                  <a:pt x="659223" y="455790"/>
                </a:cubicBezTo>
                <a:cubicBezTo>
                  <a:pt x="627981" y="333870"/>
                  <a:pt x="576927" y="-37986"/>
                  <a:pt x="622647" y="316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 1278">
            <a:extLst>
              <a:ext uri="{FF2B5EF4-FFF2-40B4-BE49-F238E27FC236}">
                <a16:creationId xmlns:a16="http://schemas.microsoft.com/office/drawing/2014/main" id="{F67AC988-443C-D17D-F262-5F32E83B8E60}"/>
              </a:ext>
            </a:extLst>
          </p:cNvPr>
          <p:cNvSpPr/>
          <p:nvPr/>
        </p:nvSpPr>
        <p:spPr>
          <a:xfrm>
            <a:off x="5992871" y="6859058"/>
            <a:ext cx="1241375" cy="3712921"/>
          </a:xfrm>
          <a:custGeom>
            <a:avLst/>
            <a:gdLst>
              <a:gd name="connsiteX0" fmla="*/ 9168 w 1241375"/>
              <a:gd name="connsiteY0" fmla="*/ 9255 h 3712921"/>
              <a:gd name="connsiteX1" fmla="*/ 600434 w 1241375"/>
              <a:gd name="connsiteY1" fmla="*/ 1425544 h 3712921"/>
              <a:gd name="connsiteX2" fmla="*/ 559183 w 1241375"/>
              <a:gd name="connsiteY2" fmla="*/ 1349916 h 3712921"/>
              <a:gd name="connsiteX3" fmla="*/ 1205451 w 1241375"/>
              <a:gd name="connsiteY3" fmla="*/ 3604978 h 3712921"/>
              <a:gd name="connsiteX4" fmla="*/ 1095448 w 1241375"/>
              <a:gd name="connsiteY4" fmla="*/ 3378097 h 3712921"/>
              <a:gd name="connsiteX5" fmla="*/ 566058 w 1241375"/>
              <a:gd name="connsiteY5" fmla="*/ 3598103 h 3712921"/>
              <a:gd name="connsiteX6" fmla="*/ 724188 w 1241375"/>
              <a:gd name="connsiteY6" fmla="*/ 3446849 h 3712921"/>
              <a:gd name="connsiteX7" fmla="*/ 607309 w 1241375"/>
              <a:gd name="connsiteY7" fmla="*/ 3501850 h 3712921"/>
              <a:gd name="connsiteX8" fmla="*/ 861691 w 1241375"/>
              <a:gd name="connsiteY8" fmla="*/ 2821207 h 3712921"/>
              <a:gd name="connsiteX9" fmla="*/ 799815 w 1241375"/>
              <a:gd name="connsiteY9" fmla="*/ 2807456 h 3712921"/>
              <a:gd name="connsiteX10" fmla="*/ 504182 w 1241375"/>
              <a:gd name="connsiteY10" fmla="*/ 2209315 h 3712921"/>
              <a:gd name="connsiteX11" fmla="*/ 194798 w 1241375"/>
              <a:gd name="connsiteY11" fmla="*/ 951156 h 3712921"/>
              <a:gd name="connsiteX12" fmla="*/ 284176 w 1241375"/>
              <a:gd name="connsiteY12" fmla="*/ 1102410 h 3712921"/>
              <a:gd name="connsiteX13" fmla="*/ 242924 w 1241375"/>
              <a:gd name="connsiteY13" fmla="*/ 827402 h 3712921"/>
              <a:gd name="connsiteX14" fmla="*/ 9168 w 1241375"/>
              <a:gd name="connsiteY14" fmla="*/ 9255 h 3712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41375" h="3712921">
                <a:moveTo>
                  <a:pt x="9168" y="9255"/>
                </a:moveTo>
                <a:cubicBezTo>
                  <a:pt x="68753" y="108945"/>
                  <a:pt x="508765" y="1202101"/>
                  <a:pt x="600434" y="1425544"/>
                </a:cubicBezTo>
                <a:cubicBezTo>
                  <a:pt x="692103" y="1648987"/>
                  <a:pt x="458347" y="986677"/>
                  <a:pt x="559183" y="1349916"/>
                </a:cubicBezTo>
                <a:cubicBezTo>
                  <a:pt x="660019" y="1713155"/>
                  <a:pt x="1116074" y="3266948"/>
                  <a:pt x="1205451" y="3604978"/>
                </a:cubicBezTo>
                <a:cubicBezTo>
                  <a:pt x="1294828" y="3943008"/>
                  <a:pt x="1202013" y="3379243"/>
                  <a:pt x="1095448" y="3378097"/>
                </a:cubicBezTo>
                <a:cubicBezTo>
                  <a:pt x="988883" y="3376951"/>
                  <a:pt x="627935" y="3586644"/>
                  <a:pt x="566058" y="3598103"/>
                </a:cubicBezTo>
                <a:cubicBezTo>
                  <a:pt x="504181" y="3609562"/>
                  <a:pt x="717313" y="3462891"/>
                  <a:pt x="724188" y="3446849"/>
                </a:cubicBezTo>
                <a:cubicBezTo>
                  <a:pt x="731063" y="3430807"/>
                  <a:pt x="584392" y="3606124"/>
                  <a:pt x="607309" y="3501850"/>
                </a:cubicBezTo>
                <a:cubicBezTo>
                  <a:pt x="630226" y="3397576"/>
                  <a:pt x="829607" y="2936939"/>
                  <a:pt x="861691" y="2821207"/>
                </a:cubicBezTo>
                <a:cubicBezTo>
                  <a:pt x="893775" y="2705475"/>
                  <a:pt x="859400" y="2909438"/>
                  <a:pt x="799815" y="2807456"/>
                </a:cubicBezTo>
                <a:cubicBezTo>
                  <a:pt x="740230" y="2705474"/>
                  <a:pt x="605018" y="2518698"/>
                  <a:pt x="504182" y="2209315"/>
                </a:cubicBezTo>
                <a:cubicBezTo>
                  <a:pt x="403346" y="1899932"/>
                  <a:pt x="231466" y="1135640"/>
                  <a:pt x="194798" y="951156"/>
                </a:cubicBezTo>
                <a:cubicBezTo>
                  <a:pt x="158130" y="766672"/>
                  <a:pt x="276155" y="1123036"/>
                  <a:pt x="284176" y="1102410"/>
                </a:cubicBezTo>
                <a:cubicBezTo>
                  <a:pt x="292197" y="1081784"/>
                  <a:pt x="287613" y="1010740"/>
                  <a:pt x="242924" y="827402"/>
                </a:cubicBezTo>
                <a:cubicBezTo>
                  <a:pt x="198235" y="644064"/>
                  <a:pt x="-50417" y="-90435"/>
                  <a:pt x="9168" y="92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0" name="フリーフォーム 319">
            <a:extLst>
              <a:ext uri="{FF2B5EF4-FFF2-40B4-BE49-F238E27FC236}">
                <a16:creationId xmlns:a16="http://schemas.microsoft.com/office/drawing/2014/main" id="{26217ACD-0B64-7FDD-9030-D110EFF712EB}"/>
              </a:ext>
            </a:extLst>
          </p:cNvPr>
          <p:cNvSpPr/>
          <p:nvPr/>
        </p:nvSpPr>
        <p:spPr>
          <a:xfrm>
            <a:off x="1831792" y="7981260"/>
            <a:ext cx="1515015" cy="3043349"/>
          </a:xfrm>
          <a:custGeom>
            <a:avLst/>
            <a:gdLst>
              <a:gd name="connsiteX0" fmla="*/ 672126 w 1515015"/>
              <a:gd name="connsiteY0" fmla="*/ 9058 h 3043349"/>
              <a:gd name="connsiteX1" fmla="*/ 843042 w 1515015"/>
              <a:gd name="connsiteY1" fmla="*/ 1111465 h 3043349"/>
              <a:gd name="connsiteX2" fmla="*/ 834496 w 1515015"/>
              <a:gd name="connsiteY2" fmla="*/ 752542 h 3043349"/>
              <a:gd name="connsiteX3" fmla="*/ 1022503 w 1515015"/>
              <a:gd name="connsiteY3" fmla="*/ 1632759 h 3043349"/>
              <a:gd name="connsiteX4" fmla="*/ 988320 w 1515015"/>
              <a:gd name="connsiteY4" fmla="*/ 1427660 h 3043349"/>
              <a:gd name="connsiteX5" fmla="*/ 1167782 w 1515015"/>
              <a:gd name="connsiteY5" fmla="*/ 2154052 h 3043349"/>
              <a:gd name="connsiteX6" fmla="*/ 1013958 w 1515015"/>
              <a:gd name="connsiteY6" fmla="*/ 1940407 h 3043349"/>
              <a:gd name="connsiteX7" fmla="*/ 1389972 w 1515015"/>
              <a:gd name="connsiteY7" fmla="*/ 2205327 h 3043349"/>
              <a:gd name="connsiteX8" fmla="*/ 1509614 w 1515015"/>
              <a:gd name="connsiteY8" fmla="*/ 3034269 h 3043349"/>
              <a:gd name="connsiteX9" fmla="*/ 1432701 w 1515015"/>
              <a:gd name="connsiteY9" fmla="*/ 2641162 h 3043349"/>
              <a:gd name="connsiteX10" fmla="*/ 911408 w 1515015"/>
              <a:gd name="connsiteY10" fmla="*/ 2547159 h 3043349"/>
              <a:gd name="connsiteX11" fmla="*/ 14100 w 1515015"/>
              <a:gd name="connsiteY11" fmla="*/ 2598433 h 3043349"/>
              <a:gd name="connsiteX12" fmla="*/ 373023 w 1515015"/>
              <a:gd name="connsiteY12" fmla="*/ 2530067 h 3043349"/>
              <a:gd name="connsiteX13" fmla="*/ 518301 w 1515015"/>
              <a:gd name="connsiteY13" fmla="*/ 205611 h 3043349"/>
              <a:gd name="connsiteX14" fmla="*/ 543939 w 1515015"/>
              <a:gd name="connsiteY14" fmla="*/ 496168 h 3043349"/>
              <a:gd name="connsiteX15" fmla="*/ 586668 w 1515015"/>
              <a:gd name="connsiteY15" fmla="*/ 291069 h 3043349"/>
              <a:gd name="connsiteX16" fmla="*/ 629397 w 1515015"/>
              <a:gd name="connsiteY16" fmla="*/ 573080 h 3043349"/>
              <a:gd name="connsiteX17" fmla="*/ 672126 w 1515015"/>
              <a:gd name="connsiteY17" fmla="*/ 9058 h 3043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15015" h="3043349">
                <a:moveTo>
                  <a:pt x="672126" y="9058"/>
                </a:moveTo>
                <a:cubicBezTo>
                  <a:pt x="707734" y="98789"/>
                  <a:pt x="815980" y="987551"/>
                  <a:pt x="843042" y="1111465"/>
                </a:cubicBezTo>
                <a:cubicBezTo>
                  <a:pt x="870104" y="1235379"/>
                  <a:pt x="804586" y="665660"/>
                  <a:pt x="834496" y="752542"/>
                </a:cubicBezTo>
                <a:cubicBezTo>
                  <a:pt x="864406" y="839424"/>
                  <a:pt x="996866" y="1520239"/>
                  <a:pt x="1022503" y="1632759"/>
                </a:cubicBezTo>
                <a:cubicBezTo>
                  <a:pt x="1048140" y="1745279"/>
                  <a:pt x="964107" y="1340778"/>
                  <a:pt x="988320" y="1427660"/>
                </a:cubicBezTo>
                <a:cubicBezTo>
                  <a:pt x="1012533" y="1514542"/>
                  <a:pt x="1163509" y="2068594"/>
                  <a:pt x="1167782" y="2154052"/>
                </a:cubicBezTo>
                <a:cubicBezTo>
                  <a:pt x="1172055" y="2239510"/>
                  <a:pt x="976926" y="1931861"/>
                  <a:pt x="1013958" y="1940407"/>
                </a:cubicBezTo>
                <a:cubicBezTo>
                  <a:pt x="1050990" y="1948953"/>
                  <a:pt x="1307363" y="2023017"/>
                  <a:pt x="1389972" y="2205327"/>
                </a:cubicBezTo>
                <a:cubicBezTo>
                  <a:pt x="1472581" y="2387637"/>
                  <a:pt x="1502493" y="2961630"/>
                  <a:pt x="1509614" y="3034269"/>
                </a:cubicBezTo>
                <a:cubicBezTo>
                  <a:pt x="1516736" y="3106908"/>
                  <a:pt x="1532402" y="2722347"/>
                  <a:pt x="1432701" y="2641162"/>
                </a:cubicBezTo>
                <a:cubicBezTo>
                  <a:pt x="1333000" y="2559977"/>
                  <a:pt x="1147841" y="2554280"/>
                  <a:pt x="911408" y="2547159"/>
                </a:cubicBezTo>
                <a:cubicBezTo>
                  <a:pt x="674975" y="2540038"/>
                  <a:pt x="103831" y="2601282"/>
                  <a:pt x="14100" y="2598433"/>
                </a:cubicBezTo>
                <a:cubicBezTo>
                  <a:pt x="-75631" y="2595584"/>
                  <a:pt x="288990" y="2928871"/>
                  <a:pt x="373023" y="2530067"/>
                </a:cubicBezTo>
                <a:cubicBezTo>
                  <a:pt x="457056" y="2131263"/>
                  <a:pt x="489815" y="544594"/>
                  <a:pt x="518301" y="205611"/>
                </a:cubicBezTo>
                <a:cubicBezTo>
                  <a:pt x="546787" y="-133372"/>
                  <a:pt x="532545" y="481925"/>
                  <a:pt x="543939" y="496168"/>
                </a:cubicBezTo>
                <a:cubicBezTo>
                  <a:pt x="555333" y="510411"/>
                  <a:pt x="572425" y="278250"/>
                  <a:pt x="586668" y="291069"/>
                </a:cubicBezTo>
                <a:cubicBezTo>
                  <a:pt x="600911" y="303888"/>
                  <a:pt x="610881" y="621506"/>
                  <a:pt x="629397" y="573080"/>
                </a:cubicBezTo>
                <a:cubicBezTo>
                  <a:pt x="647913" y="524654"/>
                  <a:pt x="636518" y="-80673"/>
                  <a:pt x="672126" y="90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1" name="フリーフォーム 320">
            <a:extLst>
              <a:ext uri="{FF2B5EF4-FFF2-40B4-BE49-F238E27FC236}">
                <a16:creationId xmlns:a16="http://schemas.microsoft.com/office/drawing/2014/main" id="{1C171EE2-A906-7B69-C6D0-07C36FBE8710}"/>
              </a:ext>
            </a:extLst>
          </p:cNvPr>
          <p:cNvSpPr/>
          <p:nvPr/>
        </p:nvSpPr>
        <p:spPr>
          <a:xfrm>
            <a:off x="3988453" y="4040352"/>
            <a:ext cx="345996" cy="1273720"/>
          </a:xfrm>
          <a:custGeom>
            <a:avLst/>
            <a:gdLst>
              <a:gd name="connsiteX0" fmla="*/ 165536 w 345996"/>
              <a:gd name="connsiteY0" fmla="*/ 425 h 1273720"/>
              <a:gd name="connsiteX1" fmla="*/ 113284 w 345996"/>
              <a:gd name="connsiteY1" fmla="*/ 252974 h 1273720"/>
              <a:gd name="connsiteX2" fmla="*/ 121993 w 345996"/>
              <a:gd name="connsiteY2" fmla="*/ 196368 h 1273720"/>
              <a:gd name="connsiteX3" fmla="*/ 174244 w 345996"/>
              <a:gd name="connsiteY3" fmla="*/ 326997 h 1273720"/>
              <a:gd name="connsiteX4" fmla="*/ 182953 w 345996"/>
              <a:gd name="connsiteY4" fmla="*/ 266037 h 1273720"/>
              <a:gd name="connsiteX5" fmla="*/ 100221 w 345996"/>
              <a:gd name="connsiteY5" fmla="*/ 570837 h 1273720"/>
              <a:gd name="connsiteX6" fmla="*/ 130701 w 345996"/>
              <a:gd name="connsiteY6" fmla="*/ 496814 h 1273720"/>
              <a:gd name="connsiteX7" fmla="*/ 73 w 345996"/>
              <a:gd name="connsiteY7" fmla="*/ 893054 h 1273720"/>
              <a:gd name="connsiteX8" fmla="*/ 113284 w 345996"/>
              <a:gd name="connsiteY8" fmla="*/ 666631 h 1273720"/>
              <a:gd name="connsiteX9" fmla="*/ 191661 w 345996"/>
              <a:gd name="connsiteY9" fmla="*/ 496814 h 1273720"/>
              <a:gd name="connsiteX10" fmla="*/ 178598 w 345996"/>
              <a:gd name="connsiteY10" fmla="*/ 723237 h 1273720"/>
              <a:gd name="connsiteX11" fmla="*/ 156827 w 345996"/>
              <a:gd name="connsiteY11" fmla="*/ 836448 h 1273720"/>
              <a:gd name="connsiteX12" fmla="*/ 39261 w 345996"/>
              <a:gd name="connsiteY12" fmla="*/ 1010619 h 1273720"/>
              <a:gd name="connsiteX13" fmla="*/ 52324 w 345996"/>
              <a:gd name="connsiteY13" fmla="*/ 1084642 h 1273720"/>
              <a:gd name="connsiteX14" fmla="*/ 261330 w 345996"/>
              <a:gd name="connsiteY14" fmla="*/ 1271877 h 1273720"/>
              <a:gd name="connsiteX15" fmla="*/ 87158 w 345996"/>
              <a:gd name="connsiteY15" fmla="*/ 1171728 h 1273720"/>
              <a:gd name="connsiteX16" fmla="*/ 143764 w 345996"/>
              <a:gd name="connsiteY16" fmla="*/ 1032391 h 1273720"/>
              <a:gd name="connsiteX17" fmla="*/ 174244 w 345996"/>
              <a:gd name="connsiteY17" fmla="*/ 932242 h 1273720"/>
              <a:gd name="connsiteX18" fmla="*/ 161181 w 345996"/>
              <a:gd name="connsiteY18" fmla="*/ 1014974 h 1273720"/>
              <a:gd name="connsiteX19" fmla="*/ 235204 w 345996"/>
              <a:gd name="connsiteY19" fmla="*/ 1014974 h 1273720"/>
              <a:gd name="connsiteX20" fmla="*/ 278747 w 345996"/>
              <a:gd name="connsiteY20" fmla="*/ 858219 h 1273720"/>
              <a:gd name="connsiteX21" fmla="*/ 344061 w 345996"/>
              <a:gd name="connsiteY21" fmla="*/ 649214 h 1273720"/>
              <a:gd name="connsiteX22" fmla="*/ 326644 w 345996"/>
              <a:gd name="connsiteY22" fmla="*/ 679694 h 1273720"/>
              <a:gd name="connsiteX23" fmla="*/ 304873 w 345996"/>
              <a:gd name="connsiteY23" fmla="*/ 322642 h 1273720"/>
              <a:gd name="connsiteX24" fmla="*/ 322290 w 345996"/>
              <a:gd name="connsiteY24" fmla="*/ 348768 h 1273720"/>
              <a:gd name="connsiteX25" fmla="*/ 209078 w 345996"/>
              <a:gd name="connsiteY25" fmla="*/ 174597 h 1273720"/>
              <a:gd name="connsiteX26" fmla="*/ 239558 w 345996"/>
              <a:gd name="connsiteY26" fmla="*/ 192014 h 1273720"/>
              <a:gd name="connsiteX27" fmla="*/ 165536 w 345996"/>
              <a:gd name="connsiteY27" fmla="*/ 425 h 127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45996" h="1273720">
                <a:moveTo>
                  <a:pt x="165536" y="425"/>
                </a:moveTo>
                <a:cubicBezTo>
                  <a:pt x="144490" y="10585"/>
                  <a:pt x="120541" y="220317"/>
                  <a:pt x="113284" y="252974"/>
                </a:cubicBezTo>
                <a:cubicBezTo>
                  <a:pt x="106027" y="285631"/>
                  <a:pt x="111833" y="184031"/>
                  <a:pt x="121993" y="196368"/>
                </a:cubicBezTo>
                <a:cubicBezTo>
                  <a:pt x="132153" y="208705"/>
                  <a:pt x="164084" y="315385"/>
                  <a:pt x="174244" y="326997"/>
                </a:cubicBezTo>
                <a:cubicBezTo>
                  <a:pt x="184404" y="338609"/>
                  <a:pt x="195290" y="225397"/>
                  <a:pt x="182953" y="266037"/>
                </a:cubicBezTo>
                <a:cubicBezTo>
                  <a:pt x="170616" y="306677"/>
                  <a:pt x="108930" y="532374"/>
                  <a:pt x="100221" y="570837"/>
                </a:cubicBezTo>
                <a:cubicBezTo>
                  <a:pt x="91512" y="609300"/>
                  <a:pt x="147392" y="443111"/>
                  <a:pt x="130701" y="496814"/>
                </a:cubicBezTo>
                <a:cubicBezTo>
                  <a:pt x="114010" y="550517"/>
                  <a:pt x="2976" y="864751"/>
                  <a:pt x="73" y="893054"/>
                </a:cubicBezTo>
                <a:cubicBezTo>
                  <a:pt x="-2830" y="921357"/>
                  <a:pt x="81353" y="732671"/>
                  <a:pt x="113284" y="666631"/>
                </a:cubicBezTo>
                <a:cubicBezTo>
                  <a:pt x="145215" y="600591"/>
                  <a:pt x="180775" y="487380"/>
                  <a:pt x="191661" y="496814"/>
                </a:cubicBezTo>
                <a:cubicBezTo>
                  <a:pt x="202547" y="506248"/>
                  <a:pt x="184404" y="666631"/>
                  <a:pt x="178598" y="723237"/>
                </a:cubicBezTo>
                <a:cubicBezTo>
                  <a:pt x="172792" y="779843"/>
                  <a:pt x="180050" y="788551"/>
                  <a:pt x="156827" y="836448"/>
                </a:cubicBezTo>
                <a:cubicBezTo>
                  <a:pt x="133604" y="884345"/>
                  <a:pt x="56678" y="969253"/>
                  <a:pt x="39261" y="1010619"/>
                </a:cubicBezTo>
                <a:cubicBezTo>
                  <a:pt x="21844" y="1051985"/>
                  <a:pt x="15313" y="1041099"/>
                  <a:pt x="52324" y="1084642"/>
                </a:cubicBezTo>
                <a:cubicBezTo>
                  <a:pt x="89335" y="1128185"/>
                  <a:pt x="255524" y="1257363"/>
                  <a:pt x="261330" y="1271877"/>
                </a:cubicBezTo>
                <a:cubicBezTo>
                  <a:pt x="267136" y="1286391"/>
                  <a:pt x="106752" y="1211642"/>
                  <a:pt x="87158" y="1171728"/>
                </a:cubicBezTo>
                <a:cubicBezTo>
                  <a:pt x="67564" y="1131814"/>
                  <a:pt x="129250" y="1072305"/>
                  <a:pt x="143764" y="1032391"/>
                </a:cubicBezTo>
                <a:cubicBezTo>
                  <a:pt x="158278" y="992477"/>
                  <a:pt x="171341" y="935145"/>
                  <a:pt x="174244" y="932242"/>
                </a:cubicBezTo>
                <a:cubicBezTo>
                  <a:pt x="177147" y="929339"/>
                  <a:pt x="151021" y="1001185"/>
                  <a:pt x="161181" y="1014974"/>
                </a:cubicBezTo>
                <a:cubicBezTo>
                  <a:pt x="171341" y="1028763"/>
                  <a:pt x="215610" y="1041100"/>
                  <a:pt x="235204" y="1014974"/>
                </a:cubicBezTo>
                <a:cubicBezTo>
                  <a:pt x="254798" y="988848"/>
                  <a:pt x="260604" y="919179"/>
                  <a:pt x="278747" y="858219"/>
                </a:cubicBezTo>
                <a:cubicBezTo>
                  <a:pt x="296890" y="797259"/>
                  <a:pt x="336078" y="678968"/>
                  <a:pt x="344061" y="649214"/>
                </a:cubicBezTo>
                <a:cubicBezTo>
                  <a:pt x="352044" y="619460"/>
                  <a:pt x="333175" y="734123"/>
                  <a:pt x="326644" y="679694"/>
                </a:cubicBezTo>
                <a:cubicBezTo>
                  <a:pt x="320113" y="625265"/>
                  <a:pt x="305599" y="377796"/>
                  <a:pt x="304873" y="322642"/>
                </a:cubicBezTo>
                <a:cubicBezTo>
                  <a:pt x="304147" y="267488"/>
                  <a:pt x="322290" y="348768"/>
                  <a:pt x="322290" y="348768"/>
                </a:cubicBezTo>
                <a:cubicBezTo>
                  <a:pt x="306324" y="324094"/>
                  <a:pt x="222867" y="200723"/>
                  <a:pt x="209078" y="174597"/>
                </a:cubicBezTo>
                <a:cubicBezTo>
                  <a:pt x="195289" y="148471"/>
                  <a:pt x="243912" y="218865"/>
                  <a:pt x="239558" y="192014"/>
                </a:cubicBezTo>
                <a:cubicBezTo>
                  <a:pt x="235204" y="165163"/>
                  <a:pt x="186582" y="-9735"/>
                  <a:pt x="165536" y="42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2" name="フリーフォーム 321">
            <a:extLst>
              <a:ext uri="{FF2B5EF4-FFF2-40B4-BE49-F238E27FC236}">
                <a16:creationId xmlns:a16="http://schemas.microsoft.com/office/drawing/2014/main" id="{AA620ABD-B5BA-744A-B638-54D2CDD21F30}"/>
              </a:ext>
            </a:extLst>
          </p:cNvPr>
          <p:cNvSpPr/>
          <p:nvPr/>
        </p:nvSpPr>
        <p:spPr>
          <a:xfrm>
            <a:off x="3380722" y="5596776"/>
            <a:ext cx="85889" cy="215104"/>
          </a:xfrm>
          <a:custGeom>
            <a:avLst/>
            <a:gdLst>
              <a:gd name="connsiteX0" fmla="*/ 32329 w 85889"/>
              <a:gd name="connsiteY0" fmla="*/ 1266 h 215104"/>
              <a:gd name="connsiteX1" fmla="*/ 32329 w 85889"/>
              <a:gd name="connsiteY1" fmla="*/ 123540 h 215104"/>
              <a:gd name="connsiteX2" fmla="*/ 85492 w 85889"/>
              <a:gd name="connsiteY2" fmla="*/ 166071 h 215104"/>
              <a:gd name="connsiteX3" fmla="*/ 431 w 85889"/>
              <a:gd name="connsiteY3" fmla="*/ 208601 h 215104"/>
              <a:gd name="connsiteX4" fmla="*/ 32329 w 85889"/>
              <a:gd name="connsiteY4" fmla="*/ 1266 h 215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889" h="215104">
                <a:moveTo>
                  <a:pt x="32329" y="1266"/>
                </a:moveTo>
                <a:cubicBezTo>
                  <a:pt x="37645" y="-12911"/>
                  <a:pt x="23468" y="96073"/>
                  <a:pt x="32329" y="123540"/>
                </a:cubicBezTo>
                <a:cubicBezTo>
                  <a:pt x="41190" y="151008"/>
                  <a:pt x="90808" y="151894"/>
                  <a:pt x="85492" y="166071"/>
                </a:cubicBezTo>
                <a:cubicBezTo>
                  <a:pt x="80176" y="180248"/>
                  <a:pt x="4861" y="233410"/>
                  <a:pt x="431" y="208601"/>
                </a:cubicBezTo>
                <a:cubicBezTo>
                  <a:pt x="-3999" y="183792"/>
                  <a:pt x="27013" y="15443"/>
                  <a:pt x="32329" y="1266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3" name="フリーフォーム 322">
            <a:extLst>
              <a:ext uri="{FF2B5EF4-FFF2-40B4-BE49-F238E27FC236}">
                <a16:creationId xmlns:a16="http://schemas.microsoft.com/office/drawing/2014/main" id="{5DBA2562-7667-4E96-B038-E5B5B6431172}"/>
              </a:ext>
            </a:extLst>
          </p:cNvPr>
          <p:cNvSpPr/>
          <p:nvPr/>
        </p:nvSpPr>
        <p:spPr>
          <a:xfrm>
            <a:off x="3026087" y="5377541"/>
            <a:ext cx="135738" cy="144468"/>
          </a:xfrm>
          <a:custGeom>
            <a:avLst/>
            <a:gdLst>
              <a:gd name="connsiteX0" fmla="*/ 134399 w 135738"/>
              <a:gd name="connsiteY0" fmla="*/ 2 h 144468"/>
              <a:gd name="connsiteX1" fmla="*/ 108999 w 135738"/>
              <a:gd name="connsiteY1" fmla="*/ 116116 h 144468"/>
              <a:gd name="connsiteX2" fmla="*/ 83599 w 135738"/>
              <a:gd name="connsiteY2" fmla="*/ 141516 h 144468"/>
              <a:gd name="connsiteX3" fmla="*/ 142 w 135738"/>
              <a:gd name="connsiteY3" fmla="*/ 141516 h 144468"/>
              <a:gd name="connsiteX4" fmla="*/ 65456 w 135738"/>
              <a:gd name="connsiteY4" fmla="*/ 119745 h 144468"/>
              <a:gd name="connsiteX5" fmla="*/ 134399 w 135738"/>
              <a:gd name="connsiteY5" fmla="*/ 2 h 144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738" h="144468">
                <a:moveTo>
                  <a:pt x="134399" y="2"/>
                </a:moveTo>
                <a:cubicBezTo>
                  <a:pt x="141656" y="-603"/>
                  <a:pt x="117466" y="92530"/>
                  <a:pt x="108999" y="116116"/>
                </a:cubicBezTo>
                <a:cubicBezTo>
                  <a:pt x="100532" y="139702"/>
                  <a:pt x="101742" y="137283"/>
                  <a:pt x="83599" y="141516"/>
                </a:cubicBezTo>
                <a:cubicBezTo>
                  <a:pt x="65456" y="145749"/>
                  <a:pt x="3166" y="145145"/>
                  <a:pt x="142" y="141516"/>
                </a:cubicBezTo>
                <a:cubicBezTo>
                  <a:pt x="-2882" y="137888"/>
                  <a:pt x="43080" y="140307"/>
                  <a:pt x="65456" y="119745"/>
                </a:cubicBezTo>
                <a:cubicBezTo>
                  <a:pt x="87832" y="99183"/>
                  <a:pt x="127142" y="607"/>
                  <a:pt x="134399" y="2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4" name="フリーフォーム 323">
            <a:extLst>
              <a:ext uri="{FF2B5EF4-FFF2-40B4-BE49-F238E27FC236}">
                <a16:creationId xmlns:a16="http://schemas.microsoft.com/office/drawing/2014/main" id="{D1EF933A-88B1-5C9A-FE3C-3CDBEFBF890A}"/>
              </a:ext>
            </a:extLst>
          </p:cNvPr>
          <p:cNvSpPr/>
          <p:nvPr/>
        </p:nvSpPr>
        <p:spPr>
          <a:xfrm>
            <a:off x="3156578" y="5985907"/>
            <a:ext cx="757545" cy="897877"/>
          </a:xfrm>
          <a:custGeom>
            <a:avLst/>
            <a:gdLst>
              <a:gd name="connsiteX0" fmla="*/ 755358 w 757545"/>
              <a:gd name="connsiteY0" fmla="*/ 3110 h 897877"/>
              <a:gd name="connsiteX1" fmla="*/ 712969 w 757545"/>
              <a:gd name="connsiteY1" fmla="*/ 318003 h 897877"/>
              <a:gd name="connsiteX2" fmla="*/ 567634 w 757545"/>
              <a:gd name="connsiteY2" fmla="*/ 445171 h 897877"/>
              <a:gd name="connsiteX3" fmla="*/ 4460 w 757545"/>
              <a:gd name="connsiteY3" fmla="*/ 893288 h 897877"/>
              <a:gd name="connsiteX4" fmla="*/ 295131 w 757545"/>
              <a:gd name="connsiteY4" fmla="*/ 681341 h 897877"/>
              <a:gd name="connsiteX5" fmla="*/ 125573 w 757545"/>
              <a:gd name="connsiteY5" fmla="*/ 741897 h 897877"/>
              <a:gd name="connsiteX6" fmla="*/ 555523 w 757545"/>
              <a:gd name="connsiteY6" fmla="*/ 445171 h 897877"/>
              <a:gd name="connsiteX7" fmla="*/ 494966 w 757545"/>
              <a:gd name="connsiteY7" fmla="*/ 433060 h 897877"/>
              <a:gd name="connsiteX8" fmla="*/ 567634 w 757545"/>
              <a:gd name="connsiteY8" fmla="*/ 311947 h 897877"/>
              <a:gd name="connsiteX9" fmla="*/ 555523 w 757545"/>
              <a:gd name="connsiteY9" fmla="*/ 408837 h 897877"/>
              <a:gd name="connsiteX10" fmla="*/ 652413 w 757545"/>
              <a:gd name="connsiteY10" fmla="*/ 227168 h 897877"/>
              <a:gd name="connsiteX11" fmla="*/ 658468 w 757545"/>
              <a:gd name="connsiteY11" fmla="*/ 33388 h 897877"/>
              <a:gd name="connsiteX12" fmla="*/ 658468 w 757545"/>
              <a:gd name="connsiteY12" fmla="*/ 148445 h 897877"/>
              <a:gd name="connsiteX13" fmla="*/ 755358 w 757545"/>
              <a:gd name="connsiteY13" fmla="*/ 3110 h 897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57545" h="897877">
                <a:moveTo>
                  <a:pt x="755358" y="3110"/>
                </a:moveTo>
                <a:cubicBezTo>
                  <a:pt x="764441" y="31370"/>
                  <a:pt x="744256" y="244326"/>
                  <a:pt x="712969" y="318003"/>
                </a:cubicBezTo>
                <a:cubicBezTo>
                  <a:pt x="681682" y="391680"/>
                  <a:pt x="685719" y="349290"/>
                  <a:pt x="567634" y="445171"/>
                </a:cubicBezTo>
                <a:cubicBezTo>
                  <a:pt x="449549" y="541052"/>
                  <a:pt x="49877" y="853926"/>
                  <a:pt x="4460" y="893288"/>
                </a:cubicBezTo>
                <a:cubicBezTo>
                  <a:pt x="-40957" y="932650"/>
                  <a:pt x="274946" y="706573"/>
                  <a:pt x="295131" y="681341"/>
                </a:cubicBezTo>
                <a:cubicBezTo>
                  <a:pt x="315316" y="656109"/>
                  <a:pt x="82174" y="781259"/>
                  <a:pt x="125573" y="741897"/>
                </a:cubicBezTo>
                <a:cubicBezTo>
                  <a:pt x="168972" y="702535"/>
                  <a:pt x="493957" y="496644"/>
                  <a:pt x="555523" y="445171"/>
                </a:cubicBezTo>
                <a:cubicBezTo>
                  <a:pt x="617089" y="393698"/>
                  <a:pt x="492947" y="455264"/>
                  <a:pt x="494966" y="433060"/>
                </a:cubicBezTo>
                <a:cubicBezTo>
                  <a:pt x="496984" y="410856"/>
                  <a:pt x="557541" y="315984"/>
                  <a:pt x="567634" y="311947"/>
                </a:cubicBezTo>
                <a:cubicBezTo>
                  <a:pt x="577727" y="307910"/>
                  <a:pt x="541393" y="422967"/>
                  <a:pt x="555523" y="408837"/>
                </a:cubicBezTo>
                <a:cubicBezTo>
                  <a:pt x="569653" y="394707"/>
                  <a:pt x="635256" y="289743"/>
                  <a:pt x="652413" y="227168"/>
                </a:cubicBezTo>
                <a:cubicBezTo>
                  <a:pt x="669570" y="164593"/>
                  <a:pt x="657459" y="46509"/>
                  <a:pt x="658468" y="33388"/>
                </a:cubicBezTo>
                <a:cubicBezTo>
                  <a:pt x="659477" y="20268"/>
                  <a:pt x="642320" y="148445"/>
                  <a:pt x="658468" y="148445"/>
                </a:cubicBezTo>
                <a:cubicBezTo>
                  <a:pt x="674616" y="148445"/>
                  <a:pt x="746275" y="-25150"/>
                  <a:pt x="755358" y="31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5" name="フリーフォーム 324">
            <a:extLst>
              <a:ext uri="{FF2B5EF4-FFF2-40B4-BE49-F238E27FC236}">
                <a16:creationId xmlns:a16="http://schemas.microsoft.com/office/drawing/2014/main" id="{A6A3FE9F-507C-6544-C2EF-2A96C03D661F}"/>
              </a:ext>
            </a:extLst>
          </p:cNvPr>
          <p:cNvSpPr/>
          <p:nvPr/>
        </p:nvSpPr>
        <p:spPr>
          <a:xfrm>
            <a:off x="4134588" y="7763883"/>
            <a:ext cx="2254092" cy="2806313"/>
          </a:xfrm>
          <a:custGeom>
            <a:avLst/>
            <a:gdLst>
              <a:gd name="connsiteX0" fmla="*/ 2147679 w 2254092"/>
              <a:gd name="connsiteY0" fmla="*/ 25450 h 2806313"/>
              <a:gd name="connsiteX1" fmla="*/ 1478812 w 2254092"/>
              <a:gd name="connsiteY1" fmla="*/ 1430917 h 2806313"/>
              <a:gd name="connsiteX2" fmla="*/ 1690479 w 2254092"/>
              <a:gd name="connsiteY2" fmla="*/ 1261584 h 2806313"/>
              <a:gd name="connsiteX3" fmla="*/ 784545 w 2254092"/>
              <a:gd name="connsiteY3" fmla="*/ 2040517 h 2806313"/>
              <a:gd name="connsiteX4" fmla="*/ 886145 w 2254092"/>
              <a:gd name="connsiteY4" fmla="*/ 2023584 h 2806313"/>
              <a:gd name="connsiteX5" fmla="*/ 5612 w 2254092"/>
              <a:gd name="connsiteY5" fmla="*/ 1735717 h 2806313"/>
              <a:gd name="connsiteX6" fmla="*/ 488212 w 2254092"/>
              <a:gd name="connsiteY6" fmla="*/ 2040517 h 2806313"/>
              <a:gd name="connsiteX7" fmla="*/ 39479 w 2254092"/>
              <a:gd name="connsiteY7" fmla="*/ 1964317 h 2806313"/>
              <a:gd name="connsiteX8" fmla="*/ 327345 w 2254092"/>
              <a:gd name="connsiteY8" fmla="*/ 2125184 h 2806313"/>
              <a:gd name="connsiteX9" fmla="*/ 437412 w 2254092"/>
              <a:gd name="connsiteY9" fmla="*/ 2226784 h 2806313"/>
              <a:gd name="connsiteX10" fmla="*/ 437412 w 2254092"/>
              <a:gd name="connsiteY10" fmla="*/ 2802517 h 2806313"/>
              <a:gd name="connsiteX11" fmla="*/ 547479 w 2254092"/>
              <a:gd name="connsiteY11" fmla="*/ 2489250 h 2806313"/>
              <a:gd name="connsiteX12" fmla="*/ 615212 w 2254092"/>
              <a:gd name="connsiteY12" fmla="*/ 2751717 h 2806313"/>
              <a:gd name="connsiteX13" fmla="*/ 869212 w 2254092"/>
              <a:gd name="connsiteY13" fmla="*/ 2421517 h 2806313"/>
              <a:gd name="connsiteX14" fmla="*/ 1097812 w 2254092"/>
              <a:gd name="connsiteY14" fmla="*/ 2760184 h 2806313"/>
              <a:gd name="connsiteX15" fmla="*/ 1165545 w 2254092"/>
              <a:gd name="connsiteY15" fmla="*/ 2294517 h 2806313"/>
              <a:gd name="connsiteX16" fmla="*/ 2190012 w 2254092"/>
              <a:gd name="connsiteY16" fmla="*/ 736650 h 2806313"/>
              <a:gd name="connsiteX17" fmla="*/ 2130745 w 2254092"/>
              <a:gd name="connsiteY17" fmla="*/ 787450 h 2806313"/>
              <a:gd name="connsiteX18" fmla="*/ 2249279 w 2254092"/>
              <a:gd name="connsiteY18" fmla="*/ 541917 h 2806313"/>
              <a:gd name="connsiteX19" fmla="*/ 2147679 w 2254092"/>
              <a:gd name="connsiteY19" fmla="*/ 25450 h 280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254092" h="2806313">
                <a:moveTo>
                  <a:pt x="2147679" y="25450"/>
                </a:moveTo>
                <a:cubicBezTo>
                  <a:pt x="2019268" y="173617"/>
                  <a:pt x="1555012" y="1224895"/>
                  <a:pt x="1478812" y="1430917"/>
                </a:cubicBezTo>
                <a:cubicBezTo>
                  <a:pt x="1402612" y="1636939"/>
                  <a:pt x="1806190" y="1159984"/>
                  <a:pt x="1690479" y="1261584"/>
                </a:cubicBezTo>
                <a:cubicBezTo>
                  <a:pt x="1574768" y="1363184"/>
                  <a:pt x="918601" y="1913517"/>
                  <a:pt x="784545" y="2040517"/>
                </a:cubicBezTo>
                <a:cubicBezTo>
                  <a:pt x="650489" y="2167517"/>
                  <a:pt x="1015967" y="2074384"/>
                  <a:pt x="886145" y="2023584"/>
                </a:cubicBezTo>
                <a:cubicBezTo>
                  <a:pt x="756323" y="1972784"/>
                  <a:pt x="71934" y="1732895"/>
                  <a:pt x="5612" y="1735717"/>
                </a:cubicBezTo>
                <a:cubicBezTo>
                  <a:pt x="-60710" y="1738539"/>
                  <a:pt x="482568" y="2002417"/>
                  <a:pt x="488212" y="2040517"/>
                </a:cubicBezTo>
                <a:cubicBezTo>
                  <a:pt x="493856" y="2078617"/>
                  <a:pt x="66290" y="1950206"/>
                  <a:pt x="39479" y="1964317"/>
                </a:cubicBezTo>
                <a:cubicBezTo>
                  <a:pt x="12668" y="1978428"/>
                  <a:pt x="261023" y="2081440"/>
                  <a:pt x="327345" y="2125184"/>
                </a:cubicBezTo>
                <a:cubicBezTo>
                  <a:pt x="393667" y="2168929"/>
                  <a:pt x="419068" y="2113895"/>
                  <a:pt x="437412" y="2226784"/>
                </a:cubicBezTo>
                <a:cubicBezTo>
                  <a:pt x="455756" y="2339673"/>
                  <a:pt x="419068" y="2758773"/>
                  <a:pt x="437412" y="2802517"/>
                </a:cubicBezTo>
                <a:cubicBezTo>
                  <a:pt x="455756" y="2846261"/>
                  <a:pt x="517846" y="2497717"/>
                  <a:pt x="547479" y="2489250"/>
                </a:cubicBezTo>
                <a:cubicBezTo>
                  <a:pt x="577112" y="2480783"/>
                  <a:pt x="561590" y="2763006"/>
                  <a:pt x="615212" y="2751717"/>
                </a:cubicBezTo>
                <a:cubicBezTo>
                  <a:pt x="668834" y="2740428"/>
                  <a:pt x="788779" y="2420106"/>
                  <a:pt x="869212" y="2421517"/>
                </a:cubicBezTo>
                <a:cubicBezTo>
                  <a:pt x="949645" y="2422928"/>
                  <a:pt x="1048423" y="2781351"/>
                  <a:pt x="1097812" y="2760184"/>
                </a:cubicBezTo>
                <a:cubicBezTo>
                  <a:pt x="1147201" y="2739017"/>
                  <a:pt x="983512" y="2631773"/>
                  <a:pt x="1165545" y="2294517"/>
                </a:cubicBezTo>
                <a:cubicBezTo>
                  <a:pt x="1347578" y="1957261"/>
                  <a:pt x="2029145" y="987828"/>
                  <a:pt x="2190012" y="736650"/>
                </a:cubicBezTo>
                <a:cubicBezTo>
                  <a:pt x="2350879" y="485472"/>
                  <a:pt x="2120867" y="819906"/>
                  <a:pt x="2130745" y="787450"/>
                </a:cubicBezTo>
                <a:cubicBezTo>
                  <a:pt x="2140623" y="754995"/>
                  <a:pt x="2243635" y="664684"/>
                  <a:pt x="2249279" y="541917"/>
                </a:cubicBezTo>
                <a:cubicBezTo>
                  <a:pt x="2254923" y="419150"/>
                  <a:pt x="2276090" y="-122717"/>
                  <a:pt x="2147679" y="25450"/>
                </a:cubicBezTo>
                <a:close/>
              </a:path>
            </a:pathLst>
          </a:custGeom>
          <a:solidFill>
            <a:schemeClr val="accent4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6" name="フリーフォーム 325">
            <a:extLst>
              <a:ext uri="{FF2B5EF4-FFF2-40B4-BE49-F238E27FC236}">
                <a16:creationId xmlns:a16="http://schemas.microsoft.com/office/drawing/2014/main" id="{57DE1BC5-EA93-AEFD-58BD-3AEE8FA61D0C}"/>
              </a:ext>
            </a:extLst>
          </p:cNvPr>
          <p:cNvSpPr/>
          <p:nvPr/>
        </p:nvSpPr>
        <p:spPr>
          <a:xfrm>
            <a:off x="3107347" y="9439182"/>
            <a:ext cx="1510814" cy="1244550"/>
          </a:xfrm>
          <a:custGeom>
            <a:avLst/>
            <a:gdLst>
              <a:gd name="connsiteX0" fmla="*/ 1193720 w 1510814"/>
              <a:gd name="connsiteY0" fmla="*/ 136618 h 1244550"/>
              <a:gd name="connsiteX1" fmla="*/ 1456186 w 1510814"/>
              <a:gd name="connsiteY1" fmla="*/ 509151 h 1244550"/>
              <a:gd name="connsiteX2" fmla="*/ 1498520 w 1510814"/>
              <a:gd name="connsiteY2" fmla="*/ 1203418 h 1244550"/>
              <a:gd name="connsiteX3" fmla="*/ 1295320 w 1510814"/>
              <a:gd name="connsiteY3" fmla="*/ 1161085 h 1244550"/>
              <a:gd name="connsiteX4" fmla="*/ 93053 w 1510814"/>
              <a:gd name="connsiteY4" fmla="*/ 1135685 h 1244550"/>
              <a:gd name="connsiteX5" fmla="*/ 135386 w 1510814"/>
              <a:gd name="connsiteY5" fmla="*/ 797018 h 1244550"/>
              <a:gd name="connsiteX6" fmla="*/ 575653 w 1510814"/>
              <a:gd name="connsiteY6" fmla="*/ 957885 h 1244550"/>
              <a:gd name="connsiteX7" fmla="*/ 1075186 w 1510814"/>
              <a:gd name="connsiteY7" fmla="*/ 924018 h 1244550"/>
              <a:gd name="connsiteX8" fmla="*/ 1083653 w 1510814"/>
              <a:gd name="connsiteY8" fmla="*/ 610751 h 1244550"/>
              <a:gd name="connsiteX9" fmla="*/ 1125986 w 1510814"/>
              <a:gd name="connsiteY9" fmla="*/ 373685 h 1244550"/>
              <a:gd name="connsiteX10" fmla="*/ 1024386 w 1510814"/>
              <a:gd name="connsiteY10" fmla="*/ 9618 h 1244550"/>
              <a:gd name="connsiteX11" fmla="*/ 1193720 w 1510814"/>
              <a:gd name="connsiteY11" fmla="*/ 136618 h 124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10814" h="1244550">
                <a:moveTo>
                  <a:pt x="1193720" y="136618"/>
                </a:moveTo>
                <a:cubicBezTo>
                  <a:pt x="1265687" y="219873"/>
                  <a:pt x="1405386" y="331351"/>
                  <a:pt x="1456186" y="509151"/>
                </a:cubicBezTo>
                <a:cubicBezTo>
                  <a:pt x="1506986" y="686951"/>
                  <a:pt x="1525331" y="1094763"/>
                  <a:pt x="1498520" y="1203418"/>
                </a:cubicBezTo>
                <a:cubicBezTo>
                  <a:pt x="1471709" y="1312073"/>
                  <a:pt x="1529565" y="1172374"/>
                  <a:pt x="1295320" y="1161085"/>
                </a:cubicBezTo>
                <a:cubicBezTo>
                  <a:pt x="1061075" y="1149796"/>
                  <a:pt x="286375" y="1196363"/>
                  <a:pt x="93053" y="1135685"/>
                </a:cubicBezTo>
                <a:cubicBezTo>
                  <a:pt x="-100269" y="1075007"/>
                  <a:pt x="54953" y="826651"/>
                  <a:pt x="135386" y="797018"/>
                </a:cubicBezTo>
                <a:cubicBezTo>
                  <a:pt x="215819" y="767385"/>
                  <a:pt x="419020" y="936718"/>
                  <a:pt x="575653" y="957885"/>
                </a:cubicBezTo>
                <a:cubicBezTo>
                  <a:pt x="732286" y="979052"/>
                  <a:pt x="990519" y="981874"/>
                  <a:pt x="1075186" y="924018"/>
                </a:cubicBezTo>
                <a:cubicBezTo>
                  <a:pt x="1159853" y="866162"/>
                  <a:pt x="1075186" y="702473"/>
                  <a:pt x="1083653" y="610751"/>
                </a:cubicBezTo>
                <a:cubicBezTo>
                  <a:pt x="1092120" y="519029"/>
                  <a:pt x="1135864" y="473874"/>
                  <a:pt x="1125986" y="373685"/>
                </a:cubicBezTo>
                <a:cubicBezTo>
                  <a:pt x="1116108" y="273496"/>
                  <a:pt x="1008864" y="47718"/>
                  <a:pt x="1024386" y="9618"/>
                </a:cubicBezTo>
                <a:cubicBezTo>
                  <a:pt x="1039908" y="-28482"/>
                  <a:pt x="1121753" y="53363"/>
                  <a:pt x="1193720" y="136618"/>
                </a:cubicBezTo>
                <a:close/>
              </a:path>
            </a:pathLst>
          </a:custGeom>
          <a:solidFill>
            <a:schemeClr val="accent4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8" name="フリーフォーム 327">
            <a:extLst>
              <a:ext uri="{FF2B5EF4-FFF2-40B4-BE49-F238E27FC236}">
                <a16:creationId xmlns:a16="http://schemas.microsoft.com/office/drawing/2014/main" id="{9C0EE77D-EF26-0049-B2EC-CAC28843719C}"/>
              </a:ext>
            </a:extLst>
          </p:cNvPr>
          <p:cNvSpPr/>
          <p:nvPr/>
        </p:nvSpPr>
        <p:spPr>
          <a:xfrm>
            <a:off x="4957875" y="8295266"/>
            <a:ext cx="1890161" cy="2338867"/>
          </a:xfrm>
          <a:custGeom>
            <a:avLst/>
            <a:gdLst>
              <a:gd name="connsiteX0" fmla="*/ 1349792 w 1890161"/>
              <a:gd name="connsiteY0" fmla="*/ 2067 h 2338867"/>
              <a:gd name="connsiteX1" fmla="*/ 460792 w 1890161"/>
              <a:gd name="connsiteY1" fmla="*/ 1314401 h 2338867"/>
              <a:gd name="connsiteX2" fmla="*/ 536992 w 1890161"/>
              <a:gd name="connsiteY2" fmla="*/ 1263601 h 2338867"/>
              <a:gd name="connsiteX3" fmla="*/ 28992 w 1890161"/>
              <a:gd name="connsiteY3" fmla="*/ 2228801 h 2338867"/>
              <a:gd name="connsiteX4" fmla="*/ 130592 w 1890161"/>
              <a:gd name="connsiteY4" fmla="*/ 2059467 h 2338867"/>
              <a:gd name="connsiteX5" fmla="*/ 79792 w 1890161"/>
              <a:gd name="connsiteY5" fmla="*/ 2313467 h 2338867"/>
              <a:gd name="connsiteX6" fmla="*/ 1383658 w 1890161"/>
              <a:gd name="connsiteY6" fmla="*/ 2220334 h 2338867"/>
              <a:gd name="connsiteX7" fmla="*/ 1138125 w 1890161"/>
              <a:gd name="connsiteY7" fmla="*/ 2338867 h 2338867"/>
              <a:gd name="connsiteX8" fmla="*/ 1383658 w 1890161"/>
              <a:gd name="connsiteY8" fmla="*/ 2220334 h 2338867"/>
              <a:gd name="connsiteX9" fmla="*/ 1857792 w 1890161"/>
              <a:gd name="connsiteY9" fmla="*/ 1627667 h 2338867"/>
              <a:gd name="connsiteX10" fmla="*/ 1832392 w 1890161"/>
              <a:gd name="connsiteY10" fmla="*/ 1636134 h 2338867"/>
              <a:gd name="connsiteX11" fmla="*/ 1705392 w 1890161"/>
              <a:gd name="connsiteY11" fmla="*/ 1026534 h 2338867"/>
              <a:gd name="connsiteX12" fmla="*/ 1349792 w 1890161"/>
              <a:gd name="connsiteY12" fmla="*/ 2067 h 2338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0161" h="2338867">
                <a:moveTo>
                  <a:pt x="1349792" y="2067"/>
                </a:moveTo>
                <a:cubicBezTo>
                  <a:pt x="1142359" y="50045"/>
                  <a:pt x="596259" y="1104145"/>
                  <a:pt x="460792" y="1314401"/>
                </a:cubicBezTo>
                <a:cubicBezTo>
                  <a:pt x="325325" y="1524657"/>
                  <a:pt x="608959" y="1111201"/>
                  <a:pt x="536992" y="1263601"/>
                </a:cubicBezTo>
                <a:cubicBezTo>
                  <a:pt x="465025" y="1416001"/>
                  <a:pt x="96725" y="2096157"/>
                  <a:pt x="28992" y="2228801"/>
                </a:cubicBezTo>
                <a:cubicBezTo>
                  <a:pt x="-38741" y="2361445"/>
                  <a:pt x="122125" y="2045356"/>
                  <a:pt x="130592" y="2059467"/>
                </a:cubicBezTo>
                <a:cubicBezTo>
                  <a:pt x="139059" y="2073578"/>
                  <a:pt x="-129052" y="2286656"/>
                  <a:pt x="79792" y="2313467"/>
                </a:cubicBezTo>
                <a:cubicBezTo>
                  <a:pt x="288636" y="2340278"/>
                  <a:pt x="1207269" y="2216101"/>
                  <a:pt x="1383658" y="2220334"/>
                </a:cubicBezTo>
                <a:cubicBezTo>
                  <a:pt x="1560047" y="2224567"/>
                  <a:pt x="1138125" y="2338867"/>
                  <a:pt x="1138125" y="2338867"/>
                </a:cubicBezTo>
                <a:cubicBezTo>
                  <a:pt x="1138125" y="2338867"/>
                  <a:pt x="1263713" y="2338867"/>
                  <a:pt x="1383658" y="2220334"/>
                </a:cubicBezTo>
                <a:cubicBezTo>
                  <a:pt x="1503603" y="2101801"/>
                  <a:pt x="1783003" y="1725034"/>
                  <a:pt x="1857792" y="1627667"/>
                </a:cubicBezTo>
                <a:cubicBezTo>
                  <a:pt x="1932581" y="1530300"/>
                  <a:pt x="1857792" y="1736323"/>
                  <a:pt x="1832392" y="1636134"/>
                </a:cubicBezTo>
                <a:cubicBezTo>
                  <a:pt x="1806992" y="1535945"/>
                  <a:pt x="1781592" y="1298879"/>
                  <a:pt x="1705392" y="1026534"/>
                </a:cubicBezTo>
                <a:cubicBezTo>
                  <a:pt x="1629192" y="754190"/>
                  <a:pt x="1557225" y="-45911"/>
                  <a:pt x="1349792" y="2067"/>
                </a:cubicBezTo>
                <a:close/>
              </a:path>
            </a:pathLst>
          </a:custGeom>
          <a:solidFill>
            <a:schemeClr val="accent4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9" name="フリーフォーム 328">
            <a:extLst>
              <a:ext uri="{FF2B5EF4-FFF2-40B4-BE49-F238E27FC236}">
                <a16:creationId xmlns:a16="http://schemas.microsoft.com/office/drawing/2014/main" id="{09CA1783-626D-4AD5-FC79-FB9781758D3D}"/>
              </a:ext>
            </a:extLst>
          </p:cNvPr>
          <p:cNvSpPr/>
          <p:nvPr/>
        </p:nvSpPr>
        <p:spPr>
          <a:xfrm>
            <a:off x="1946784" y="7306680"/>
            <a:ext cx="449418" cy="1256304"/>
          </a:xfrm>
          <a:custGeom>
            <a:avLst/>
            <a:gdLst>
              <a:gd name="connsiteX0" fmla="*/ 437187 w 449418"/>
              <a:gd name="connsiteY0" fmla="*/ 1989 h 1256304"/>
              <a:gd name="connsiteX1" fmla="*/ 319622 w 449418"/>
              <a:gd name="connsiteY1" fmla="*/ 152211 h 1256304"/>
              <a:gd name="connsiteX2" fmla="*/ 162867 w 449418"/>
              <a:gd name="connsiteY2" fmla="*/ 779229 h 1256304"/>
              <a:gd name="connsiteX3" fmla="*/ 208587 w 449418"/>
              <a:gd name="connsiteY3" fmla="*/ 406937 h 1256304"/>
              <a:gd name="connsiteX4" fmla="*/ 32239 w 449418"/>
              <a:gd name="connsiteY4" fmla="*/ 1256023 h 1256304"/>
              <a:gd name="connsiteX5" fmla="*/ 182462 w 449418"/>
              <a:gd name="connsiteY5" fmla="*/ 498377 h 1256304"/>
              <a:gd name="connsiteX6" fmla="*/ 123679 w 449418"/>
              <a:gd name="connsiteY6" fmla="*/ 263246 h 1256304"/>
              <a:gd name="connsiteX7" fmla="*/ 12645 w 449418"/>
              <a:gd name="connsiteY7" fmla="*/ 217526 h 1256304"/>
              <a:gd name="connsiteX8" fmla="*/ 437187 w 449418"/>
              <a:gd name="connsiteY8" fmla="*/ 1989 h 125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9418" h="1256304">
                <a:moveTo>
                  <a:pt x="437187" y="1989"/>
                </a:moveTo>
                <a:cubicBezTo>
                  <a:pt x="488350" y="-8897"/>
                  <a:pt x="365342" y="22671"/>
                  <a:pt x="319622" y="152211"/>
                </a:cubicBezTo>
                <a:cubicBezTo>
                  <a:pt x="273902" y="281751"/>
                  <a:pt x="181373" y="736775"/>
                  <a:pt x="162867" y="779229"/>
                </a:cubicBezTo>
                <a:cubicBezTo>
                  <a:pt x="144361" y="821683"/>
                  <a:pt x="230358" y="327471"/>
                  <a:pt x="208587" y="406937"/>
                </a:cubicBezTo>
                <a:cubicBezTo>
                  <a:pt x="186816" y="486403"/>
                  <a:pt x="36593" y="1240783"/>
                  <a:pt x="32239" y="1256023"/>
                </a:cubicBezTo>
                <a:cubicBezTo>
                  <a:pt x="27885" y="1271263"/>
                  <a:pt x="167222" y="663840"/>
                  <a:pt x="182462" y="498377"/>
                </a:cubicBezTo>
                <a:cubicBezTo>
                  <a:pt x="197702" y="332914"/>
                  <a:pt x="151982" y="310054"/>
                  <a:pt x="123679" y="263246"/>
                </a:cubicBezTo>
                <a:cubicBezTo>
                  <a:pt x="95376" y="216438"/>
                  <a:pt x="-41783" y="267600"/>
                  <a:pt x="12645" y="217526"/>
                </a:cubicBezTo>
                <a:cubicBezTo>
                  <a:pt x="67073" y="167452"/>
                  <a:pt x="386024" y="12875"/>
                  <a:pt x="437187" y="19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0" name="フリーフォーム 329">
            <a:extLst>
              <a:ext uri="{FF2B5EF4-FFF2-40B4-BE49-F238E27FC236}">
                <a16:creationId xmlns:a16="http://schemas.microsoft.com/office/drawing/2014/main" id="{8AE3C8FD-0539-14AF-75B9-74C2CB5AD47E}"/>
              </a:ext>
            </a:extLst>
          </p:cNvPr>
          <p:cNvSpPr/>
          <p:nvPr/>
        </p:nvSpPr>
        <p:spPr>
          <a:xfrm>
            <a:off x="1776430" y="6856648"/>
            <a:ext cx="536476" cy="526568"/>
          </a:xfrm>
          <a:custGeom>
            <a:avLst/>
            <a:gdLst>
              <a:gd name="connsiteX0" fmla="*/ 529164 w 536476"/>
              <a:gd name="connsiteY0" fmla="*/ 125449 h 526568"/>
              <a:gd name="connsiteX1" fmla="*/ 215656 w 536476"/>
              <a:gd name="connsiteY1" fmla="*/ 399769 h 526568"/>
              <a:gd name="connsiteX2" fmla="*/ 241781 w 536476"/>
              <a:gd name="connsiteY2" fmla="*/ 484678 h 526568"/>
              <a:gd name="connsiteX3" fmla="*/ 119 w 536476"/>
              <a:gd name="connsiteY3" fmla="*/ 523866 h 526568"/>
              <a:gd name="connsiteX4" fmla="*/ 209124 w 536476"/>
              <a:gd name="connsiteY4" fmla="*/ 412832 h 526568"/>
              <a:gd name="connsiteX5" fmla="*/ 189530 w 536476"/>
              <a:gd name="connsiteY5" fmla="*/ 314861 h 526568"/>
              <a:gd name="connsiteX6" fmla="*/ 300564 w 536476"/>
              <a:gd name="connsiteY6" fmla="*/ 177701 h 526568"/>
              <a:gd name="connsiteX7" fmla="*/ 326690 w 536476"/>
              <a:gd name="connsiteY7" fmla="*/ 197295 h 526568"/>
              <a:gd name="connsiteX8" fmla="*/ 431193 w 536476"/>
              <a:gd name="connsiteY8" fmla="*/ 1352 h 526568"/>
              <a:gd name="connsiteX9" fmla="*/ 529164 w 536476"/>
              <a:gd name="connsiteY9" fmla="*/ 125449 h 526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476" h="526568">
                <a:moveTo>
                  <a:pt x="529164" y="125449"/>
                </a:moveTo>
                <a:cubicBezTo>
                  <a:pt x="493241" y="191852"/>
                  <a:pt x="263553" y="339898"/>
                  <a:pt x="215656" y="399769"/>
                </a:cubicBezTo>
                <a:cubicBezTo>
                  <a:pt x="167759" y="459641"/>
                  <a:pt x="277704" y="463995"/>
                  <a:pt x="241781" y="484678"/>
                </a:cubicBezTo>
                <a:cubicBezTo>
                  <a:pt x="205858" y="505361"/>
                  <a:pt x="5562" y="535840"/>
                  <a:pt x="119" y="523866"/>
                </a:cubicBezTo>
                <a:cubicBezTo>
                  <a:pt x="-5324" y="511892"/>
                  <a:pt x="177556" y="447666"/>
                  <a:pt x="209124" y="412832"/>
                </a:cubicBezTo>
                <a:cubicBezTo>
                  <a:pt x="240692" y="377998"/>
                  <a:pt x="174290" y="354050"/>
                  <a:pt x="189530" y="314861"/>
                </a:cubicBezTo>
                <a:cubicBezTo>
                  <a:pt x="204770" y="275673"/>
                  <a:pt x="277704" y="197295"/>
                  <a:pt x="300564" y="177701"/>
                </a:cubicBezTo>
                <a:cubicBezTo>
                  <a:pt x="323424" y="158107"/>
                  <a:pt x="304919" y="226686"/>
                  <a:pt x="326690" y="197295"/>
                </a:cubicBezTo>
                <a:cubicBezTo>
                  <a:pt x="348461" y="167904"/>
                  <a:pt x="403979" y="13326"/>
                  <a:pt x="431193" y="1352"/>
                </a:cubicBezTo>
                <a:cubicBezTo>
                  <a:pt x="458407" y="-10622"/>
                  <a:pt x="565087" y="59046"/>
                  <a:pt x="529164" y="1254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1" name="フリーフォーム 330">
            <a:extLst>
              <a:ext uri="{FF2B5EF4-FFF2-40B4-BE49-F238E27FC236}">
                <a16:creationId xmlns:a16="http://schemas.microsoft.com/office/drawing/2014/main" id="{F161BB22-7B2F-9B33-FBEE-92BF5475DA1C}"/>
              </a:ext>
            </a:extLst>
          </p:cNvPr>
          <p:cNvSpPr/>
          <p:nvPr/>
        </p:nvSpPr>
        <p:spPr>
          <a:xfrm>
            <a:off x="1341784" y="7432602"/>
            <a:ext cx="556198" cy="1488296"/>
          </a:xfrm>
          <a:custGeom>
            <a:avLst/>
            <a:gdLst>
              <a:gd name="connsiteX0" fmla="*/ 3690 w 556198"/>
              <a:gd name="connsiteY0" fmla="*/ 164 h 1488296"/>
              <a:gd name="connsiteX1" fmla="*/ 513142 w 556198"/>
              <a:gd name="connsiteY1" fmla="*/ 490021 h 1488296"/>
              <a:gd name="connsiteX2" fmla="*/ 513142 w 556198"/>
              <a:gd name="connsiteY2" fmla="*/ 444301 h 1488296"/>
              <a:gd name="connsiteX3" fmla="*/ 382513 w 556198"/>
              <a:gd name="connsiteY3" fmla="*/ 568398 h 1488296"/>
              <a:gd name="connsiteX4" fmla="*/ 245353 w 556198"/>
              <a:gd name="connsiteY4" fmla="*/ 1456672 h 1488296"/>
              <a:gd name="connsiteX5" fmla="*/ 251885 w 556198"/>
              <a:gd name="connsiteY5" fmla="*/ 1215009 h 1488296"/>
              <a:gd name="connsiteX6" fmla="*/ 114725 w 556198"/>
              <a:gd name="connsiteY6" fmla="*/ 496552 h 1488296"/>
              <a:gd name="connsiteX7" fmla="*/ 186570 w 556198"/>
              <a:gd name="connsiteY7" fmla="*/ 666369 h 1488296"/>
              <a:gd name="connsiteX8" fmla="*/ 278010 w 556198"/>
              <a:gd name="connsiteY8" fmla="*/ 437769 h 1488296"/>
              <a:gd name="connsiteX9" fmla="*/ 3690 w 556198"/>
              <a:gd name="connsiteY9" fmla="*/ 164 h 1488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6198" h="1488296">
                <a:moveTo>
                  <a:pt x="3690" y="164"/>
                </a:moveTo>
                <a:cubicBezTo>
                  <a:pt x="42879" y="8873"/>
                  <a:pt x="428233" y="415998"/>
                  <a:pt x="513142" y="490021"/>
                </a:cubicBezTo>
                <a:cubicBezTo>
                  <a:pt x="598051" y="564044"/>
                  <a:pt x="534913" y="431238"/>
                  <a:pt x="513142" y="444301"/>
                </a:cubicBezTo>
                <a:cubicBezTo>
                  <a:pt x="491371" y="457364"/>
                  <a:pt x="427144" y="399670"/>
                  <a:pt x="382513" y="568398"/>
                </a:cubicBezTo>
                <a:cubicBezTo>
                  <a:pt x="337882" y="737126"/>
                  <a:pt x="267124" y="1348903"/>
                  <a:pt x="245353" y="1456672"/>
                </a:cubicBezTo>
                <a:cubicBezTo>
                  <a:pt x="223582" y="1564441"/>
                  <a:pt x="273656" y="1375029"/>
                  <a:pt x="251885" y="1215009"/>
                </a:cubicBezTo>
                <a:cubicBezTo>
                  <a:pt x="230114" y="1054989"/>
                  <a:pt x="125611" y="587992"/>
                  <a:pt x="114725" y="496552"/>
                </a:cubicBezTo>
                <a:cubicBezTo>
                  <a:pt x="103839" y="405112"/>
                  <a:pt x="159356" y="676166"/>
                  <a:pt x="186570" y="666369"/>
                </a:cubicBezTo>
                <a:cubicBezTo>
                  <a:pt x="213784" y="656572"/>
                  <a:pt x="306313" y="545538"/>
                  <a:pt x="278010" y="437769"/>
                </a:cubicBezTo>
                <a:cubicBezTo>
                  <a:pt x="249707" y="330001"/>
                  <a:pt x="-35499" y="-8545"/>
                  <a:pt x="3690" y="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2" name="フリーフォーム 331">
            <a:extLst>
              <a:ext uri="{FF2B5EF4-FFF2-40B4-BE49-F238E27FC236}">
                <a16:creationId xmlns:a16="http://schemas.microsoft.com/office/drawing/2014/main" id="{9E1945A1-7946-435A-1690-C362FF2AADF4}"/>
              </a:ext>
            </a:extLst>
          </p:cNvPr>
          <p:cNvSpPr/>
          <p:nvPr/>
        </p:nvSpPr>
        <p:spPr>
          <a:xfrm>
            <a:off x="1459784" y="7752773"/>
            <a:ext cx="506197" cy="2927971"/>
          </a:xfrm>
          <a:custGeom>
            <a:avLst/>
            <a:gdLst>
              <a:gd name="connsiteX0" fmla="*/ 506176 w 506197"/>
              <a:gd name="connsiteY0" fmla="*/ 385387 h 2927971"/>
              <a:gd name="connsiteX1" fmla="*/ 303702 w 506197"/>
              <a:gd name="connsiteY1" fmla="*/ 849118 h 2927971"/>
              <a:gd name="connsiteX2" fmla="*/ 257982 w 506197"/>
              <a:gd name="connsiteY2" fmla="*/ 1077718 h 2927971"/>
              <a:gd name="connsiteX3" fmla="*/ 173073 w 506197"/>
              <a:gd name="connsiteY3" fmla="*/ 1959461 h 2927971"/>
              <a:gd name="connsiteX4" fmla="*/ 173073 w 506197"/>
              <a:gd name="connsiteY4" fmla="*/ 1874553 h 2927971"/>
              <a:gd name="connsiteX5" fmla="*/ 284107 w 506197"/>
              <a:gd name="connsiteY5" fmla="*/ 2423193 h 2927971"/>
              <a:gd name="connsiteX6" fmla="*/ 284107 w 506197"/>
              <a:gd name="connsiteY6" fmla="*/ 2246844 h 2927971"/>
              <a:gd name="connsiteX7" fmla="*/ 3256 w 506197"/>
              <a:gd name="connsiteY7" fmla="*/ 2926113 h 2927971"/>
              <a:gd name="connsiteX8" fmla="*/ 127353 w 506197"/>
              <a:gd name="connsiteY8" fmla="*/ 2455850 h 2927971"/>
              <a:gd name="connsiteX9" fmla="*/ 68570 w 506197"/>
              <a:gd name="connsiteY9" fmla="*/ 2690981 h 2927971"/>
              <a:gd name="connsiteX10" fmla="*/ 42445 w 506197"/>
              <a:gd name="connsiteY10" fmla="*/ 2534227 h 2927971"/>
              <a:gd name="connsiteX11" fmla="*/ 199199 w 506197"/>
              <a:gd name="connsiteY11" fmla="*/ 522547 h 2927971"/>
              <a:gd name="connsiteX12" fmla="*/ 284107 w 506197"/>
              <a:gd name="connsiteY12" fmla="*/ 33 h 2927971"/>
              <a:gd name="connsiteX13" fmla="*/ 290639 w 506197"/>
              <a:gd name="connsiteY13" fmla="*/ 535610 h 2927971"/>
              <a:gd name="connsiteX14" fmla="*/ 506176 w 506197"/>
              <a:gd name="connsiteY14" fmla="*/ 385387 h 292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06197" h="2927971">
                <a:moveTo>
                  <a:pt x="506176" y="385387"/>
                </a:moveTo>
                <a:cubicBezTo>
                  <a:pt x="508353" y="437638"/>
                  <a:pt x="345068" y="733730"/>
                  <a:pt x="303702" y="849118"/>
                </a:cubicBezTo>
                <a:cubicBezTo>
                  <a:pt x="262336" y="964506"/>
                  <a:pt x="279753" y="892661"/>
                  <a:pt x="257982" y="1077718"/>
                </a:cubicBezTo>
                <a:cubicBezTo>
                  <a:pt x="236211" y="1262775"/>
                  <a:pt x="187225" y="1826655"/>
                  <a:pt x="173073" y="1959461"/>
                </a:cubicBezTo>
                <a:cubicBezTo>
                  <a:pt x="158921" y="2092267"/>
                  <a:pt x="154567" y="1797264"/>
                  <a:pt x="173073" y="1874553"/>
                </a:cubicBezTo>
                <a:cubicBezTo>
                  <a:pt x="191579" y="1951842"/>
                  <a:pt x="265601" y="2361145"/>
                  <a:pt x="284107" y="2423193"/>
                </a:cubicBezTo>
                <a:cubicBezTo>
                  <a:pt x="302613" y="2485241"/>
                  <a:pt x="330915" y="2163024"/>
                  <a:pt x="284107" y="2246844"/>
                </a:cubicBezTo>
                <a:cubicBezTo>
                  <a:pt x="237299" y="2330664"/>
                  <a:pt x="29382" y="2891279"/>
                  <a:pt x="3256" y="2926113"/>
                </a:cubicBezTo>
                <a:cubicBezTo>
                  <a:pt x="-22870" y="2960947"/>
                  <a:pt x="116467" y="2495039"/>
                  <a:pt x="127353" y="2455850"/>
                </a:cubicBezTo>
                <a:cubicBezTo>
                  <a:pt x="138239" y="2416661"/>
                  <a:pt x="82721" y="2677918"/>
                  <a:pt x="68570" y="2690981"/>
                </a:cubicBezTo>
                <a:cubicBezTo>
                  <a:pt x="54419" y="2704044"/>
                  <a:pt x="20674" y="2895633"/>
                  <a:pt x="42445" y="2534227"/>
                </a:cubicBezTo>
                <a:cubicBezTo>
                  <a:pt x="64216" y="2172821"/>
                  <a:pt x="158922" y="944913"/>
                  <a:pt x="199199" y="522547"/>
                </a:cubicBezTo>
                <a:cubicBezTo>
                  <a:pt x="239476" y="100181"/>
                  <a:pt x="268867" y="-2144"/>
                  <a:pt x="284107" y="33"/>
                </a:cubicBezTo>
                <a:cubicBezTo>
                  <a:pt x="299347" y="2210"/>
                  <a:pt x="256893" y="465942"/>
                  <a:pt x="290639" y="535610"/>
                </a:cubicBezTo>
                <a:cubicBezTo>
                  <a:pt x="324385" y="605278"/>
                  <a:pt x="503999" y="333136"/>
                  <a:pt x="506176" y="3853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3" name="フリーフォーム 332">
            <a:extLst>
              <a:ext uri="{FF2B5EF4-FFF2-40B4-BE49-F238E27FC236}">
                <a16:creationId xmlns:a16="http://schemas.microsoft.com/office/drawing/2014/main" id="{7E3E0646-331B-BB46-8C81-82C748E0F4AE}"/>
              </a:ext>
            </a:extLst>
          </p:cNvPr>
          <p:cNvSpPr/>
          <p:nvPr/>
        </p:nvSpPr>
        <p:spPr>
          <a:xfrm>
            <a:off x="1705255" y="7706519"/>
            <a:ext cx="609424" cy="1569401"/>
          </a:xfrm>
          <a:custGeom>
            <a:avLst/>
            <a:gdLst>
              <a:gd name="connsiteX0" fmla="*/ 606871 w 609424"/>
              <a:gd name="connsiteY0" fmla="*/ 567 h 1569401"/>
              <a:gd name="connsiteX1" fmla="*/ 456648 w 609424"/>
              <a:gd name="connsiteY1" fmla="*/ 425110 h 1569401"/>
              <a:gd name="connsiteX2" fmla="*/ 241111 w 609424"/>
              <a:gd name="connsiteY2" fmla="*/ 1110910 h 1569401"/>
              <a:gd name="connsiteX3" fmla="*/ 267236 w 609424"/>
              <a:gd name="connsiteY3" fmla="*/ 895372 h 1569401"/>
              <a:gd name="connsiteX4" fmla="*/ 5979 w 609424"/>
              <a:gd name="connsiteY4" fmla="*/ 1568110 h 1569401"/>
              <a:gd name="connsiteX5" fmla="*/ 90888 w 609424"/>
              <a:gd name="connsiteY5" fmla="*/ 1058658 h 1569401"/>
              <a:gd name="connsiteX6" fmla="*/ 169265 w 609424"/>
              <a:gd name="connsiteY6" fmla="*/ 810464 h 1569401"/>
              <a:gd name="connsiteX7" fmla="*/ 169265 w 609424"/>
              <a:gd name="connsiteY7" fmla="*/ 947624 h 1569401"/>
              <a:gd name="connsiteX8" fmla="*/ 332551 w 609424"/>
              <a:gd name="connsiteY8" fmla="*/ 510018 h 1569401"/>
              <a:gd name="connsiteX9" fmla="*/ 606871 w 609424"/>
              <a:gd name="connsiteY9" fmla="*/ 567 h 156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424" h="1569401">
                <a:moveTo>
                  <a:pt x="606871" y="567"/>
                </a:moveTo>
                <a:cubicBezTo>
                  <a:pt x="627554" y="-13584"/>
                  <a:pt x="517608" y="240053"/>
                  <a:pt x="456648" y="425110"/>
                </a:cubicBezTo>
                <a:cubicBezTo>
                  <a:pt x="395688" y="610167"/>
                  <a:pt x="272680" y="1032533"/>
                  <a:pt x="241111" y="1110910"/>
                </a:cubicBezTo>
                <a:cubicBezTo>
                  <a:pt x="209542" y="1189287"/>
                  <a:pt x="306425" y="819172"/>
                  <a:pt x="267236" y="895372"/>
                </a:cubicBezTo>
                <a:cubicBezTo>
                  <a:pt x="228047" y="971572"/>
                  <a:pt x="35370" y="1540896"/>
                  <a:pt x="5979" y="1568110"/>
                </a:cubicBezTo>
                <a:cubicBezTo>
                  <a:pt x="-23412" y="1595324"/>
                  <a:pt x="63674" y="1184932"/>
                  <a:pt x="90888" y="1058658"/>
                </a:cubicBezTo>
                <a:cubicBezTo>
                  <a:pt x="118102" y="932384"/>
                  <a:pt x="156202" y="828970"/>
                  <a:pt x="169265" y="810464"/>
                </a:cubicBezTo>
                <a:cubicBezTo>
                  <a:pt x="182328" y="791958"/>
                  <a:pt x="142051" y="997698"/>
                  <a:pt x="169265" y="947624"/>
                </a:cubicBezTo>
                <a:cubicBezTo>
                  <a:pt x="196479" y="897550"/>
                  <a:pt x="260705" y="667861"/>
                  <a:pt x="332551" y="510018"/>
                </a:cubicBezTo>
                <a:cubicBezTo>
                  <a:pt x="404397" y="352175"/>
                  <a:pt x="586188" y="14718"/>
                  <a:pt x="606871" y="5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4" name="フリーフォーム 333">
            <a:extLst>
              <a:ext uri="{FF2B5EF4-FFF2-40B4-BE49-F238E27FC236}">
                <a16:creationId xmlns:a16="http://schemas.microsoft.com/office/drawing/2014/main" id="{12CD7511-5B5D-57E2-D577-B69127BD473A}"/>
              </a:ext>
            </a:extLst>
          </p:cNvPr>
          <p:cNvSpPr/>
          <p:nvPr/>
        </p:nvSpPr>
        <p:spPr>
          <a:xfrm>
            <a:off x="1502515" y="6801738"/>
            <a:ext cx="914128" cy="1541801"/>
          </a:xfrm>
          <a:custGeom>
            <a:avLst/>
            <a:gdLst>
              <a:gd name="connsiteX0" fmla="*/ 731234 w 914128"/>
              <a:gd name="connsiteY0" fmla="*/ 4011 h 1541801"/>
              <a:gd name="connsiteX1" fmla="*/ 195656 w 914128"/>
              <a:gd name="connsiteY1" fmla="*/ 297925 h 1541801"/>
              <a:gd name="connsiteX2" fmla="*/ 78091 w 914128"/>
              <a:gd name="connsiteY2" fmla="*/ 617965 h 1541801"/>
              <a:gd name="connsiteX3" fmla="*/ 78091 w 914128"/>
              <a:gd name="connsiteY3" fmla="*/ 624496 h 1541801"/>
              <a:gd name="connsiteX4" fmla="*/ 6245 w 914128"/>
              <a:gd name="connsiteY4" fmla="*/ 533056 h 1541801"/>
              <a:gd name="connsiteX5" fmla="*/ 260971 w 914128"/>
              <a:gd name="connsiteY5" fmla="*/ 813908 h 1541801"/>
              <a:gd name="connsiteX6" fmla="*/ 443851 w 914128"/>
              <a:gd name="connsiteY6" fmla="*/ 1068633 h 1541801"/>
              <a:gd name="connsiteX7" fmla="*/ 182594 w 914128"/>
              <a:gd name="connsiteY7" fmla="*/ 1538896 h 1541801"/>
              <a:gd name="connsiteX8" fmla="*/ 665919 w 914128"/>
              <a:gd name="connsiteY8" fmla="*/ 826971 h 1541801"/>
              <a:gd name="connsiteX9" fmla="*/ 822674 w 914128"/>
              <a:gd name="connsiteY9" fmla="*/ 631028 h 1541801"/>
              <a:gd name="connsiteX10" fmla="*/ 914114 w 914128"/>
              <a:gd name="connsiteY10" fmla="*/ 898816 h 1541801"/>
              <a:gd name="connsiteX11" fmla="*/ 829205 w 914128"/>
              <a:gd name="connsiteY11" fmla="*/ 519993 h 1541801"/>
              <a:gd name="connsiteX12" fmla="*/ 731234 w 914128"/>
              <a:gd name="connsiteY12" fmla="*/ 4011 h 1541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128" h="1541801">
                <a:moveTo>
                  <a:pt x="731234" y="4011"/>
                </a:moveTo>
                <a:cubicBezTo>
                  <a:pt x="625643" y="-33000"/>
                  <a:pt x="304513" y="195599"/>
                  <a:pt x="195656" y="297925"/>
                </a:cubicBezTo>
                <a:cubicBezTo>
                  <a:pt x="86799" y="400251"/>
                  <a:pt x="78091" y="617965"/>
                  <a:pt x="78091" y="617965"/>
                </a:cubicBezTo>
                <a:cubicBezTo>
                  <a:pt x="58497" y="672394"/>
                  <a:pt x="90065" y="638647"/>
                  <a:pt x="78091" y="624496"/>
                </a:cubicBezTo>
                <a:cubicBezTo>
                  <a:pt x="66117" y="610345"/>
                  <a:pt x="-24235" y="501487"/>
                  <a:pt x="6245" y="533056"/>
                </a:cubicBezTo>
                <a:cubicBezTo>
                  <a:pt x="36725" y="564625"/>
                  <a:pt x="188037" y="724645"/>
                  <a:pt x="260971" y="813908"/>
                </a:cubicBezTo>
                <a:cubicBezTo>
                  <a:pt x="333905" y="903171"/>
                  <a:pt x="456914" y="947802"/>
                  <a:pt x="443851" y="1068633"/>
                </a:cubicBezTo>
                <a:cubicBezTo>
                  <a:pt x="430788" y="1189464"/>
                  <a:pt x="145583" y="1579173"/>
                  <a:pt x="182594" y="1538896"/>
                </a:cubicBezTo>
                <a:cubicBezTo>
                  <a:pt x="219605" y="1498619"/>
                  <a:pt x="559239" y="978282"/>
                  <a:pt x="665919" y="826971"/>
                </a:cubicBezTo>
                <a:cubicBezTo>
                  <a:pt x="772599" y="675660"/>
                  <a:pt x="781308" y="619054"/>
                  <a:pt x="822674" y="631028"/>
                </a:cubicBezTo>
                <a:cubicBezTo>
                  <a:pt x="864040" y="643002"/>
                  <a:pt x="913026" y="917322"/>
                  <a:pt x="914114" y="898816"/>
                </a:cubicBezTo>
                <a:cubicBezTo>
                  <a:pt x="915202" y="880310"/>
                  <a:pt x="855331" y="666950"/>
                  <a:pt x="829205" y="519993"/>
                </a:cubicBezTo>
                <a:cubicBezTo>
                  <a:pt x="803079" y="373036"/>
                  <a:pt x="836825" y="41022"/>
                  <a:pt x="731234" y="4011"/>
                </a:cubicBezTo>
                <a:close/>
              </a:path>
            </a:pathLst>
          </a:custGeom>
          <a:solidFill>
            <a:schemeClr val="accent4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5" name="フリーフォーム 334">
            <a:extLst>
              <a:ext uri="{FF2B5EF4-FFF2-40B4-BE49-F238E27FC236}">
                <a16:creationId xmlns:a16="http://schemas.microsoft.com/office/drawing/2014/main" id="{E7EF00A7-74B5-FB63-F6BD-4118F3047A4B}"/>
              </a:ext>
            </a:extLst>
          </p:cNvPr>
          <p:cNvSpPr/>
          <p:nvPr/>
        </p:nvSpPr>
        <p:spPr>
          <a:xfrm>
            <a:off x="1054851" y="7243236"/>
            <a:ext cx="1313120" cy="2008233"/>
          </a:xfrm>
          <a:custGeom>
            <a:avLst/>
            <a:gdLst>
              <a:gd name="connsiteX0" fmla="*/ 212246 w 1313120"/>
              <a:gd name="connsiteY0" fmla="*/ 118 h 2008233"/>
              <a:gd name="connsiteX1" fmla="*/ 787012 w 1313120"/>
              <a:gd name="connsiteY1" fmla="*/ 287501 h 2008233"/>
              <a:gd name="connsiteX2" fmla="*/ 826200 w 1313120"/>
              <a:gd name="connsiteY2" fmla="*/ 659793 h 2008233"/>
              <a:gd name="connsiteX3" fmla="*/ 1289932 w 1313120"/>
              <a:gd name="connsiteY3" fmla="*/ 111153 h 2008233"/>
              <a:gd name="connsiteX4" fmla="*/ 1178898 w 1313120"/>
              <a:gd name="connsiteY4" fmla="*/ 300564 h 2008233"/>
              <a:gd name="connsiteX5" fmla="*/ 623726 w 1313120"/>
              <a:gd name="connsiteY5" fmla="*/ 1985673 h 2008233"/>
              <a:gd name="connsiteX6" fmla="*/ 623726 w 1313120"/>
              <a:gd name="connsiteY6" fmla="*/ 1299873 h 2008233"/>
              <a:gd name="connsiteX7" fmla="*/ 571475 w 1313120"/>
              <a:gd name="connsiteY7" fmla="*/ 1724415 h 2008233"/>
              <a:gd name="connsiteX8" fmla="*/ 421252 w 1313120"/>
              <a:gd name="connsiteY8" fmla="*/ 894924 h 2008233"/>
              <a:gd name="connsiteX9" fmla="*/ 3240 w 1313120"/>
              <a:gd name="connsiteY9" fmla="*/ 124215 h 2008233"/>
              <a:gd name="connsiteX10" fmla="*/ 225309 w 1313120"/>
              <a:gd name="connsiteY10" fmla="*/ 320158 h 2008233"/>
              <a:gd name="connsiteX11" fmla="*/ 212246 w 1313120"/>
              <a:gd name="connsiteY11" fmla="*/ 118 h 2008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13120" h="2008233">
                <a:moveTo>
                  <a:pt x="212246" y="118"/>
                </a:moveTo>
                <a:cubicBezTo>
                  <a:pt x="305863" y="-5325"/>
                  <a:pt x="684686" y="177555"/>
                  <a:pt x="787012" y="287501"/>
                </a:cubicBezTo>
                <a:cubicBezTo>
                  <a:pt x="889338" y="397447"/>
                  <a:pt x="742380" y="689184"/>
                  <a:pt x="826200" y="659793"/>
                </a:cubicBezTo>
                <a:cubicBezTo>
                  <a:pt x="910020" y="630402"/>
                  <a:pt x="1231149" y="171025"/>
                  <a:pt x="1289932" y="111153"/>
                </a:cubicBezTo>
                <a:cubicBezTo>
                  <a:pt x="1348715" y="51281"/>
                  <a:pt x="1289932" y="-11856"/>
                  <a:pt x="1178898" y="300564"/>
                </a:cubicBezTo>
                <a:cubicBezTo>
                  <a:pt x="1067864" y="612984"/>
                  <a:pt x="716255" y="1819121"/>
                  <a:pt x="623726" y="1985673"/>
                </a:cubicBezTo>
                <a:cubicBezTo>
                  <a:pt x="531197" y="2152225"/>
                  <a:pt x="632434" y="1343416"/>
                  <a:pt x="623726" y="1299873"/>
                </a:cubicBezTo>
                <a:cubicBezTo>
                  <a:pt x="615018" y="1256330"/>
                  <a:pt x="605221" y="1791907"/>
                  <a:pt x="571475" y="1724415"/>
                </a:cubicBezTo>
                <a:cubicBezTo>
                  <a:pt x="537729" y="1656924"/>
                  <a:pt x="515958" y="1161624"/>
                  <a:pt x="421252" y="894924"/>
                </a:cubicBezTo>
                <a:cubicBezTo>
                  <a:pt x="326546" y="628224"/>
                  <a:pt x="35897" y="220009"/>
                  <a:pt x="3240" y="124215"/>
                </a:cubicBezTo>
                <a:cubicBezTo>
                  <a:pt x="-29417" y="28421"/>
                  <a:pt x="194829" y="340841"/>
                  <a:pt x="225309" y="320158"/>
                </a:cubicBezTo>
                <a:cubicBezTo>
                  <a:pt x="255789" y="299475"/>
                  <a:pt x="118629" y="5561"/>
                  <a:pt x="212246" y="118"/>
                </a:cubicBezTo>
                <a:close/>
              </a:path>
            </a:pathLst>
          </a:custGeom>
          <a:solidFill>
            <a:schemeClr val="accent4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6" name="フリーフォーム 335">
            <a:extLst>
              <a:ext uri="{FF2B5EF4-FFF2-40B4-BE49-F238E27FC236}">
                <a16:creationId xmlns:a16="http://schemas.microsoft.com/office/drawing/2014/main" id="{9E5D6FE3-FE5D-69FB-A0C6-BDA0EA220A95}"/>
              </a:ext>
            </a:extLst>
          </p:cNvPr>
          <p:cNvSpPr/>
          <p:nvPr/>
        </p:nvSpPr>
        <p:spPr>
          <a:xfrm>
            <a:off x="1235707" y="7221138"/>
            <a:ext cx="1442325" cy="3400500"/>
          </a:xfrm>
          <a:custGeom>
            <a:avLst/>
            <a:gdLst>
              <a:gd name="connsiteX0" fmla="*/ 1167859 w 1442325"/>
              <a:gd name="connsiteY0" fmla="*/ 48342 h 3400500"/>
              <a:gd name="connsiteX1" fmla="*/ 1442179 w 1442325"/>
              <a:gd name="connsiteY1" fmla="*/ 1642011 h 3400500"/>
              <a:gd name="connsiteX2" fmla="*/ 1207047 w 1442325"/>
              <a:gd name="connsiteY2" fmla="*/ 675359 h 3400500"/>
              <a:gd name="connsiteX3" fmla="*/ 1278893 w 1442325"/>
              <a:gd name="connsiteY3" fmla="*/ 1426473 h 3400500"/>
              <a:gd name="connsiteX4" fmla="*/ 1220110 w 1442325"/>
              <a:gd name="connsiteY4" fmla="*/ 544731 h 3400500"/>
              <a:gd name="connsiteX5" fmla="*/ 965384 w 1442325"/>
              <a:gd name="connsiteY5" fmla="*/ 2673976 h 3400500"/>
              <a:gd name="connsiteX6" fmla="*/ 945790 w 1442325"/>
              <a:gd name="connsiteY6" fmla="*/ 3353245 h 3400500"/>
              <a:gd name="connsiteX7" fmla="*/ 5264 w 1442325"/>
              <a:gd name="connsiteY7" fmla="*/ 3333651 h 3400500"/>
              <a:gd name="connsiteX8" fmla="*/ 560436 w 1442325"/>
              <a:gd name="connsiteY8" fmla="*/ 3261805 h 3400500"/>
              <a:gd name="connsiteX9" fmla="*/ 462464 w 1442325"/>
              <a:gd name="connsiteY9" fmla="*/ 2576005 h 3400500"/>
              <a:gd name="connsiteX10" fmla="*/ 318773 w 1442325"/>
              <a:gd name="connsiteY10" fmla="*/ 1824891 h 3400500"/>
              <a:gd name="connsiteX11" fmla="*/ 423276 w 1442325"/>
              <a:gd name="connsiteY11" fmla="*/ 1824891 h 3400500"/>
              <a:gd name="connsiteX12" fmla="*/ 919664 w 1442325"/>
              <a:gd name="connsiteY12" fmla="*/ 374913 h 3400500"/>
              <a:gd name="connsiteX13" fmla="*/ 984979 w 1442325"/>
              <a:gd name="connsiteY13" fmla="*/ 610045 h 3400500"/>
              <a:gd name="connsiteX14" fmla="*/ 1076419 w 1442325"/>
              <a:gd name="connsiteY14" fmla="*/ 139782 h 3400500"/>
              <a:gd name="connsiteX15" fmla="*/ 1167859 w 1442325"/>
              <a:gd name="connsiteY15" fmla="*/ 387976 h 3400500"/>
              <a:gd name="connsiteX16" fmla="*/ 1167859 w 1442325"/>
              <a:gd name="connsiteY16" fmla="*/ 48342 h 340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42325" h="3400500">
                <a:moveTo>
                  <a:pt x="1167859" y="48342"/>
                </a:moveTo>
                <a:cubicBezTo>
                  <a:pt x="1213579" y="257348"/>
                  <a:pt x="1435648" y="1537508"/>
                  <a:pt x="1442179" y="1642011"/>
                </a:cubicBezTo>
                <a:cubicBezTo>
                  <a:pt x="1448710" y="1746514"/>
                  <a:pt x="1234261" y="711282"/>
                  <a:pt x="1207047" y="675359"/>
                </a:cubicBezTo>
                <a:cubicBezTo>
                  <a:pt x="1179833" y="639436"/>
                  <a:pt x="1276716" y="1448244"/>
                  <a:pt x="1278893" y="1426473"/>
                </a:cubicBezTo>
                <a:cubicBezTo>
                  <a:pt x="1281070" y="1404702"/>
                  <a:pt x="1272362" y="336814"/>
                  <a:pt x="1220110" y="544731"/>
                </a:cubicBezTo>
                <a:cubicBezTo>
                  <a:pt x="1167858" y="752648"/>
                  <a:pt x="1011104" y="2205890"/>
                  <a:pt x="965384" y="2673976"/>
                </a:cubicBezTo>
                <a:cubicBezTo>
                  <a:pt x="919664" y="3142062"/>
                  <a:pt x="1105810" y="3243299"/>
                  <a:pt x="945790" y="3353245"/>
                </a:cubicBezTo>
                <a:cubicBezTo>
                  <a:pt x="785770" y="3463191"/>
                  <a:pt x="69490" y="3348891"/>
                  <a:pt x="5264" y="3333651"/>
                </a:cubicBezTo>
                <a:cubicBezTo>
                  <a:pt x="-58962" y="3318411"/>
                  <a:pt x="484236" y="3388079"/>
                  <a:pt x="560436" y="3261805"/>
                </a:cubicBezTo>
                <a:cubicBezTo>
                  <a:pt x="636636" y="3135531"/>
                  <a:pt x="502741" y="2815491"/>
                  <a:pt x="462464" y="2576005"/>
                </a:cubicBezTo>
                <a:cubicBezTo>
                  <a:pt x="422187" y="2336519"/>
                  <a:pt x="325304" y="1950077"/>
                  <a:pt x="318773" y="1824891"/>
                </a:cubicBezTo>
                <a:cubicBezTo>
                  <a:pt x="312242" y="1699705"/>
                  <a:pt x="323128" y="2066554"/>
                  <a:pt x="423276" y="1824891"/>
                </a:cubicBezTo>
                <a:cubicBezTo>
                  <a:pt x="523424" y="1583228"/>
                  <a:pt x="826047" y="577387"/>
                  <a:pt x="919664" y="374913"/>
                </a:cubicBezTo>
                <a:cubicBezTo>
                  <a:pt x="1013281" y="172439"/>
                  <a:pt x="958853" y="649233"/>
                  <a:pt x="984979" y="610045"/>
                </a:cubicBezTo>
                <a:cubicBezTo>
                  <a:pt x="1011105" y="570857"/>
                  <a:pt x="1045939" y="176793"/>
                  <a:pt x="1076419" y="139782"/>
                </a:cubicBezTo>
                <a:cubicBezTo>
                  <a:pt x="1106899" y="102771"/>
                  <a:pt x="1154796" y="401039"/>
                  <a:pt x="1167859" y="387976"/>
                </a:cubicBezTo>
                <a:cubicBezTo>
                  <a:pt x="1180922" y="374913"/>
                  <a:pt x="1122139" y="-160664"/>
                  <a:pt x="1167859" y="48342"/>
                </a:cubicBezTo>
                <a:close/>
              </a:path>
            </a:pathLst>
          </a:custGeom>
          <a:solidFill>
            <a:schemeClr val="accent4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8" name="フリーフォーム 337">
            <a:extLst>
              <a:ext uri="{FF2B5EF4-FFF2-40B4-BE49-F238E27FC236}">
                <a16:creationId xmlns:a16="http://schemas.microsoft.com/office/drawing/2014/main" id="{60DB145C-DEE4-8D91-83A8-D861D35E52A6}"/>
              </a:ext>
            </a:extLst>
          </p:cNvPr>
          <p:cNvSpPr/>
          <p:nvPr/>
        </p:nvSpPr>
        <p:spPr>
          <a:xfrm>
            <a:off x="2853769" y="5949768"/>
            <a:ext cx="1060709" cy="947492"/>
          </a:xfrm>
          <a:custGeom>
            <a:avLst/>
            <a:gdLst>
              <a:gd name="connsiteX0" fmla="*/ 1050966 w 1060709"/>
              <a:gd name="connsiteY0" fmla="*/ 10 h 947492"/>
              <a:gd name="connsiteX1" fmla="*/ 735869 w 1060709"/>
              <a:gd name="connsiteY1" fmla="*/ 364535 h 947492"/>
              <a:gd name="connsiteX2" fmla="*/ 148923 w 1060709"/>
              <a:gd name="connsiteY2" fmla="*/ 803200 h 947492"/>
              <a:gd name="connsiteX3" fmla="*/ 383701 w 1060709"/>
              <a:gd name="connsiteY3" fmla="*/ 710524 h 947492"/>
              <a:gd name="connsiteX4" fmla="*/ 642 w 1060709"/>
              <a:gd name="connsiteY4" fmla="*/ 908232 h 947492"/>
              <a:gd name="connsiteX5" fmla="*/ 291026 w 1060709"/>
              <a:gd name="connsiteY5" fmla="*/ 852627 h 947492"/>
              <a:gd name="connsiteX6" fmla="*/ 229242 w 1060709"/>
              <a:gd name="connsiteY6" fmla="*/ 945302 h 947492"/>
              <a:gd name="connsiteX7" fmla="*/ 624658 w 1060709"/>
              <a:gd name="connsiteY7" fmla="*/ 741416 h 947492"/>
              <a:gd name="connsiteX8" fmla="*/ 970647 w 1060709"/>
              <a:gd name="connsiteY8" fmla="*/ 420140 h 947492"/>
              <a:gd name="connsiteX9" fmla="*/ 976826 w 1060709"/>
              <a:gd name="connsiteY9" fmla="*/ 352178 h 947492"/>
              <a:gd name="connsiteX10" fmla="*/ 1050966 w 1060709"/>
              <a:gd name="connsiteY10" fmla="*/ 10 h 947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60709" h="947492">
                <a:moveTo>
                  <a:pt x="1050966" y="10"/>
                </a:moveTo>
                <a:cubicBezTo>
                  <a:pt x="1010807" y="2069"/>
                  <a:pt x="886209" y="230670"/>
                  <a:pt x="735869" y="364535"/>
                </a:cubicBezTo>
                <a:cubicBezTo>
                  <a:pt x="585529" y="498400"/>
                  <a:pt x="207618" y="745535"/>
                  <a:pt x="148923" y="803200"/>
                </a:cubicBezTo>
                <a:cubicBezTo>
                  <a:pt x="90228" y="860865"/>
                  <a:pt x="408414" y="693019"/>
                  <a:pt x="383701" y="710524"/>
                </a:cubicBezTo>
                <a:cubicBezTo>
                  <a:pt x="358988" y="728029"/>
                  <a:pt x="16088" y="884548"/>
                  <a:pt x="642" y="908232"/>
                </a:cubicBezTo>
                <a:cubicBezTo>
                  <a:pt x="-14804" y="931916"/>
                  <a:pt x="252926" y="846449"/>
                  <a:pt x="291026" y="852627"/>
                </a:cubicBezTo>
                <a:cubicBezTo>
                  <a:pt x="329126" y="858805"/>
                  <a:pt x="173637" y="963837"/>
                  <a:pt x="229242" y="945302"/>
                </a:cubicBezTo>
                <a:cubicBezTo>
                  <a:pt x="284847" y="926767"/>
                  <a:pt x="501091" y="828943"/>
                  <a:pt x="624658" y="741416"/>
                </a:cubicBezTo>
                <a:cubicBezTo>
                  <a:pt x="748225" y="653889"/>
                  <a:pt x="911952" y="485013"/>
                  <a:pt x="970647" y="420140"/>
                </a:cubicBezTo>
                <a:cubicBezTo>
                  <a:pt x="1029342" y="355267"/>
                  <a:pt x="958291" y="417051"/>
                  <a:pt x="976826" y="352178"/>
                </a:cubicBezTo>
                <a:cubicBezTo>
                  <a:pt x="995361" y="287305"/>
                  <a:pt x="1091125" y="-2049"/>
                  <a:pt x="1050966" y="10"/>
                </a:cubicBezTo>
                <a:close/>
              </a:path>
            </a:pathLst>
          </a:custGeom>
          <a:solidFill>
            <a:schemeClr val="accent4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9" name="フリーフォーム 338">
            <a:extLst>
              <a:ext uri="{FF2B5EF4-FFF2-40B4-BE49-F238E27FC236}">
                <a16:creationId xmlns:a16="http://schemas.microsoft.com/office/drawing/2014/main" id="{AA464102-2A24-3CA8-A2D1-C2580C9B6F3C}"/>
              </a:ext>
            </a:extLst>
          </p:cNvPr>
          <p:cNvSpPr/>
          <p:nvPr/>
        </p:nvSpPr>
        <p:spPr>
          <a:xfrm>
            <a:off x="5738725" y="5951646"/>
            <a:ext cx="2202874" cy="2301512"/>
          </a:xfrm>
          <a:custGeom>
            <a:avLst/>
            <a:gdLst>
              <a:gd name="connsiteX0" fmla="*/ 68951 w 2202874"/>
              <a:gd name="connsiteY0" fmla="*/ 10489 h 2301512"/>
              <a:gd name="connsiteX1" fmla="*/ 958637 w 2202874"/>
              <a:gd name="connsiteY1" fmla="*/ 257624 h 2301512"/>
              <a:gd name="connsiteX2" fmla="*/ 1440551 w 2202874"/>
              <a:gd name="connsiteY2" fmla="*/ 1066992 h 2301512"/>
              <a:gd name="connsiteX3" fmla="*/ 2175778 w 2202874"/>
              <a:gd name="connsiteY3" fmla="*/ 1369732 h 2301512"/>
              <a:gd name="connsiteX4" fmla="*/ 1965713 w 2202874"/>
              <a:gd name="connsiteY4" fmla="*/ 1357376 h 2301512"/>
              <a:gd name="connsiteX5" fmla="*/ 1224307 w 2202874"/>
              <a:gd name="connsiteY5" fmla="*/ 2284132 h 2301512"/>
              <a:gd name="connsiteX6" fmla="*/ 1397302 w 2202874"/>
              <a:gd name="connsiteY6" fmla="*/ 1975213 h 2301512"/>
              <a:gd name="connsiteX7" fmla="*/ 1292270 w 2202874"/>
              <a:gd name="connsiteY7" fmla="*/ 2135851 h 2301512"/>
              <a:gd name="connsiteX8" fmla="*/ 513794 w 2202874"/>
              <a:gd name="connsiteY8" fmla="*/ 1876359 h 2301512"/>
              <a:gd name="connsiteX9" fmla="*/ 804178 w 2202874"/>
              <a:gd name="connsiteY9" fmla="*/ 1919608 h 2301512"/>
              <a:gd name="connsiteX10" fmla="*/ 62772 w 2202874"/>
              <a:gd name="connsiteY10" fmla="*/ 541830 h 2301512"/>
              <a:gd name="connsiteX11" fmla="*/ 56594 w 2202874"/>
              <a:gd name="connsiteY11" fmla="*/ 541830 h 2301512"/>
              <a:gd name="connsiteX12" fmla="*/ 68951 w 2202874"/>
              <a:gd name="connsiteY12" fmla="*/ 10489 h 2301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2874" h="2301512">
                <a:moveTo>
                  <a:pt x="68951" y="10489"/>
                </a:moveTo>
                <a:cubicBezTo>
                  <a:pt x="219291" y="-36879"/>
                  <a:pt x="730037" y="81540"/>
                  <a:pt x="958637" y="257624"/>
                </a:cubicBezTo>
                <a:cubicBezTo>
                  <a:pt x="1187237" y="433708"/>
                  <a:pt x="1237694" y="881641"/>
                  <a:pt x="1440551" y="1066992"/>
                </a:cubicBezTo>
                <a:cubicBezTo>
                  <a:pt x="1643408" y="1252343"/>
                  <a:pt x="2088251" y="1321335"/>
                  <a:pt x="2175778" y="1369732"/>
                </a:cubicBezTo>
                <a:cubicBezTo>
                  <a:pt x="2263305" y="1418129"/>
                  <a:pt x="2124292" y="1204976"/>
                  <a:pt x="1965713" y="1357376"/>
                </a:cubicBezTo>
                <a:cubicBezTo>
                  <a:pt x="1807134" y="1509776"/>
                  <a:pt x="1319042" y="2181159"/>
                  <a:pt x="1224307" y="2284132"/>
                </a:cubicBezTo>
                <a:cubicBezTo>
                  <a:pt x="1129572" y="2387105"/>
                  <a:pt x="1385975" y="1999926"/>
                  <a:pt x="1397302" y="1975213"/>
                </a:cubicBezTo>
                <a:cubicBezTo>
                  <a:pt x="1408629" y="1950500"/>
                  <a:pt x="1439521" y="2152327"/>
                  <a:pt x="1292270" y="2135851"/>
                </a:cubicBezTo>
                <a:cubicBezTo>
                  <a:pt x="1145019" y="2119375"/>
                  <a:pt x="595143" y="1912400"/>
                  <a:pt x="513794" y="1876359"/>
                </a:cubicBezTo>
                <a:cubicBezTo>
                  <a:pt x="432445" y="1840319"/>
                  <a:pt x="879348" y="2142029"/>
                  <a:pt x="804178" y="1919608"/>
                </a:cubicBezTo>
                <a:cubicBezTo>
                  <a:pt x="729008" y="1697187"/>
                  <a:pt x="187369" y="771460"/>
                  <a:pt x="62772" y="541830"/>
                </a:cubicBezTo>
                <a:cubicBezTo>
                  <a:pt x="-61825" y="312200"/>
                  <a:pt x="51445" y="630387"/>
                  <a:pt x="56594" y="541830"/>
                </a:cubicBezTo>
                <a:cubicBezTo>
                  <a:pt x="61743" y="453273"/>
                  <a:pt x="-81389" y="57857"/>
                  <a:pt x="68951" y="10489"/>
                </a:cubicBezTo>
                <a:close/>
              </a:path>
            </a:pathLst>
          </a:custGeom>
          <a:solidFill>
            <a:schemeClr val="accent4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0" name="フリーフォーム 339">
            <a:extLst>
              <a:ext uri="{FF2B5EF4-FFF2-40B4-BE49-F238E27FC236}">
                <a16:creationId xmlns:a16="http://schemas.microsoft.com/office/drawing/2014/main" id="{58BD034A-492C-52B8-BCD2-D764F354CC44}"/>
              </a:ext>
            </a:extLst>
          </p:cNvPr>
          <p:cNvSpPr/>
          <p:nvPr/>
        </p:nvSpPr>
        <p:spPr>
          <a:xfrm>
            <a:off x="6296320" y="7389322"/>
            <a:ext cx="2163627" cy="3367680"/>
          </a:xfrm>
          <a:custGeom>
            <a:avLst/>
            <a:gdLst>
              <a:gd name="connsiteX0" fmla="*/ 1692323 w 2163627"/>
              <a:gd name="connsiteY0" fmla="*/ 19 h 3367680"/>
              <a:gd name="connsiteX1" fmla="*/ 1562577 w 2163627"/>
              <a:gd name="connsiteY1" fmla="*/ 420148 h 3367680"/>
              <a:gd name="connsiteX2" fmla="*/ 1482258 w 2163627"/>
              <a:gd name="connsiteY2" fmla="*/ 593143 h 3367680"/>
              <a:gd name="connsiteX3" fmla="*/ 1457545 w 2163627"/>
              <a:gd name="connsiteY3" fmla="*/ 1266586 h 3367680"/>
              <a:gd name="connsiteX4" fmla="*/ 1667610 w 2163627"/>
              <a:gd name="connsiteY4" fmla="*/ 1729964 h 3367680"/>
              <a:gd name="connsiteX5" fmla="*/ 1587291 w 2163627"/>
              <a:gd name="connsiteY5" fmla="*/ 1451937 h 3367680"/>
              <a:gd name="connsiteX6" fmla="*/ 2149523 w 2163627"/>
              <a:gd name="connsiteY6" fmla="*/ 3169527 h 3367680"/>
              <a:gd name="connsiteX7" fmla="*/ 2001242 w 2163627"/>
              <a:gd name="connsiteY7" fmla="*/ 3008889 h 3367680"/>
              <a:gd name="connsiteX8" fmla="*/ 2081561 w 2163627"/>
              <a:gd name="connsiteY8" fmla="*/ 3367235 h 3367680"/>
              <a:gd name="connsiteX9" fmla="*/ 1333977 w 2163627"/>
              <a:gd name="connsiteY9" fmla="*/ 2922392 h 3367680"/>
              <a:gd name="connsiteX10" fmla="*/ 1062129 w 2163627"/>
              <a:gd name="connsiteY10" fmla="*/ 3225132 h 3367680"/>
              <a:gd name="connsiteX11" fmla="*/ 11804 w 2163627"/>
              <a:gd name="connsiteY11" fmla="*/ 376900 h 3367680"/>
              <a:gd name="connsiteX12" fmla="*/ 499896 w 2163627"/>
              <a:gd name="connsiteY12" fmla="*/ 877348 h 3367680"/>
              <a:gd name="connsiteX13" fmla="*/ 549323 w 2163627"/>
              <a:gd name="connsiteY13" fmla="*/ 679640 h 3367680"/>
              <a:gd name="connsiteX14" fmla="*/ 1031237 w 2163627"/>
              <a:gd name="connsiteY14" fmla="*/ 271867 h 3367680"/>
              <a:gd name="connsiteX15" fmla="*/ 481361 w 2163627"/>
              <a:gd name="connsiteY15" fmla="*/ 401613 h 3367680"/>
              <a:gd name="connsiteX16" fmla="*/ 1692323 w 2163627"/>
              <a:gd name="connsiteY16" fmla="*/ 19 h 336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63627" h="3367680">
                <a:moveTo>
                  <a:pt x="1692323" y="19"/>
                </a:moveTo>
                <a:cubicBezTo>
                  <a:pt x="1872526" y="3108"/>
                  <a:pt x="1597588" y="321294"/>
                  <a:pt x="1562577" y="420148"/>
                </a:cubicBezTo>
                <a:cubicBezTo>
                  <a:pt x="1527566" y="519002"/>
                  <a:pt x="1499763" y="452070"/>
                  <a:pt x="1482258" y="593143"/>
                </a:cubicBezTo>
                <a:cubicBezTo>
                  <a:pt x="1464753" y="734216"/>
                  <a:pt x="1426653" y="1077116"/>
                  <a:pt x="1457545" y="1266586"/>
                </a:cubicBezTo>
                <a:cubicBezTo>
                  <a:pt x="1488437" y="1456056"/>
                  <a:pt x="1645986" y="1699072"/>
                  <a:pt x="1667610" y="1729964"/>
                </a:cubicBezTo>
                <a:cubicBezTo>
                  <a:pt x="1689234" y="1760856"/>
                  <a:pt x="1506972" y="1212010"/>
                  <a:pt x="1587291" y="1451937"/>
                </a:cubicBezTo>
                <a:cubicBezTo>
                  <a:pt x="1667610" y="1691864"/>
                  <a:pt x="2080531" y="2910035"/>
                  <a:pt x="2149523" y="3169527"/>
                </a:cubicBezTo>
                <a:cubicBezTo>
                  <a:pt x="2218515" y="3429019"/>
                  <a:pt x="2012569" y="2975938"/>
                  <a:pt x="2001242" y="3008889"/>
                </a:cubicBezTo>
                <a:cubicBezTo>
                  <a:pt x="1989915" y="3041840"/>
                  <a:pt x="2192772" y="3381651"/>
                  <a:pt x="2081561" y="3367235"/>
                </a:cubicBezTo>
                <a:cubicBezTo>
                  <a:pt x="1970350" y="3352819"/>
                  <a:pt x="1503882" y="2946076"/>
                  <a:pt x="1333977" y="2922392"/>
                </a:cubicBezTo>
                <a:cubicBezTo>
                  <a:pt x="1164072" y="2898708"/>
                  <a:pt x="1282491" y="3649381"/>
                  <a:pt x="1062129" y="3225132"/>
                </a:cubicBezTo>
                <a:cubicBezTo>
                  <a:pt x="841767" y="2800883"/>
                  <a:pt x="105509" y="768197"/>
                  <a:pt x="11804" y="376900"/>
                </a:cubicBezTo>
                <a:cubicBezTo>
                  <a:pt x="-81901" y="-14397"/>
                  <a:pt x="410310" y="826891"/>
                  <a:pt x="499896" y="877348"/>
                </a:cubicBezTo>
                <a:cubicBezTo>
                  <a:pt x="589482" y="927805"/>
                  <a:pt x="460766" y="780553"/>
                  <a:pt x="549323" y="679640"/>
                </a:cubicBezTo>
                <a:cubicBezTo>
                  <a:pt x="637880" y="578727"/>
                  <a:pt x="1042564" y="318205"/>
                  <a:pt x="1031237" y="271867"/>
                </a:cubicBezTo>
                <a:cubicBezTo>
                  <a:pt x="1019910" y="225529"/>
                  <a:pt x="371180" y="450010"/>
                  <a:pt x="481361" y="401613"/>
                </a:cubicBezTo>
                <a:cubicBezTo>
                  <a:pt x="591542" y="353216"/>
                  <a:pt x="1512120" y="-3070"/>
                  <a:pt x="1692323" y="19"/>
                </a:cubicBezTo>
                <a:close/>
              </a:path>
            </a:pathLst>
          </a:custGeom>
          <a:solidFill>
            <a:schemeClr val="accent4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1" name="フリーフォーム 340">
            <a:extLst>
              <a:ext uri="{FF2B5EF4-FFF2-40B4-BE49-F238E27FC236}">
                <a16:creationId xmlns:a16="http://schemas.microsoft.com/office/drawing/2014/main" id="{3AF1E362-C1CF-BE7E-9EC1-79E7388C78EF}"/>
              </a:ext>
            </a:extLst>
          </p:cNvPr>
          <p:cNvSpPr/>
          <p:nvPr/>
        </p:nvSpPr>
        <p:spPr>
          <a:xfrm>
            <a:off x="7713636" y="8649905"/>
            <a:ext cx="920098" cy="2251608"/>
          </a:xfrm>
          <a:custGeom>
            <a:avLst/>
            <a:gdLst>
              <a:gd name="connsiteX0" fmla="*/ 52586 w 920098"/>
              <a:gd name="connsiteY0" fmla="*/ 98679 h 2251608"/>
              <a:gd name="connsiteX1" fmla="*/ 868132 w 920098"/>
              <a:gd name="connsiteY1" fmla="*/ 2119009 h 2251608"/>
              <a:gd name="connsiteX2" fmla="*/ 763099 w 920098"/>
              <a:gd name="connsiteY2" fmla="*/ 1884230 h 2251608"/>
              <a:gd name="connsiteX3" fmla="*/ 157618 w 920098"/>
              <a:gd name="connsiteY3" fmla="*/ 475560 h 2251608"/>
              <a:gd name="connsiteX4" fmla="*/ 52586 w 920098"/>
              <a:gd name="connsiteY4" fmla="*/ 98679 h 2251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098" h="2251608">
                <a:moveTo>
                  <a:pt x="52586" y="98679"/>
                </a:moveTo>
                <a:cubicBezTo>
                  <a:pt x="171005" y="372587"/>
                  <a:pt x="749713" y="1821417"/>
                  <a:pt x="868132" y="2119009"/>
                </a:cubicBezTo>
                <a:cubicBezTo>
                  <a:pt x="986551" y="2416601"/>
                  <a:pt x="881518" y="2158138"/>
                  <a:pt x="763099" y="1884230"/>
                </a:cubicBezTo>
                <a:cubicBezTo>
                  <a:pt x="644680" y="1610322"/>
                  <a:pt x="279126" y="774182"/>
                  <a:pt x="157618" y="475560"/>
                </a:cubicBezTo>
                <a:cubicBezTo>
                  <a:pt x="36110" y="176938"/>
                  <a:pt x="-65833" y="-175229"/>
                  <a:pt x="52586" y="986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2" name="フリーフォーム 341">
            <a:extLst>
              <a:ext uri="{FF2B5EF4-FFF2-40B4-BE49-F238E27FC236}">
                <a16:creationId xmlns:a16="http://schemas.microsoft.com/office/drawing/2014/main" id="{F2A3668C-C549-B4C0-B4D8-89D0990FEA02}"/>
              </a:ext>
            </a:extLst>
          </p:cNvPr>
          <p:cNvSpPr/>
          <p:nvPr/>
        </p:nvSpPr>
        <p:spPr>
          <a:xfrm>
            <a:off x="6067144" y="5976747"/>
            <a:ext cx="2250107" cy="1791704"/>
          </a:xfrm>
          <a:custGeom>
            <a:avLst/>
            <a:gdLst>
              <a:gd name="connsiteX0" fmla="*/ 216267 w 2250107"/>
              <a:gd name="connsiteY0" fmla="*/ 65707 h 1791704"/>
              <a:gd name="connsiteX1" fmla="*/ 630218 w 2250107"/>
              <a:gd name="connsiteY1" fmla="*/ 115134 h 1791704"/>
              <a:gd name="connsiteX2" fmla="*/ 1180094 w 2250107"/>
              <a:gd name="connsiteY2" fmla="*/ 3923 h 1791704"/>
              <a:gd name="connsiteX3" fmla="*/ 1785575 w 2250107"/>
              <a:gd name="connsiteY3" fmla="*/ 281950 h 1791704"/>
              <a:gd name="connsiteX4" fmla="*/ 1958570 w 2250107"/>
              <a:gd name="connsiteY4" fmla="*/ 498194 h 1791704"/>
              <a:gd name="connsiteX5" fmla="*/ 2045067 w 2250107"/>
              <a:gd name="connsiteY5" fmla="*/ 739150 h 1791704"/>
              <a:gd name="connsiteX6" fmla="*/ 2236597 w 2250107"/>
              <a:gd name="connsiteY6" fmla="*/ 1740048 h 1791704"/>
              <a:gd name="connsiteX7" fmla="*/ 2205705 w 2250107"/>
              <a:gd name="connsiteY7" fmla="*/ 1616480 h 1791704"/>
              <a:gd name="connsiteX8" fmla="*/ 1977105 w 2250107"/>
              <a:gd name="connsiteY8" fmla="*/ 1344631 h 1791704"/>
              <a:gd name="connsiteX9" fmla="*/ 815570 w 2250107"/>
              <a:gd name="connsiteY9" fmla="*/ 1035712 h 1791704"/>
              <a:gd name="connsiteX10" fmla="*/ 1322197 w 2250107"/>
              <a:gd name="connsiteY10" fmla="*/ 1140745 h 1791704"/>
              <a:gd name="connsiteX11" fmla="*/ 346013 w 2250107"/>
              <a:gd name="connsiteY11" fmla="*/ 442588 h 1791704"/>
              <a:gd name="connsiteX12" fmla="*/ 24 w 2250107"/>
              <a:gd name="connsiteY12" fmla="*/ 121312 h 1791704"/>
              <a:gd name="connsiteX13" fmla="*/ 358370 w 2250107"/>
              <a:gd name="connsiteY13" fmla="*/ 244880 h 1791704"/>
              <a:gd name="connsiteX14" fmla="*/ 216267 w 2250107"/>
              <a:gd name="connsiteY14" fmla="*/ 65707 h 179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50107" h="1791704">
                <a:moveTo>
                  <a:pt x="216267" y="65707"/>
                </a:moveTo>
                <a:cubicBezTo>
                  <a:pt x="261575" y="44083"/>
                  <a:pt x="469580" y="125431"/>
                  <a:pt x="630218" y="115134"/>
                </a:cubicBezTo>
                <a:cubicBezTo>
                  <a:pt x="790856" y="104837"/>
                  <a:pt x="987535" y="-23880"/>
                  <a:pt x="1180094" y="3923"/>
                </a:cubicBezTo>
                <a:cubicBezTo>
                  <a:pt x="1372653" y="31726"/>
                  <a:pt x="1655829" y="199572"/>
                  <a:pt x="1785575" y="281950"/>
                </a:cubicBezTo>
                <a:cubicBezTo>
                  <a:pt x="1915321" y="364328"/>
                  <a:pt x="1915321" y="421994"/>
                  <a:pt x="1958570" y="498194"/>
                </a:cubicBezTo>
                <a:cubicBezTo>
                  <a:pt x="2001819" y="574394"/>
                  <a:pt x="1998729" y="532174"/>
                  <a:pt x="2045067" y="739150"/>
                </a:cubicBezTo>
                <a:cubicBezTo>
                  <a:pt x="2091405" y="946126"/>
                  <a:pt x="2209824" y="1593826"/>
                  <a:pt x="2236597" y="1740048"/>
                </a:cubicBezTo>
                <a:cubicBezTo>
                  <a:pt x="2263370" y="1886270"/>
                  <a:pt x="2248954" y="1682383"/>
                  <a:pt x="2205705" y="1616480"/>
                </a:cubicBezTo>
                <a:cubicBezTo>
                  <a:pt x="2162456" y="1550577"/>
                  <a:pt x="2208794" y="1441426"/>
                  <a:pt x="1977105" y="1344631"/>
                </a:cubicBezTo>
                <a:cubicBezTo>
                  <a:pt x="1745416" y="1247836"/>
                  <a:pt x="924721" y="1069693"/>
                  <a:pt x="815570" y="1035712"/>
                </a:cubicBezTo>
                <a:cubicBezTo>
                  <a:pt x="706419" y="1001731"/>
                  <a:pt x="1400456" y="1239599"/>
                  <a:pt x="1322197" y="1140745"/>
                </a:cubicBezTo>
                <a:cubicBezTo>
                  <a:pt x="1243938" y="1041891"/>
                  <a:pt x="566375" y="612494"/>
                  <a:pt x="346013" y="442588"/>
                </a:cubicBezTo>
                <a:cubicBezTo>
                  <a:pt x="125651" y="272683"/>
                  <a:pt x="-2035" y="154263"/>
                  <a:pt x="24" y="121312"/>
                </a:cubicBezTo>
                <a:cubicBezTo>
                  <a:pt x="2083" y="88361"/>
                  <a:pt x="319240" y="252088"/>
                  <a:pt x="358370" y="244880"/>
                </a:cubicBezTo>
                <a:cubicBezTo>
                  <a:pt x="397500" y="237672"/>
                  <a:pt x="170959" y="87331"/>
                  <a:pt x="216267" y="65707"/>
                </a:cubicBezTo>
                <a:close/>
              </a:path>
            </a:pathLst>
          </a:custGeom>
          <a:solidFill>
            <a:schemeClr val="accent4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3" name="フリーフォーム 342">
            <a:extLst>
              <a:ext uri="{FF2B5EF4-FFF2-40B4-BE49-F238E27FC236}">
                <a16:creationId xmlns:a16="http://schemas.microsoft.com/office/drawing/2014/main" id="{DA375AAE-E18D-5321-8FE1-2C034C1CD760}"/>
              </a:ext>
            </a:extLst>
          </p:cNvPr>
          <p:cNvSpPr/>
          <p:nvPr/>
        </p:nvSpPr>
        <p:spPr>
          <a:xfrm>
            <a:off x="8197360" y="7406367"/>
            <a:ext cx="614552" cy="799372"/>
          </a:xfrm>
          <a:custGeom>
            <a:avLst/>
            <a:gdLst>
              <a:gd name="connsiteX0" fmla="*/ 1348 w 614552"/>
              <a:gd name="connsiteY0" fmla="*/ 1509 h 799372"/>
              <a:gd name="connsiteX1" fmla="*/ 248483 w 614552"/>
              <a:gd name="connsiteY1" fmla="*/ 248644 h 799372"/>
              <a:gd name="connsiteX2" fmla="*/ 532689 w 614552"/>
              <a:gd name="connsiteY2" fmla="*/ 433995 h 799372"/>
              <a:gd name="connsiteX3" fmla="*/ 427656 w 614552"/>
              <a:gd name="connsiteY3" fmla="*/ 433995 h 799372"/>
              <a:gd name="connsiteX4" fmla="*/ 575937 w 614552"/>
              <a:gd name="connsiteY4" fmla="*/ 483422 h 799372"/>
              <a:gd name="connsiteX5" fmla="*/ 613008 w 614552"/>
              <a:gd name="connsiteY5" fmla="*/ 798519 h 799372"/>
              <a:gd name="connsiteX6" fmla="*/ 538867 w 614552"/>
              <a:gd name="connsiteY6" fmla="*/ 569919 h 799372"/>
              <a:gd name="connsiteX7" fmla="*/ 359694 w 614552"/>
              <a:gd name="connsiteY7" fmla="*/ 372211 h 799372"/>
              <a:gd name="connsiteX8" fmla="*/ 1348 w 614552"/>
              <a:gd name="connsiteY8" fmla="*/ 1509 h 799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4552" h="799372">
                <a:moveTo>
                  <a:pt x="1348" y="1509"/>
                </a:moveTo>
                <a:cubicBezTo>
                  <a:pt x="-17187" y="-19085"/>
                  <a:pt x="159926" y="176563"/>
                  <a:pt x="248483" y="248644"/>
                </a:cubicBezTo>
                <a:cubicBezTo>
                  <a:pt x="337040" y="320725"/>
                  <a:pt x="502827" y="403103"/>
                  <a:pt x="532689" y="433995"/>
                </a:cubicBezTo>
                <a:cubicBezTo>
                  <a:pt x="562551" y="464887"/>
                  <a:pt x="420448" y="425757"/>
                  <a:pt x="427656" y="433995"/>
                </a:cubicBezTo>
                <a:cubicBezTo>
                  <a:pt x="434864" y="442233"/>
                  <a:pt x="545045" y="422668"/>
                  <a:pt x="575937" y="483422"/>
                </a:cubicBezTo>
                <a:cubicBezTo>
                  <a:pt x="606829" y="544176"/>
                  <a:pt x="619186" y="784103"/>
                  <a:pt x="613008" y="798519"/>
                </a:cubicBezTo>
                <a:cubicBezTo>
                  <a:pt x="606830" y="812935"/>
                  <a:pt x="581086" y="640970"/>
                  <a:pt x="538867" y="569919"/>
                </a:cubicBezTo>
                <a:cubicBezTo>
                  <a:pt x="496648" y="498868"/>
                  <a:pt x="450310" y="465916"/>
                  <a:pt x="359694" y="372211"/>
                </a:cubicBezTo>
                <a:lnTo>
                  <a:pt x="1348" y="150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4" name="フリーフォーム 343">
            <a:extLst>
              <a:ext uri="{FF2B5EF4-FFF2-40B4-BE49-F238E27FC236}">
                <a16:creationId xmlns:a16="http://schemas.microsoft.com/office/drawing/2014/main" id="{9DAA23C8-E4F3-750D-1699-B994FC5393A4}"/>
              </a:ext>
            </a:extLst>
          </p:cNvPr>
          <p:cNvSpPr/>
          <p:nvPr/>
        </p:nvSpPr>
        <p:spPr>
          <a:xfrm>
            <a:off x="7375093" y="6943473"/>
            <a:ext cx="2015897" cy="3342519"/>
          </a:xfrm>
          <a:custGeom>
            <a:avLst/>
            <a:gdLst>
              <a:gd name="connsiteX0" fmla="*/ 8069 w 2015897"/>
              <a:gd name="connsiteY0" fmla="*/ 1024 h 3342519"/>
              <a:gd name="connsiteX1" fmla="*/ 730939 w 2015897"/>
              <a:gd name="connsiteY1" fmla="*/ 402619 h 3342519"/>
              <a:gd name="connsiteX2" fmla="*/ 1435275 w 2015897"/>
              <a:gd name="connsiteY2" fmla="*/ 1100776 h 3342519"/>
              <a:gd name="connsiteX3" fmla="*/ 1398204 w 2015897"/>
              <a:gd name="connsiteY3" fmla="*/ 1057527 h 3342519"/>
              <a:gd name="connsiteX4" fmla="*/ 2009864 w 2015897"/>
              <a:gd name="connsiteY4" fmla="*/ 2219062 h 3342519"/>
              <a:gd name="connsiteX5" fmla="*/ 1682410 w 2015897"/>
              <a:gd name="connsiteY5" fmla="*/ 2855435 h 3342519"/>
              <a:gd name="connsiteX6" fmla="*/ 1219031 w 2015897"/>
              <a:gd name="connsiteY6" fmla="*/ 3331170 h 3342519"/>
              <a:gd name="connsiteX7" fmla="*/ 1144891 w 2015897"/>
              <a:gd name="connsiteY7" fmla="*/ 3182889 h 3342519"/>
              <a:gd name="connsiteX8" fmla="*/ 928648 w 2015897"/>
              <a:gd name="connsiteY8" fmla="*/ 3059322 h 3342519"/>
              <a:gd name="connsiteX9" fmla="*/ 143993 w 2015897"/>
              <a:gd name="connsiteY9" fmla="*/ 1100776 h 3342519"/>
              <a:gd name="connsiteX10" fmla="*/ 354058 w 2015897"/>
              <a:gd name="connsiteY10" fmla="*/ 847462 h 3342519"/>
              <a:gd name="connsiteX11" fmla="*/ 341702 w 2015897"/>
              <a:gd name="connsiteY11" fmla="*/ 513830 h 3342519"/>
              <a:gd name="connsiteX12" fmla="*/ 8069 w 2015897"/>
              <a:gd name="connsiteY12" fmla="*/ 1024 h 3342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15897" h="3342519">
                <a:moveTo>
                  <a:pt x="8069" y="1024"/>
                </a:moveTo>
                <a:cubicBezTo>
                  <a:pt x="72942" y="-17511"/>
                  <a:pt x="493071" y="219327"/>
                  <a:pt x="730939" y="402619"/>
                </a:cubicBezTo>
                <a:cubicBezTo>
                  <a:pt x="968807" y="585911"/>
                  <a:pt x="1324064" y="991625"/>
                  <a:pt x="1435275" y="1100776"/>
                </a:cubicBezTo>
                <a:cubicBezTo>
                  <a:pt x="1546486" y="1209927"/>
                  <a:pt x="1302439" y="871146"/>
                  <a:pt x="1398204" y="1057527"/>
                </a:cubicBezTo>
                <a:cubicBezTo>
                  <a:pt x="1493969" y="1243908"/>
                  <a:pt x="1962496" y="1919411"/>
                  <a:pt x="2009864" y="2219062"/>
                </a:cubicBezTo>
                <a:cubicBezTo>
                  <a:pt x="2057232" y="2518713"/>
                  <a:pt x="1814215" y="2670084"/>
                  <a:pt x="1682410" y="2855435"/>
                </a:cubicBezTo>
                <a:cubicBezTo>
                  <a:pt x="1550605" y="3040786"/>
                  <a:pt x="1308617" y="3276594"/>
                  <a:pt x="1219031" y="3331170"/>
                </a:cubicBezTo>
                <a:cubicBezTo>
                  <a:pt x="1129445" y="3385746"/>
                  <a:pt x="1193288" y="3228197"/>
                  <a:pt x="1144891" y="3182889"/>
                </a:cubicBezTo>
                <a:cubicBezTo>
                  <a:pt x="1096494" y="3137581"/>
                  <a:pt x="1095464" y="3406341"/>
                  <a:pt x="928648" y="3059322"/>
                </a:cubicBezTo>
                <a:cubicBezTo>
                  <a:pt x="761832" y="2712303"/>
                  <a:pt x="239758" y="1469419"/>
                  <a:pt x="143993" y="1100776"/>
                </a:cubicBezTo>
                <a:cubicBezTo>
                  <a:pt x="48228" y="732133"/>
                  <a:pt x="321106" y="945286"/>
                  <a:pt x="354058" y="847462"/>
                </a:cubicBezTo>
                <a:cubicBezTo>
                  <a:pt x="387010" y="749638"/>
                  <a:pt x="394218" y="651814"/>
                  <a:pt x="341702" y="513830"/>
                </a:cubicBezTo>
                <a:cubicBezTo>
                  <a:pt x="289186" y="375846"/>
                  <a:pt x="-56804" y="19559"/>
                  <a:pt x="8069" y="1024"/>
                </a:cubicBezTo>
                <a:close/>
              </a:path>
            </a:pathLst>
          </a:custGeom>
          <a:solidFill>
            <a:schemeClr val="accent4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5" name="フリーフォーム 344">
            <a:extLst>
              <a:ext uri="{FF2B5EF4-FFF2-40B4-BE49-F238E27FC236}">
                <a16:creationId xmlns:a16="http://schemas.microsoft.com/office/drawing/2014/main" id="{A327A890-8C11-84B0-5E02-CD9F0A2E2EBF}"/>
              </a:ext>
            </a:extLst>
          </p:cNvPr>
          <p:cNvSpPr/>
          <p:nvPr/>
        </p:nvSpPr>
        <p:spPr>
          <a:xfrm>
            <a:off x="6975612" y="5894090"/>
            <a:ext cx="1951306" cy="2387809"/>
          </a:xfrm>
          <a:custGeom>
            <a:avLst/>
            <a:gdLst>
              <a:gd name="connsiteX0" fmla="*/ 5956 w 1951306"/>
              <a:gd name="connsiteY0" fmla="*/ 185434 h 2387809"/>
              <a:gd name="connsiteX1" fmla="*/ 1013031 w 1951306"/>
              <a:gd name="connsiteY1" fmla="*/ 83 h 2387809"/>
              <a:gd name="connsiteX2" fmla="*/ 1247810 w 1951306"/>
              <a:gd name="connsiteY2" fmla="*/ 160721 h 2387809"/>
              <a:gd name="connsiteX3" fmla="*/ 1192204 w 1951306"/>
              <a:gd name="connsiteY3" fmla="*/ 92759 h 2387809"/>
              <a:gd name="connsiteX4" fmla="*/ 1445518 w 1951306"/>
              <a:gd name="connsiteY4" fmla="*/ 494353 h 2387809"/>
              <a:gd name="connsiteX5" fmla="*/ 1556729 w 1951306"/>
              <a:gd name="connsiteY5" fmla="*/ 1155440 h 2387809"/>
              <a:gd name="connsiteX6" fmla="*/ 1939788 w 1951306"/>
              <a:gd name="connsiteY6" fmla="*/ 2347867 h 2387809"/>
              <a:gd name="connsiteX7" fmla="*/ 1785329 w 1951306"/>
              <a:gd name="connsiteY7" fmla="*/ 2038948 h 2387809"/>
              <a:gd name="connsiteX8" fmla="*/ 1130420 w 1951306"/>
              <a:gd name="connsiteY8" fmla="*/ 1384040 h 2387809"/>
              <a:gd name="connsiteX9" fmla="*/ 1136599 w 1951306"/>
              <a:gd name="connsiteY9" fmla="*/ 1260472 h 2387809"/>
              <a:gd name="connsiteX10" fmla="*/ 963604 w 1951306"/>
              <a:gd name="connsiteY10" fmla="*/ 543780 h 2387809"/>
              <a:gd name="connsiteX11" fmla="*/ 611437 w 1951306"/>
              <a:gd name="connsiteY11" fmla="*/ 253396 h 2387809"/>
              <a:gd name="connsiteX12" fmla="*/ 5956 w 1951306"/>
              <a:gd name="connsiteY12" fmla="*/ 185434 h 238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51306" h="2387809">
                <a:moveTo>
                  <a:pt x="5956" y="185434"/>
                </a:moveTo>
                <a:cubicBezTo>
                  <a:pt x="72888" y="143215"/>
                  <a:pt x="806055" y="4202"/>
                  <a:pt x="1013031" y="83"/>
                </a:cubicBezTo>
                <a:cubicBezTo>
                  <a:pt x="1220007" y="-4036"/>
                  <a:pt x="1217948" y="145275"/>
                  <a:pt x="1247810" y="160721"/>
                </a:cubicBezTo>
                <a:cubicBezTo>
                  <a:pt x="1277672" y="176167"/>
                  <a:pt x="1159253" y="37154"/>
                  <a:pt x="1192204" y="92759"/>
                </a:cubicBezTo>
                <a:cubicBezTo>
                  <a:pt x="1225155" y="148364"/>
                  <a:pt x="1384764" y="317240"/>
                  <a:pt x="1445518" y="494353"/>
                </a:cubicBezTo>
                <a:cubicBezTo>
                  <a:pt x="1506272" y="671467"/>
                  <a:pt x="1474351" y="846521"/>
                  <a:pt x="1556729" y="1155440"/>
                </a:cubicBezTo>
                <a:cubicBezTo>
                  <a:pt x="1639107" y="1464359"/>
                  <a:pt x="1901688" y="2200616"/>
                  <a:pt x="1939788" y="2347867"/>
                </a:cubicBezTo>
                <a:cubicBezTo>
                  <a:pt x="1977888" y="2495118"/>
                  <a:pt x="1920224" y="2199586"/>
                  <a:pt x="1785329" y="2038948"/>
                </a:cubicBezTo>
                <a:cubicBezTo>
                  <a:pt x="1650434" y="1878310"/>
                  <a:pt x="1238542" y="1513786"/>
                  <a:pt x="1130420" y="1384040"/>
                </a:cubicBezTo>
                <a:cubicBezTo>
                  <a:pt x="1022298" y="1254294"/>
                  <a:pt x="1164402" y="1400515"/>
                  <a:pt x="1136599" y="1260472"/>
                </a:cubicBezTo>
                <a:cubicBezTo>
                  <a:pt x="1108796" y="1120429"/>
                  <a:pt x="1051131" y="711626"/>
                  <a:pt x="963604" y="543780"/>
                </a:cubicBezTo>
                <a:cubicBezTo>
                  <a:pt x="876077" y="375934"/>
                  <a:pt x="767956" y="313120"/>
                  <a:pt x="611437" y="253396"/>
                </a:cubicBezTo>
                <a:cubicBezTo>
                  <a:pt x="454918" y="193672"/>
                  <a:pt x="-60976" y="227653"/>
                  <a:pt x="5956" y="185434"/>
                </a:cubicBezTo>
                <a:close/>
              </a:path>
            </a:pathLst>
          </a:custGeom>
          <a:solidFill>
            <a:schemeClr val="accent4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6" name="フリーフォーム 345">
            <a:extLst>
              <a:ext uri="{FF2B5EF4-FFF2-40B4-BE49-F238E27FC236}">
                <a16:creationId xmlns:a16="http://schemas.microsoft.com/office/drawing/2014/main" id="{997A741C-3A7C-7D64-6C73-271B2F43A7A7}"/>
              </a:ext>
            </a:extLst>
          </p:cNvPr>
          <p:cNvSpPr/>
          <p:nvPr/>
        </p:nvSpPr>
        <p:spPr>
          <a:xfrm>
            <a:off x="8628094" y="7552325"/>
            <a:ext cx="619086" cy="1073814"/>
          </a:xfrm>
          <a:custGeom>
            <a:avLst/>
            <a:gdLst>
              <a:gd name="connsiteX0" fmla="*/ 52528 w 619086"/>
              <a:gd name="connsiteY0" fmla="*/ 16189 h 1073814"/>
              <a:gd name="connsiteX1" fmla="*/ 101955 w 619086"/>
              <a:gd name="connsiteY1" fmla="*/ 331286 h 1073814"/>
              <a:gd name="connsiteX2" fmla="*/ 608582 w 619086"/>
              <a:gd name="connsiteY2" fmla="*/ 1060334 h 1073814"/>
              <a:gd name="connsiteX3" fmla="*/ 410874 w 619086"/>
              <a:gd name="connsiteY3" fmla="*/ 782307 h 1073814"/>
              <a:gd name="connsiteX4" fmla="*/ 9279 w 619086"/>
              <a:gd name="connsiteY4" fmla="*/ 498102 h 1073814"/>
              <a:gd name="connsiteX5" fmla="*/ 120490 w 619086"/>
              <a:gd name="connsiteY5" fmla="*/ 553707 h 1073814"/>
              <a:gd name="connsiteX6" fmla="*/ 27814 w 619086"/>
              <a:gd name="connsiteY6" fmla="*/ 244789 h 1073814"/>
              <a:gd name="connsiteX7" fmla="*/ 40171 w 619086"/>
              <a:gd name="connsiteY7" fmla="*/ 65616 h 1073814"/>
              <a:gd name="connsiteX8" fmla="*/ 52528 w 619086"/>
              <a:gd name="connsiteY8" fmla="*/ 16189 h 1073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9086" h="1073814">
                <a:moveTo>
                  <a:pt x="52528" y="16189"/>
                </a:moveTo>
                <a:cubicBezTo>
                  <a:pt x="62825" y="60467"/>
                  <a:pt x="9279" y="157262"/>
                  <a:pt x="101955" y="331286"/>
                </a:cubicBezTo>
                <a:cubicBezTo>
                  <a:pt x="194631" y="505310"/>
                  <a:pt x="557096" y="985164"/>
                  <a:pt x="608582" y="1060334"/>
                </a:cubicBezTo>
                <a:cubicBezTo>
                  <a:pt x="660068" y="1135504"/>
                  <a:pt x="510758" y="876012"/>
                  <a:pt x="410874" y="782307"/>
                </a:cubicBezTo>
                <a:cubicBezTo>
                  <a:pt x="310990" y="688602"/>
                  <a:pt x="57676" y="536202"/>
                  <a:pt x="9279" y="498102"/>
                </a:cubicBezTo>
                <a:cubicBezTo>
                  <a:pt x="-39118" y="460002"/>
                  <a:pt x="117401" y="595926"/>
                  <a:pt x="120490" y="553707"/>
                </a:cubicBezTo>
                <a:cubicBezTo>
                  <a:pt x="123579" y="511488"/>
                  <a:pt x="41200" y="326138"/>
                  <a:pt x="27814" y="244789"/>
                </a:cubicBezTo>
                <a:cubicBezTo>
                  <a:pt x="14427" y="163441"/>
                  <a:pt x="36052" y="102686"/>
                  <a:pt x="40171" y="65616"/>
                </a:cubicBezTo>
                <a:cubicBezTo>
                  <a:pt x="44290" y="28546"/>
                  <a:pt x="42231" y="-28089"/>
                  <a:pt x="52528" y="161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7" name="フリーフォーム 346">
            <a:extLst>
              <a:ext uri="{FF2B5EF4-FFF2-40B4-BE49-F238E27FC236}">
                <a16:creationId xmlns:a16="http://schemas.microsoft.com/office/drawing/2014/main" id="{C2F231DA-E3D3-8B41-050A-144CED2A6619}"/>
              </a:ext>
            </a:extLst>
          </p:cNvPr>
          <p:cNvSpPr/>
          <p:nvPr/>
        </p:nvSpPr>
        <p:spPr>
          <a:xfrm>
            <a:off x="8933923" y="8736944"/>
            <a:ext cx="554250" cy="1993372"/>
          </a:xfrm>
          <a:custGeom>
            <a:avLst/>
            <a:gdLst>
              <a:gd name="connsiteX0" fmla="*/ 284218 w 554250"/>
              <a:gd name="connsiteY0" fmla="*/ 11640 h 1993372"/>
              <a:gd name="connsiteX1" fmla="*/ 543709 w 554250"/>
              <a:gd name="connsiteY1" fmla="*/ 586229 h 1993372"/>
              <a:gd name="connsiteX2" fmla="*/ 500461 w 554250"/>
              <a:gd name="connsiteY2" fmla="*/ 487375 h 1993372"/>
              <a:gd name="connsiteX3" fmla="*/ 469569 w 554250"/>
              <a:gd name="connsiteY3" fmla="*/ 969288 h 1993372"/>
              <a:gd name="connsiteX4" fmla="*/ 469569 w 554250"/>
              <a:gd name="connsiteY4" fmla="*/ 876613 h 1993372"/>
              <a:gd name="connsiteX5" fmla="*/ 413963 w 554250"/>
              <a:gd name="connsiteY5" fmla="*/ 1951651 h 1993372"/>
              <a:gd name="connsiteX6" fmla="*/ 395428 w 554250"/>
              <a:gd name="connsiteY6" fmla="*/ 1778656 h 1993372"/>
              <a:gd name="connsiteX7" fmla="*/ 321288 w 554250"/>
              <a:gd name="connsiteY7" fmla="*/ 1828083 h 1993372"/>
              <a:gd name="connsiteX8" fmla="*/ 12 w 554250"/>
              <a:gd name="connsiteY8" fmla="*/ 1204067 h 1993372"/>
              <a:gd name="connsiteX9" fmla="*/ 333645 w 554250"/>
              <a:gd name="connsiteY9" fmla="*/ 845721 h 1993372"/>
              <a:gd name="connsiteX10" fmla="*/ 339823 w 554250"/>
              <a:gd name="connsiteY10" fmla="*/ 592407 h 1993372"/>
              <a:gd name="connsiteX11" fmla="*/ 327466 w 554250"/>
              <a:gd name="connsiteY11" fmla="*/ 234061 h 1993372"/>
              <a:gd name="connsiteX12" fmla="*/ 284218 w 554250"/>
              <a:gd name="connsiteY12" fmla="*/ 11640 h 1993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4250" h="1993372">
                <a:moveTo>
                  <a:pt x="284218" y="11640"/>
                </a:moveTo>
                <a:cubicBezTo>
                  <a:pt x="320258" y="70335"/>
                  <a:pt x="507669" y="506940"/>
                  <a:pt x="543709" y="586229"/>
                </a:cubicBezTo>
                <a:cubicBezTo>
                  <a:pt x="579749" y="665518"/>
                  <a:pt x="512818" y="423532"/>
                  <a:pt x="500461" y="487375"/>
                </a:cubicBezTo>
                <a:cubicBezTo>
                  <a:pt x="488104" y="551218"/>
                  <a:pt x="474718" y="904415"/>
                  <a:pt x="469569" y="969288"/>
                </a:cubicBezTo>
                <a:cubicBezTo>
                  <a:pt x="464420" y="1034161"/>
                  <a:pt x="478837" y="712886"/>
                  <a:pt x="469569" y="876613"/>
                </a:cubicBezTo>
                <a:cubicBezTo>
                  <a:pt x="460301" y="1040340"/>
                  <a:pt x="426320" y="1801311"/>
                  <a:pt x="413963" y="1951651"/>
                </a:cubicBezTo>
                <a:cubicBezTo>
                  <a:pt x="401606" y="2101991"/>
                  <a:pt x="410874" y="1799251"/>
                  <a:pt x="395428" y="1778656"/>
                </a:cubicBezTo>
                <a:cubicBezTo>
                  <a:pt x="379982" y="1758061"/>
                  <a:pt x="387191" y="1923848"/>
                  <a:pt x="321288" y="1828083"/>
                </a:cubicBezTo>
                <a:cubicBezTo>
                  <a:pt x="255385" y="1732318"/>
                  <a:pt x="-2047" y="1367794"/>
                  <a:pt x="12" y="1204067"/>
                </a:cubicBezTo>
                <a:cubicBezTo>
                  <a:pt x="2071" y="1040340"/>
                  <a:pt x="277010" y="947664"/>
                  <a:pt x="333645" y="845721"/>
                </a:cubicBezTo>
                <a:cubicBezTo>
                  <a:pt x="390280" y="743778"/>
                  <a:pt x="340853" y="694350"/>
                  <a:pt x="339823" y="592407"/>
                </a:cubicBezTo>
                <a:cubicBezTo>
                  <a:pt x="338793" y="490464"/>
                  <a:pt x="332615" y="338064"/>
                  <a:pt x="327466" y="234061"/>
                </a:cubicBezTo>
                <a:cubicBezTo>
                  <a:pt x="322317" y="130058"/>
                  <a:pt x="248178" y="-47055"/>
                  <a:pt x="284218" y="116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8" name="フリーフォーム 347">
            <a:extLst>
              <a:ext uri="{FF2B5EF4-FFF2-40B4-BE49-F238E27FC236}">
                <a16:creationId xmlns:a16="http://schemas.microsoft.com/office/drawing/2014/main" id="{FF720D65-3DA9-A1D9-18BD-853F3FBA361E}"/>
              </a:ext>
            </a:extLst>
          </p:cNvPr>
          <p:cNvSpPr/>
          <p:nvPr/>
        </p:nvSpPr>
        <p:spPr>
          <a:xfrm>
            <a:off x="7661042" y="5878133"/>
            <a:ext cx="1905476" cy="2635673"/>
          </a:xfrm>
          <a:custGeom>
            <a:avLst/>
            <a:gdLst>
              <a:gd name="connsiteX0" fmla="*/ 147 w 1905476"/>
              <a:gd name="connsiteY0" fmla="*/ 40753 h 2635673"/>
              <a:gd name="connsiteX1" fmla="*/ 506774 w 1905476"/>
              <a:gd name="connsiteY1" fmla="*/ 59289 h 2635673"/>
              <a:gd name="connsiteX2" fmla="*/ 988688 w 1905476"/>
              <a:gd name="connsiteY2" fmla="*/ 677126 h 2635673"/>
              <a:gd name="connsiteX3" fmla="*/ 1890731 w 1905476"/>
              <a:gd name="connsiteY3" fmla="*/ 2363824 h 2635673"/>
              <a:gd name="connsiteX4" fmla="*/ 1557099 w 1905476"/>
              <a:gd name="connsiteY4" fmla="*/ 2011656 h 2635673"/>
              <a:gd name="connsiteX5" fmla="*/ 1668309 w 1905476"/>
              <a:gd name="connsiteY5" fmla="*/ 2635672 h 2635673"/>
              <a:gd name="connsiteX6" fmla="*/ 1124612 w 1905476"/>
              <a:gd name="connsiteY6" fmla="*/ 2005478 h 2635673"/>
              <a:gd name="connsiteX7" fmla="*/ 550023 w 1905476"/>
              <a:gd name="connsiteY7" fmla="*/ 590629 h 2635673"/>
              <a:gd name="connsiteX8" fmla="*/ 747731 w 1905476"/>
              <a:gd name="connsiteY8" fmla="*/ 794516 h 2635673"/>
              <a:gd name="connsiteX9" fmla="*/ 457347 w 1905476"/>
              <a:gd name="connsiteY9" fmla="*/ 201391 h 2635673"/>
              <a:gd name="connsiteX10" fmla="*/ 147 w 1905476"/>
              <a:gd name="connsiteY10" fmla="*/ 40753 h 2635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05476" h="2635673">
                <a:moveTo>
                  <a:pt x="147" y="40753"/>
                </a:moveTo>
                <a:cubicBezTo>
                  <a:pt x="8385" y="17069"/>
                  <a:pt x="342017" y="-46773"/>
                  <a:pt x="506774" y="59289"/>
                </a:cubicBezTo>
                <a:cubicBezTo>
                  <a:pt x="671531" y="165351"/>
                  <a:pt x="758029" y="293037"/>
                  <a:pt x="988688" y="677126"/>
                </a:cubicBezTo>
                <a:cubicBezTo>
                  <a:pt x="1219348" y="1061215"/>
                  <a:pt x="1795996" y="2141402"/>
                  <a:pt x="1890731" y="2363824"/>
                </a:cubicBezTo>
                <a:cubicBezTo>
                  <a:pt x="1985466" y="2586246"/>
                  <a:pt x="1594169" y="1966348"/>
                  <a:pt x="1557099" y="2011656"/>
                </a:cubicBezTo>
                <a:cubicBezTo>
                  <a:pt x="1520029" y="2056964"/>
                  <a:pt x="1740390" y="2636702"/>
                  <a:pt x="1668309" y="2635672"/>
                </a:cubicBezTo>
                <a:cubicBezTo>
                  <a:pt x="1596228" y="2634642"/>
                  <a:pt x="1310993" y="2346318"/>
                  <a:pt x="1124612" y="2005478"/>
                </a:cubicBezTo>
                <a:cubicBezTo>
                  <a:pt x="938231" y="1664638"/>
                  <a:pt x="612836" y="792456"/>
                  <a:pt x="550023" y="590629"/>
                </a:cubicBezTo>
                <a:cubicBezTo>
                  <a:pt x="487210" y="388802"/>
                  <a:pt x="763177" y="859389"/>
                  <a:pt x="747731" y="794516"/>
                </a:cubicBezTo>
                <a:cubicBezTo>
                  <a:pt x="732285" y="729643"/>
                  <a:pt x="582974" y="327018"/>
                  <a:pt x="457347" y="201391"/>
                </a:cubicBezTo>
                <a:cubicBezTo>
                  <a:pt x="331720" y="75764"/>
                  <a:pt x="-8091" y="64437"/>
                  <a:pt x="147" y="40753"/>
                </a:cubicBezTo>
                <a:close/>
              </a:path>
            </a:pathLst>
          </a:custGeom>
          <a:solidFill>
            <a:schemeClr val="accent4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9" name="フリーフォーム 348">
            <a:extLst>
              <a:ext uri="{FF2B5EF4-FFF2-40B4-BE49-F238E27FC236}">
                <a16:creationId xmlns:a16="http://schemas.microsoft.com/office/drawing/2014/main" id="{23CDC684-B42C-8AD0-8F47-7AB69B6D1C5E}"/>
              </a:ext>
            </a:extLst>
          </p:cNvPr>
          <p:cNvSpPr/>
          <p:nvPr/>
        </p:nvSpPr>
        <p:spPr>
          <a:xfrm>
            <a:off x="8695459" y="7320217"/>
            <a:ext cx="913969" cy="3039140"/>
          </a:xfrm>
          <a:custGeom>
            <a:avLst/>
            <a:gdLst>
              <a:gd name="connsiteX0" fmla="*/ 905741 w 913969"/>
              <a:gd name="connsiteY0" fmla="*/ 829064 h 3039140"/>
              <a:gd name="connsiteX1" fmla="*/ 881027 w 913969"/>
              <a:gd name="connsiteY1" fmla="*/ 1162697 h 3039140"/>
              <a:gd name="connsiteX2" fmla="*/ 899563 w 913969"/>
              <a:gd name="connsiteY2" fmla="*/ 2052383 h 3039140"/>
              <a:gd name="connsiteX3" fmla="*/ 856314 w 913969"/>
              <a:gd name="connsiteY3" fmla="*/ 1891745 h 3039140"/>
              <a:gd name="connsiteX4" fmla="*/ 874849 w 913969"/>
              <a:gd name="connsiteY4" fmla="*/ 2985318 h 3039140"/>
              <a:gd name="connsiteX5" fmla="*/ 813065 w 913969"/>
              <a:gd name="connsiteY5" fmla="*/ 2620794 h 3039140"/>
              <a:gd name="connsiteX6" fmla="*/ 9876 w 913969"/>
              <a:gd name="connsiteY6" fmla="*/ 483075 h 3039140"/>
              <a:gd name="connsiteX7" fmla="*/ 349687 w 913969"/>
              <a:gd name="connsiteY7" fmla="*/ 977345 h 3039140"/>
              <a:gd name="connsiteX8" fmla="*/ 108730 w 913969"/>
              <a:gd name="connsiteY8" fmla="*/ 235940 h 3039140"/>
              <a:gd name="connsiteX9" fmla="*/ 275546 w 913969"/>
              <a:gd name="connsiteY9" fmla="*/ 378042 h 3039140"/>
              <a:gd name="connsiteX10" fmla="*/ 139622 w 913969"/>
              <a:gd name="connsiteY10" fmla="*/ 7340 h 3039140"/>
              <a:gd name="connsiteX11" fmla="*/ 714211 w 913969"/>
              <a:gd name="connsiteY11" fmla="*/ 773459 h 3039140"/>
              <a:gd name="connsiteX12" fmla="*/ 905741 w 913969"/>
              <a:gd name="connsiteY12" fmla="*/ 829064 h 303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3969" h="3039140">
                <a:moveTo>
                  <a:pt x="905741" y="829064"/>
                </a:moveTo>
                <a:cubicBezTo>
                  <a:pt x="933544" y="893937"/>
                  <a:pt x="882057" y="958811"/>
                  <a:pt x="881027" y="1162697"/>
                </a:cubicBezTo>
                <a:cubicBezTo>
                  <a:pt x="879997" y="1366583"/>
                  <a:pt x="903682" y="1930875"/>
                  <a:pt x="899563" y="2052383"/>
                </a:cubicBezTo>
                <a:cubicBezTo>
                  <a:pt x="895444" y="2173891"/>
                  <a:pt x="860433" y="1736256"/>
                  <a:pt x="856314" y="1891745"/>
                </a:cubicBezTo>
                <a:cubicBezTo>
                  <a:pt x="852195" y="2047234"/>
                  <a:pt x="882057" y="2863810"/>
                  <a:pt x="874849" y="2985318"/>
                </a:cubicBezTo>
                <a:cubicBezTo>
                  <a:pt x="867641" y="3106826"/>
                  <a:pt x="957227" y="3037835"/>
                  <a:pt x="813065" y="2620794"/>
                </a:cubicBezTo>
                <a:cubicBezTo>
                  <a:pt x="668903" y="2203753"/>
                  <a:pt x="87106" y="756983"/>
                  <a:pt x="9876" y="483075"/>
                </a:cubicBezTo>
                <a:cubicBezTo>
                  <a:pt x="-67354" y="209167"/>
                  <a:pt x="333211" y="1018534"/>
                  <a:pt x="349687" y="977345"/>
                </a:cubicBezTo>
                <a:cubicBezTo>
                  <a:pt x="366163" y="936156"/>
                  <a:pt x="121087" y="335824"/>
                  <a:pt x="108730" y="235940"/>
                </a:cubicBezTo>
                <a:cubicBezTo>
                  <a:pt x="96373" y="136056"/>
                  <a:pt x="270397" y="416142"/>
                  <a:pt x="275546" y="378042"/>
                </a:cubicBezTo>
                <a:cubicBezTo>
                  <a:pt x="280695" y="339942"/>
                  <a:pt x="66511" y="-58563"/>
                  <a:pt x="139622" y="7340"/>
                </a:cubicBezTo>
                <a:cubicBezTo>
                  <a:pt x="212733" y="73243"/>
                  <a:pt x="583435" y="633416"/>
                  <a:pt x="714211" y="773459"/>
                </a:cubicBezTo>
                <a:cubicBezTo>
                  <a:pt x="844987" y="913502"/>
                  <a:pt x="877938" y="764191"/>
                  <a:pt x="905741" y="829064"/>
                </a:cubicBezTo>
                <a:close/>
              </a:path>
            </a:pathLst>
          </a:custGeom>
          <a:solidFill>
            <a:schemeClr val="accent4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0" name="フリーフォーム 349">
            <a:extLst>
              <a:ext uri="{FF2B5EF4-FFF2-40B4-BE49-F238E27FC236}">
                <a16:creationId xmlns:a16="http://schemas.microsoft.com/office/drawing/2014/main" id="{EFA9D50E-7937-A7F5-F3B5-4AD30335F2B7}"/>
              </a:ext>
            </a:extLst>
          </p:cNvPr>
          <p:cNvSpPr/>
          <p:nvPr/>
        </p:nvSpPr>
        <p:spPr>
          <a:xfrm>
            <a:off x="2150563" y="5407023"/>
            <a:ext cx="193198" cy="942793"/>
          </a:xfrm>
          <a:custGeom>
            <a:avLst/>
            <a:gdLst>
              <a:gd name="connsiteX0" fmla="*/ 192587 w 193198"/>
              <a:gd name="connsiteY0" fmla="*/ 12702 h 942793"/>
              <a:gd name="connsiteX1" fmla="*/ 164012 w 193198"/>
              <a:gd name="connsiteY1" fmla="*/ 412752 h 942793"/>
              <a:gd name="connsiteX2" fmla="*/ 173537 w 193198"/>
              <a:gd name="connsiteY2" fmla="*/ 365127 h 942793"/>
              <a:gd name="connsiteX3" fmla="*/ 119562 w 193198"/>
              <a:gd name="connsiteY3" fmla="*/ 635002 h 942793"/>
              <a:gd name="connsiteX4" fmla="*/ 160837 w 193198"/>
              <a:gd name="connsiteY4" fmla="*/ 920752 h 942793"/>
              <a:gd name="connsiteX5" fmla="*/ 157662 w 193198"/>
              <a:gd name="connsiteY5" fmla="*/ 876302 h 942793"/>
              <a:gd name="connsiteX6" fmla="*/ 2087 w 193198"/>
              <a:gd name="connsiteY6" fmla="*/ 501652 h 942793"/>
              <a:gd name="connsiteX7" fmla="*/ 71937 w 193198"/>
              <a:gd name="connsiteY7" fmla="*/ 679452 h 942793"/>
              <a:gd name="connsiteX8" fmla="*/ 129087 w 193198"/>
              <a:gd name="connsiteY8" fmla="*/ 381002 h 942793"/>
              <a:gd name="connsiteX9" fmla="*/ 125912 w 193198"/>
              <a:gd name="connsiteY9" fmla="*/ 73027 h 942793"/>
              <a:gd name="connsiteX10" fmla="*/ 132262 w 193198"/>
              <a:gd name="connsiteY10" fmla="*/ 95252 h 942793"/>
              <a:gd name="connsiteX11" fmla="*/ 192587 w 193198"/>
              <a:gd name="connsiteY11" fmla="*/ 12702 h 94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3198" h="942793">
                <a:moveTo>
                  <a:pt x="192587" y="12702"/>
                </a:moveTo>
                <a:cubicBezTo>
                  <a:pt x="197879" y="65619"/>
                  <a:pt x="167187" y="354015"/>
                  <a:pt x="164012" y="412752"/>
                </a:cubicBezTo>
                <a:cubicBezTo>
                  <a:pt x="160837" y="471490"/>
                  <a:pt x="173537" y="365127"/>
                  <a:pt x="173537" y="365127"/>
                </a:cubicBezTo>
                <a:cubicBezTo>
                  <a:pt x="166129" y="402169"/>
                  <a:pt x="121679" y="542398"/>
                  <a:pt x="119562" y="635002"/>
                </a:cubicBezTo>
                <a:cubicBezTo>
                  <a:pt x="117445" y="727606"/>
                  <a:pt x="154487" y="880535"/>
                  <a:pt x="160837" y="920752"/>
                </a:cubicBezTo>
                <a:cubicBezTo>
                  <a:pt x="167187" y="960969"/>
                  <a:pt x="184120" y="946152"/>
                  <a:pt x="157662" y="876302"/>
                </a:cubicBezTo>
                <a:cubicBezTo>
                  <a:pt x="131204" y="806452"/>
                  <a:pt x="16374" y="534460"/>
                  <a:pt x="2087" y="501652"/>
                </a:cubicBezTo>
                <a:cubicBezTo>
                  <a:pt x="-12201" y="468844"/>
                  <a:pt x="50770" y="699560"/>
                  <a:pt x="71937" y="679452"/>
                </a:cubicBezTo>
                <a:cubicBezTo>
                  <a:pt x="93104" y="659344"/>
                  <a:pt x="120091" y="482073"/>
                  <a:pt x="129087" y="381002"/>
                </a:cubicBezTo>
                <a:cubicBezTo>
                  <a:pt x="138083" y="279931"/>
                  <a:pt x="125383" y="120652"/>
                  <a:pt x="125912" y="73027"/>
                </a:cubicBezTo>
                <a:cubicBezTo>
                  <a:pt x="126441" y="25402"/>
                  <a:pt x="122737" y="101602"/>
                  <a:pt x="132262" y="95252"/>
                </a:cubicBezTo>
                <a:cubicBezTo>
                  <a:pt x="141787" y="88902"/>
                  <a:pt x="187295" y="-40215"/>
                  <a:pt x="192587" y="1270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1" name="フリーフォーム 350">
            <a:extLst>
              <a:ext uri="{FF2B5EF4-FFF2-40B4-BE49-F238E27FC236}">
                <a16:creationId xmlns:a16="http://schemas.microsoft.com/office/drawing/2014/main" id="{13682094-1230-05E2-51B8-E7CFF325B335}"/>
              </a:ext>
            </a:extLst>
          </p:cNvPr>
          <p:cNvSpPr/>
          <p:nvPr/>
        </p:nvSpPr>
        <p:spPr>
          <a:xfrm>
            <a:off x="2183916" y="5998314"/>
            <a:ext cx="379818" cy="980313"/>
          </a:xfrm>
          <a:custGeom>
            <a:avLst/>
            <a:gdLst>
              <a:gd name="connsiteX0" fmla="*/ 48109 w 379818"/>
              <a:gd name="connsiteY0" fmla="*/ 2436 h 980313"/>
              <a:gd name="connsiteX1" fmla="*/ 152884 w 379818"/>
              <a:gd name="connsiteY1" fmla="*/ 313586 h 980313"/>
              <a:gd name="connsiteX2" fmla="*/ 146534 w 379818"/>
              <a:gd name="connsiteY2" fmla="*/ 259611 h 980313"/>
              <a:gd name="connsiteX3" fmla="*/ 130659 w 379818"/>
              <a:gd name="connsiteY3" fmla="*/ 602511 h 980313"/>
              <a:gd name="connsiteX4" fmla="*/ 149709 w 379818"/>
              <a:gd name="connsiteY4" fmla="*/ 539011 h 980313"/>
              <a:gd name="connsiteX5" fmla="*/ 156059 w 379818"/>
              <a:gd name="connsiteY5" fmla="*/ 713636 h 980313"/>
              <a:gd name="connsiteX6" fmla="*/ 378309 w 379818"/>
              <a:gd name="connsiteY6" fmla="*/ 977161 h 980313"/>
              <a:gd name="connsiteX7" fmla="*/ 244959 w 379818"/>
              <a:gd name="connsiteY7" fmla="*/ 853336 h 980313"/>
              <a:gd name="connsiteX8" fmla="*/ 76684 w 379818"/>
              <a:gd name="connsiteY8" fmla="*/ 767611 h 980313"/>
              <a:gd name="connsiteX9" fmla="*/ 184634 w 379818"/>
              <a:gd name="connsiteY9" fmla="*/ 964461 h 980313"/>
              <a:gd name="connsiteX10" fmla="*/ 44934 w 379818"/>
              <a:gd name="connsiteY10" fmla="*/ 669186 h 980313"/>
              <a:gd name="connsiteX11" fmla="*/ 22709 w 379818"/>
              <a:gd name="connsiteY11" fmla="*/ 424711 h 980313"/>
              <a:gd name="connsiteX12" fmla="*/ 484 w 379818"/>
              <a:gd name="connsiteY12" fmla="*/ 37361 h 980313"/>
              <a:gd name="connsiteX13" fmla="*/ 44934 w 379818"/>
              <a:gd name="connsiteY13" fmla="*/ 161186 h 980313"/>
              <a:gd name="connsiteX14" fmla="*/ 48109 w 379818"/>
              <a:gd name="connsiteY14" fmla="*/ 2436 h 980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9818" h="980313">
                <a:moveTo>
                  <a:pt x="48109" y="2436"/>
                </a:moveTo>
                <a:cubicBezTo>
                  <a:pt x="66101" y="27836"/>
                  <a:pt x="136480" y="270724"/>
                  <a:pt x="152884" y="313586"/>
                </a:cubicBezTo>
                <a:cubicBezTo>
                  <a:pt x="169288" y="356449"/>
                  <a:pt x="150238" y="211457"/>
                  <a:pt x="146534" y="259611"/>
                </a:cubicBezTo>
                <a:cubicBezTo>
                  <a:pt x="142830" y="307765"/>
                  <a:pt x="130130" y="555944"/>
                  <a:pt x="130659" y="602511"/>
                </a:cubicBezTo>
                <a:cubicBezTo>
                  <a:pt x="131188" y="649078"/>
                  <a:pt x="145476" y="520490"/>
                  <a:pt x="149709" y="539011"/>
                </a:cubicBezTo>
                <a:cubicBezTo>
                  <a:pt x="153942" y="557532"/>
                  <a:pt x="117959" y="640611"/>
                  <a:pt x="156059" y="713636"/>
                </a:cubicBezTo>
                <a:cubicBezTo>
                  <a:pt x="194159" y="786661"/>
                  <a:pt x="363492" y="953878"/>
                  <a:pt x="378309" y="977161"/>
                </a:cubicBezTo>
                <a:cubicBezTo>
                  <a:pt x="393126" y="1000444"/>
                  <a:pt x="295230" y="888261"/>
                  <a:pt x="244959" y="853336"/>
                </a:cubicBezTo>
                <a:cubicBezTo>
                  <a:pt x="194688" y="818411"/>
                  <a:pt x="86738" y="749090"/>
                  <a:pt x="76684" y="767611"/>
                </a:cubicBezTo>
                <a:cubicBezTo>
                  <a:pt x="66630" y="786132"/>
                  <a:pt x="189926" y="980865"/>
                  <a:pt x="184634" y="964461"/>
                </a:cubicBezTo>
                <a:cubicBezTo>
                  <a:pt x="179342" y="948057"/>
                  <a:pt x="71922" y="759144"/>
                  <a:pt x="44934" y="669186"/>
                </a:cubicBezTo>
                <a:cubicBezTo>
                  <a:pt x="17946" y="579228"/>
                  <a:pt x="30117" y="530015"/>
                  <a:pt x="22709" y="424711"/>
                </a:cubicBezTo>
                <a:cubicBezTo>
                  <a:pt x="15301" y="319407"/>
                  <a:pt x="-3220" y="81282"/>
                  <a:pt x="484" y="37361"/>
                </a:cubicBezTo>
                <a:cubicBezTo>
                  <a:pt x="4188" y="-6560"/>
                  <a:pt x="37526" y="163832"/>
                  <a:pt x="44934" y="161186"/>
                </a:cubicBezTo>
                <a:cubicBezTo>
                  <a:pt x="52342" y="158540"/>
                  <a:pt x="30117" y="-22964"/>
                  <a:pt x="48109" y="243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2" name="フリーフォーム 351">
            <a:extLst>
              <a:ext uri="{FF2B5EF4-FFF2-40B4-BE49-F238E27FC236}">
                <a16:creationId xmlns:a16="http://schemas.microsoft.com/office/drawing/2014/main" id="{178612B3-AAE6-1FB3-08AC-9F1FA19E50AC}"/>
              </a:ext>
            </a:extLst>
          </p:cNvPr>
          <p:cNvSpPr/>
          <p:nvPr/>
        </p:nvSpPr>
        <p:spPr>
          <a:xfrm>
            <a:off x="2229205" y="6718426"/>
            <a:ext cx="628460" cy="1544008"/>
          </a:xfrm>
          <a:custGeom>
            <a:avLst/>
            <a:gdLst>
              <a:gd name="connsiteX0" fmla="*/ 88545 w 628460"/>
              <a:gd name="connsiteY0" fmla="*/ 3049 h 1544008"/>
              <a:gd name="connsiteX1" fmla="*/ 406045 w 628460"/>
              <a:gd name="connsiteY1" fmla="*/ 406274 h 1544008"/>
              <a:gd name="connsiteX2" fmla="*/ 361595 w 628460"/>
              <a:gd name="connsiteY2" fmla="*/ 361824 h 1544008"/>
              <a:gd name="connsiteX3" fmla="*/ 621945 w 628460"/>
              <a:gd name="connsiteY3" fmla="*/ 1320674 h 1544008"/>
              <a:gd name="connsiteX4" fmla="*/ 533045 w 628460"/>
              <a:gd name="connsiteY4" fmla="*/ 1022224 h 1544008"/>
              <a:gd name="connsiteX5" fmla="*/ 348895 w 628460"/>
              <a:gd name="connsiteY5" fmla="*/ 612649 h 1544008"/>
              <a:gd name="connsiteX6" fmla="*/ 444145 w 628460"/>
              <a:gd name="connsiteY6" fmla="*/ 1492124 h 1544008"/>
              <a:gd name="connsiteX7" fmla="*/ 390170 w 628460"/>
              <a:gd name="connsiteY7" fmla="*/ 1295274 h 1544008"/>
              <a:gd name="connsiteX8" fmla="*/ 15520 w 628460"/>
              <a:gd name="connsiteY8" fmla="*/ 88774 h 1544008"/>
              <a:gd name="connsiteX9" fmla="*/ 72670 w 628460"/>
              <a:gd name="connsiteY9" fmla="*/ 212599 h 1544008"/>
              <a:gd name="connsiteX10" fmla="*/ 88545 w 628460"/>
              <a:gd name="connsiteY10" fmla="*/ 3049 h 1544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8460" h="1544008">
                <a:moveTo>
                  <a:pt x="88545" y="3049"/>
                </a:moveTo>
                <a:cubicBezTo>
                  <a:pt x="144107" y="35328"/>
                  <a:pt x="360537" y="346478"/>
                  <a:pt x="406045" y="406274"/>
                </a:cubicBezTo>
                <a:cubicBezTo>
                  <a:pt x="451553" y="466070"/>
                  <a:pt x="325612" y="209424"/>
                  <a:pt x="361595" y="361824"/>
                </a:cubicBezTo>
                <a:cubicBezTo>
                  <a:pt x="397578" y="514224"/>
                  <a:pt x="593370" y="1210607"/>
                  <a:pt x="621945" y="1320674"/>
                </a:cubicBezTo>
                <a:cubicBezTo>
                  <a:pt x="650520" y="1430741"/>
                  <a:pt x="578553" y="1140228"/>
                  <a:pt x="533045" y="1022224"/>
                </a:cubicBezTo>
                <a:cubicBezTo>
                  <a:pt x="487537" y="904220"/>
                  <a:pt x="363712" y="534332"/>
                  <a:pt x="348895" y="612649"/>
                </a:cubicBezTo>
                <a:cubicBezTo>
                  <a:pt x="334078" y="690966"/>
                  <a:pt x="437266" y="1378353"/>
                  <a:pt x="444145" y="1492124"/>
                </a:cubicBezTo>
                <a:cubicBezTo>
                  <a:pt x="451024" y="1605895"/>
                  <a:pt x="461608" y="1529166"/>
                  <a:pt x="390170" y="1295274"/>
                </a:cubicBezTo>
                <a:cubicBezTo>
                  <a:pt x="318733" y="1061382"/>
                  <a:pt x="68437" y="269220"/>
                  <a:pt x="15520" y="88774"/>
                </a:cubicBezTo>
                <a:cubicBezTo>
                  <a:pt x="-37397" y="-91672"/>
                  <a:pt x="61028" y="220007"/>
                  <a:pt x="72670" y="212599"/>
                </a:cubicBezTo>
                <a:cubicBezTo>
                  <a:pt x="84312" y="205191"/>
                  <a:pt x="32983" y="-29230"/>
                  <a:pt x="88545" y="304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3" name="フリーフォーム 352">
            <a:extLst>
              <a:ext uri="{FF2B5EF4-FFF2-40B4-BE49-F238E27FC236}">
                <a16:creationId xmlns:a16="http://schemas.microsoft.com/office/drawing/2014/main" id="{F36FDD85-A8A9-E6B7-A98F-66C6394CC283}"/>
              </a:ext>
            </a:extLst>
          </p:cNvPr>
          <p:cNvSpPr/>
          <p:nvPr/>
        </p:nvSpPr>
        <p:spPr>
          <a:xfrm>
            <a:off x="2396838" y="7379993"/>
            <a:ext cx="723483" cy="1405298"/>
          </a:xfrm>
          <a:custGeom>
            <a:avLst/>
            <a:gdLst>
              <a:gd name="connsiteX0" fmla="*/ 444787 w 723483"/>
              <a:gd name="connsiteY0" fmla="*/ 214607 h 1405298"/>
              <a:gd name="connsiteX1" fmla="*/ 381287 w 723483"/>
              <a:gd name="connsiteY1" fmla="*/ 789282 h 1405298"/>
              <a:gd name="connsiteX2" fmla="*/ 374937 w 723483"/>
              <a:gd name="connsiteY2" fmla="*/ 665457 h 1405298"/>
              <a:gd name="connsiteX3" fmla="*/ 721012 w 723483"/>
              <a:gd name="connsiteY3" fmla="*/ 1332207 h 1405298"/>
              <a:gd name="connsiteX4" fmla="*/ 527337 w 723483"/>
              <a:gd name="connsiteY4" fmla="*/ 1087732 h 1405298"/>
              <a:gd name="connsiteX5" fmla="*/ 473362 w 723483"/>
              <a:gd name="connsiteY5" fmla="*/ 1405232 h 1405298"/>
              <a:gd name="connsiteX6" fmla="*/ 295562 w 723483"/>
              <a:gd name="connsiteY6" fmla="*/ 1055982 h 1405298"/>
              <a:gd name="connsiteX7" fmla="*/ 273337 w 723483"/>
              <a:gd name="connsiteY7" fmla="*/ 1319507 h 1405298"/>
              <a:gd name="connsiteX8" fmla="*/ 92362 w 723483"/>
              <a:gd name="connsiteY8" fmla="*/ 560682 h 1405298"/>
              <a:gd name="connsiteX9" fmla="*/ 127287 w 723483"/>
              <a:gd name="connsiteY9" fmla="*/ 547982 h 1405298"/>
              <a:gd name="connsiteX10" fmla="*/ 287 w 723483"/>
              <a:gd name="connsiteY10" fmla="*/ 1882 h 1405298"/>
              <a:gd name="connsiteX11" fmla="*/ 168562 w 723483"/>
              <a:gd name="connsiteY11" fmla="*/ 360657 h 1405298"/>
              <a:gd name="connsiteX12" fmla="*/ 136812 w 723483"/>
              <a:gd name="connsiteY12" fmla="*/ 138407 h 1405298"/>
              <a:gd name="connsiteX13" fmla="*/ 241587 w 723483"/>
              <a:gd name="connsiteY13" fmla="*/ 363832 h 1405298"/>
              <a:gd name="connsiteX14" fmla="*/ 295562 w 723483"/>
              <a:gd name="connsiteY14" fmla="*/ 128882 h 1405298"/>
              <a:gd name="connsiteX15" fmla="*/ 355887 w 723483"/>
              <a:gd name="connsiteY15" fmla="*/ 414632 h 1405298"/>
              <a:gd name="connsiteX16" fmla="*/ 444787 w 723483"/>
              <a:gd name="connsiteY16" fmla="*/ 214607 h 1405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3483" h="1405298">
                <a:moveTo>
                  <a:pt x="444787" y="214607"/>
                </a:moveTo>
                <a:cubicBezTo>
                  <a:pt x="449020" y="277049"/>
                  <a:pt x="392929" y="714141"/>
                  <a:pt x="381287" y="789282"/>
                </a:cubicBezTo>
                <a:cubicBezTo>
                  <a:pt x="369645" y="864423"/>
                  <a:pt x="318316" y="574970"/>
                  <a:pt x="374937" y="665457"/>
                </a:cubicBezTo>
                <a:cubicBezTo>
                  <a:pt x="431558" y="755944"/>
                  <a:pt x="695612" y="1261828"/>
                  <a:pt x="721012" y="1332207"/>
                </a:cubicBezTo>
                <a:cubicBezTo>
                  <a:pt x="746412" y="1402586"/>
                  <a:pt x="568612" y="1075561"/>
                  <a:pt x="527337" y="1087732"/>
                </a:cubicBezTo>
                <a:cubicBezTo>
                  <a:pt x="486062" y="1099903"/>
                  <a:pt x="511991" y="1410524"/>
                  <a:pt x="473362" y="1405232"/>
                </a:cubicBezTo>
                <a:cubicBezTo>
                  <a:pt x="434733" y="1399940"/>
                  <a:pt x="328899" y="1070269"/>
                  <a:pt x="295562" y="1055982"/>
                </a:cubicBezTo>
                <a:cubicBezTo>
                  <a:pt x="262225" y="1041695"/>
                  <a:pt x="307204" y="1402057"/>
                  <a:pt x="273337" y="1319507"/>
                </a:cubicBezTo>
                <a:cubicBezTo>
                  <a:pt x="239470" y="1236957"/>
                  <a:pt x="116704" y="689269"/>
                  <a:pt x="92362" y="560682"/>
                </a:cubicBezTo>
                <a:cubicBezTo>
                  <a:pt x="68020" y="432095"/>
                  <a:pt x="142633" y="641115"/>
                  <a:pt x="127287" y="547982"/>
                </a:cubicBezTo>
                <a:cubicBezTo>
                  <a:pt x="111941" y="454849"/>
                  <a:pt x="-6592" y="33103"/>
                  <a:pt x="287" y="1882"/>
                </a:cubicBezTo>
                <a:cubicBezTo>
                  <a:pt x="7166" y="-29339"/>
                  <a:pt x="145808" y="337903"/>
                  <a:pt x="168562" y="360657"/>
                </a:cubicBezTo>
                <a:cubicBezTo>
                  <a:pt x="191316" y="383411"/>
                  <a:pt x="124641" y="137878"/>
                  <a:pt x="136812" y="138407"/>
                </a:cubicBezTo>
                <a:cubicBezTo>
                  <a:pt x="148983" y="138936"/>
                  <a:pt x="215129" y="365420"/>
                  <a:pt x="241587" y="363832"/>
                </a:cubicBezTo>
                <a:cubicBezTo>
                  <a:pt x="268045" y="362245"/>
                  <a:pt x="276512" y="120415"/>
                  <a:pt x="295562" y="128882"/>
                </a:cubicBezTo>
                <a:cubicBezTo>
                  <a:pt x="314612" y="137349"/>
                  <a:pt x="330487" y="397169"/>
                  <a:pt x="355887" y="414632"/>
                </a:cubicBezTo>
                <a:cubicBezTo>
                  <a:pt x="381287" y="432095"/>
                  <a:pt x="440554" y="152165"/>
                  <a:pt x="444787" y="21460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4" name="フリーフォーム 353">
            <a:extLst>
              <a:ext uri="{FF2B5EF4-FFF2-40B4-BE49-F238E27FC236}">
                <a16:creationId xmlns:a16="http://schemas.microsoft.com/office/drawing/2014/main" id="{12E82456-60C3-072F-C3F3-90DBB9353026}"/>
              </a:ext>
            </a:extLst>
          </p:cNvPr>
          <p:cNvSpPr/>
          <p:nvPr/>
        </p:nvSpPr>
        <p:spPr>
          <a:xfrm>
            <a:off x="2525975" y="8076599"/>
            <a:ext cx="444667" cy="1439664"/>
          </a:xfrm>
          <a:custGeom>
            <a:avLst/>
            <a:gdLst>
              <a:gd name="connsiteX0" fmla="*/ 426775 w 444667"/>
              <a:gd name="connsiteY0" fmla="*/ 327626 h 1439664"/>
              <a:gd name="connsiteX1" fmla="*/ 312475 w 444667"/>
              <a:gd name="connsiteY1" fmla="*/ 927701 h 1439664"/>
              <a:gd name="connsiteX2" fmla="*/ 290250 w 444667"/>
              <a:gd name="connsiteY2" fmla="*/ 854676 h 1439664"/>
              <a:gd name="connsiteX3" fmla="*/ 442650 w 444667"/>
              <a:gd name="connsiteY3" fmla="*/ 1438876 h 1439664"/>
              <a:gd name="connsiteX4" fmla="*/ 163250 w 444667"/>
              <a:gd name="connsiteY4" fmla="*/ 711801 h 1439664"/>
              <a:gd name="connsiteX5" fmla="*/ 271200 w 444667"/>
              <a:gd name="connsiteY5" fmla="*/ 1026126 h 1439664"/>
              <a:gd name="connsiteX6" fmla="*/ 1325 w 444667"/>
              <a:gd name="connsiteY6" fmla="*/ 22826 h 1439664"/>
              <a:gd name="connsiteX7" fmla="*/ 169600 w 444667"/>
              <a:gd name="connsiteY7" fmla="*/ 321276 h 1439664"/>
              <a:gd name="connsiteX8" fmla="*/ 210875 w 444667"/>
              <a:gd name="connsiteY8" fmla="*/ 286351 h 1439664"/>
              <a:gd name="connsiteX9" fmla="*/ 223575 w 444667"/>
              <a:gd name="connsiteY9" fmla="*/ 499076 h 1439664"/>
              <a:gd name="connsiteX10" fmla="*/ 426775 w 444667"/>
              <a:gd name="connsiteY10" fmla="*/ 327626 h 1439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4667" h="1439664">
                <a:moveTo>
                  <a:pt x="426775" y="327626"/>
                </a:moveTo>
                <a:cubicBezTo>
                  <a:pt x="441592" y="399063"/>
                  <a:pt x="335229" y="839859"/>
                  <a:pt x="312475" y="927701"/>
                </a:cubicBezTo>
                <a:cubicBezTo>
                  <a:pt x="289721" y="1015543"/>
                  <a:pt x="268554" y="769480"/>
                  <a:pt x="290250" y="854676"/>
                </a:cubicBezTo>
                <a:cubicBezTo>
                  <a:pt x="311946" y="939872"/>
                  <a:pt x="463817" y="1462689"/>
                  <a:pt x="442650" y="1438876"/>
                </a:cubicBezTo>
                <a:cubicBezTo>
                  <a:pt x="421483" y="1415064"/>
                  <a:pt x="191825" y="780593"/>
                  <a:pt x="163250" y="711801"/>
                </a:cubicBezTo>
                <a:cubicBezTo>
                  <a:pt x="134675" y="643009"/>
                  <a:pt x="298187" y="1140955"/>
                  <a:pt x="271200" y="1026126"/>
                </a:cubicBezTo>
                <a:cubicBezTo>
                  <a:pt x="244213" y="911297"/>
                  <a:pt x="18258" y="140301"/>
                  <a:pt x="1325" y="22826"/>
                </a:cubicBezTo>
                <a:cubicBezTo>
                  <a:pt x="-15608" y="-94649"/>
                  <a:pt x="134675" y="277355"/>
                  <a:pt x="169600" y="321276"/>
                </a:cubicBezTo>
                <a:cubicBezTo>
                  <a:pt x="204525" y="365197"/>
                  <a:pt x="201879" y="256718"/>
                  <a:pt x="210875" y="286351"/>
                </a:cubicBezTo>
                <a:cubicBezTo>
                  <a:pt x="219871" y="315984"/>
                  <a:pt x="191825" y="489551"/>
                  <a:pt x="223575" y="499076"/>
                </a:cubicBezTo>
                <a:cubicBezTo>
                  <a:pt x="255325" y="508601"/>
                  <a:pt x="411958" y="256189"/>
                  <a:pt x="426775" y="32762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5" name="フリーフォーム 354">
            <a:extLst>
              <a:ext uri="{FF2B5EF4-FFF2-40B4-BE49-F238E27FC236}">
                <a16:creationId xmlns:a16="http://schemas.microsoft.com/office/drawing/2014/main" id="{C1810381-99C6-8A6D-FB44-C1B7782C3DEC}"/>
              </a:ext>
            </a:extLst>
          </p:cNvPr>
          <p:cNvSpPr/>
          <p:nvPr/>
        </p:nvSpPr>
        <p:spPr>
          <a:xfrm>
            <a:off x="2669871" y="8636863"/>
            <a:ext cx="636139" cy="1454608"/>
          </a:xfrm>
          <a:custGeom>
            <a:avLst/>
            <a:gdLst>
              <a:gd name="connsiteX0" fmla="*/ 304 w 636139"/>
              <a:gd name="connsiteY0" fmla="*/ 40412 h 1454608"/>
              <a:gd name="connsiteX1" fmla="*/ 295579 w 636139"/>
              <a:gd name="connsiteY1" fmla="*/ 1351687 h 1454608"/>
              <a:gd name="connsiteX2" fmla="*/ 289229 w 636139"/>
              <a:gd name="connsiteY2" fmla="*/ 1291362 h 1454608"/>
              <a:gd name="connsiteX3" fmla="*/ 438454 w 636139"/>
              <a:gd name="connsiteY3" fmla="*/ 1450112 h 1454608"/>
              <a:gd name="connsiteX4" fmla="*/ 416229 w 636139"/>
              <a:gd name="connsiteY4" fmla="*/ 1335812 h 1454608"/>
              <a:gd name="connsiteX5" fmla="*/ 305104 w 636139"/>
              <a:gd name="connsiteY5" fmla="*/ 630962 h 1454608"/>
              <a:gd name="connsiteX6" fmla="*/ 635304 w 636139"/>
              <a:gd name="connsiteY6" fmla="*/ 964337 h 1454608"/>
              <a:gd name="connsiteX7" fmla="*/ 190804 w 636139"/>
              <a:gd name="connsiteY7" fmla="*/ 107087 h 1454608"/>
              <a:gd name="connsiteX8" fmla="*/ 238429 w 636139"/>
              <a:gd name="connsiteY8" fmla="*/ 313462 h 1454608"/>
              <a:gd name="connsiteX9" fmla="*/ 304 w 636139"/>
              <a:gd name="connsiteY9" fmla="*/ 40412 h 1454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6139" h="1454608">
                <a:moveTo>
                  <a:pt x="304" y="40412"/>
                </a:moveTo>
                <a:cubicBezTo>
                  <a:pt x="9829" y="213449"/>
                  <a:pt x="247425" y="1143195"/>
                  <a:pt x="295579" y="1351687"/>
                </a:cubicBezTo>
                <a:cubicBezTo>
                  <a:pt x="343733" y="1560179"/>
                  <a:pt x="265417" y="1274958"/>
                  <a:pt x="289229" y="1291362"/>
                </a:cubicBezTo>
                <a:cubicBezTo>
                  <a:pt x="313041" y="1307766"/>
                  <a:pt x="417287" y="1442704"/>
                  <a:pt x="438454" y="1450112"/>
                </a:cubicBezTo>
                <a:cubicBezTo>
                  <a:pt x="459621" y="1457520"/>
                  <a:pt x="438454" y="1472337"/>
                  <a:pt x="416229" y="1335812"/>
                </a:cubicBezTo>
                <a:cubicBezTo>
                  <a:pt x="394004" y="1199287"/>
                  <a:pt x="268592" y="692874"/>
                  <a:pt x="305104" y="630962"/>
                </a:cubicBezTo>
                <a:cubicBezTo>
                  <a:pt x="341616" y="569050"/>
                  <a:pt x="654354" y="1051649"/>
                  <a:pt x="635304" y="964337"/>
                </a:cubicBezTo>
                <a:cubicBezTo>
                  <a:pt x="616254" y="877025"/>
                  <a:pt x="256950" y="215566"/>
                  <a:pt x="190804" y="107087"/>
                </a:cubicBezTo>
                <a:cubicBezTo>
                  <a:pt x="124658" y="-1392"/>
                  <a:pt x="269121" y="321399"/>
                  <a:pt x="238429" y="313462"/>
                </a:cubicBezTo>
                <a:cubicBezTo>
                  <a:pt x="207737" y="305525"/>
                  <a:pt x="-9221" y="-132625"/>
                  <a:pt x="304" y="4041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6" name="フリーフォーム 355">
            <a:extLst>
              <a:ext uri="{FF2B5EF4-FFF2-40B4-BE49-F238E27FC236}">
                <a16:creationId xmlns:a16="http://schemas.microsoft.com/office/drawing/2014/main" id="{2A6D47ED-6442-1856-6CC4-320BC45E62CF}"/>
              </a:ext>
            </a:extLst>
          </p:cNvPr>
          <p:cNvSpPr/>
          <p:nvPr/>
        </p:nvSpPr>
        <p:spPr>
          <a:xfrm>
            <a:off x="3228938" y="9625004"/>
            <a:ext cx="137745" cy="185789"/>
          </a:xfrm>
          <a:custGeom>
            <a:avLst/>
            <a:gdLst>
              <a:gd name="connsiteX0" fmla="*/ 37 w 137745"/>
              <a:gd name="connsiteY0" fmla="*/ 1596 h 185789"/>
              <a:gd name="connsiteX1" fmla="*/ 120687 w 137745"/>
              <a:gd name="connsiteY1" fmla="*/ 80971 h 185789"/>
              <a:gd name="connsiteX2" fmla="*/ 136562 w 137745"/>
              <a:gd name="connsiteY2" fmla="*/ 185746 h 185789"/>
              <a:gd name="connsiteX3" fmla="*/ 133387 w 137745"/>
              <a:gd name="connsiteY3" fmla="*/ 68271 h 185789"/>
              <a:gd name="connsiteX4" fmla="*/ 107987 w 137745"/>
              <a:gd name="connsiteY4" fmla="*/ 30171 h 185789"/>
              <a:gd name="connsiteX5" fmla="*/ 37 w 137745"/>
              <a:gd name="connsiteY5" fmla="*/ 1596 h 185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745" h="185789">
                <a:moveTo>
                  <a:pt x="37" y="1596"/>
                </a:moveTo>
                <a:cubicBezTo>
                  <a:pt x="2154" y="10063"/>
                  <a:pt x="97933" y="50279"/>
                  <a:pt x="120687" y="80971"/>
                </a:cubicBezTo>
                <a:cubicBezTo>
                  <a:pt x="143441" y="111663"/>
                  <a:pt x="134445" y="187863"/>
                  <a:pt x="136562" y="185746"/>
                </a:cubicBezTo>
                <a:cubicBezTo>
                  <a:pt x="138679" y="183629"/>
                  <a:pt x="138149" y="94200"/>
                  <a:pt x="133387" y="68271"/>
                </a:cubicBezTo>
                <a:cubicBezTo>
                  <a:pt x="128625" y="42342"/>
                  <a:pt x="129154" y="39696"/>
                  <a:pt x="107987" y="30171"/>
                </a:cubicBezTo>
                <a:cubicBezTo>
                  <a:pt x="86820" y="20646"/>
                  <a:pt x="-2080" y="-6871"/>
                  <a:pt x="37" y="15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7" name="フリーフォーム 356">
            <a:extLst>
              <a:ext uri="{FF2B5EF4-FFF2-40B4-BE49-F238E27FC236}">
                <a16:creationId xmlns:a16="http://schemas.microsoft.com/office/drawing/2014/main" id="{CFF8375D-0BAB-389B-4D28-A28917C775E5}"/>
              </a:ext>
            </a:extLst>
          </p:cNvPr>
          <p:cNvSpPr/>
          <p:nvPr/>
        </p:nvSpPr>
        <p:spPr>
          <a:xfrm>
            <a:off x="3865106" y="5973447"/>
            <a:ext cx="620678" cy="1312444"/>
          </a:xfrm>
          <a:custGeom>
            <a:avLst/>
            <a:gdLst>
              <a:gd name="connsiteX0" fmla="*/ 79365 w 620678"/>
              <a:gd name="connsiteY0" fmla="*/ 28424 h 1312444"/>
              <a:gd name="connsiteX1" fmla="*/ 576906 w 620678"/>
              <a:gd name="connsiteY1" fmla="*/ 1256588 h 1312444"/>
              <a:gd name="connsiteX2" fmla="*/ 545529 w 620678"/>
              <a:gd name="connsiteY2" fmla="*/ 1122118 h 1312444"/>
              <a:gd name="connsiteX3" fmla="*/ 599318 w 620678"/>
              <a:gd name="connsiteY3" fmla="*/ 1292447 h 1312444"/>
              <a:gd name="connsiteX4" fmla="*/ 133153 w 620678"/>
              <a:gd name="connsiteY4" fmla="*/ 638024 h 1312444"/>
              <a:gd name="connsiteX5" fmla="*/ 267623 w 620678"/>
              <a:gd name="connsiteY5" fmla="*/ 768012 h 1312444"/>
              <a:gd name="connsiteX6" fmla="*/ 3165 w 620678"/>
              <a:gd name="connsiteY6" fmla="*/ 257024 h 1312444"/>
              <a:gd name="connsiteX7" fmla="*/ 119706 w 620678"/>
              <a:gd name="connsiteY7" fmla="*/ 378047 h 1312444"/>
              <a:gd name="connsiteX8" fmla="*/ 79365 w 620678"/>
              <a:gd name="connsiteY8" fmla="*/ 28424 h 1312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0678" h="1312444">
                <a:moveTo>
                  <a:pt x="79365" y="28424"/>
                </a:moveTo>
                <a:cubicBezTo>
                  <a:pt x="155565" y="174847"/>
                  <a:pt x="499212" y="1074306"/>
                  <a:pt x="576906" y="1256588"/>
                </a:cubicBezTo>
                <a:cubicBezTo>
                  <a:pt x="654600" y="1438870"/>
                  <a:pt x="541794" y="1116142"/>
                  <a:pt x="545529" y="1122118"/>
                </a:cubicBezTo>
                <a:cubicBezTo>
                  <a:pt x="549264" y="1128094"/>
                  <a:pt x="668047" y="1373129"/>
                  <a:pt x="599318" y="1292447"/>
                </a:cubicBezTo>
                <a:cubicBezTo>
                  <a:pt x="530589" y="1211765"/>
                  <a:pt x="188436" y="725430"/>
                  <a:pt x="133153" y="638024"/>
                </a:cubicBezTo>
                <a:cubicBezTo>
                  <a:pt x="77870" y="550618"/>
                  <a:pt x="289288" y="831512"/>
                  <a:pt x="267623" y="768012"/>
                </a:cubicBezTo>
                <a:cubicBezTo>
                  <a:pt x="245958" y="704512"/>
                  <a:pt x="27818" y="322018"/>
                  <a:pt x="3165" y="257024"/>
                </a:cubicBezTo>
                <a:cubicBezTo>
                  <a:pt x="-21488" y="192030"/>
                  <a:pt x="105512" y="408676"/>
                  <a:pt x="119706" y="378047"/>
                </a:cubicBezTo>
                <a:cubicBezTo>
                  <a:pt x="133900" y="347418"/>
                  <a:pt x="3165" y="-117999"/>
                  <a:pt x="79365" y="2842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8" name="フリーフォーム 357">
            <a:extLst>
              <a:ext uri="{FF2B5EF4-FFF2-40B4-BE49-F238E27FC236}">
                <a16:creationId xmlns:a16="http://schemas.microsoft.com/office/drawing/2014/main" id="{0C996B05-665A-4CB1-EB03-06DB2D74636A}"/>
              </a:ext>
            </a:extLst>
          </p:cNvPr>
          <p:cNvSpPr/>
          <p:nvPr/>
        </p:nvSpPr>
        <p:spPr>
          <a:xfrm>
            <a:off x="3122713" y="6021386"/>
            <a:ext cx="821819" cy="864655"/>
          </a:xfrm>
          <a:custGeom>
            <a:avLst/>
            <a:gdLst>
              <a:gd name="connsiteX0" fmla="*/ 821758 w 821819"/>
              <a:gd name="connsiteY0" fmla="*/ 2896 h 864655"/>
              <a:gd name="connsiteX1" fmla="*/ 602122 w 821819"/>
              <a:gd name="connsiteY1" fmla="*/ 401826 h 864655"/>
              <a:gd name="connsiteX2" fmla="*/ 5969 w 821819"/>
              <a:gd name="connsiteY2" fmla="*/ 859026 h 864655"/>
              <a:gd name="connsiteX3" fmla="*/ 283875 w 821819"/>
              <a:gd name="connsiteY3" fmla="*/ 661802 h 864655"/>
              <a:gd name="connsiteX4" fmla="*/ 86652 w 821819"/>
              <a:gd name="connsiteY4" fmla="*/ 738002 h 864655"/>
              <a:gd name="connsiteX5" fmla="*/ 561781 w 821819"/>
              <a:gd name="connsiteY5" fmla="*/ 330108 h 864655"/>
              <a:gd name="connsiteX6" fmla="*/ 422828 w 821819"/>
              <a:gd name="connsiteY6" fmla="*/ 419755 h 864655"/>
              <a:gd name="connsiteX7" fmla="*/ 633499 w 821819"/>
              <a:gd name="connsiteY7" fmla="*/ 177708 h 864655"/>
              <a:gd name="connsiteX8" fmla="*/ 624534 w 821819"/>
              <a:gd name="connsiteY8" fmla="*/ 218049 h 864655"/>
              <a:gd name="connsiteX9" fmla="*/ 821758 w 821819"/>
              <a:gd name="connsiteY9" fmla="*/ 2896 h 86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1819" h="864655">
                <a:moveTo>
                  <a:pt x="821758" y="2896"/>
                </a:moveTo>
                <a:cubicBezTo>
                  <a:pt x="818023" y="33526"/>
                  <a:pt x="738087" y="259138"/>
                  <a:pt x="602122" y="401826"/>
                </a:cubicBezTo>
                <a:cubicBezTo>
                  <a:pt x="466157" y="544514"/>
                  <a:pt x="59010" y="815697"/>
                  <a:pt x="5969" y="859026"/>
                </a:cubicBezTo>
                <a:cubicBezTo>
                  <a:pt x="-47072" y="902355"/>
                  <a:pt x="270428" y="681973"/>
                  <a:pt x="283875" y="661802"/>
                </a:cubicBezTo>
                <a:cubicBezTo>
                  <a:pt x="297322" y="641631"/>
                  <a:pt x="40334" y="793284"/>
                  <a:pt x="86652" y="738002"/>
                </a:cubicBezTo>
                <a:cubicBezTo>
                  <a:pt x="132970" y="682720"/>
                  <a:pt x="505752" y="383149"/>
                  <a:pt x="561781" y="330108"/>
                </a:cubicBezTo>
                <a:cubicBezTo>
                  <a:pt x="617810" y="277067"/>
                  <a:pt x="410875" y="445155"/>
                  <a:pt x="422828" y="419755"/>
                </a:cubicBezTo>
                <a:cubicBezTo>
                  <a:pt x="434781" y="394355"/>
                  <a:pt x="599881" y="211326"/>
                  <a:pt x="633499" y="177708"/>
                </a:cubicBezTo>
                <a:cubicBezTo>
                  <a:pt x="667117" y="144090"/>
                  <a:pt x="590169" y="241955"/>
                  <a:pt x="624534" y="218049"/>
                </a:cubicBezTo>
                <a:cubicBezTo>
                  <a:pt x="658899" y="194143"/>
                  <a:pt x="825493" y="-27734"/>
                  <a:pt x="821758" y="289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9" name="フリーフォーム 358">
            <a:extLst>
              <a:ext uri="{FF2B5EF4-FFF2-40B4-BE49-F238E27FC236}">
                <a16:creationId xmlns:a16="http://schemas.microsoft.com/office/drawing/2014/main" id="{34235D61-FDD4-0429-FF5C-58587968EF1D}"/>
              </a:ext>
            </a:extLst>
          </p:cNvPr>
          <p:cNvSpPr/>
          <p:nvPr/>
        </p:nvSpPr>
        <p:spPr>
          <a:xfrm>
            <a:off x="3444547" y="6202166"/>
            <a:ext cx="656960" cy="960962"/>
          </a:xfrm>
          <a:custGeom>
            <a:avLst/>
            <a:gdLst>
              <a:gd name="connsiteX0" fmla="*/ 387865 w 656960"/>
              <a:gd name="connsiteY0" fmla="*/ 10375 h 960962"/>
              <a:gd name="connsiteX1" fmla="*/ 441653 w 656960"/>
              <a:gd name="connsiteY1" fmla="*/ 512399 h 960962"/>
              <a:gd name="connsiteX2" fmla="*/ 468547 w 656960"/>
              <a:gd name="connsiteY2" fmla="*/ 422752 h 960962"/>
              <a:gd name="connsiteX3" fmla="*/ 2382 w 656960"/>
              <a:gd name="connsiteY3" fmla="*/ 794787 h 960962"/>
              <a:gd name="connsiteX4" fmla="*/ 275806 w 656960"/>
              <a:gd name="connsiteY4" fmla="*/ 646869 h 960962"/>
              <a:gd name="connsiteX5" fmla="*/ 15829 w 656960"/>
              <a:gd name="connsiteY5" fmla="*/ 844093 h 960962"/>
              <a:gd name="connsiteX6" fmla="*/ 293735 w 656960"/>
              <a:gd name="connsiteY6" fmla="*/ 714105 h 960962"/>
              <a:gd name="connsiteX7" fmla="*/ 181677 w 656960"/>
              <a:gd name="connsiteY7" fmla="*/ 929258 h 960962"/>
              <a:gd name="connsiteX8" fmla="*/ 455100 w 656960"/>
              <a:gd name="connsiteY8" fmla="*/ 723069 h 960962"/>
              <a:gd name="connsiteX9" fmla="*/ 365453 w 656960"/>
              <a:gd name="connsiteY9" fmla="*/ 960634 h 960962"/>
              <a:gd name="connsiteX10" fmla="*/ 607500 w 656960"/>
              <a:gd name="connsiteY10" fmla="*/ 660316 h 960962"/>
              <a:gd name="connsiteX11" fmla="*/ 571641 w 656960"/>
              <a:gd name="connsiteY11" fmla="*/ 776858 h 960962"/>
              <a:gd name="connsiteX12" fmla="*/ 656806 w 656960"/>
              <a:gd name="connsiteY12" fmla="*/ 481022 h 960962"/>
              <a:gd name="connsiteX13" fmla="*/ 589571 w 656960"/>
              <a:gd name="connsiteY13" fmla="*/ 328622 h 960962"/>
              <a:gd name="connsiteX14" fmla="*/ 481994 w 656960"/>
              <a:gd name="connsiteY14" fmla="*/ 310693 h 960962"/>
              <a:gd name="connsiteX15" fmla="*/ 513371 w 656960"/>
              <a:gd name="connsiteY15" fmla="*/ 180705 h 960962"/>
              <a:gd name="connsiteX16" fmla="*/ 387865 w 656960"/>
              <a:gd name="connsiteY16" fmla="*/ 10375 h 96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56960" h="960962">
                <a:moveTo>
                  <a:pt x="387865" y="10375"/>
                </a:moveTo>
                <a:cubicBezTo>
                  <a:pt x="375912" y="65657"/>
                  <a:pt x="428206" y="443670"/>
                  <a:pt x="441653" y="512399"/>
                </a:cubicBezTo>
                <a:cubicBezTo>
                  <a:pt x="455100" y="581128"/>
                  <a:pt x="541759" y="375687"/>
                  <a:pt x="468547" y="422752"/>
                </a:cubicBezTo>
                <a:cubicBezTo>
                  <a:pt x="395335" y="469817"/>
                  <a:pt x="34505" y="757434"/>
                  <a:pt x="2382" y="794787"/>
                </a:cubicBezTo>
                <a:cubicBezTo>
                  <a:pt x="-29741" y="832140"/>
                  <a:pt x="273565" y="638651"/>
                  <a:pt x="275806" y="646869"/>
                </a:cubicBezTo>
                <a:cubicBezTo>
                  <a:pt x="278047" y="655087"/>
                  <a:pt x="12841" y="832887"/>
                  <a:pt x="15829" y="844093"/>
                </a:cubicBezTo>
                <a:cubicBezTo>
                  <a:pt x="18817" y="855299"/>
                  <a:pt x="266094" y="699911"/>
                  <a:pt x="293735" y="714105"/>
                </a:cubicBezTo>
                <a:cubicBezTo>
                  <a:pt x="321376" y="728299"/>
                  <a:pt x="154783" y="927764"/>
                  <a:pt x="181677" y="929258"/>
                </a:cubicBezTo>
                <a:cubicBezTo>
                  <a:pt x="208571" y="930752"/>
                  <a:pt x="424471" y="717840"/>
                  <a:pt x="455100" y="723069"/>
                </a:cubicBezTo>
                <a:cubicBezTo>
                  <a:pt x="485729" y="728298"/>
                  <a:pt x="340053" y="971093"/>
                  <a:pt x="365453" y="960634"/>
                </a:cubicBezTo>
                <a:cubicBezTo>
                  <a:pt x="390853" y="950175"/>
                  <a:pt x="573135" y="690945"/>
                  <a:pt x="607500" y="660316"/>
                </a:cubicBezTo>
                <a:cubicBezTo>
                  <a:pt x="641865" y="629687"/>
                  <a:pt x="563423" y="806740"/>
                  <a:pt x="571641" y="776858"/>
                </a:cubicBezTo>
                <a:cubicBezTo>
                  <a:pt x="579859" y="746976"/>
                  <a:pt x="653818" y="555728"/>
                  <a:pt x="656806" y="481022"/>
                </a:cubicBezTo>
                <a:cubicBezTo>
                  <a:pt x="659794" y="406316"/>
                  <a:pt x="618706" y="357010"/>
                  <a:pt x="589571" y="328622"/>
                </a:cubicBezTo>
                <a:cubicBezTo>
                  <a:pt x="560436" y="300234"/>
                  <a:pt x="494694" y="335346"/>
                  <a:pt x="481994" y="310693"/>
                </a:cubicBezTo>
                <a:cubicBezTo>
                  <a:pt x="469294" y="286040"/>
                  <a:pt x="527565" y="224781"/>
                  <a:pt x="513371" y="180705"/>
                </a:cubicBezTo>
                <a:cubicBezTo>
                  <a:pt x="499177" y="136629"/>
                  <a:pt x="399818" y="-44907"/>
                  <a:pt x="387865" y="1037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0" name="フリーフォーム 359">
            <a:extLst>
              <a:ext uri="{FF2B5EF4-FFF2-40B4-BE49-F238E27FC236}">
                <a16:creationId xmlns:a16="http://schemas.microsoft.com/office/drawing/2014/main" id="{44836DFE-B7C5-6877-28AA-E359FEBD7482}"/>
              </a:ext>
            </a:extLst>
          </p:cNvPr>
          <p:cNvSpPr/>
          <p:nvPr/>
        </p:nvSpPr>
        <p:spPr>
          <a:xfrm>
            <a:off x="4476741" y="6268672"/>
            <a:ext cx="245203" cy="729626"/>
          </a:xfrm>
          <a:custGeom>
            <a:avLst/>
            <a:gdLst>
              <a:gd name="connsiteX0" fmla="*/ 54918 w 245203"/>
              <a:gd name="connsiteY0" fmla="*/ 2140 h 729626"/>
              <a:gd name="connsiteX1" fmla="*/ 234212 w 245203"/>
              <a:gd name="connsiteY1" fmla="*/ 486234 h 729626"/>
              <a:gd name="connsiteX2" fmla="*/ 220765 w 245203"/>
              <a:gd name="connsiteY2" fmla="*/ 432446 h 729626"/>
              <a:gd name="connsiteX3" fmla="*/ 180424 w 245203"/>
              <a:gd name="connsiteY3" fmla="*/ 728281 h 729626"/>
              <a:gd name="connsiteX4" fmla="*/ 153530 w 245203"/>
              <a:gd name="connsiteY4" fmla="*/ 526575 h 729626"/>
              <a:gd name="connsiteX5" fmla="*/ 1130 w 245203"/>
              <a:gd name="connsiteY5" fmla="*/ 172469 h 729626"/>
              <a:gd name="connsiteX6" fmla="*/ 81812 w 245203"/>
              <a:gd name="connsiteY6" fmla="*/ 302457 h 729626"/>
              <a:gd name="connsiteX7" fmla="*/ 54918 w 245203"/>
              <a:gd name="connsiteY7" fmla="*/ 2140 h 72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5203" h="729626">
                <a:moveTo>
                  <a:pt x="54918" y="2140"/>
                </a:moveTo>
                <a:cubicBezTo>
                  <a:pt x="80318" y="32770"/>
                  <a:pt x="206571" y="414516"/>
                  <a:pt x="234212" y="486234"/>
                </a:cubicBezTo>
                <a:cubicBezTo>
                  <a:pt x="261853" y="557952"/>
                  <a:pt x="229730" y="392105"/>
                  <a:pt x="220765" y="432446"/>
                </a:cubicBezTo>
                <a:cubicBezTo>
                  <a:pt x="211800" y="472787"/>
                  <a:pt x="191630" y="712593"/>
                  <a:pt x="180424" y="728281"/>
                </a:cubicBezTo>
                <a:cubicBezTo>
                  <a:pt x="169218" y="743969"/>
                  <a:pt x="183412" y="619210"/>
                  <a:pt x="153530" y="526575"/>
                </a:cubicBezTo>
                <a:cubicBezTo>
                  <a:pt x="123648" y="433940"/>
                  <a:pt x="13083" y="209822"/>
                  <a:pt x="1130" y="172469"/>
                </a:cubicBezTo>
                <a:cubicBezTo>
                  <a:pt x="-10823" y="135116"/>
                  <a:pt x="75836" y="325616"/>
                  <a:pt x="81812" y="302457"/>
                </a:cubicBezTo>
                <a:cubicBezTo>
                  <a:pt x="87788" y="279298"/>
                  <a:pt x="29518" y="-28490"/>
                  <a:pt x="54918" y="214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1" name="フリーフォーム 360">
            <a:extLst>
              <a:ext uri="{FF2B5EF4-FFF2-40B4-BE49-F238E27FC236}">
                <a16:creationId xmlns:a16="http://schemas.microsoft.com/office/drawing/2014/main" id="{1F5F9063-D140-A71B-FB47-877CC722DAF8}"/>
              </a:ext>
            </a:extLst>
          </p:cNvPr>
          <p:cNvSpPr/>
          <p:nvPr/>
        </p:nvSpPr>
        <p:spPr>
          <a:xfrm>
            <a:off x="4645074" y="6606848"/>
            <a:ext cx="219291" cy="664447"/>
          </a:xfrm>
          <a:custGeom>
            <a:avLst/>
            <a:gdLst>
              <a:gd name="connsiteX0" fmla="*/ 3126 w 219291"/>
              <a:gd name="connsiteY0" fmla="*/ 140 h 664447"/>
              <a:gd name="connsiteX1" fmla="*/ 213797 w 219291"/>
              <a:gd name="connsiteY1" fmla="*/ 255634 h 664447"/>
              <a:gd name="connsiteX2" fmla="*/ 151044 w 219291"/>
              <a:gd name="connsiteY2" fmla="*/ 358728 h 664447"/>
              <a:gd name="connsiteX3" fmla="*/ 79326 w 219291"/>
              <a:gd name="connsiteY3" fmla="*/ 663528 h 664447"/>
              <a:gd name="connsiteX4" fmla="*/ 115185 w 219291"/>
              <a:gd name="connsiteY4" fmla="*/ 457340 h 664447"/>
              <a:gd name="connsiteX5" fmla="*/ 61397 w 219291"/>
              <a:gd name="connsiteY5" fmla="*/ 582846 h 664447"/>
              <a:gd name="connsiteX6" fmla="*/ 34502 w 219291"/>
              <a:gd name="connsiteY6" fmla="*/ 237705 h 664447"/>
              <a:gd name="connsiteX7" fmla="*/ 83808 w 219291"/>
              <a:gd name="connsiteY7" fmla="*/ 219776 h 664447"/>
              <a:gd name="connsiteX8" fmla="*/ 3126 w 219291"/>
              <a:gd name="connsiteY8" fmla="*/ 140 h 664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291" h="664447">
                <a:moveTo>
                  <a:pt x="3126" y="140"/>
                </a:moveTo>
                <a:cubicBezTo>
                  <a:pt x="24791" y="6116"/>
                  <a:pt x="189144" y="195869"/>
                  <a:pt x="213797" y="255634"/>
                </a:cubicBezTo>
                <a:cubicBezTo>
                  <a:pt x="238450" y="315399"/>
                  <a:pt x="173456" y="290746"/>
                  <a:pt x="151044" y="358728"/>
                </a:cubicBezTo>
                <a:cubicBezTo>
                  <a:pt x="128632" y="426710"/>
                  <a:pt x="85302" y="647093"/>
                  <a:pt x="79326" y="663528"/>
                </a:cubicBezTo>
                <a:cubicBezTo>
                  <a:pt x="73350" y="679963"/>
                  <a:pt x="118173" y="470787"/>
                  <a:pt x="115185" y="457340"/>
                </a:cubicBezTo>
                <a:cubicBezTo>
                  <a:pt x="112197" y="443893"/>
                  <a:pt x="74844" y="619452"/>
                  <a:pt x="61397" y="582846"/>
                </a:cubicBezTo>
                <a:cubicBezTo>
                  <a:pt x="47950" y="546240"/>
                  <a:pt x="30767" y="298217"/>
                  <a:pt x="34502" y="237705"/>
                </a:cubicBezTo>
                <a:cubicBezTo>
                  <a:pt x="38237" y="177193"/>
                  <a:pt x="88290" y="259370"/>
                  <a:pt x="83808" y="219776"/>
                </a:cubicBezTo>
                <a:cubicBezTo>
                  <a:pt x="79326" y="180182"/>
                  <a:pt x="-18539" y="-5836"/>
                  <a:pt x="3126" y="14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2" name="フリーフォーム 361">
            <a:extLst>
              <a:ext uri="{FF2B5EF4-FFF2-40B4-BE49-F238E27FC236}">
                <a16:creationId xmlns:a16="http://schemas.microsoft.com/office/drawing/2014/main" id="{1D3A105F-C955-A4E3-5B53-C257A11AE653}"/>
              </a:ext>
            </a:extLst>
          </p:cNvPr>
          <p:cNvSpPr/>
          <p:nvPr/>
        </p:nvSpPr>
        <p:spPr>
          <a:xfrm>
            <a:off x="4597126" y="6736333"/>
            <a:ext cx="728110" cy="534127"/>
          </a:xfrm>
          <a:custGeom>
            <a:avLst/>
            <a:gdLst>
              <a:gd name="connsiteX0" fmla="*/ 660674 w 728110"/>
              <a:gd name="connsiteY0" fmla="*/ 643 h 534127"/>
              <a:gd name="connsiteX1" fmla="*/ 315533 w 728110"/>
              <a:gd name="connsiteY1" fmla="*/ 99255 h 534127"/>
              <a:gd name="connsiteX2" fmla="*/ 69003 w 728110"/>
              <a:gd name="connsiteY2" fmla="*/ 413020 h 534127"/>
              <a:gd name="connsiteX3" fmla="*/ 203474 w 728110"/>
              <a:gd name="connsiteY3" fmla="*/ 278549 h 534127"/>
              <a:gd name="connsiteX4" fmla="*/ 6250 w 728110"/>
              <a:gd name="connsiteY4" fmla="*/ 534043 h 534127"/>
              <a:gd name="connsiteX5" fmla="*/ 485862 w 728110"/>
              <a:gd name="connsiteY5" fmla="*/ 247173 h 534127"/>
              <a:gd name="connsiteX6" fmla="*/ 727909 w 728110"/>
              <a:gd name="connsiteY6" fmla="*/ 188902 h 534127"/>
              <a:gd name="connsiteX7" fmla="*/ 450003 w 728110"/>
              <a:gd name="connsiteY7" fmla="*/ 238208 h 534127"/>
              <a:gd name="connsiteX8" fmla="*/ 611368 w 728110"/>
              <a:gd name="connsiteY8" fmla="*/ 112702 h 534127"/>
              <a:gd name="connsiteX9" fmla="*/ 476898 w 728110"/>
              <a:gd name="connsiteY9" fmla="*/ 135114 h 534127"/>
              <a:gd name="connsiteX10" fmla="*/ 660674 w 728110"/>
              <a:gd name="connsiteY10" fmla="*/ 643 h 534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8110" h="534127">
                <a:moveTo>
                  <a:pt x="660674" y="643"/>
                </a:moveTo>
                <a:cubicBezTo>
                  <a:pt x="633780" y="-5334"/>
                  <a:pt x="414145" y="30526"/>
                  <a:pt x="315533" y="99255"/>
                </a:cubicBezTo>
                <a:cubicBezTo>
                  <a:pt x="216921" y="167984"/>
                  <a:pt x="87679" y="383138"/>
                  <a:pt x="69003" y="413020"/>
                </a:cubicBezTo>
                <a:cubicBezTo>
                  <a:pt x="50326" y="442902"/>
                  <a:pt x="213933" y="258379"/>
                  <a:pt x="203474" y="278549"/>
                </a:cubicBezTo>
                <a:cubicBezTo>
                  <a:pt x="193015" y="298719"/>
                  <a:pt x="-40815" y="539272"/>
                  <a:pt x="6250" y="534043"/>
                </a:cubicBezTo>
                <a:cubicBezTo>
                  <a:pt x="53315" y="528814"/>
                  <a:pt x="365586" y="304696"/>
                  <a:pt x="485862" y="247173"/>
                </a:cubicBezTo>
                <a:cubicBezTo>
                  <a:pt x="606138" y="189650"/>
                  <a:pt x="733886" y="190396"/>
                  <a:pt x="727909" y="188902"/>
                </a:cubicBezTo>
                <a:cubicBezTo>
                  <a:pt x="721933" y="187408"/>
                  <a:pt x="469426" y="250908"/>
                  <a:pt x="450003" y="238208"/>
                </a:cubicBezTo>
                <a:cubicBezTo>
                  <a:pt x="430579" y="225508"/>
                  <a:pt x="606886" y="129884"/>
                  <a:pt x="611368" y="112702"/>
                </a:cubicBezTo>
                <a:cubicBezTo>
                  <a:pt x="615850" y="95520"/>
                  <a:pt x="467933" y="148561"/>
                  <a:pt x="476898" y="135114"/>
                </a:cubicBezTo>
                <a:cubicBezTo>
                  <a:pt x="485863" y="121667"/>
                  <a:pt x="687568" y="6620"/>
                  <a:pt x="660674" y="64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4" name="フリーフォーム 363">
            <a:extLst>
              <a:ext uri="{FF2B5EF4-FFF2-40B4-BE49-F238E27FC236}">
                <a16:creationId xmlns:a16="http://schemas.microsoft.com/office/drawing/2014/main" id="{AA33F2B9-8EFD-67AB-737E-9CC6610011F9}"/>
              </a:ext>
            </a:extLst>
          </p:cNvPr>
          <p:cNvSpPr/>
          <p:nvPr/>
        </p:nvSpPr>
        <p:spPr>
          <a:xfrm>
            <a:off x="5817740" y="6893572"/>
            <a:ext cx="562978" cy="1062629"/>
          </a:xfrm>
          <a:custGeom>
            <a:avLst/>
            <a:gdLst>
              <a:gd name="connsiteX0" fmla="*/ 224472 w 562978"/>
              <a:gd name="connsiteY0" fmla="*/ 116828 h 1062629"/>
              <a:gd name="connsiteX1" fmla="*/ 358942 w 562978"/>
              <a:gd name="connsiteY1" fmla="*/ 444040 h 1062629"/>
              <a:gd name="connsiteX2" fmla="*/ 309636 w 562978"/>
              <a:gd name="connsiteY2" fmla="*/ 354393 h 1062629"/>
              <a:gd name="connsiteX3" fmla="*/ 560648 w 562978"/>
              <a:gd name="connsiteY3" fmla="*/ 1049157 h 1062629"/>
              <a:gd name="connsiteX4" fmla="*/ 435142 w 562978"/>
              <a:gd name="connsiteY4" fmla="*/ 825040 h 1062629"/>
              <a:gd name="connsiteX5" fmla="*/ 439625 w 562978"/>
              <a:gd name="connsiteY5" fmla="*/ 968475 h 1062629"/>
              <a:gd name="connsiteX6" fmla="*/ 157236 w 562978"/>
              <a:gd name="connsiteY6" fmla="*/ 340946 h 1062629"/>
              <a:gd name="connsiteX7" fmla="*/ 354 w 562978"/>
              <a:gd name="connsiteY7" fmla="*/ 287 h 1062629"/>
              <a:gd name="connsiteX8" fmla="*/ 197578 w 562978"/>
              <a:gd name="connsiteY8" fmla="*/ 282675 h 1062629"/>
              <a:gd name="connsiteX9" fmla="*/ 228954 w 562978"/>
              <a:gd name="connsiteY9" fmla="*/ 318534 h 1062629"/>
              <a:gd name="connsiteX10" fmla="*/ 116895 w 562978"/>
              <a:gd name="connsiteY10" fmla="*/ 58557 h 1062629"/>
              <a:gd name="connsiteX11" fmla="*/ 224472 w 562978"/>
              <a:gd name="connsiteY11" fmla="*/ 116828 h 1062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62978" h="1062629">
                <a:moveTo>
                  <a:pt x="224472" y="116828"/>
                </a:moveTo>
                <a:cubicBezTo>
                  <a:pt x="264813" y="181075"/>
                  <a:pt x="344748" y="404446"/>
                  <a:pt x="358942" y="444040"/>
                </a:cubicBezTo>
                <a:cubicBezTo>
                  <a:pt x="373136" y="483634"/>
                  <a:pt x="276018" y="253540"/>
                  <a:pt x="309636" y="354393"/>
                </a:cubicBezTo>
                <a:cubicBezTo>
                  <a:pt x="343254" y="455246"/>
                  <a:pt x="539730" y="970716"/>
                  <a:pt x="560648" y="1049157"/>
                </a:cubicBezTo>
                <a:cubicBezTo>
                  <a:pt x="581566" y="1127598"/>
                  <a:pt x="455312" y="838487"/>
                  <a:pt x="435142" y="825040"/>
                </a:cubicBezTo>
                <a:cubicBezTo>
                  <a:pt x="414972" y="811593"/>
                  <a:pt x="485943" y="1049157"/>
                  <a:pt x="439625" y="968475"/>
                </a:cubicBezTo>
                <a:cubicBezTo>
                  <a:pt x="393307" y="887793"/>
                  <a:pt x="230448" y="502311"/>
                  <a:pt x="157236" y="340946"/>
                </a:cubicBezTo>
                <a:cubicBezTo>
                  <a:pt x="84024" y="179581"/>
                  <a:pt x="-6370" y="9999"/>
                  <a:pt x="354" y="287"/>
                </a:cubicBezTo>
                <a:cubicBezTo>
                  <a:pt x="7078" y="-9425"/>
                  <a:pt x="159478" y="229634"/>
                  <a:pt x="197578" y="282675"/>
                </a:cubicBezTo>
                <a:cubicBezTo>
                  <a:pt x="235678" y="335716"/>
                  <a:pt x="242401" y="355887"/>
                  <a:pt x="228954" y="318534"/>
                </a:cubicBezTo>
                <a:cubicBezTo>
                  <a:pt x="215507" y="281181"/>
                  <a:pt x="118389" y="84704"/>
                  <a:pt x="116895" y="58557"/>
                </a:cubicBezTo>
                <a:cubicBezTo>
                  <a:pt x="115401" y="32410"/>
                  <a:pt x="184131" y="52581"/>
                  <a:pt x="224472" y="1168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5" name="フリーフォーム 364">
            <a:extLst>
              <a:ext uri="{FF2B5EF4-FFF2-40B4-BE49-F238E27FC236}">
                <a16:creationId xmlns:a16="http://schemas.microsoft.com/office/drawing/2014/main" id="{F6672078-D990-3444-8278-F24097D21DC5}"/>
              </a:ext>
            </a:extLst>
          </p:cNvPr>
          <p:cNvSpPr/>
          <p:nvPr/>
        </p:nvSpPr>
        <p:spPr>
          <a:xfrm>
            <a:off x="4056265" y="6095749"/>
            <a:ext cx="624213" cy="269197"/>
          </a:xfrm>
          <a:custGeom>
            <a:avLst/>
            <a:gdLst>
              <a:gd name="connsiteX0" fmla="*/ 89911 w 624213"/>
              <a:gd name="connsiteY0" fmla="*/ 251 h 269197"/>
              <a:gd name="connsiteX1" fmla="*/ 246794 w 624213"/>
              <a:gd name="connsiteY1" fmla="*/ 143686 h 269197"/>
              <a:gd name="connsiteX2" fmla="*/ 623311 w 624213"/>
              <a:gd name="connsiteY2" fmla="*/ 170580 h 269197"/>
              <a:gd name="connsiteX3" fmla="*/ 349888 w 624213"/>
              <a:gd name="connsiteY3" fmla="*/ 175063 h 269197"/>
              <a:gd name="connsiteX4" fmla="*/ 278170 w 624213"/>
              <a:gd name="connsiteY4" fmla="*/ 269192 h 269197"/>
              <a:gd name="connsiteX5" fmla="*/ 206453 w 624213"/>
              <a:gd name="connsiteY5" fmla="*/ 170580 h 269197"/>
              <a:gd name="connsiteX6" fmla="*/ 264 w 624213"/>
              <a:gd name="connsiteY6" fmla="*/ 98863 h 269197"/>
              <a:gd name="connsiteX7" fmla="*/ 161629 w 624213"/>
              <a:gd name="connsiteY7" fmla="*/ 107827 h 269197"/>
              <a:gd name="connsiteX8" fmla="*/ 89911 w 624213"/>
              <a:gd name="connsiteY8" fmla="*/ 251 h 269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4213" h="269197">
                <a:moveTo>
                  <a:pt x="89911" y="251"/>
                </a:moveTo>
                <a:cubicBezTo>
                  <a:pt x="104105" y="6227"/>
                  <a:pt x="157894" y="115298"/>
                  <a:pt x="246794" y="143686"/>
                </a:cubicBezTo>
                <a:cubicBezTo>
                  <a:pt x="335694" y="172074"/>
                  <a:pt x="606129" y="165351"/>
                  <a:pt x="623311" y="170580"/>
                </a:cubicBezTo>
                <a:cubicBezTo>
                  <a:pt x="640493" y="175809"/>
                  <a:pt x="407411" y="158628"/>
                  <a:pt x="349888" y="175063"/>
                </a:cubicBezTo>
                <a:cubicBezTo>
                  <a:pt x="292365" y="191498"/>
                  <a:pt x="302076" y="269939"/>
                  <a:pt x="278170" y="269192"/>
                </a:cubicBezTo>
                <a:cubicBezTo>
                  <a:pt x="254264" y="268445"/>
                  <a:pt x="252771" y="198968"/>
                  <a:pt x="206453" y="170580"/>
                </a:cubicBezTo>
                <a:cubicBezTo>
                  <a:pt x="160135" y="142192"/>
                  <a:pt x="7735" y="109322"/>
                  <a:pt x="264" y="98863"/>
                </a:cubicBezTo>
                <a:cubicBezTo>
                  <a:pt x="-7207" y="88404"/>
                  <a:pt x="145941" y="119033"/>
                  <a:pt x="161629" y="107827"/>
                </a:cubicBezTo>
                <a:cubicBezTo>
                  <a:pt x="177317" y="96621"/>
                  <a:pt x="75717" y="-5725"/>
                  <a:pt x="89911" y="251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6" name="フリーフォーム 365">
            <a:extLst>
              <a:ext uri="{FF2B5EF4-FFF2-40B4-BE49-F238E27FC236}">
                <a16:creationId xmlns:a16="http://schemas.microsoft.com/office/drawing/2014/main" id="{CE0C1B76-F694-7B5E-2ACA-7EB30204A103}"/>
              </a:ext>
            </a:extLst>
          </p:cNvPr>
          <p:cNvSpPr/>
          <p:nvPr/>
        </p:nvSpPr>
        <p:spPr>
          <a:xfrm>
            <a:off x="5575829" y="6920733"/>
            <a:ext cx="779118" cy="1447152"/>
          </a:xfrm>
          <a:custGeom>
            <a:avLst/>
            <a:gdLst>
              <a:gd name="connsiteX0" fmla="*/ 218 w 779118"/>
              <a:gd name="connsiteY0" fmla="*/ 20 h 1447152"/>
              <a:gd name="connsiteX1" fmla="*/ 408112 w 779118"/>
              <a:gd name="connsiteY1" fmla="*/ 255514 h 1447152"/>
              <a:gd name="connsiteX2" fmla="*/ 305018 w 779118"/>
              <a:gd name="connsiteY2" fmla="*/ 336196 h 1447152"/>
              <a:gd name="connsiteX3" fmla="*/ 390183 w 779118"/>
              <a:gd name="connsiteY3" fmla="*/ 528938 h 1447152"/>
              <a:gd name="connsiteX4" fmla="*/ 246747 w 779118"/>
              <a:gd name="connsiteY4" fmla="*/ 398949 h 1447152"/>
              <a:gd name="connsiteX5" fmla="*/ 461900 w 779118"/>
              <a:gd name="connsiteY5" fmla="*/ 676855 h 1447152"/>
              <a:gd name="connsiteX6" fmla="*/ 600853 w 779118"/>
              <a:gd name="connsiteY6" fmla="*/ 1071302 h 1447152"/>
              <a:gd name="connsiteX7" fmla="*/ 524653 w 779118"/>
              <a:gd name="connsiteY7" fmla="*/ 806843 h 1447152"/>
              <a:gd name="connsiteX8" fmla="*/ 408112 w 779118"/>
              <a:gd name="connsiteY8" fmla="*/ 1443338 h 1447152"/>
              <a:gd name="connsiteX9" fmla="*/ 694983 w 779118"/>
              <a:gd name="connsiteY9" fmla="*/ 1071302 h 1447152"/>
              <a:gd name="connsiteX10" fmla="*/ 771183 w 779118"/>
              <a:gd name="connsiteY10" fmla="*/ 1053373 h 1447152"/>
              <a:gd name="connsiteX11" fmla="*/ 538100 w 779118"/>
              <a:gd name="connsiteY11" fmla="*/ 358608 h 1447152"/>
              <a:gd name="connsiteX12" fmla="*/ 470865 w 779118"/>
              <a:gd name="connsiteY12" fmla="*/ 242067 h 1447152"/>
              <a:gd name="connsiteX13" fmla="*/ 218 w 779118"/>
              <a:gd name="connsiteY13" fmla="*/ 20 h 1447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79118" h="1447152">
                <a:moveTo>
                  <a:pt x="218" y="20"/>
                </a:moveTo>
                <a:cubicBezTo>
                  <a:pt x="-10241" y="2261"/>
                  <a:pt x="357312" y="199485"/>
                  <a:pt x="408112" y="255514"/>
                </a:cubicBezTo>
                <a:cubicBezTo>
                  <a:pt x="458912" y="311543"/>
                  <a:pt x="308006" y="290625"/>
                  <a:pt x="305018" y="336196"/>
                </a:cubicBezTo>
                <a:cubicBezTo>
                  <a:pt x="302030" y="381767"/>
                  <a:pt x="399895" y="518479"/>
                  <a:pt x="390183" y="528938"/>
                </a:cubicBezTo>
                <a:cubicBezTo>
                  <a:pt x="380471" y="539397"/>
                  <a:pt x="234794" y="374296"/>
                  <a:pt x="246747" y="398949"/>
                </a:cubicBezTo>
                <a:cubicBezTo>
                  <a:pt x="258700" y="423602"/>
                  <a:pt x="402882" y="564796"/>
                  <a:pt x="461900" y="676855"/>
                </a:cubicBezTo>
                <a:cubicBezTo>
                  <a:pt x="520918" y="788914"/>
                  <a:pt x="590394" y="1049637"/>
                  <a:pt x="600853" y="1071302"/>
                </a:cubicBezTo>
                <a:cubicBezTo>
                  <a:pt x="611312" y="1092967"/>
                  <a:pt x="556776" y="744837"/>
                  <a:pt x="524653" y="806843"/>
                </a:cubicBezTo>
                <a:cubicBezTo>
                  <a:pt x="492530" y="868849"/>
                  <a:pt x="379724" y="1399262"/>
                  <a:pt x="408112" y="1443338"/>
                </a:cubicBezTo>
                <a:cubicBezTo>
                  <a:pt x="436500" y="1487414"/>
                  <a:pt x="634471" y="1136296"/>
                  <a:pt x="694983" y="1071302"/>
                </a:cubicBezTo>
                <a:cubicBezTo>
                  <a:pt x="755495" y="1006308"/>
                  <a:pt x="797330" y="1172155"/>
                  <a:pt x="771183" y="1053373"/>
                </a:cubicBezTo>
                <a:cubicBezTo>
                  <a:pt x="745036" y="934591"/>
                  <a:pt x="588153" y="493826"/>
                  <a:pt x="538100" y="358608"/>
                </a:cubicBezTo>
                <a:cubicBezTo>
                  <a:pt x="488047" y="223390"/>
                  <a:pt x="556777" y="301085"/>
                  <a:pt x="470865" y="242067"/>
                </a:cubicBezTo>
                <a:cubicBezTo>
                  <a:pt x="384953" y="183049"/>
                  <a:pt x="10677" y="-2221"/>
                  <a:pt x="218" y="2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7" name="フリーフォーム 366">
            <a:extLst>
              <a:ext uri="{FF2B5EF4-FFF2-40B4-BE49-F238E27FC236}">
                <a16:creationId xmlns:a16="http://schemas.microsoft.com/office/drawing/2014/main" id="{B82CA841-F3BD-7FE1-DCB3-3B78F096CC0A}"/>
              </a:ext>
            </a:extLst>
          </p:cNvPr>
          <p:cNvSpPr/>
          <p:nvPr/>
        </p:nvSpPr>
        <p:spPr>
          <a:xfrm>
            <a:off x="3237857" y="2527608"/>
            <a:ext cx="1187928" cy="1978762"/>
          </a:xfrm>
          <a:custGeom>
            <a:avLst/>
            <a:gdLst>
              <a:gd name="connsiteX0" fmla="*/ 1185460 w 1187928"/>
              <a:gd name="connsiteY0" fmla="*/ 2 h 1978762"/>
              <a:gd name="connsiteX1" fmla="*/ 560992 w 1187928"/>
              <a:gd name="connsiteY1" fmla="*/ 468353 h 1978762"/>
              <a:gd name="connsiteX2" fmla="*/ 806319 w 1187928"/>
              <a:gd name="connsiteY2" fmla="*/ 356841 h 1978762"/>
              <a:gd name="connsiteX3" fmla="*/ 501519 w 1187928"/>
              <a:gd name="connsiteY3" fmla="*/ 669075 h 1978762"/>
              <a:gd name="connsiteX4" fmla="*/ 3431 w 1187928"/>
              <a:gd name="connsiteY4" fmla="*/ 1977485 h 1978762"/>
              <a:gd name="connsiteX5" fmla="*/ 278494 w 1187928"/>
              <a:gd name="connsiteY5" fmla="*/ 914402 h 1978762"/>
              <a:gd name="connsiteX6" fmla="*/ 219021 w 1187928"/>
              <a:gd name="connsiteY6" fmla="*/ 1070519 h 1978762"/>
              <a:gd name="connsiteX7" fmla="*/ 285928 w 1187928"/>
              <a:gd name="connsiteY7" fmla="*/ 475787 h 1978762"/>
              <a:gd name="connsiteX8" fmla="*/ 1185460 w 1187928"/>
              <a:gd name="connsiteY8" fmla="*/ 2 h 1978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7928" h="1978762">
                <a:moveTo>
                  <a:pt x="1185460" y="2"/>
                </a:moveTo>
                <a:cubicBezTo>
                  <a:pt x="1231304" y="-1237"/>
                  <a:pt x="624182" y="408880"/>
                  <a:pt x="560992" y="468353"/>
                </a:cubicBezTo>
                <a:cubicBezTo>
                  <a:pt x="497802" y="527826"/>
                  <a:pt x="816231" y="323387"/>
                  <a:pt x="806319" y="356841"/>
                </a:cubicBezTo>
                <a:cubicBezTo>
                  <a:pt x="796407" y="390295"/>
                  <a:pt x="635334" y="398968"/>
                  <a:pt x="501519" y="669075"/>
                </a:cubicBezTo>
                <a:cubicBezTo>
                  <a:pt x="367704" y="939182"/>
                  <a:pt x="40602" y="1936597"/>
                  <a:pt x="3431" y="1977485"/>
                </a:cubicBezTo>
                <a:cubicBezTo>
                  <a:pt x="-33740" y="2018373"/>
                  <a:pt x="242562" y="1065563"/>
                  <a:pt x="278494" y="914402"/>
                </a:cubicBezTo>
                <a:cubicBezTo>
                  <a:pt x="314426" y="763241"/>
                  <a:pt x="217782" y="1143621"/>
                  <a:pt x="219021" y="1070519"/>
                </a:cubicBezTo>
                <a:cubicBezTo>
                  <a:pt x="220260" y="997417"/>
                  <a:pt x="124855" y="650489"/>
                  <a:pt x="285928" y="475787"/>
                </a:cubicBezTo>
                <a:cubicBezTo>
                  <a:pt x="447001" y="301085"/>
                  <a:pt x="1139616" y="1241"/>
                  <a:pt x="1185460" y="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8" name="フリーフォーム 367">
            <a:extLst>
              <a:ext uri="{FF2B5EF4-FFF2-40B4-BE49-F238E27FC236}">
                <a16:creationId xmlns:a16="http://schemas.microsoft.com/office/drawing/2014/main" id="{8659CFC1-8F52-B83C-149A-F71041B18485}"/>
              </a:ext>
            </a:extLst>
          </p:cNvPr>
          <p:cNvSpPr/>
          <p:nvPr/>
        </p:nvSpPr>
        <p:spPr>
          <a:xfrm>
            <a:off x="2942459" y="2564730"/>
            <a:ext cx="1444730" cy="2618129"/>
          </a:xfrm>
          <a:custGeom>
            <a:avLst/>
            <a:gdLst>
              <a:gd name="connsiteX0" fmla="*/ 1443687 w 1444730"/>
              <a:gd name="connsiteY0" fmla="*/ 50 h 2618129"/>
              <a:gd name="connsiteX1" fmla="*/ 789482 w 1444730"/>
              <a:gd name="connsiteY1" fmla="*/ 349455 h 2618129"/>
              <a:gd name="connsiteX2" fmla="*/ 440078 w 1444730"/>
              <a:gd name="connsiteY2" fmla="*/ 1419972 h 2618129"/>
              <a:gd name="connsiteX3" fmla="*/ 410341 w 1444730"/>
              <a:gd name="connsiteY3" fmla="*/ 1880890 h 2618129"/>
              <a:gd name="connsiteX4" fmla="*/ 425209 w 1444730"/>
              <a:gd name="connsiteY4" fmla="*/ 1531485 h 2618129"/>
              <a:gd name="connsiteX5" fmla="*/ 254224 w 1444730"/>
              <a:gd name="connsiteY5" fmla="*/ 1903192 h 2618129"/>
              <a:gd name="connsiteX6" fmla="*/ 261658 w 1444730"/>
              <a:gd name="connsiteY6" fmla="*/ 2022138 h 2618129"/>
              <a:gd name="connsiteX7" fmla="*/ 373170 w 1444730"/>
              <a:gd name="connsiteY7" fmla="*/ 2616870 h 2618129"/>
              <a:gd name="connsiteX8" fmla="*/ 172448 w 1444730"/>
              <a:gd name="connsiteY8" fmla="*/ 2185690 h 2618129"/>
              <a:gd name="connsiteX9" fmla="*/ 224487 w 1444730"/>
              <a:gd name="connsiteY9" fmla="*/ 2408714 h 2618129"/>
              <a:gd name="connsiteX10" fmla="*/ 1463 w 1444730"/>
              <a:gd name="connsiteY10" fmla="*/ 1360499 h 2618129"/>
              <a:gd name="connsiteX11" fmla="*/ 142712 w 1444730"/>
              <a:gd name="connsiteY11" fmla="*/ 1397670 h 2618129"/>
              <a:gd name="connsiteX12" fmla="*/ 425209 w 1444730"/>
              <a:gd name="connsiteY12" fmla="*/ 646821 h 2618129"/>
              <a:gd name="connsiteX13" fmla="*/ 380604 w 1444730"/>
              <a:gd name="connsiteY13" fmla="*/ 773202 h 2618129"/>
              <a:gd name="connsiteX14" fmla="*/ 625931 w 1444730"/>
              <a:gd name="connsiteY14" fmla="*/ 327153 h 2618129"/>
              <a:gd name="connsiteX15" fmla="*/ 1443687 w 1444730"/>
              <a:gd name="connsiteY15" fmla="*/ 50 h 2618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44730" h="2618129">
                <a:moveTo>
                  <a:pt x="1443687" y="50"/>
                </a:moveTo>
                <a:cubicBezTo>
                  <a:pt x="1470946" y="3767"/>
                  <a:pt x="956750" y="112801"/>
                  <a:pt x="789482" y="349455"/>
                </a:cubicBezTo>
                <a:cubicBezTo>
                  <a:pt x="622214" y="586109"/>
                  <a:pt x="503268" y="1164733"/>
                  <a:pt x="440078" y="1419972"/>
                </a:cubicBezTo>
                <a:cubicBezTo>
                  <a:pt x="376888" y="1675211"/>
                  <a:pt x="412819" y="1862305"/>
                  <a:pt x="410341" y="1880890"/>
                </a:cubicBezTo>
                <a:cubicBezTo>
                  <a:pt x="407863" y="1899475"/>
                  <a:pt x="451228" y="1527768"/>
                  <a:pt x="425209" y="1531485"/>
                </a:cubicBezTo>
                <a:cubicBezTo>
                  <a:pt x="399190" y="1535202"/>
                  <a:pt x="281483" y="1821416"/>
                  <a:pt x="254224" y="1903192"/>
                </a:cubicBezTo>
                <a:cubicBezTo>
                  <a:pt x="226965" y="1984968"/>
                  <a:pt x="241834" y="1903192"/>
                  <a:pt x="261658" y="2022138"/>
                </a:cubicBezTo>
                <a:cubicBezTo>
                  <a:pt x="281482" y="2141084"/>
                  <a:pt x="388038" y="2589611"/>
                  <a:pt x="373170" y="2616870"/>
                </a:cubicBezTo>
                <a:cubicBezTo>
                  <a:pt x="358302" y="2644129"/>
                  <a:pt x="197228" y="2220383"/>
                  <a:pt x="172448" y="2185690"/>
                </a:cubicBezTo>
                <a:cubicBezTo>
                  <a:pt x="147668" y="2150997"/>
                  <a:pt x="252984" y="2546246"/>
                  <a:pt x="224487" y="2408714"/>
                </a:cubicBezTo>
                <a:cubicBezTo>
                  <a:pt x="195989" y="2271182"/>
                  <a:pt x="15092" y="1529006"/>
                  <a:pt x="1463" y="1360499"/>
                </a:cubicBezTo>
                <a:cubicBezTo>
                  <a:pt x="-12166" y="1191992"/>
                  <a:pt x="72088" y="1516616"/>
                  <a:pt x="142712" y="1397670"/>
                </a:cubicBezTo>
                <a:cubicBezTo>
                  <a:pt x="213336" y="1278724"/>
                  <a:pt x="385560" y="750899"/>
                  <a:pt x="425209" y="646821"/>
                </a:cubicBezTo>
                <a:cubicBezTo>
                  <a:pt x="464858" y="542743"/>
                  <a:pt x="347150" y="826480"/>
                  <a:pt x="380604" y="773202"/>
                </a:cubicBezTo>
                <a:cubicBezTo>
                  <a:pt x="414058" y="719924"/>
                  <a:pt x="454945" y="457251"/>
                  <a:pt x="625931" y="327153"/>
                </a:cubicBezTo>
                <a:cubicBezTo>
                  <a:pt x="796916" y="197055"/>
                  <a:pt x="1416428" y="-3667"/>
                  <a:pt x="1443687" y="5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9" name="フリーフォーム 368">
            <a:extLst>
              <a:ext uri="{FF2B5EF4-FFF2-40B4-BE49-F238E27FC236}">
                <a16:creationId xmlns:a16="http://schemas.microsoft.com/office/drawing/2014/main" id="{2235CC26-F71C-030D-8A75-F526B8643268}"/>
              </a:ext>
            </a:extLst>
          </p:cNvPr>
          <p:cNvSpPr/>
          <p:nvPr/>
        </p:nvSpPr>
        <p:spPr>
          <a:xfrm>
            <a:off x="2876524" y="2527566"/>
            <a:ext cx="1554407" cy="2760805"/>
          </a:xfrm>
          <a:custGeom>
            <a:avLst/>
            <a:gdLst>
              <a:gd name="connsiteX0" fmla="*/ 1554227 w 1554407"/>
              <a:gd name="connsiteY0" fmla="*/ 44 h 2760805"/>
              <a:gd name="connsiteX1" fmla="*/ 669564 w 1554407"/>
              <a:gd name="connsiteY1" fmla="*/ 334580 h 2760805"/>
              <a:gd name="connsiteX2" fmla="*/ 1018969 w 1554407"/>
              <a:gd name="connsiteY2" fmla="*/ 237936 h 2760805"/>
              <a:gd name="connsiteX3" fmla="*/ 431671 w 1554407"/>
              <a:gd name="connsiteY3" fmla="*/ 661683 h 2760805"/>
              <a:gd name="connsiteX4" fmla="*/ 268120 w 1554407"/>
              <a:gd name="connsiteY4" fmla="*/ 1360493 h 2760805"/>
              <a:gd name="connsiteX5" fmla="*/ 312725 w 1554407"/>
              <a:gd name="connsiteY5" fmla="*/ 1122600 h 2760805"/>
              <a:gd name="connsiteX6" fmla="*/ 245817 w 1554407"/>
              <a:gd name="connsiteY6" fmla="*/ 1531478 h 2760805"/>
              <a:gd name="connsiteX7" fmla="*/ 364764 w 1554407"/>
              <a:gd name="connsiteY7" fmla="*/ 1665293 h 2760805"/>
              <a:gd name="connsiteX8" fmla="*/ 349896 w 1554407"/>
              <a:gd name="connsiteY8" fmla="*/ 1382795 h 2760805"/>
              <a:gd name="connsiteX9" fmla="*/ 275554 w 1554407"/>
              <a:gd name="connsiteY9" fmla="*/ 1880883 h 2760805"/>
              <a:gd name="connsiteX10" fmla="*/ 282988 w 1554407"/>
              <a:gd name="connsiteY10" fmla="*/ 2155946 h 2760805"/>
              <a:gd name="connsiteX11" fmla="*/ 528315 w 1554407"/>
              <a:gd name="connsiteY11" fmla="*/ 2713507 h 2760805"/>
              <a:gd name="connsiteX12" fmla="*/ 394500 w 1554407"/>
              <a:gd name="connsiteY12" fmla="*/ 2579693 h 2760805"/>
              <a:gd name="connsiteX13" fmla="*/ 22793 w 1554407"/>
              <a:gd name="connsiteY13" fmla="*/ 1382795 h 2760805"/>
              <a:gd name="connsiteX14" fmla="*/ 74832 w 1554407"/>
              <a:gd name="connsiteY14" fmla="*/ 1159771 h 2760805"/>
              <a:gd name="connsiteX15" fmla="*/ 357330 w 1554407"/>
              <a:gd name="connsiteY15" fmla="*/ 505566 h 2760805"/>
              <a:gd name="connsiteX16" fmla="*/ 372198 w 1554407"/>
              <a:gd name="connsiteY16" fmla="*/ 557605 h 2760805"/>
              <a:gd name="connsiteX17" fmla="*/ 743905 w 1554407"/>
              <a:gd name="connsiteY17" fmla="*/ 312278 h 2760805"/>
              <a:gd name="connsiteX18" fmla="*/ 1554227 w 1554407"/>
              <a:gd name="connsiteY18" fmla="*/ 44 h 2760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54407" h="2760805">
                <a:moveTo>
                  <a:pt x="1554227" y="44"/>
                </a:moveTo>
                <a:cubicBezTo>
                  <a:pt x="1541837" y="3761"/>
                  <a:pt x="758774" y="294931"/>
                  <a:pt x="669564" y="334580"/>
                </a:cubicBezTo>
                <a:cubicBezTo>
                  <a:pt x="580354" y="374229"/>
                  <a:pt x="1058618" y="183419"/>
                  <a:pt x="1018969" y="237936"/>
                </a:cubicBezTo>
                <a:cubicBezTo>
                  <a:pt x="979320" y="292453"/>
                  <a:pt x="556812" y="474590"/>
                  <a:pt x="431671" y="661683"/>
                </a:cubicBezTo>
                <a:cubicBezTo>
                  <a:pt x="306530" y="848776"/>
                  <a:pt x="287944" y="1283674"/>
                  <a:pt x="268120" y="1360493"/>
                </a:cubicBezTo>
                <a:cubicBezTo>
                  <a:pt x="248296" y="1437313"/>
                  <a:pt x="316442" y="1094103"/>
                  <a:pt x="312725" y="1122600"/>
                </a:cubicBezTo>
                <a:cubicBezTo>
                  <a:pt x="309008" y="1151098"/>
                  <a:pt x="237144" y="1441029"/>
                  <a:pt x="245817" y="1531478"/>
                </a:cubicBezTo>
                <a:cubicBezTo>
                  <a:pt x="254490" y="1621927"/>
                  <a:pt x="347417" y="1690074"/>
                  <a:pt x="364764" y="1665293"/>
                </a:cubicBezTo>
                <a:cubicBezTo>
                  <a:pt x="382110" y="1640513"/>
                  <a:pt x="364764" y="1346863"/>
                  <a:pt x="349896" y="1382795"/>
                </a:cubicBezTo>
                <a:cubicBezTo>
                  <a:pt x="335028" y="1418727"/>
                  <a:pt x="286705" y="1752025"/>
                  <a:pt x="275554" y="1880883"/>
                </a:cubicBezTo>
                <a:cubicBezTo>
                  <a:pt x="264403" y="2009741"/>
                  <a:pt x="240861" y="2017175"/>
                  <a:pt x="282988" y="2155946"/>
                </a:cubicBezTo>
                <a:cubicBezTo>
                  <a:pt x="325115" y="2294717"/>
                  <a:pt x="509730" y="2642883"/>
                  <a:pt x="528315" y="2713507"/>
                </a:cubicBezTo>
                <a:cubicBezTo>
                  <a:pt x="546900" y="2784131"/>
                  <a:pt x="478754" y="2801478"/>
                  <a:pt x="394500" y="2579693"/>
                </a:cubicBezTo>
                <a:cubicBezTo>
                  <a:pt x="310246" y="2357908"/>
                  <a:pt x="76071" y="1619449"/>
                  <a:pt x="22793" y="1382795"/>
                </a:cubicBezTo>
                <a:cubicBezTo>
                  <a:pt x="-30485" y="1146141"/>
                  <a:pt x="19076" y="1305976"/>
                  <a:pt x="74832" y="1159771"/>
                </a:cubicBezTo>
                <a:cubicBezTo>
                  <a:pt x="130588" y="1013566"/>
                  <a:pt x="307769" y="605927"/>
                  <a:pt x="357330" y="505566"/>
                </a:cubicBezTo>
                <a:cubicBezTo>
                  <a:pt x="406891" y="405205"/>
                  <a:pt x="307769" y="589820"/>
                  <a:pt x="372198" y="557605"/>
                </a:cubicBezTo>
                <a:cubicBezTo>
                  <a:pt x="436627" y="525390"/>
                  <a:pt x="550617" y="400249"/>
                  <a:pt x="743905" y="312278"/>
                </a:cubicBezTo>
                <a:cubicBezTo>
                  <a:pt x="937193" y="224307"/>
                  <a:pt x="1566617" y="-3673"/>
                  <a:pt x="1554227" y="4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0" name="フリーフォーム 369">
            <a:extLst>
              <a:ext uri="{FF2B5EF4-FFF2-40B4-BE49-F238E27FC236}">
                <a16:creationId xmlns:a16="http://schemas.microsoft.com/office/drawing/2014/main" id="{00AC4EB4-3B19-9A30-FA0A-6975BFB5439D}"/>
              </a:ext>
            </a:extLst>
          </p:cNvPr>
          <p:cNvSpPr/>
          <p:nvPr/>
        </p:nvSpPr>
        <p:spPr>
          <a:xfrm>
            <a:off x="2829253" y="3701817"/>
            <a:ext cx="668661" cy="1696192"/>
          </a:xfrm>
          <a:custGeom>
            <a:avLst/>
            <a:gdLst>
              <a:gd name="connsiteX0" fmla="*/ 583020 w 668661"/>
              <a:gd name="connsiteY0" fmla="*/ 416700 h 1696192"/>
              <a:gd name="connsiteX1" fmla="*/ 345127 w 668661"/>
              <a:gd name="connsiteY1" fmla="*/ 825578 h 1696192"/>
              <a:gd name="connsiteX2" fmla="*/ 642493 w 668661"/>
              <a:gd name="connsiteY2" fmla="*/ 1628466 h 1696192"/>
              <a:gd name="connsiteX3" fmla="*/ 583020 w 668661"/>
              <a:gd name="connsiteY3" fmla="*/ 1561559 h 1696192"/>
              <a:gd name="connsiteX4" fmla="*/ 18025 w 668661"/>
              <a:gd name="connsiteY4" fmla="*/ 833012 h 1696192"/>
              <a:gd name="connsiteX5" fmla="*/ 144406 w 668661"/>
              <a:gd name="connsiteY5" fmla="*/ 1011432 h 1696192"/>
              <a:gd name="connsiteX6" fmla="*/ 189010 w 668661"/>
              <a:gd name="connsiteY6" fmla="*/ 104466 h 1696192"/>
              <a:gd name="connsiteX7" fmla="*/ 203879 w 668661"/>
              <a:gd name="connsiteY7" fmla="*/ 491042 h 1696192"/>
              <a:gd name="connsiteX8" fmla="*/ 397167 w 668661"/>
              <a:gd name="connsiteY8" fmla="*/ 388 h 1696192"/>
              <a:gd name="connsiteX9" fmla="*/ 233615 w 668661"/>
              <a:gd name="connsiteY9" fmla="*/ 587685 h 1696192"/>
              <a:gd name="connsiteX10" fmla="*/ 635059 w 668661"/>
              <a:gd name="connsiteY10" fmla="*/ 439003 h 1696192"/>
              <a:gd name="connsiteX11" fmla="*/ 583020 w 668661"/>
              <a:gd name="connsiteY11" fmla="*/ 416700 h 169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8661" h="1696192">
                <a:moveTo>
                  <a:pt x="583020" y="416700"/>
                </a:moveTo>
                <a:cubicBezTo>
                  <a:pt x="534698" y="481129"/>
                  <a:pt x="335215" y="623617"/>
                  <a:pt x="345127" y="825578"/>
                </a:cubicBezTo>
                <a:cubicBezTo>
                  <a:pt x="355039" y="1027539"/>
                  <a:pt x="602844" y="1505803"/>
                  <a:pt x="642493" y="1628466"/>
                </a:cubicBezTo>
                <a:cubicBezTo>
                  <a:pt x="682142" y="1751129"/>
                  <a:pt x="687098" y="1694135"/>
                  <a:pt x="583020" y="1561559"/>
                </a:cubicBezTo>
                <a:cubicBezTo>
                  <a:pt x="478942" y="1428983"/>
                  <a:pt x="91127" y="924700"/>
                  <a:pt x="18025" y="833012"/>
                </a:cubicBezTo>
                <a:cubicBezTo>
                  <a:pt x="-55077" y="741324"/>
                  <a:pt x="115908" y="1132856"/>
                  <a:pt x="144406" y="1011432"/>
                </a:cubicBezTo>
                <a:cubicBezTo>
                  <a:pt x="172904" y="890008"/>
                  <a:pt x="179098" y="191198"/>
                  <a:pt x="189010" y="104466"/>
                </a:cubicBezTo>
                <a:cubicBezTo>
                  <a:pt x="198922" y="17734"/>
                  <a:pt x="169186" y="508388"/>
                  <a:pt x="203879" y="491042"/>
                </a:cubicBezTo>
                <a:cubicBezTo>
                  <a:pt x="238572" y="473696"/>
                  <a:pt x="392211" y="-15719"/>
                  <a:pt x="397167" y="388"/>
                </a:cubicBezTo>
                <a:cubicBezTo>
                  <a:pt x="402123" y="16495"/>
                  <a:pt x="193966" y="514583"/>
                  <a:pt x="233615" y="587685"/>
                </a:cubicBezTo>
                <a:cubicBezTo>
                  <a:pt x="273264" y="660788"/>
                  <a:pt x="580542" y="461305"/>
                  <a:pt x="635059" y="439003"/>
                </a:cubicBezTo>
                <a:cubicBezTo>
                  <a:pt x="689576" y="416701"/>
                  <a:pt x="631342" y="352271"/>
                  <a:pt x="583020" y="41670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1" name="フリーフォーム 370">
            <a:extLst>
              <a:ext uri="{FF2B5EF4-FFF2-40B4-BE49-F238E27FC236}">
                <a16:creationId xmlns:a16="http://schemas.microsoft.com/office/drawing/2014/main" id="{BF435ED7-BF05-2D61-5AA4-AB9CE7D3435A}"/>
              </a:ext>
            </a:extLst>
          </p:cNvPr>
          <p:cNvSpPr/>
          <p:nvPr/>
        </p:nvSpPr>
        <p:spPr>
          <a:xfrm>
            <a:off x="2686816" y="3248710"/>
            <a:ext cx="851383" cy="2265825"/>
          </a:xfrm>
          <a:custGeom>
            <a:avLst/>
            <a:gdLst>
              <a:gd name="connsiteX0" fmla="*/ 591643 w 851383"/>
              <a:gd name="connsiteY0" fmla="*/ 12 h 2265825"/>
              <a:gd name="connsiteX1" fmla="*/ 249672 w 851383"/>
              <a:gd name="connsiteY1" fmla="*/ 550139 h 2265825"/>
              <a:gd name="connsiteX2" fmla="*/ 361184 w 851383"/>
              <a:gd name="connsiteY2" fmla="*/ 1605788 h 2265825"/>
              <a:gd name="connsiteX3" fmla="*/ 257106 w 851383"/>
              <a:gd name="connsiteY3" fmla="*/ 1308422 h 2265825"/>
              <a:gd name="connsiteX4" fmla="*/ 494999 w 851383"/>
              <a:gd name="connsiteY4" fmla="*/ 1895719 h 2265825"/>
              <a:gd name="connsiteX5" fmla="*/ 450394 w 851383"/>
              <a:gd name="connsiteY5" fmla="*/ 1776773 h 2265825"/>
              <a:gd name="connsiteX6" fmla="*/ 844404 w 851383"/>
              <a:gd name="connsiteY6" fmla="*/ 2245124 h 2265825"/>
              <a:gd name="connsiteX7" fmla="*/ 651116 w 851383"/>
              <a:gd name="connsiteY7" fmla="*/ 2096441 h 2265825"/>
              <a:gd name="connsiteX8" fmla="*/ 26647 w 851383"/>
              <a:gd name="connsiteY8" fmla="*/ 1330724 h 2265825"/>
              <a:gd name="connsiteX9" fmla="*/ 108423 w 851383"/>
              <a:gd name="connsiteY9" fmla="*/ 1330724 h 2265825"/>
              <a:gd name="connsiteX10" fmla="*/ 48950 w 851383"/>
              <a:gd name="connsiteY10" fmla="*/ 981319 h 2265825"/>
              <a:gd name="connsiteX11" fmla="*/ 219935 w 851383"/>
              <a:gd name="connsiteY11" fmla="*/ 535270 h 2265825"/>
              <a:gd name="connsiteX12" fmla="*/ 591643 w 851383"/>
              <a:gd name="connsiteY12" fmla="*/ 12 h 226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1383" h="2265825">
                <a:moveTo>
                  <a:pt x="591643" y="12"/>
                </a:moveTo>
                <a:cubicBezTo>
                  <a:pt x="596599" y="2490"/>
                  <a:pt x="288082" y="282510"/>
                  <a:pt x="249672" y="550139"/>
                </a:cubicBezTo>
                <a:cubicBezTo>
                  <a:pt x="211262" y="817768"/>
                  <a:pt x="359945" y="1479408"/>
                  <a:pt x="361184" y="1605788"/>
                </a:cubicBezTo>
                <a:cubicBezTo>
                  <a:pt x="362423" y="1732168"/>
                  <a:pt x="234803" y="1260100"/>
                  <a:pt x="257106" y="1308422"/>
                </a:cubicBezTo>
                <a:cubicBezTo>
                  <a:pt x="279408" y="1356744"/>
                  <a:pt x="462784" y="1817661"/>
                  <a:pt x="494999" y="1895719"/>
                </a:cubicBezTo>
                <a:cubicBezTo>
                  <a:pt x="527214" y="1973777"/>
                  <a:pt x="392160" y="1718539"/>
                  <a:pt x="450394" y="1776773"/>
                </a:cubicBezTo>
                <a:cubicBezTo>
                  <a:pt x="508628" y="1835007"/>
                  <a:pt x="810950" y="2191846"/>
                  <a:pt x="844404" y="2245124"/>
                </a:cubicBezTo>
                <a:cubicBezTo>
                  <a:pt x="877858" y="2298402"/>
                  <a:pt x="787409" y="2248841"/>
                  <a:pt x="651116" y="2096441"/>
                </a:cubicBezTo>
                <a:cubicBezTo>
                  <a:pt x="514823" y="1944041"/>
                  <a:pt x="117096" y="1458343"/>
                  <a:pt x="26647" y="1330724"/>
                </a:cubicBezTo>
                <a:cubicBezTo>
                  <a:pt x="-63802" y="1203105"/>
                  <a:pt x="104706" y="1388958"/>
                  <a:pt x="108423" y="1330724"/>
                </a:cubicBezTo>
                <a:cubicBezTo>
                  <a:pt x="112140" y="1272490"/>
                  <a:pt x="30365" y="1113895"/>
                  <a:pt x="48950" y="981319"/>
                </a:cubicBezTo>
                <a:cubicBezTo>
                  <a:pt x="67535" y="848743"/>
                  <a:pt x="122052" y="702538"/>
                  <a:pt x="219935" y="535270"/>
                </a:cubicBezTo>
                <a:cubicBezTo>
                  <a:pt x="317818" y="368002"/>
                  <a:pt x="586687" y="-2466"/>
                  <a:pt x="591643" y="1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2" name="フリーフォーム 371">
            <a:extLst>
              <a:ext uri="{FF2B5EF4-FFF2-40B4-BE49-F238E27FC236}">
                <a16:creationId xmlns:a16="http://schemas.microsoft.com/office/drawing/2014/main" id="{CB06F805-1038-DE42-2749-7EE816F49D43}"/>
              </a:ext>
            </a:extLst>
          </p:cNvPr>
          <p:cNvSpPr/>
          <p:nvPr/>
        </p:nvSpPr>
        <p:spPr>
          <a:xfrm>
            <a:off x="2601701" y="2540075"/>
            <a:ext cx="1920069" cy="1918597"/>
          </a:xfrm>
          <a:custGeom>
            <a:avLst/>
            <a:gdLst>
              <a:gd name="connsiteX0" fmla="*/ 1918260 w 1920069"/>
              <a:gd name="connsiteY0" fmla="*/ 2403 h 1918597"/>
              <a:gd name="connsiteX1" fmla="*/ 1055899 w 1920069"/>
              <a:gd name="connsiteY1" fmla="*/ 262598 h 1918597"/>
              <a:gd name="connsiteX2" fmla="*/ 238143 w 1920069"/>
              <a:gd name="connsiteY2" fmla="*/ 1065486 h 1918597"/>
              <a:gd name="connsiteX3" fmla="*/ 721362 w 1920069"/>
              <a:gd name="connsiteY3" fmla="*/ 589701 h 1918597"/>
              <a:gd name="connsiteX4" fmla="*/ 22553 w 1920069"/>
              <a:gd name="connsiteY4" fmla="*/ 1890676 h 1918597"/>
              <a:gd name="connsiteX5" fmla="*/ 200972 w 1920069"/>
              <a:gd name="connsiteY5" fmla="*/ 1385154 h 1918597"/>
              <a:gd name="connsiteX6" fmla="*/ 498338 w 1920069"/>
              <a:gd name="connsiteY6" fmla="*/ 270032 h 1918597"/>
              <a:gd name="connsiteX7" fmla="*/ 490904 w 1920069"/>
              <a:gd name="connsiteY7" fmla="*/ 374110 h 1918597"/>
              <a:gd name="connsiteX8" fmla="*/ 1137675 w 1920069"/>
              <a:gd name="connsiteY8" fmla="*/ 32140 h 1918597"/>
              <a:gd name="connsiteX9" fmla="*/ 818006 w 1920069"/>
              <a:gd name="connsiteY9" fmla="*/ 128784 h 1918597"/>
              <a:gd name="connsiteX10" fmla="*/ 1918260 w 1920069"/>
              <a:gd name="connsiteY10" fmla="*/ 2403 h 1918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20069" h="1918597">
                <a:moveTo>
                  <a:pt x="1918260" y="2403"/>
                </a:moveTo>
                <a:cubicBezTo>
                  <a:pt x="1957909" y="24705"/>
                  <a:pt x="1335918" y="85418"/>
                  <a:pt x="1055899" y="262598"/>
                </a:cubicBezTo>
                <a:cubicBezTo>
                  <a:pt x="775880" y="439778"/>
                  <a:pt x="238143" y="1065486"/>
                  <a:pt x="238143" y="1065486"/>
                </a:cubicBezTo>
                <a:cubicBezTo>
                  <a:pt x="182387" y="1120003"/>
                  <a:pt x="757294" y="452169"/>
                  <a:pt x="721362" y="589701"/>
                </a:cubicBezTo>
                <a:cubicBezTo>
                  <a:pt x="685430" y="727233"/>
                  <a:pt x="109285" y="1758101"/>
                  <a:pt x="22553" y="1890676"/>
                </a:cubicBezTo>
                <a:cubicBezTo>
                  <a:pt x="-64179" y="2023251"/>
                  <a:pt x="121675" y="1655261"/>
                  <a:pt x="200972" y="1385154"/>
                </a:cubicBezTo>
                <a:cubicBezTo>
                  <a:pt x="280269" y="1115047"/>
                  <a:pt x="450016" y="438539"/>
                  <a:pt x="498338" y="270032"/>
                </a:cubicBezTo>
                <a:cubicBezTo>
                  <a:pt x="546660" y="101525"/>
                  <a:pt x="384348" y="413759"/>
                  <a:pt x="490904" y="374110"/>
                </a:cubicBezTo>
                <a:cubicBezTo>
                  <a:pt x="597460" y="334461"/>
                  <a:pt x="1083158" y="73028"/>
                  <a:pt x="1137675" y="32140"/>
                </a:cubicBezTo>
                <a:cubicBezTo>
                  <a:pt x="1192192" y="-8748"/>
                  <a:pt x="690386" y="137457"/>
                  <a:pt x="818006" y="128784"/>
                </a:cubicBezTo>
                <a:cubicBezTo>
                  <a:pt x="945625" y="120111"/>
                  <a:pt x="1878611" y="-19899"/>
                  <a:pt x="1918260" y="240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3" name="フリーフォーム 372">
            <a:extLst>
              <a:ext uri="{FF2B5EF4-FFF2-40B4-BE49-F238E27FC236}">
                <a16:creationId xmlns:a16="http://schemas.microsoft.com/office/drawing/2014/main" id="{D1E3560A-5354-1A2A-D972-0855A0DB83C6}"/>
              </a:ext>
            </a:extLst>
          </p:cNvPr>
          <p:cNvSpPr/>
          <p:nvPr/>
        </p:nvSpPr>
        <p:spPr>
          <a:xfrm>
            <a:off x="2088807" y="2470912"/>
            <a:ext cx="1924209" cy="3042199"/>
          </a:xfrm>
          <a:custGeom>
            <a:avLst/>
            <a:gdLst>
              <a:gd name="connsiteX0" fmla="*/ 1784383 w 1924209"/>
              <a:gd name="connsiteY0" fmla="*/ 49264 h 3042199"/>
              <a:gd name="connsiteX1" fmla="*/ 1085573 w 1924209"/>
              <a:gd name="connsiteY1" fmla="*/ 517615 h 3042199"/>
              <a:gd name="connsiteX2" fmla="*/ 758471 w 1924209"/>
              <a:gd name="connsiteY2" fmla="*/ 1610434 h 3042199"/>
              <a:gd name="connsiteX3" fmla="*/ 803076 w 1924209"/>
              <a:gd name="connsiteY3" fmla="*/ 1424581 h 3042199"/>
              <a:gd name="connsiteX4" fmla="*/ 721300 w 1924209"/>
              <a:gd name="connsiteY4" fmla="*/ 2249771 h 3042199"/>
              <a:gd name="connsiteX5" fmla="*/ 743603 w 1924209"/>
              <a:gd name="connsiteY5" fmla="*/ 2361283 h 3042199"/>
              <a:gd name="connsiteX6" fmla="*/ 713866 w 1924209"/>
              <a:gd name="connsiteY6" fmla="*/ 2532268 h 3042199"/>
              <a:gd name="connsiteX7" fmla="*/ 483408 w 1924209"/>
              <a:gd name="connsiteY7" fmla="*/ 2822200 h 3042199"/>
              <a:gd name="connsiteX8" fmla="*/ 349593 w 1924209"/>
              <a:gd name="connsiteY8" fmla="*/ 2755293 h 3042199"/>
              <a:gd name="connsiteX9" fmla="*/ 188 w 1924209"/>
              <a:gd name="connsiteY9" fmla="*/ 3037790 h 3042199"/>
              <a:gd name="connsiteX10" fmla="*/ 304988 w 1924209"/>
              <a:gd name="connsiteY10" fmla="*/ 2495098 h 3042199"/>
              <a:gd name="connsiteX11" fmla="*/ 587486 w 1924209"/>
              <a:gd name="connsiteY11" fmla="*/ 703468 h 3042199"/>
              <a:gd name="connsiteX12" fmla="*/ 617222 w 1924209"/>
              <a:gd name="connsiteY12" fmla="*/ 852151 h 3042199"/>
              <a:gd name="connsiteX13" fmla="*/ 966627 w 1924209"/>
              <a:gd name="connsiteY13" fmla="*/ 376366 h 3042199"/>
              <a:gd name="connsiteX14" fmla="*/ 1851291 w 1924209"/>
              <a:gd name="connsiteY14" fmla="*/ 49264 h 3042199"/>
              <a:gd name="connsiteX15" fmla="*/ 1784383 w 1924209"/>
              <a:gd name="connsiteY15" fmla="*/ 49264 h 3042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24209" h="3042199">
                <a:moveTo>
                  <a:pt x="1784383" y="49264"/>
                </a:moveTo>
                <a:cubicBezTo>
                  <a:pt x="1656763" y="127322"/>
                  <a:pt x="1256558" y="257420"/>
                  <a:pt x="1085573" y="517615"/>
                </a:cubicBezTo>
                <a:cubicBezTo>
                  <a:pt x="914588" y="777810"/>
                  <a:pt x="805554" y="1459273"/>
                  <a:pt x="758471" y="1610434"/>
                </a:cubicBezTo>
                <a:cubicBezTo>
                  <a:pt x="711388" y="1761595"/>
                  <a:pt x="809271" y="1318025"/>
                  <a:pt x="803076" y="1424581"/>
                </a:cubicBezTo>
                <a:cubicBezTo>
                  <a:pt x="796881" y="1531137"/>
                  <a:pt x="731212" y="2093654"/>
                  <a:pt x="721300" y="2249771"/>
                </a:cubicBezTo>
                <a:cubicBezTo>
                  <a:pt x="711388" y="2405888"/>
                  <a:pt x="744842" y="2314200"/>
                  <a:pt x="743603" y="2361283"/>
                </a:cubicBezTo>
                <a:cubicBezTo>
                  <a:pt x="742364" y="2408366"/>
                  <a:pt x="757232" y="2455449"/>
                  <a:pt x="713866" y="2532268"/>
                </a:cubicBezTo>
                <a:cubicBezTo>
                  <a:pt x="670500" y="2609088"/>
                  <a:pt x="544120" y="2785029"/>
                  <a:pt x="483408" y="2822200"/>
                </a:cubicBezTo>
                <a:cubicBezTo>
                  <a:pt x="422696" y="2859371"/>
                  <a:pt x="430130" y="2719361"/>
                  <a:pt x="349593" y="2755293"/>
                </a:cubicBezTo>
                <a:cubicBezTo>
                  <a:pt x="269056" y="2791225"/>
                  <a:pt x="7622" y="3081156"/>
                  <a:pt x="188" y="3037790"/>
                </a:cubicBezTo>
                <a:cubicBezTo>
                  <a:pt x="-7246" y="2994424"/>
                  <a:pt x="207105" y="2884152"/>
                  <a:pt x="304988" y="2495098"/>
                </a:cubicBezTo>
                <a:cubicBezTo>
                  <a:pt x="402871" y="2106044"/>
                  <a:pt x="535447" y="977292"/>
                  <a:pt x="587486" y="703468"/>
                </a:cubicBezTo>
                <a:cubicBezTo>
                  <a:pt x="639525" y="429644"/>
                  <a:pt x="554032" y="906668"/>
                  <a:pt x="617222" y="852151"/>
                </a:cubicBezTo>
                <a:cubicBezTo>
                  <a:pt x="680412" y="797634"/>
                  <a:pt x="760949" y="510181"/>
                  <a:pt x="966627" y="376366"/>
                </a:cubicBezTo>
                <a:cubicBezTo>
                  <a:pt x="1172305" y="242551"/>
                  <a:pt x="1713759" y="101303"/>
                  <a:pt x="1851291" y="49264"/>
                </a:cubicBezTo>
                <a:cubicBezTo>
                  <a:pt x="1988823" y="-2775"/>
                  <a:pt x="1912003" y="-28794"/>
                  <a:pt x="1784383" y="4926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4" name="フリーフォーム 373">
            <a:extLst>
              <a:ext uri="{FF2B5EF4-FFF2-40B4-BE49-F238E27FC236}">
                <a16:creationId xmlns:a16="http://schemas.microsoft.com/office/drawing/2014/main" id="{8B44A783-42C6-99C9-CF0E-7A7C4A367B5A}"/>
              </a:ext>
            </a:extLst>
          </p:cNvPr>
          <p:cNvSpPr/>
          <p:nvPr/>
        </p:nvSpPr>
        <p:spPr>
          <a:xfrm>
            <a:off x="2704999" y="2338569"/>
            <a:ext cx="2135093" cy="837037"/>
          </a:xfrm>
          <a:custGeom>
            <a:avLst/>
            <a:gdLst>
              <a:gd name="connsiteX0" fmla="*/ 1030 w 2135093"/>
              <a:gd name="connsiteY0" fmla="*/ 828377 h 837037"/>
              <a:gd name="connsiteX1" fmla="*/ 818786 w 2135093"/>
              <a:gd name="connsiteY1" fmla="*/ 203909 h 837037"/>
              <a:gd name="connsiteX2" fmla="*/ 610630 w 2135093"/>
              <a:gd name="connsiteY2" fmla="*/ 226211 h 837037"/>
              <a:gd name="connsiteX3" fmla="*/ 1302006 w 2135093"/>
              <a:gd name="connsiteY3" fmla="*/ 3187 h 837037"/>
              <a:gd name="connsiteX4" fmla="*/ 2127196 w 2135093"/>
              <a:gd name="connsiteY4" fmla="*/ 419499 h 837037"/>
              <a:gd name="connsiteX5" fmla="*/ 1740621 w 2135093"/>
              <a:gd name="connsiteY5" fmla="*/ 218777 h 837037"/>
              <a:gd name="connsiteX6" fmla="*/ 2119762 w 2135093"/>
              <a:gd name="connsiteY6" fmla="*/ 345158 h 837037"/>
              <a:gd name="connsiteX7" fmla="*/ 1302006 w 2135093"/>
              <a:gd name="connsiteY7" fmla="*/ 337724 h 837037"/>
              <a:gd name="connsiteX8" fmla="*/ 662669 w 2135093"/>
              <a:gd name="connsiteY8" fmla="*/ 553314 h 837037"/>
              <a:gd name="connsiteX9" fmla="*/ 1030 w 2135093"/>
              <a:gd name="connsiteY9" fmla="*/ 828377 h 837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5093" h="837037">
                <a:moveTo>
                  <a:pt x="1030" y="828377"/>
                </a:moveTo>
                <a:cubicBezTo>
                  <a:pt x="27050" y="770143"/>
                  <a:pt x="717186" y="304270"/>
                  <a:pt x="818786" y="203909"/>
                </a:cubicBezTo>
                <a:cubicBezTo>
                  <a:pt x="920386" y="103548"/>
                  <a:pt x="530093" y="259665"/>
                  <a:pt x="610630" y="226211"/>
                </a:cubicBezTo>
                <a:cubicBezTo>
                  <a:pt x="691167" y="192757"/>
                  <a:pt x="1049245" y="-29028"/>
                  <a:pt x="1302006" y="3187"/>
                </a:cubicBezTo>
                <a:cubicBezTo>
                  <a:pt x="1554767" y="35402"/>
                  <a:pt x="2054094" y="383567"/>
                  <a:pt x="2127196" y="419499"/>
                </a:cubicBezTo>
                <a:cubicBezTo>
                  <a:pt x="2200299" y="455431"/>
                  <a:pt x="1741860" y="231167"/>
                  <a:pt x="1740621" y="218777"/>
                </a:cubicBezTo>
                <a:cubicBezTo>
                  <a:pt x="1739382" y="206387"/>
                  <a:pt x="2192865" y="325333"/>
                  <a:pt x="2119762" y="345158"/>
                </a:cubicBezTo>
                <a:cubicBezTo>
                  <a:pt x="2046660" y="364982"/>
                  <a:pt x="1544855" y="303031"/>
                  <a:pt x="1302006" y="337724"/>
                </a:cubicBezTo>
                <a:cubicBezTo>
                  <a:pt x="1059157" y="372417"/>
                  <a:pt x="877020" y="471538"/>
                  <a:pt x="662669" y="553314"/>
                </a:cubicBezTo>
                <a:cubicBezTo>
                  <a:pt x="448318" y="635090"/>
                  <a:pt x="-24990" y="886611"/>
                  <a:pt x="1030" y="82837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5" name="フリーフォーム 374">
            <a:extLst>
              <a:ext uri="{FF2B5EF4-FFF2-40B4-BE49-F238E27FC236}">
                <a16:creationId xmlns:a16="http://schemas.microsoft.com/office/drawing/2014/main" id="{2B3FE527-DBA9-6466-AA2D-200659E46C55}"/>
              </a:ext>
            </a:extLst>
          </p:cNvPr>
          <p:cNvSpPr/>
          <p:nvPr/>
        </p:nvSpPr>
        <p:spPr>
          <a:xfrm>
            <a:off x="3002348" y="2143402"/>
            <a:ext cx="1712255" cy="830475"/>
          </a:xfrm>
          <a:custGeom>
            <a:avLst/>
            <a:gdLst>
              <a:gd name="connsiteX0" fmla="*/ 1710901 w 1712255"/>
              <a:gd name="connsiteY0" fmla="*/ 272696 h 830475"/>
              <a:gd name="connsiteX1" fmla="*/ 789067 w 1712255"/>
              <a:gd name="connsiteY1" fmla="*/ 12500 h 830475"/>
              <a:gd name="connsiteX2" fmla="*/ 885711 w 1712255"/>
              <a:gd name="connsiteY2" fmla="*/ 71974 h 830475"/>
              <a:gd name="connsiteX3" fmla="*/ 395057 w 1712255"/>
              <a:gd name="connsiteY3" fmla="*/ 339603 h 830475"/>
              <a:gd name="connsiteX4" fmla="*/ 1047 w 1712255"/>
              <a:gd name="connsiteY4" fmla="*/ 830257 h 830475"/>
              <a:gd name="connsiteX5" fmla="*/ 514003 w 1712255"/>
              <a:gd name="connsiteY5" fmla="*/ 406510 h 830475"/>
              <a:gd name="connsiteX6" fmla="*/ 186901 w 1712255"/>
              <a:gd name="connsiteY6" fmla="*/ 733613 h 830475"/>
              <a:gd name="connsiteX7" fmla="*/ 974920 w 1712255"/>
              <a:gd name="connsiteY7" fmla="*/ 309866 h 830475"/>
              <a:gd name="connsiteX8" fmla="*/ 1710901 w 1712255"/>
              <a:gd name="connsiteY8" fmla="*/ 272696 h 83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2255" h="830475">
                <a:moveTo>
                  <a:pt x="1710901" y="272696"/>
                </a:moveTo>
                <a:cubicBezTo>
                  <a:pt x="1679926" y="223135"/>
                  <a:pt x="926599" y="45954"/>
                  <a:pt x="789067" y="12500"/>
                </a:cubicBezTo>
                <a:cubicBezTo>
                  <a:pt x="651535" y="-20954"/>
                  <a:pt x="951379" y="17457"/>
                  <a:pt x="885711" y="71974"/>
                </a:cubicBezTo>
                <a:cubicBezTo>
                  <a:pt x="820043" y="126491"/>
                  <a:pt x="542501" y="213222"/>
                  <a:pt x="395057" y="339603"/>
                </a:cubicBezTo>
                <a:cubicBezTo>
                  <a:pt x="247613" y="465984"/>
                  <a:pt x="-18777" y="819106"/>
                  <a:pt x="1047" y="830257"/>
                </a:cubicBezTo>
                <a:cubicBezTo>
                  <a:pt x="20871" y="841408"/>
                  <a:pt x="483027" y="422617"/>
                  <a:pt x="514003" y="406510"/>
                </a:cubicBezTo>
                <a:cubicBezTo>
                  <a:pt x="544979" y="390403"/>
                  <a:pt x="110081" y="749720"/>
                  <a:pt x="186901" y="733613"/>
                </a:cubicBezTo>
                <a:cubicBezTo>
                  <a:pt x="263720" y="717506"/>
                  <a:pt x="715964" y="382968"/>
                  <a:pt x="974920" y="309866"/>
                </a:cubicBezTo>
                <a:cubicBezTo>
                  <a:pt x="1233876" y="236764"/>
                  <a:pt x="1741876" y="322257"/>
                  <a:pt x="1710901" y="27269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6" name="フリーフォーム 375">
            <a:extLst>
              <a:ext uri="{FF2B5EF4-FFF2-40B4-BE49-F238E27FC236}">
                <a16:creationId xmlns:a16="http://schemas.microsoft.com/office/drawing/2014/main" id="{9913BFEE-8614-ABD3-3567-F564DE10F493}"/>
              </a:ext>
            </a:extLst>
          </p:cNvPr>
          <p:cNvSpPr/>
          <p:nvPr/>
        </p:nvSpPr>
        <p:spPr>
          <a:xfrm>
            <a:off x="3805373" y="2185512"/>
            <a:ext cx="2223731" cy="1886892"/>
          </a:xfrm>
          <a:custGeom>
            <a:avLst/>
            <a:gdLst>
              <a:gd name="connsiteX0" fmla="*/ 910 w 2223731"/>
              <a:gd name="connsiteY0" fmla="*/ 171112 h 1886892"/>
              <a:gd name="connsiteX1" fmla="*/ 855837 w 2223731"/>
              <a:gd name="connsiteY1" fmla="*/ 7561 h 1886892"/>
              <a:gd name="connsiteX2" fmla="*/ 766627 w 2223731"/>
              <a:gd name="connsiteY2" fmla="*/ 37298 h 1886892"/>
              <a:gd name="connsiteX3" fmla="*/ 1130900 w 2223731"/>
              <a:gd name="connsiteY3" fmla="*/ 126508 h 1886892"/>
              <a:gd name="connsiteX4" fmla="*/ 2030432 w 2223731"/>
              <a:gd name="connsiteY4" fmla="*/ 1063210 h 1886892"/>
              <a:gd name="connsiteX5" fmla="*/ 1777671 w 2223731"/>
              <a:gd name="connsiteY5" fmla="*/ 855054 h 1886892"/>
              <a:gd name="connsiteX6" fmla="*/ 2223720 w 2223731"/>
              <a:gd name="connsiteY6" fmla="*/ 1873532 h 1886892"/>
              <a:gd name="connsiteX7" fmla="*/ 1762803 w 2223731"/>
              <a:gd name="connsiteY7" fmla="*/ 1368010 h 1886892"/>
              <a:gd name="connsiteX8" fmla="*/ 833534 w 2223731"/>
              <a:gd name="connsiteY8" fmla="*/ 386703 h 1886892"/>
              <a:gd name="connsiteX9" fmla="*/ 1138334 w 2223731"/>
              <a:gd name="connsiteY9" fmla="*/ 505649 h 1886892"/>
              <a:gd name="connsiteX10" fmla="*/ 699720 w 2223731"/>
              <a:gd name="connsiteY10" fmla="*/ 401571 h 1886892"/>
              <a:gd name="connsiteX11" fmla="*/ 910 w 2223731"/>
              <a:gd name="connsiteY11" fmla="*/ 171112 h 1886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23731" h="1886892">
                <a:moveTo>
                  <a:pt x="910" y="171112"/>
                </a:moveTo>
                <a:cubicBezTo>
                  <a:pt x="26929" y="105444"/>
                  <a:pt x="728218" y="29863"/>
                  <a:pt x="855837" y="7561"/>
                </a:cubicBezTo>
                <a:cubicBezTo>
                  <a:pt x="983457" y="-14741"/>
                  <a:pt x="720783" y="17474"/>
                  <a:pt x="766627" y="37298"/>
                </a:cubicBezTo>
                <a:cubicBezTo>
                  <a:pt x="812471" y="57122"/>
                  <a:pt x="920266" y="-44477"/>
                  <a:pt x="1130900" y="126508"/>
                </a:cubicBezTo>
                <a:cubicBezTo>
                  <a:pt x="1341534" y="297493"/>
                  <a:pt x="1922637" y="941786"/>
                  <a:pt x="2030432" y="1063210"/>
                </a:cubicBezTo>
                <a:cubicBezTo>
                  <a:pt x="2138227" y="1184634"/>
                  <a:pt x="1745456" y="720000"/>
                  <a:pt x="1777671" y="855054"/>
                </a:cubicBezTo>
                <a:cubicBezTo>
                  <a:pt x="1809886" y="990108"/>
                  <a:pt x="2226198" y="1788039"/>
                  <a:pt x="2223720" y="1873532"/>
                </a:cubicBezTo>
                <a:cubicBezTo>
                  <a:pt x="2221242" y="1959025"/>
                  <a:pt x="1994501" y="1615815"/>
                  <a:pt x="1762803" y="1368010"/>
                </a:cubicBezTo>
                <a:cubicBezTo>
                  <a:pt x="1531105" y="1120205"/>
                  <a:pt x="937612" y="530430"/>
                  <a:pt x="833534" y="386703"/>
                </a:cubicBezTo>
                <a:cubicBezTo>
                  <a:pt x="729456" y="242976"/>
                  <a:pt x="1160636" y="503171"/>
                  <a:pt x="1138334" y="505649"/>
                </a:cubicBezTo>
                <a:cubicBezTo>
                  <a:pt x="1116032" y="508127"/>
                  <a:pt x="885574" y="453610"/>
                  <a:pt x="699720" y="401571"/>
                </a:cubicBezTo>
                <a:cubicBezTo>
                  <a:pt x="513866" y="349532"/>
                  <a:pt x="-25109" y="236780"/>
                  <a:pt x="910" y="17111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7" name="フリーフォーム 376">
            <a:extLst>
              <a:ext uri="{FF2B5EF4-FFF2-40B4-BE49-F238E27FC236}">
                <a16:creationId xmlns:a16="http://schemas.microsoft.com/office/drawing/2014/main" id="{A2209025-63F9-16B1-C679-FCEFF5A25D6E}"/>
              </a:ext>
            </a:extLst>
          </p:cNvPr>
          <p:cNvSpPr/>
          <p:nvPr/>
        </p:nvSpPr>
        <p:spPr>
          <a:xfrm>
            <a:off x="3588998" y="2537599"/>
            <a:ext cx="1303828" cy="790440"/>
          </a:xfrm>
          <a:custGeom>
            <a:avLst/>
            <a:gdLst>
              <a:gd name="connsiteX0" fmla="*/ 1302670 w 1303828"/>
              <a:gd name="connsiteY0" fmla="*/ 175864 h 790440"/>
              <a:gd name="connsiteX1" fmla="*/ 529519 w 1303828"/>
              <a:gd name="connsiteY1" fmla="*/ 398889 h 790440"/>
              <a:gd name="connsiteX2" fmla="*/ 135509 w 1303828"/>
              <a:gd name="connsiteY2" fmla="*/ 785464 h 790440"/>
              <a:gd name="connsiteX3" fmla="*/ 715373 w 1303828"/>
              <a:gd name="connsiteY3" fmla="*/ 101523 h 790440"/>
              <a:gd name="connsiteX4" fmla="*/ 1695 w 1303828"/>
              <a:gd name="connsiteY4" fmla="*/ 502967 h 790440"/>
              <a:gd name="connsiteX5" fmla="*/ 522085 w 1303828"/>
              <a:gd name="connsiteY5" fmla="*/ 42050 h 790440"/>
              <a:gd name="connsiteX6" fmla="*/ 700504 w 1303828"/>
              <a:gd name="connsiteY6" fmla="*/ 34616 h 790440"/>
              <a:gd name="connsiteX7" fmla="*/ 1302670 w 1303828"/>
              <a:gd name="connsiteY7" fmla="*/ 175864 h 79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3828" h="790440">
                <a:moveTo>
                  <a:pt x="1302670" y="175864"/>
                </a:moveTo>
                <a:cubicBezTo>
                  <a:pt x="1274173" y="236576"/>
                  <a:pt x="724046" y="297289"/>
                  <a:pt x="529519" y="398889"/>
                </a:cubicBezTo>
                <a:cubicBezTo>
                  <a:pt x="334992" y="500489"/>
                  <a:pt x="104533" y="835025"/>
                  <a:pt x="135509" y="785464"/>
                </a:cubicBezTo>
                <a:cubicBezTo>
                  <a:pt x="166485" y="735903"/>
                  <a:pt x="737675" y="148606"/>
                  <a:pt x="715373" y="101523"/>
                </a:cubicBezTo>
                <a:cubicBezTo>
                  <a:pt x="693071" y="54440"/>
                  <a:pt x="33910" y="512879"/>
                  <a:pt x="1695" y="502967"/>
                </a:cubicBezTo>
                <a:cubicBezTo>
                  <a:pt x="-30520" y="493055"/>
                  <a:pt x="405617" y="120108"/>
                  <a:pt x="522085" y="42050"/>
                </a:cubicBezTo>
                <a:cubicBezTo>
                  <a:pt x="638553" y="-36008"/>
                  <a:pt x="575363" y="14792"/>
                  <a:pt x="700504" y="34616"/>
                </a:cubicBezTo>
                <a:cubicBezTo>
                  <a:pt x="825645" y="54440"/>
                  <a:pt x="1331167" y="115152"/>
                  <a:pt x="1302670" y="17586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9" name="フリーフォーム 378">
            <a:extLst>
              <a:ext uri="{FF2B5EF4-FFF2-40B4-BE49-F238E27FC236}">
                <a16:creationId xmlns:a16="http://schemas.microsoft.com/office/drawing/2014/main" id="{95429CAC-EBA2-E32A-2C7C-E872B5D33448}"/>
              </a:ext>
            </a:extLst>
          </p:cNvPr>
          <p:cNvSpPr/>
          <p:nvPr/>
        </p:nvSpPr>
        <p:spPr>
          <a:xfrm>
            <a:off x="3805655" y="2608752"/>
            <a:ext cx="2461670" cy="3036290"/>
          </a:xfrm>
          <a:custGeom>
            <a:avLst/>
            <a:gdLst>
              <a:gd name="connsiteX0" fmla="*/ 1309038 w 2461670"/>
              <a:gd name="connsiteY0" fmla="*/ 238526 h 3036290"/>
              <a:gd name="connsiteX1" fmla="*/ 2082189 w 2461670"/>
              <a:gd name="connsiteY1" fmla="*/ 1175228 h 3036290"/>
              <a:gd name="connsiteX2" fmla="*/ 2305213 w 2461670"/>
              <a:gd name="connsiteY2" fmla="*/ 2045024 h 3036290"/>
              <a:gd name="connsiteX3" fmla="*/ 2461330 w 2461670"/>
              <a:gd name="connsiteY3" fmla="*/ 3018897 h 3036290"/>
              <a:gd name="connsiteX4" fmla="*/ 2334950 w 2461670"/>
              <a:gd name="connsiteY4" fmla="*/ 2587716 h 3036290"/>
              <a:gd name="connsiteX5" fmla="*/ 1970677 w 2461670"/>
              <a:gd name="connsiteY5" fmla="*/ 1569238 h 3036290"/>
              <a:gd name="connsiteX6" fmla="*/ 2089623 w 2461670"/>
              <a:gd name="connsiteY6" fmla="*/ 1933511 h 3036290"/>
              <a:gd name="connsiteX7" fmla="*/ 1175223 w 2461670"/>
              <a:gd name="connsiteY7" fmla="*/ 565628 h 3036290"/>
              <a:gd name="connsiteX8" fmla="*/ 1606404 w 2461670"/>
              <a:gd name="connsiteY8" fmla="*/ 1413121 h 3036290"/>
              <a:gd name="connsiteX9" fmla="*/ 1108316 w 2461670"/>
              <a:gd name="connsiteY9" fmla="*/ 446682 h 3036290"/>
              <a:gd name="connsiteX10" fmla="*/ 628 w 2461670"/>
              <a:gd name="connsiteY10" fmla="*/ 8068 h 3036290"/>
              <a:gd name="connsiteX11" fmla="*/ 1309038 w 2461670"/>
              <a:gd name="connsiteY11" fmla="*/ 238526 h 3036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61670" h="3036290">
                <a:moveTo>
                  <a:pt x="1309038" y="238526"/>
                </a:moveTo>
                <a:cubicBezTo>
                  <a:pt x="1655965" y="433053"/>
                  <a:pt x="1916160" y="874145"/>
                  <a:pt x="2082189" y="1175228"/>
                </a:cubicBezTo>
                <a:cubicBezTo>
                  <a:pt x="2248218" y="1476311"/>
                  <a:pt x="2242023" y="1737746"/>
                  <a:pt x="2305213" y="2045024"/>
                </a:cubicBezTo>
                <a:cubicBezTo>
                  <a:pt x="2368403" y="2352302"/>
                  <a:pt x="2456374" y="2928448"/>
                  <a:pt x="2461330" y="3018897"/>
                </a:cubicBezTo>
                <a:cubicBezTo>
                  <a:pt x="2466286" y="3109346"/>
                  <a:pt x="2416725" y="2829326"/>
                  <a:pt x="2334950" y="2587716"/>
                </a:cubicBezTo>
                <a:cubicBezTo>
                  <a:pt x="2253175" y="2346106"/>
                  <a:pt x="2011565" y="1678272"/>
                  <a:pt x="1970677" y="1569238"/>
                </a:cubicBezTo>
                <a:cubicBezTo>
                  <a:pt x="1929789" y="1460204"/>
                  <a:pt x="2222199" y="2100779"/>
                  <a:pt x="2089623" y="1933511"/>
                </a:cubicBezTo>
                <a:cubicBezTo>
                  <a:pt x="1957047" y="1766243"/>
                  <a:pt x="1255759" y="652360"/>
                  <a:pt x="1175223" y="565628"/>
                </a:cubicBezTo>
                <a:cubicBezTo>
                  <a:pt x="1094687" y="478896"/>
                  <a:pt x="1617555" y="1432945"/>
                  <a:pt x="1606404" y="1413121"/>
                </a:cubicBezTo>
                <a:cubicBezTo>
                  <a:pt x="1595253" y="1393297"/>
                  <a:pt x="1375945" y="680858"/>
                  <a:pt x="1108316" y="446682"/>
                </a:cubicBezTo>
                <a:cubicBezTo>
                  <a:pt x="840687" y="212506"/>
                  <a:pt x="-26630" y="41522"/>
                  <a:pt x="628" y="8068"/>
                </a:cubicBezTo>
                <a:cubicBezTo>
                  <a:pt x="27886" y="-25386"/>
                  <a:pt x="962111" y="43999"/>
                  <a:pt x="1309038" y="23852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0" name="フリーフォーム 379">
            <a:extLst>
              <a:ext uri="{FF2B5EF4-FFF2-40B4-BE49-F238E27FC236}">
                <a16:creationId xmlns:a16="http://schemas.microsoft.com/office/drawing/2014/main" id="{0B36293E-41DA-D28E-17A9-7ACB54ADD194}"/>
              </a:ext>
            </a:extLst>
          </p:cNvPr>
          <p:cNvSpPr/>
          <p:nvPr/>
        </p:nvSpPr>
        <p:spPr>
          <a:xfrm>
            <a:off x="5331152" y="4029200"/>
            <a:ext cx="1065148" cy="1942809"/>
          </a:xfrm>
          <a:custGeom>
            <a:avLst/>
            <a:gdLst>
              <a:gd name="connsiteX0" fmla="*/ 809453 w 1065148"/>
              <a:gd name="connsiteY0" fmla="*/ 364380 h 1942809"/>
              <a:gd name="connsiteX1" fmla="*/ 735111 w 1065148"/>
              <a:gd name="connsiteY1" fmla="*/ 684049 h 1942809"/>
              <a:gd name="connsiteX2" fmla="*/ 868926 w 1065148"/>
              <a:gd name="connsiteY2" fmla="*/ 1256478 h 1942809"/>
              <a:gd name="connsiteX3" fmla="*/ 1062214 w 1065148"/>
              <a:gd name="connsiteY3" fmla="*/ 1932985 h 1942809"/>
              <a:gd name="connsiteX4" fmla="*/ 906097 w 1065148"/>
              <a:gd name="connsiteY4" fmla="*/ 1546410 h 1942809"/>
              <a:gd name="connsiteX5" fmla="*/ 13999 w 1065148"/>
              <a:gd name="connsiteY5" fmla="*/ 104185 h 1942809"/>
              <a:gd name="connsiteX6" fmla="*/ 341102 w 1065148"/>
              <a:gd name="connsiteY6" fmla="*/ 431288 h 1942809"/>
              <a:gd name="connsiteX7" fmla="*/ 73472 w 1065148"/>
              <a:gd name="connsiteY7" fmla="*/ 107 h 1942809"/>
              <a:gd name="connsiteX8" fmla="*/ 482350 w 1065148"/>
              <a:gd name="connsiteY8" fmla="*/ 386683 h 1942809"/>
              <a:gd name="connsiteX9" fmla="*/ 251892 w 1065148"/>
              <a:gd name="connsiteY9" fmla="*/ 89317 h 1942809"/>
              <a:gd name="connsiteX10" fmla="*/ 526955 w 1065148"/>
              <a:gd name="connsiteY10" fmla="*/ 371815 h 1942809"/>
              <a:gd name="connsiteX11" fmla="*/ 809453 w 1065148"/>
              <a:gd name="connsiteY11" fmla="*/ 364380 h 1942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65148" h="1942809">
                <a:moveTo>
                  <a:pt x="809453" y="364380"/>
                </a:moveTo>
                <a:cubicBezTo>
                  <a:pt x="844146" y="416419"/>
                  <a:pt x="725199" y="535366"/>
                  <a:pt x="735111" y="684049"/>
                </a:cubicBezTo>
                <a:cubicBezTo>
                  <a:pt x="745023" y="832732"/>
                  <a:pt x="814409" y="1048322"/>
                  <a:pt x="868926" y="1256478"/>
                </a:cubicBezTo>
                <a:cubicBezTo>
                  <a:pt x="923443" y="1464634"/>
                  <a:pt x="1056019" y="1884663"/>
                  <a:pt x="1062214" y="1932985"/>
                </a:cubicBezTo>
                <a:cubicBezTo>
                  <a:pt x="1068409" y="1981307"/>
                  <a:pt x="1080799" y="1851210"/>
                  <a:pt x="906097" y="1546410"/>
                </a:cubicBezTo>
                <a:cubicBezTo>
                  <a:pt x="731395" y="1241610"/>
                  <a:pt x="108165" y="290039"/>
                  <a:pt x="13999" y="104185"/>
                </a:cubicBezTo>
                <a:cubicBezTo>
                  <a:pt x="-80167" y="-81669"/>
                  <a:pt x="331190" y="448634"/>
                  <a:pt x="341102" y="431288"/>
                </a:cubicBezTo>
                <a:cubicBezTo>
                  <a:pt x="351014" y="413942"/>
                  <a:pt x="49931" y="7541"/>
                  <a:pt x="73472" y="107"/>
                </a:cubicBezTo>
                <a:cubicBezTo>
                  <a:pt x="97013" y="-7327"/>
                  <a:pt x="452613" y="371815"/>
                  <a:pt x="482350" y="386683"/>
                </a:cubicBezTo>
                <a:cubicBezTo>
                  <a:pt x="512087" y="401551"/>
                  <a:pt x="244458" y="91795"/>
                  <a:pt x="251892" y="89317"/>
                </a:cubicBezTo>
                <a:cubicBezTo>
                  <a:pt x="259326" y="86839"/>
                  <a:pt x="435267" y="322254"/>
                  <a:pt x="526955" y="371815"/>
                </a:cubicBezTo>
                <a:cubicBezTo>
                  <a:pt x="618643" y="421376"/>
                  <a:pt x="774760" y="312341"/>
                  <a:pt x="809453" y="36438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1" name="フリーフォーム 380">
            <a:extLst>
              <a:ext uri="{FF2B5EF4-FFF2-40B4-BE49-F238E27FC236}">
                <a16:creationId xmlns:a16="http://schemas.microsoft.com/office/drawing/2014/main" id="{226376BB-0AE4-B1FD-E9DC-9A8310441532}"/>
              </a:ext>
            </a:extLst>
          </p:cNvPr>
          <p:cNvSpPr/>
          <p:nvPr/>
        </p:nvSpPr>
        <p:spPr>
          <a:xfrm>
            <a:off x="5391684" y="4273808"/>
            <a:ext cx="1124767" cy="2754705"/>
          </a:xfrm>
          <a:custGeom>
            <a:avLst/>
            <a:gdLst>
              <a:gd name="connsiteX0" fmla="*/ 629975 w 1124767"/>
              <a:gd name="connsiteY0" fmla="*/ 45431 h 2754705"/>
              <a:gd name="connsiteX1" fmla="*/ 622540 w 1124767"/>
              <a:gd name="connsiteY1" fmla="*/ 112338 h 2754705"/>
              <a:gd name="connsiteX2" fmla="*/ 362345 w 1124767"/>
              <a:gd name="connsiteY2" fmla="*/ 580690 h 2754705"/>
              <a:gd name="connsiteX3" fmla="*/ 1090892 w 1124767"/>
              <a:gd name="connsiteY3" fmla="*/ 1777587 h 2754705"/>
              <a:gd name="connsiteX4" fmla="*/ 1009116 w 1124767"/>
              <a:gd name="connsiteY4" fmla="*/ 2744026 h 2754705"/>
              <a:gd name="connsiteX5" fmla="*/ 1053721 w 1124767"/>
              <a:gd name="connsiteY5" fmla="*/ 2216202 h 2754705"/>
              <a:gd name="connsiteX6" fmla="*/ 488726 w 1124767"/>
              <a:gd name="connsiteY6" fmla="*/ 1034172 h 2754705"/>
              <a:gd name="connsiteX7" fmla="*/ 696882 w 1124767"/>
              <a:gd name="connsiteY7" fmla="*/ 1740416 h 2754705"/>
              <a:gd name="connsiteX8" fmla="*/ 310306 w 1124767"/>
              <a:gd name="connsiteY8" fmla="*/ 811148 h 2754705"/>
              <a:gd name="connsiteX9" fmla="*/ 607672 w 1124767"/>
              <a:gd name="connsiteY9" fmla="*/ 2521002 h 2754705"/>
              <a:gd name="connsiteX10" fmla="*/ 12940 w 1124767"/>
              <a:gd name="connsiteY10" fmla="*/ 1205158 h 2754705"/>
              <a:gd name="connsiteX11" fmla="*/ 235965 w 1124767"/>
              <a:gd name="connsiteY11" fmla="*/ 692202 h 2754705"/>
              <a:gd name="connsiteX12" fmla="*/ 629975 w 1124767"/>
              <a:gd name="connsiteY12" fmla="*/ 45431 h 275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24767" h="2754705">
                <a:moveTo>
                  <a:pt x="629975" y="45431"/>
                </a:moveTo>
                <a:cubicBezTo>
                  <a:pt x="694404" y="-51213"/>
                  <a:pt x="667145" y="23128"/>
                  <a:pt x="622540" y="112338"/>
                </a:cubicBezTo>
                <a:cubicBezTo>
                  <a:pt x="577935" y="201548"/>
                  <a:pt x="284286" y="303149"/>
                  <a:pt x="362345" y="580690"/>
                </a:cubicBezTo>
                <a:cubicBezTo>
                  <a:pt x="440404" y="858232"/>
                  <a:pt x="983097" y="1417031"/>
                  <a:pt x="1090892" y="1777587"/>
                </a:cubicBezTo>
                <a:cubicBezTo>
                  <a:pt x="1198687" y="2138143"/>
                  <a:pt x="1015311" y="2670924"/>
                  <a:pt x="1009116" y="2744026"/>
                </a:cubicBezTo>
                <a:cubicBezTo>
                  <a:pt x="1002921" y="2817128"/>
                  <a:pt x="1140453" y="2501178"/>
                  <a:pt x="1053721" y="2216202"/>
                </a:cubicBezTo>
                <a:cubicBezTo>
                  <a:pt x="966989" y="1931226"/>
                  <a:pt x="548199" y="1113470"/>
                  <a:pt x="488726" y="1034172"/>
                </a:cubicBezTo>
                <a:cubicBezTo>
                  <a:pt x="429253" y="954874"/>
                  <a:pt x="726619" y="1777587"/>
                  <a:pt x="696882" y="1740416"/>
                </a:cubicBezTo>
                <a:cubicBezTo>
                  <a:pt x="667145" y="1703245"/>
                  <a:pt x="325174" y="681050"/>
                  <a:pt x="310306" y="811148"/>
                </a:cubicBezTo>
                <a:cubicBezTo>
                  <a:pt x="295438" y="941246"/>
                  <a:pt x="657233" y="2455334"/>
                  <a:pt x="607672" y="2521002"/>
                </a:cubicBezTo>
                <a:cubicBezTo>
                  <a:pt x="558111" y="2586670"/>
                  <a:pt x="74891" y="1509958"/>
                  <a:pt x="12940" y="1205158"/>
                </a:cubicBezTo>
                <a:cubicBezTo>
                  <a:pt x="-49011" y="900358"/>
                  <a:pt x="125692" y="883012"/>
                  <a:pt x="235965" y="692202"/>
                </a:cubicBezTo>
                <a:cubicBezTo>
                  <a:pt x="346238" y="501392"/>
                  <a:pt x="565546" y="142075"/>
                  <a:pt x="629975" y="4543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2" name="フリーフォーム 381">
            <a:extLst>
              <a:ext uri="{FF2B5EF4-FFF2-40B4-BE49-F238E27FC236}">
                <a16:creationId xmlns:a16="http://schemas.microsoft.com/office/drawing/2014/main" id="{E50A6E77-BABC-AB8D-8D61-38F28B44F9F9}"/>
              </a:ext>
            </a:extLst>
          </p:cNvPr>
          <p:cNvSpPr/>
          <p:nvPr/>
        </p:nvSpPr>
        <p:spPr>
          <a:xfrm>
            <a:off x="5122317" y="4147109"/>
            <a:ext cx="884663" cy="3004649"/>
          </a:xfrm>
          <a:custGeom>
            <a:avLst/>
            <a:gdLst>
              <a:gd name="connsiteX0" fmla="*/ 230268 w 884663"/>
              <a:gd name="connsiteY0" fmla="*/ 1145 h 3004649"/>
              <a:gd name="connsiteX1" fmla="*/ 594542 w 884663"/>
              <a:gd name="connsiteY1" fmla="*/ 298511 h 3004649"/>
              <a:gd name="connsiteX2" fmla="*/ 371517 w 884663"/>
              <a:gd name="connsiteY2" fmla="*/ 789164 h 3004649"/>
              <a:gd name="connsiteX3" fmla="*/ 289742 w 884663"/>
              <a:gd name="connsiteY3" fmla="*/ 878374 h 3004649"/>
              <a:gd name="connsiteX4" fmla="*/ 44415 w 884663"/>
              <a:gd name="connsiteY4" fmla="*/ 1540013 h 3004649"/>
              <a:gd name="connsiteX5" fmla="*/ 14678 w 884663"/>
              <a:gd name="connsiteY5" fmla="*/ 1710998 h 3004649"/>
              <a:gd name="connsiteX6" fmla="*/ 207966 w 884663"/>
              <a:gd name="connsiteY6" fmla="*/ 1279818 h 3004649"/>
              <a:gd name="connsiteX7" fmla="*/ 44415 w 884663"/>
              <a:gd name="connsiteY7" fmla="*/ 2558491 h 3004649"/>
              <a:gd name="connsiteX8" fmla="*/ 520200 w 884663"/>
              <a:gd name="connsiteY8" fmla="*/ 3004540 h 3004649"/>
              <a:gd name="connsiteX9" fmla="*/ 297176 w 884663"/>
              <a:gd name="connsiteY9" fmla="*/ 2528754 h 3004649"/>
              <a:gd name="connsiteX10" fmla="*/ 416122 w 884663"/>
              <a:gd name="connsiteY10" fmla="*/ 1450803 h 3004649"/>
              <a:gd name="connsiteX11" fmla="*/ 728356 w 884663"/>
              <a:gd name="connsiteY11" fmla="*/ 952715 h 3004649"/>
              <a:gd name="connsiteX12" fmla="*/ 616844 w 884663"/>
              <a:gd name="connsiteY12" fmla="*/ 945281 h 3004649"/>
              <a:gd name="connsiteX13" fmla="*/ 877039 w 884663"/>
              <a:gd name="connsiteY13" fmla="*/ 402589 h 3004649"/>
              <a:gd name="connsiteX14" fmla="*/ 230268 w 884663"/>
              <a:gd name="connsiteY14" fmla="*/ 1145 h 3004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84663" h="3004649">
                <a:moveTo>
                  <a:pt x="230268" y="1145"/>
                </a:moveTo>
                <a:cubicBezTo>
                  <a:pt x="183185" y="-16201"/>
                  <a:pt x="571001" y="167175"/>
                  <a:pt x="594542" y="298511"/>
                </a:cubicBezTo>
                <a:cubicBezTo>
                  <a:pt x="618083" y="429847"/>
                  <a:pt x="422317" y="692520"/>
                  <a:pt x="371517" y="789164"/>
                </a:cubicBezTo>
                <a:cubicBezTo>
                  <a:pt x="320717" y="885808"/>
                  <a:pt x="344259" y="753232"/>
                  <a:pt x="289742" y="878374"/>
                </a:cubicBezTo>
                <a:cubicBezTo>
                  <a:pt x="235225" y="1003516"/>
                  <a:pt x="90259" y="1401242"/>
                  <a:pt x="44415" y="1540013"/>
                </a:cubicBezTo>
                <a:cubicBezTo>
                  <a:pt x="-1429" y="1678784"/>
                  <a:pt x="-12580" y="1754364"/>
                  <a:pt x="14678" y="1710998"/>
                </a:cubicBezTo>
                <a:cubicBezTo>
                  <a:pt x="41936" y="1667632"/>
                  <a:pt x="203010" y="1138569"/>
                  <a:pt x="207966" y="1279818"/>
                </a:cubicBezTo>
                <a:cubicBezTo>
                  <a:pt x="212922" y="1421067"/>
                  <a:pt x="-7624" y="2271037"/>
                  <a:pt x="44415" y="2558491"/>
                </a:cubicBezTo>
                <a:cubicBezTo>
                  <a:pt x="96454" y="2845945"/>
                  <a:pt x="478073" y="3009496"/>
                  <a:pt x="520200" y="3004540"/>
                </a:cubicBezTo>
                <a:cubicBezTo>
                  <a:pt x="562327" y="2999584"/>
                  <a:pt x="314522" y="2787710"/>
                  <a:pt x="297176" y="2528754"/>
                </a:cubicBezTo>
                <a:cubicBezTo>
                  <a:pt x="279830" y="2269798"/>
                  <a:pt x="344259" y="1713476"/>
                  <a:pt x="416122" y="1450803"/>
                </a:cubicBezTo>
                <a:cubicBezTo>
                  <a:pt x="487985" y="1188130"/>
                  <a:pt x="694902" y="1036969"/>
                  <a:pt x="728356" y="952715"/>
                </a:cubicBezTo>
                <a:cubicBezTo>
                  <a:pt x="761810" y="868461"/>
                  <a:pt x="592064" y="1036969"/>
                  <a:pt x="616844" y="945281"/>
                </a:cubicBezTo>
                <a:cubicBezTo>
                  <a:pt x="641625" y="853593"/>
                  <a:pt x="935273" y="559945"/>
                  <a:pt x="877039" y="402589"/>
                </a:cubicBezTo>
                <a:cubicBezTo>
                  <a:pt x="818805" y="245233"/>
                  <a:pt x="277351" y="18491"/>
                  <a:pt x="230268" y="114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3" name="フリーフォーム 382">
            <a:extLst>
              <a:ext uri="{FF2B5EF4-FFF2-40B4-BE49-F238E27FC236}">
                <a16:creationId xmlns:a16="http://schemas.microsoft.com/office/drawing/2014/main" id="{D70B93BE-1BF4-1514-74B1-BF3D871F5DD6}"/>
              </a:ext>
            </a:extLst>
          </p:cNvPr>
          <p:cNvSpPr/>
          <p:nvPr/>
        </p:nvSpPr>
        <p:spPr>
          <a:xfrm>
            <a:off x="593068" y="5636280"/>
            <a:ext cx="1755669" cy="1539076"/>
          </a:xfrm>
          <a:custGeom>
            <a:avLst/>
            <a:gdLst>
              <a:gd name="connsiteX0" fmla="*/ 1525664 w 1755669"/>
              <a:gd name="connsiteY0" fmla="*/ 13671 h 1539076"/>
              <a:gd name="connsiteX1" fmla="*/ 1421586 w 1755669"/>
              <a:gd name="connsiteY1" fmla="*/ 147486 h 1539076"/>
              <a:gd name="connsiteX2" fmla="*/ 1057312 w 1755669"/>
              <a:gd name="connsiteY2" fmla="*/ 377944 h 1539076"/>
              <a:gd name="connsiteX3" fmla="*/ 299030 w 1755669"/>
              <a:gd name="connsiteY3" fmla="*/ 556364 h 1539076"/>
              <a:gd name="connsiteX4" fmla="*/ 1287771 w 1755669"/>
              <a:gd name="connsiteY4" fmla="*/ 311037 h 1539076"/>
              <a:gd name="connsiteX5" fmla="*/ 529488 w 1755669"/>
              <a:gd name="connsiteY5" fmla="*/ 853730 h 1539076"/>
              <a:gd name="connsiteX6" fmla="*/ 1168825 w 1755669"/>
              <a:gd name="connsiteY6" fmla="*/ 660442 h 1539076"/>
              <a:gd name="connsiteX7" fmla="*/ 797117 w 1755669"/>
              <a:gd name="connsiteY7" fmla="*/ 1002413 h 1539076"/>
              <a:gd name="connsiteX8" fmla="*/ 1250600 w 1755669"/>
              <a:gd name="connsiteY8" fmla="*/ 846296 h 1539076"/>
              <a:gd name="connsiteX9" fmla="*/ 574093 w 1755669"/>
              <a:gd name="connsiteY9" fmla="*/ 1270042 h 1539076"/>
              <a:gd name="connsiteX10" fmla="*/ 908630 w 1755669"/>
              <a:gd name="connsiteY10" fmla="*/ 1225437 h 1539076"/>
              <a:gd name="connsiteX11" fmla="*/ 9098 w 1755669"/>
              <a:gd name="connsiteY11" fmla="*/ 1537671 h 1539076"/>
              <a:gd name="connsiteX12" fmla="*/ 499752 w 1755669"/>
              <a:gd name="connsiteY12" fmla="*/ 1329515 h 1539076"/>
              <a:gd name="connsiteX13" fmla="*/ 1384415 w 1755669"/>
              <a:gd name="connsiteY13" fmla="*/ 1069320 h 1539076"/>
              <a:gd name="connsiteX14" fmla="*/ 1176259 w 1755669"/>
              <a:gd name="connsiteY14" fmla="*/ 1165964 h 1539076"/>
              <a:gd name="connsiteX15" fmla="*/ 1696649 w 1755669"/>
              <a:gd name="connsiteY15" fmla="*/ 1106491 h 1539076"/>
              <a:gd name="connsiteX16" fmla="*/ 1733820 w 1755669"/>
              <a:gd name="connsiteY16" fmla="*/ 638140 h 1539076"/>
              <a:gd name="connsiteX17" fmla="*/ 1607439 w 1755669"/>
              <a:gd name="connsiteY17" fmla="*/ 467154 h 1539076"/>
              <a:gd name="connsiteX18" fmla="*/ 1354678 w 1755669"/>
              <a:gd name="connsiteY18" fmla="*/ 482022 h 1539076"/>
              <a:gd name="connsiteX19" fmla="*/ 1525664 w 1755669"/>
              <a:gd name="connsiteY19" fmla="*/ 13671 h 1539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755669" h="1539076">
                <a:moveTo>
                  <a:pt x="1525664" y="13671"/>
                </a:moveTo>
                <a:cubicBezTo>
                  <a:pt x="1536815" y="-42085"/>
                  <a:pt x="1499645" y="86774"/>
                  <a:pt x="1421586" y="147486"/>
                </a:cubicBezTo>
                <a:cubicBezTo>
                  <a:pt x="1343527" y="208198"/>
                  <a:pt x="1244405" y="309798"/>
                  <a:pt x="1057312" y="377944"/>
                </a:cubicBezTo>
                <a:cubicBezTo>
                  <a:pt x="870219" y="446090"/>
                  <a:pt x="260620" y="567515"/>
                  <a:pt x="299030" y="556364"/>
                </a:cubicBezTo>
                <a:cubicBezTo>
                  <a:pt x="337440" y="545213"/>
                  <a:pt x="1249361" y="261476"/>
                  <a:pt x="1287771" y="311037"/>
                </a:cubicBezTo>
                <a:cubicBezTo>
                  <a:pt x="1326181" y="360598"/>
                  <a:pt x="549312" y="795496"/>
                  <a:pt x="529488" y="853730"/>
                </a:cubicBezTo>
                <a:cubicBezTo>
                  <a:pt x="509664" y="911964"/>
                  <a:pt x="1124220" y="635662"/>
                  <a:pt x="1168825" y="660442"/>
                </a:cubicBezTo>
                <a:cubicBezTo>
                  <a:pt x="1213430" y="685222"/>
                  <a:pt x="783488" y="971437"/>
                  <a:pt x="797117" y="1002413"/>
                </a:cubicBezTo>
                <a:cubicBezTo>
                  <a:pt x="810746" y="1033389"/>
                  <a:pt x="1287771" y="801691"/>
                  <a:pt x="1250600" y="846296"/>
                </a:cubicBezTo>
                <a:cubicBezTo>
                  <a:pt x="1213429" y="890901"/>
                  <a:pt x="631088" y="1206852"/>
                  <a:pt x="574093" y="1270042"/>
                </a:cubicBezTo>
                <a:cubicBezTo>
                  <a:pt x="517098" y="1333232"/>
                  <a:pt x="1002796" y="1180832"/>
                  <a:pt x="908630" y="1225437"/>
                </a:cubicBezTo>
                <a:cubicBezTo>
                  <a:pt x="814464" y="1270042"/>
                  <a:pt x="77244" y="1520325"/>
                  <a:pt x="9098" y="1537671"/>
                </a:cubicBezTo>
                <a:cubicBezTo>
                  <a:pt x="-59048" y="1555017"/>
                  <a:pt x="270533" y="1407573"/>
                  <a:pt x="499752" y="1329515"/>
                </a:cubicBezTo>
                <a:cubicBezTo>
                  <a:pt x="728971" y="1251457"/>
                  <a:pt x="1271664" y="1096578"/>
                  <a:pt x="1384415" y="1069320"/>
                </a:cubicBezTo>
                <a:cubicBezTo>
                  <a:pt x="1497166" y="1042062"/>
                  <a:pt x="1124220" y="1159769"/>
                  <a:pt x="1176259" y="1165964"/>
                </a:cubicBezTo>
                <a:cubicBezTo>
                  <a:pt x="1228298" y="1172159"/>
                  <a:pt x="1603722" y="1194462"/>
                  <a:pt x="1696649" y="1106491"/>
                </a:cubicBezTo>
                <a:cubicBezTo>
                  <a:pt x="1789576" y="1018520"/>
                  <a:pt x="1748688" y="744696"/>
                  <a:pt x="1733820" y="638140"/>
                </a:cubicBezTo>
                <a:cubicBezTo>
                  <a:pt x="1718952" y="531584"/>
                  <a:pt x="1670629" y="493174"/>
                  <a:pt x="1607439" y="467154"/>
                </a:cubicBezTo>
                <a:cubicBezTo>
                  <a:pt x="1544249" y="441134"/>
                  <a:pt x="1364590" y="556364"/>
                  <a:pt x="1354678" y="482022"/>
                </a:cubicBezTo>
                <a:cubicBezTo>
                  <a:pt x="1344766" y="407681"/>
                  <a:pt x="1514513" y="69427"/>
                  <a:pt x="1525664" y="1367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 1279">
            <a:extLst>
              <a:ext uri="{FF2B5EF4-FFF2-40B4-BE49-F238E27FC236}">
                <a16:creationId xmlns:a16="http://schemas.microsoft.com/office/drawing/2014/main" id="{6CA2C668-3767-96ED-A124-5C9025FF1F6E}"/>
              </a:ext>
            </a:extLst>
          </p:cNvPr>
          <p:cNvSpPr/>
          <p:nvPr/>
        </p:nvSpPr>
        <p:spPr>
          <a:xfrm>
            <a:off x="4388934" y="2972396"/>
            <a:ext cx="1189072" cy="1444222"/>
          </a:xfrm>
          <a:custGeom>
            <a:avLst/>
            <a:gdLst>
              <a:gd name="connsiteX0" fmla="*/ 4646 w 1189072"/>
              <a:gd name="connsiteY0" fmla="*/ 1263 h 1444222"/>
              <a:gd name="connsiteX1" fmla="*/ 450695 w 1189072"/>
              <a:gd name="connsiteY1" fmla="*/ 543955 h 1444222"/>
              <a:gd name="connsiteX2" fmla="*/ 591944 w 1189072"/>
              <a:gd name="connsiteY2" fmla="*/ 893360 h 1444222"/>
              <a:gd name="connsiteX3" fmla="*/ 517603 w 1189072"/>
              <a:gd name="connsiteY3" fmla="*/ 722375 h 1444222"/>
              <a:gd name="connsiteX4" fmla="*/ 904178 w 1189072"/>
              <a:gd name="connsiteY4" fmla="*/ 1391448 h 1444222"/>
              <a:gd name="connsiteX5" fmla="*/ 933915 w 1189072"/>
              <a:gd name="connsiteY5" fmla="*/ 1116384 h 1444222"/>
              <a:gd name="connsiteX6" fmla="*/ 1186676 w 1189072"/>
              <a:gd name="connsiteY6" fmla="*/ 1436053 h 1444222"/>
              <a:gd name="connsiteX7" fmla="*/ 762929 w 1189072"/>
              <a:gd name="connsiteY7" fmla="*/ 707506 h 1444222"/>
              <a:gd name="connsiteX8" fmla="*/ 4646 w 1189072"/>
              <a:gd name="connsiteY8" fmla="*/ 1263 h 1444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9072" h="1444222">
                <a:moveTo>
                  <a:pt x="4646" y="1263"/>
                </a:moveTo>
                <a:cubicBezTo>
                  <a:pt x="-47393" y="-25995"/>
                  <a:pt x="352812" y="395272"/>
                  <a:pt x="450695" y="543955"/>
                </a:cubicBezTo>
                <a:cubicBezTo>
                  <a:pt x="548578" y="692638"/>
                  <a:pt x="580793" y="863623"/>
                  <a:pt x="591944" y="893360"/>
                </a:cubicBezTo>
                <a:cubicBezTo>
                  <a:pt x="603095" y="923097"/>
                  <a:pt x="465564" y="639360"/>
                  <a:pt x="517603" y="722375"/>
                </a:cubicBezTo>
                <a:cubicBezTo>
                  <a:pt x="569642" y="805390"/>
                  <a:pt x="834793" y="1325780"/>
                  <a:pt x="904178" y="1391448"/>
                </a:cubicBezTo>
                <a:cubicBezTo>
                  <a:pt x="973563" y="1457116"/>
                  <a:pt x="886832" y="1108950"/>
                  <a:pt x="933915" y="1116384"/>
                </a:cubicBezTo>
                <a:cubicBezTo>
                  <a:pt x="980998" y="1123818"/>
                  <a:pt x="1215174" y="1504199"/>
                  <a:pt x="1186676" y="1436053"/>
                </a:cubicBezTo>
                <a:cubicBezTo>
                  <a:pt x="1158178" y="1367907"/>
                  <a:pt x="962412" y="939204"/>
                  <a:pt x="762929" y="707506"/>
                </a:cubicBezTo>
                <a:cubicBezTo>
                  <a:pt x="563446" y="475808"/>
                  <a:pt x="56685" y="28521"/>
                  <a:pt x="4646" y="126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 1280">
            <a:extLst>
              <a:ext uri="{FF2B5EF4-FFF2-40B4-BE49-F238E27FC236}">
                <a16:creationId xmlns:a16="http://schemas.microsoft.com/office/drawing/2014/main" id="{8501B879-0F5C-A02A-9983-C1201D349DF5}"/>
              </a:ext>
            </a:extLst>
          </p:cNvPr>
          <p:cNvSpPr/>
          <p:nvPr/>
        </p:nvSpPr>
        <p:spPr>
          <a:xfrm>
            <a:off x="4416279" y="2690642"/>
            <a:ext cx="660884" cy="1728249"/>
          </a:xfrm>
          <a:custGeom>
            <a:avLst/>
            <a:gdLst>
              <a:gd name="connsiteX0" fmla="*/ 7038 w 660884"/>
              <a:gd name="connsiteY0" fmla="*/ 519 h 1728249"/>
              <a:gd name="connsiteX1" fmla="*/ 624072 w 660884"/>
              <a:gd name="connsiteY1" fmla="*/ 558080 h 1728249"/>
              <a:gd name="connsiteX2" fmla="*/ 527428 w 660884"/>
              <a:gd name="connsiteY2" fmla="*/ 684460 h 1728249"/>
              <a:gd name="connsiteX3" fmla="*/ 7038 w 660884"/>
              <a:gd name="connsiteY3" fmla="*/ 1725241 h 1728249"/>
              <a:gd name="connsiteX4" fmla="*/ 311838 w 660884"/>
              <a:gd name="connsiteY4" fmla="*/ 1011563 h 1728249"/>
              <a:gd name="connsiteX5" fmla="*/ 88814 w 660884"/>
              <a:gd name="connsiteY5" fmla="*/ 1338665 h 1728249"/>
              <a:gd name="connsiteX6" fmla="*/ 371311 w 660884"/>
              <a:gd name="connsiteY6" fmla="*/ 610119 h 1728249"/>
              <a:gd name="connsiteX7" fmla="*/ 289536 w 660884"/>
              <a:gd name="connsiteY7" fmla="*/ 684460 h 1728249"/>
              <a:gd name="connsiteX8" fmla="*/ 289536 w 660884"/>
              <a:gd name="connsiteY8" fmla="*/ 461436 h 1728249"/>
              <a:gd name="connsiteX9" fmla="*/ 7038 w 660884"/>
              <a:gd name="connsiteY9" fmla="*/ 519 h 1728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0884" h="1728249">
                <a:moveTo>
                  <a:pt x="7038" y="519"/>
                </a:moveTo>
                <a:cubicBezTo>
                  <a:pt x="62794" y="16626"/>
                  <a:pt x="537340" y="444090"/>
                  <a:pt x="624072" y="558080"/>
                </a:cubicBezTo>
                <a:cubicBezTo>
                  <a:pt x="710804" y="672070"/>
                  <a:pt x="630267" y="489933"/>
                  <a:pt x="527428" y="684460"/>
                </a:cubicBezTo>
                <a:cubicBezTo>
                  <a:pt x="424589" y="878987"/>
                  <a:pt x="42970" y="1670724"/>
                  <a:pt x="7038" y="1725241"/>
                </a:cubicBezTo>
                <a:cubicBezTo>
                  <a:pt x="-28894" y="1779758"/>
                  <a:pt x="298209" y="1075992"/>
                  <a:pt x="311838" y="1011563"/>
                </a:cubicBezTo>
                <a:cubicBezTo>
                  <a:pt x="325467" y="947134"/>
                  <a:pt x="78902" y="1405572"/>
                  <a:pt x="88814" y="1338665"/>
                </a:cubicBezTo>
                <a:cubicBezTo>
                  <a:pt x="98726" y="1271758"/>
                  <a:pt x="337857" y="719153"/>
                  <a:pt x="371311" y="610119"/>
                </a:cubicBezTo>
                <a:cubicBezTo>
                  <a:pt x="404765" y="501085"/>
                  <a:pt x="303165" y="709240"/>
                  <a:pt x="289536" y="684460"/>
                </a:cubicBezTo>
                <a:cubicBezTo>
                  <a:pt x="275907" y="659680"/>
                  <a:pt x="335380" y="575426"/>
                  <a:pt x="289536" y="461436"/>
                </a:cubicBezTo>
                <a:cubicBezTo>
                  <a:pt x="243692" y="347446"/>
                  <a:pt x="-48718" y="-15588"/>
                  <a:pt x="7038" y="51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 1281">
            <a:extLst>
              <a:ext uri="{FF2B5EF4-FFF2-40B4-BE49-F238E27FC236}">
                <a16:creationId xmlns:a16="http://schemas.microsoft.com/office/drawing/2014/main" id="{974C79B9-DCE2-282F-E5A7-9E50FE24AAE3}"/>
              </a:ext>
            </a:extLst>
          </p:cNvPr>
          <p:cNvSpPr/>
          <p:nvPr/>
        </p:nvSpPr>
        <p:spPr>
          <a:xfrm>
            <a:off x="3555784" y="7216571"/>
            <a:ext cx="1280469" cy="604907"/>
          </a:xfrm>
          <a:custGeom>
            <a:avLst/>
            <a:gdLst>
              <a:gd name="connsiteX0" fmla="*/ 551267 w 1280469"/>
              <a:gd name="connsiteY0" fmla="*/ 473 h 604907"/>
              <a:gd name="connsiteX1" fmla="*/ 659755 w 1280469"/>
              <a:gd name="connsiteY1" fmla="*/ 160622 h 604907"/>
              <a:gd name="connsiteX2" fmla="*/ 8826 w 1280469"/>
              <a:gd name="connsiteY2" fmla="*/ 418927 h 604907"/>
              <a:gd name="connsiteX3" fmla="*/ 282630 w 1280469"/>
              <a:gd name="connsiteY3" fmla="*/ 351768 h 604907"/>
              <a:gd name="connsiteX4" fmla="*/ 277463 w 1280469"/>
              <a:gd name="connsiteY4" fmla="*/ 470588 h 604907"/>
              <a:gd name="connsiteX5" fmla="*/ 685585 w 1280469"/>
              <a:gd name="connsiteY5" fmla="*/ 315605 h 604907"/>
              <a:gd name="connsiteX6" fmla="*/ 143145 w 1280469"/>
              <a:gd name="connsiteY6" fmla="*/ 604907 h 604907"/>
              <a:gd name="connsiteX7" fmla="*/ 902562 w 1280469"/>
              <a:gd name="connsiteY7" fmla="*/ 315605 h 604907"/>
              <a:gd name="connsiteX8" fmla="*/ 416948 w 1280469"/>
              <a:gd name="connsiteY8" fmla="*/ 470588 h 604907"/>
              <a:gd name="connsiteX9" fmla="*/ 1269355 w 1280469"/>
              <a:gd name="connsiteY9" fmla="*/ 238114 h 604907"/>
              <a:gd name="connsiteX10" fmla="*/ 897396 w 1280469"/>
              <a:gd name="connsiteY10" fmla="*/ 232948 h 604907"/>
              <a:gd name="connsiteX11" fmla="*/ 814738 w 1280469"/>
              <a:gd name="connsiteY11" fmla="*/ 114127 h 604907"/>
              <a:gd name="connsiteX12" fmla="*/ 551267 w 1280469"/>
              <a:gd name="connsiteY12" fmla="*/ 473 h 604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80469" h="604907">
                <a:moveTo>
                  <a:pt x="551267" y="473"/>
                </a:moveTo>
                <a:cubicBezTo>
                  <a:pt x="525436" y="8222"/>
                  <a:pt x="750162" y="90880"/>
                  <a:pt x="659755" y="160622"/>
                </a:cubicBezTo>
                <a:cubicBezTo>
                  <a:pt x="569348" y="230364"/>
                  <a:pt x="71680" y="387069"/>
                  <a:pt x="8826" y="418927"/>
                </a:cubicBezTo>
                <a:cubicBezTo>
                  <a:pt x="-54028" y="450785"/>
                  <a:pt x="237857" y="343158"/>
                  <a:pt x="282630" y="351768"/>
                </a:cubicBezTo>
                <a:cubicBezTo>
                  <a:pt x="327403" y="360378"/>
                  <a:pt x="210304" y="476615"/>
                  <a:pt x="277463" y="470588"/>
                </a:cubicBezTo>
                <a:cubicBezTo>
                  <a:pt x="344622" y="464561"/>
                  <a:pt x="707971" y="293219"/>
                  <a:pt x="685585" y="315605"/>
                </a:cubicBezTo>
                <a:cubicBezTo>
                  <a:pt x="663199" y="337992"/>
                  <a:pt x="106982" y="604907"/>
                  <a:pt x="143145" y="604907"/>
                </a:cubicBezTo>
                <a:cubicBezTo>
                  <a:pt x="179308" y="604907"/>
                  <a:pt x="856928" y="337992"/>
                  <a:pt x="902562" y="315605"/>
                </a:cubicBezTo>
                <a:cubicBezTo>
                  <a:pt x="948196" y="293218"/>
                  <a:pt x="355816" y="483503"/>
                  <a:pt x="416948" y="470588"/>
                </a:cubicBezTo>
                <a:cubicBezTo>
                  <a:pt x="478080" y="457673"/>
                  <a:pt x="1189280" y="277721"/>
                  <a:pt x="1269355" y="238114"/>
                </a:cubicBezTo>
                <a:cubicBezTo>
                  <a:pt x="1349430" y="198507"/>
                  <a:pt x="973165" y="253612"/>
                  <a:pt x="897396" y="232948"/>
                </a:cubicBezTo>
                <a:cubicBezTo>
                  <a:pt x="821627" y="212284"/>
                  <a:pt x="873287" y="145985"/>
                  <a:pt x="814738" y="114127"/>
                </a:cubicBezTo>
                <a:cubicBezTo>
                  <a:pt x="756189" y="82269"/>
                  <a:pt x="577098" y="-7276"/>
                  <a:pt x="551267" y="47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 1282">
            <a:extLst>
              <a:ext uri="{FF2B5EF4-FFF2-40B4-BE49-F238E27FC236}">
                <a16:creationId xmlns:a16="http://schemas.microsoft.com/office/drawing/2014/main" id="{5F30AC26-9828-3174-458C-CB994510670F}"/>
              </a:ext>
            </a:extLst>
          </p:cNvPr>
          <p:cNvSpPr/>
          <p:nvPr/>
        </p:nvSpPr>
        <p:spPr>
          <a:xfrm>
            <a:off x="5037695" y="6978144"/>
            <a:ext cx="1268465" cy="990004"/>
          </a:xfrm>
          <a:custGeom>
            <a:avLst/>
            <a:gdLst>
              <a:gd name="connsiteX0" fmla="*/ 800000 w 1268465"/>
              <a:gd name="connsiteY0" fmla="*/ 68419 h 990004"/>
              <a:gd name="connsiteX1" fmla="*/ 1249451 w 1268465"/>
              <a:gd name="connsiteY1" fmla="*/ 967320 h 990004"/>
              <a:gd name="connsiteX2" fmla="*/ 1177125 w 1268465"/>
              <a:gd name="connsiteY2" fmla="*/ 714181 h 990004"/>
              <a:gd name="connsiteX3" fmla="*/ 1104800 w 1268465"/>
              <a:gd name="connsiteY3" fmla="*/ 647022 h 990004"/>
              <a:gd name="connsiteX4" fmla="*/ 9586 w 1268465"/>
              <a:gd name="connsiteY4" fmla="*/ 6425 h 990004"/>
              <a:gd name="connsiteX5" fmla="*/ 588190 w 1268465"/>
              <a:gd name="connsiteY5" fmla="*/ 326724 h 990004"/>
              <a:gd name="connsiteX6" fmla="*/ 887824 w 1268465"/>
              <a:gd name="connsiteY6" fmla="*/ 481707 h 990004"/>
              <a:gd name="connsiteX7" fmla="*/ 469369 w 1268465"/>
              <a:gd name="connsiteY7" fmla="*/ 52920 h 990004"/>
              <a:gd name="connsiteX8" fmla="*/ 800000 w 1268465"/>
              <a:gd name="connsiteY8" fmla="*/ 300893 h 990004"/>
              <a:gd name="connsiteX9" fmla="*/ 800000 w 1268465"/>
              <a:gd name="connsiteY9" fmla="*/ 68419 h 99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8465" h="990004">
                <a:moveTo>
                  <a:pt x="800000" y="68419"/>
                </a:moveTo>
                <a:cubicBezTo>
                  <a:pt x="874909" y="179490"/>
                  <a:pt x="1186597" y="859693"/>
                  <a:pt x="1249451" y="967320"/>
                </a:cubicBezTo>
                <a:cubicBezTo>
                  <a:pt x="1312305" y="1074947"/>
                  <a:pt x="1201233" y="767564"/>
                  <a:pt x="1177125" y="714181"/>
                </a:cubicBezTo>
                <a:cubicBezTo>
                  <a:pt x="1153017" y="660798"/>
                  <a:pt x="1299390" y="764981"/>
                  <a:pt x="1104800" y="647022"/>
                </a:cubicBezTo>
                <a:cubicBezTo>
                  <a:pt x="910210" y="529063"/>
                  <a:pt x="95688" y="59808"/>
                  <a:pt x="9586" y="6425"/>
                </a:cubicBezTo>
                <a:cubicBezTo>
                  <a:pt x="-76516" y="-46958"/>
                  <a:pt x="441817" y="247510"/>
                  <a:pt x="588190" y="326724"/>
                </a:cubicBezTo>
                <a:cubicBezTo>
                  <a:pt x="734563" y="405938"/>
                  <a:pt x="907627" y="527341"/>
                  <a:pt x="887824" y="481707"/>
                </a:cubicBezTo>
                <a:cubicBezTo>
                  <a:pt x="868021" y="436073"/>
                  <a:pt x="484006" y="83056"/>
                  <a:pt x="469369" y="52920"/>
                </a:cubicBezTo>
                <a:cubicBezTo>
                  <a:pt x="454732" y="22784"/>
                  <a:pt x="746617" y="298310"/>
                  <a:pt x="800000" y="300893"/>
                </a:cubicBezTo>
                <a:cubicBezTo>
                  <a:pt x="853383" y="303476"/>
                  <a:pt x="725091" y="-42652"/>
                  <a:pt x="800000" y="6841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 1283">
            <a:extLst>
              <a:ext uri="{FF2B5EF4-FFF2-40B4-BE49-F238E27FC236}">
                <a16:creationId xmlns:a16="http://schemas.microsoft.com/office/drawing/2014/main" id="{2FE437D8-6C2E-40D3-3AD8-C0607B7037E2}"/>
              </a:ext>
            </a:extLst>
          </p:cNvPr>
          <p:cNvSpPr/>
          <p:nvPr/>
        </p:nvSpPr>
        <p:spPr>
          <a:xfrm>
            <a:off x="5597902" y="6691497"/>
            <a:ext cx="796138" cy="1283969"/>
          </a:xfrm>
          <a:custGeom>
            <a:avLst/>
            <a:gdLst>
              <a:gd name="connsiteX0" fmla="*/ 141637 w 796138"/>
              <a:gd name="connsiteY0" fmla="*/ 65764 h 1283969"/>
              <a:gd name="connsiteX1" fmla="*/ 188132 w 796138"/>
              <a:gd name="connsiteY1" fmla="*/ 117425 h 1283969"/>
              <a:gd name="connsiteX2" fmla="*/ 792566 w 796138"/>
              <a:gd name="connsiteY2" fmla="*/ 1269466 h 1283969"/>
              <a:gd name="connsiteX3" fmla="*/ 441271 w 796138"/>
              <a:gd name="connsiteY3" fmla="*/ 783852 h 1283969"/>
              <a:gd name="connsiteX4" fmla="*/ 498098 w 796138"/>
              <a:gd name="connsiteY4" fmla="*/ 1062822 h 1283969"/>
              <a:gd name="connsiteX5" fmla="*/ 7318 w 796138"/>
              <a:gd name="connsiteY5" fmla="*/ 200083 h 1283969"/>
              <a:gd name="connsiteX6" fmla="*/ 198464 w 796138"/>
              <a:gd name="connsiteY6" fmla="*/ 360232 h 1283969"/>
              <a:gd name="connsiteX7" fmla="*/ 141637 w 796138"/>
              <a:gd name="connsiteY7" fmla="*/ 65764 h 128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6138" h="1283969">
                <a:moveTo>
                  <a:pt x="141637" y="65764"/>
                </a:moveTo>
                <a:cubicBezTo>
                  <a:pt x="139915" y="25296"/>
                  <a:pt x="79644" y="-83192"/>
                  <a:pt x="188132" y="117425"/>
                </a:cubicBezTo>
                <a:cubicBezTo>
                  <a:pt x="296620" y="318042"/>
                  <a:pt x="750376" y="1158395"/>
                  <a:pt x="792566" y="1269466"/>
                </a:cubicBezTo>
                <a:cubicBezTo>
                  <a:pt x="834756" y="1380537"/>
                  <a:pt x="490349" y="818293"/>
                  <a:pt x="441271" y="783852"/>
                </a:cubicBezTo>
                <a:cubicBezTo>
                  <a:pt x="392193" y="749411"/>
                  <a:pt x="570424" y="1160117"/>
                  <a:pt x="498098" y="1062822"/>
                </a:cubicBezTo>
                <a:cubicBezTo>
                  <a:pt x="425772" y="965527"/>
                  <a:pt x="57257" y="317181"/>
                  <a:pt x="7318" y="200083"/>
                </a:cubicBezTo>
                <a:cubicBezTo>
                  <a:pt x="-42621" y="82985"/>
                  <a:pt x="178661" y="385201"/>
                  <a:pt x="198464" y="360232"/>
                </a:cubicBezTo>
                <a:cubicBezTo>
                  <a:pt x="218267" y="335263"/>
                  <a:pt x="143359" y="106232"/>
                  <a:pt x="141637" y="6576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 1284">
            <a:extLst>
              <a:ext uri="{FF2B5EF4-FFF2-40B4-BE49-F238E27FC236}">
                <a16:creationId xmlns:a16="http://schemas.microsoft.com/office/drawing/2014/main" id="{2E291E96-4313-3D50-0E4F-3EAC9DB6E1BD}"/>
              </a:ext>
            </a:extLst>
          </p:cNvPr>
          <p:cNvSpPr/>
          <p:nvPr/>
        </p:nvSpPr>
        <p:spPr>
          <a:xfrm>
            <a:off x="5000375" y="8079183"/>
            <a:ext cx="478352" cy="848642"/>
          </a:xfrm>
          <a:custGeom>
            <a:avLst/>
            <a:gdLst>
              <a:gd name="connsiteX0" fmla="*/ 475693 w 478352"/>
              <a:gd name="connsiteY0" fmla="*/ 600 h 848642"/>
              <a:gd name="connsiteX1" fmla="*/ 31408 w 478352"/>
              <a:gd name="connsiteY1" fmla="*/ 367393 h 848642"/>
              <a:gd name="connsiteX2" fmla="*/ 41740 w 478352"/>
              <a:gd name="connsiteY2" fmla="*/ 610200 h 848642"/>
              <a:gd name="connsiteX3" fmla="*/ 83069 w 478352"/>
              <a:gd name="connsiteY3" fmla="*/ 532709 h 848642"/>
              <a:gd name="connsiteX4" fmla="*/ 186391 w 478352"/>
              <a:gd name="connsiteY4" fmla="*/ 847841 h 848642"/>
              <a:gd name="connsiteX5" fmla="*/ 41740 w 478352"/>
              <a:gd name="connsiteY5" fmla="*/ 424220 h 848642"/>
              <a:gd name="connsiteX6" fmla="*/ 207056 w 478352"/>
              <a:gd name="connsiteY6" fmla="*/ 284736 h 848642"/>
              <a:gd name="connsiteX7" fmla="*/ 475693 w 478352"/>
              <a:gd name="connsiteY7" fmla="*/ 600 h 84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8352" h="848642">
                <a:moveTo>
                  <a:pt x="475693" y="600"/>
                </a:moveTo>
                <a:cubicBezTo>
                  <a:pt x="446418" y="14376"/>
                  <a:pt x="103733" y="265793"/>
                  <a:pt x="31408" y="367393"/>
                </a:cubicBezTo>
                <a:cubicBezTo>
                  <a:pt x="-40917" y="468993"/>
                  <a:pt x="33130" y="582647"/>
                  <a:pt x="41740" y="610200"/>
                </a:cubicBezTo>
                <a:cubicBezTo>
                  <a:pt x="50350" y="637753"/>
                  <a:pt x="58961" y="493102"/>
                  <a:pt x="83069" y="532709"/>
                </a:cubicBezTo>
                <a:cubicBezTo>
                  <a:pt x="107177" y="572316"/>
                  <a:pt x="193279" y="865922"/>
                  <a:pt x="186391" y="847841"/>
                </a:cubicBezTo>
                <a:cubicBezTo>
                  <a:pt x="179503" y="829760"/>
                  <a:pt x="38296" y="518071"/>
                  <a:pt x="41740" y="424220"/>
                </a:cubicBezTo>
                <a:cubicBezTo>
                  <a:pt x="45184" y="330369"/>
                  <a:pt x="129565" y="355339"/>
                  <a:pt x="207056" y="284736"/>
                </a:cubicBezTo>
                <a:cubicBezTo>
                  <a:pt x="284547" y="214133"/>
                  <a:pt x="504968" y="-13176"/>
                  <a:pt x="475693" y="60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 1285">
            <a:extLst>
              <a:ext uri="{FF2B5EF4-FFF2-40B4-BE49-F238E27FC236}">
                <a16:creationId xmlns:a16="http://schemas.microsoft.com/office/drawing/2014/main" id="{4DBDA77C-E940-EC26-D6F6-0A8ECE1EB25B}"/>
              </a:ext>
            </a:extLst>
          </p:cNvPr>
          <p:cNvSpPr/>
          <p:nvPr/>
        </p:nvSpPr>
        <p:spPr>
          <a:xfrm>
            <a:off x="3875101" y="7795298"/>
            <a:ext cx="919581" cy="1219629"/>
          </a:xfrm>
          <a:custGeom>
            <a:avLst/>
            <a:gdLst>
              <a:gd name="connsiteX0" fmla="*/ 20140 w 919581"/>
              <a:gd name="connsiteY0" fmla="*/ 36512 h 1219629"/>
              <a:gd name="connsiteX1" fmla="*/ 92465 w 919581"/>
              <a:gd name="connsiteY1" fmla="*/ 77841 h 1219629"/>
              <a:gd name="connsiteX2" fmla="*/ 634906 w 919581"/>
              <a:gd name="connsiteY2" fmla="*/ 615116 h 1219629"/>
              <a:gd name="connsiteX3" fmla="*/ 660736 w 919581"/>
              <a:gd name="connsiteY3" fmla="*/ 553122 h 1219629"/>
              <a:gd name="connsiteX4" fmla="*/ 898377 w 919581"/>
              <a:gd name="connsiteY4" fmla="*/ 857922 h 1219629"/>
              <a:gd name="connsiteX5" fmla="*/ 784723 w 919581"/>
              <a:gd name="connsiteY5" fmla="*/ 728770 h 1219629"/>
              <a:gd name="connsiteX6" fmla="*/ 919041 w 919581"/>
              <a:gd name="connsiteY6" fmla="*/ 1219549 h 1219629"/>
              <a:gd name="connsiteX7" fmla="*/ 722730 w 919581"/>
              <a:gd name="connsiteY7" fmla="*/ 687441 h 1219629"/>
              <a:gd name="connsiteX8" fmla="*/ 309441 w 919581"/>
              <a:gd name="connsiteY8" fmla="*/ 398139 h 1219629"/>
              <a:gd name="connsiteX9" fmla="*/ 20140 w 919581"/>
              <a:gd name="connsiteY9" fmla="*/ 36512 h 1219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9581" h="1219629">
                <a:moveTo>
                  <a:pt x="20140" y="36512"/>
                </a:moveTo>
                <a:cubicBezTo>
                  <a:pt x="-16023" y="-16871"/>
                  <a:pt x="-9996" y="-18593"/>
                  <a:pt x="92465" y="77841"/>
                </a:cubicBezTo>
                <a:cubicBezTo>
                  <a:pt x="194926" y="174275"/>
                  <a:pt x="540194" y="535903"/>
                  <a:pt x="634906" y="615116"/>
                </a:cubicBezTo>
                <a:cubicBezTo>
                  <a:pt x="729618" y="694329"/>
                  <a:pt x="616824" y="512654"/>
                  <a:pt x="660736" y="553122"/>
                </a:cubicBezTo>
                <a:cubicBezTo>
                  <a:pt x="704648" y="593590"/>
                  <a:pt x="877713" y="828647"/>
                  <a:pt x="898377" y="857922"/>
                </a:cubicBezTo>
                <a:cubicBezTo>
                  <a:pt x="919042" y="887197"/>
                  <a:pt x="781279" y="668499"/>
                  <a:pt x="784723" y="728770"/>
                </a:cubicBezTo>
                <a:cubicBezTo>
                  <a:pt x="788167" y="789041"/>
                  <a:pt x="929373" y="1226437"/>
                  <a:pt x="919041" y="1219549"/>
                </a:cubicBezTo>
                <a:cubicBezTo>
                  <a:pt x="908709" y="1212661"/>
                  <a:pt x="824330" y="824343"/>
                  <a:pt x="722730" y="687441"/>
                </a:cubicBezTo>
                <a:cubicBezTo>
                  <a:pt x="621130" y="550539"/>
                  <a:pt x="423095" y="508349"/>
                  <a:pt x="309441" y="398139"/>
                </a:cubicBezTo>
                <a:cubicBezTo>
                  <a:pt x="195787" y="287929"/>
                  <a:pt x="56303" y="89895"/>
                  <a:pt x="20140" y="3651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 1286">
            <a:extLst>
              <a:ext uri="{FF2B5EF4-FFF2-40B4-BE49-F238E27FC236}">
                <a16:creationId xmlns:a16="http://schemas.microsoft.com/office/drawing/2014/main" id="{C3700F3E-FA10-417F-F56C-396606EB9DE2}"/>
              </a:ext>
            </a:extLst>
          </p:cNvPr>
          <p:cNvSpPr/>
          <p:nvPr/>
        </p:nvSpPr>
        <p:spPr>
          <a:xfrm>
            <a:off x="2779584" y="6535431"/>
            <a:ext cx="1164604" cy="1426298"/>
          </a:xfrm>
          <a:custGeom>
            <a:avLst/>
            <a:gdLst>
              <a:gd name="connsiteX0" fmla="*/ 300205 w 1164604"/>
              <a:gd name="connsiteY0" fmla="*/ 117811 h 1426298"/>
              <a:gd name="connsiteX1" fmla="*/ 664843 w 1164604"/>
              <a:gd name="connsiteY1" fmla="*/ 521717 h 1426298"/>
              <a:gd name="connsiteX2" fmla="*/ 833137 w 1164604"/>
              <a:gd name="connsiteY2" fmla="*/ 549767 h 1426298"/>
              <a:gd name="connsiteX3" fmla="*/ 468499 w 1164604"/>
              <a:gd name="connsiteY3" fmla="*/ 499278 h 1426298"/>
              <a:gd name="connsiteX4" fmla="*/ 1164117 w 1164604"/>
              <a:gd name="connsiteY4" fmla="*/ 617084 h 1426298"/>
              <a:gd name="connsiteX5" fmla="*/ 580696 w 1164604"/>
              <a:gd name="connsiteY5" fmla="*/ 661963 h 1426298"/>
              <a:gd name="connsiteX6" fmla="*/ 704112 w 1164604"/>
              <a:gd name="connsiteY6" fmla="*/ 976113 h 1426298"/>
              <a:gd name="connsiteX7" fmla="*/ 821918 w 1164604"/>
              <a:gd name="connsiteY7" fmla="*/ 1413678 h 1426298"/>
              <a:gd name="connsiteX8" fmla="*/ 636794 w 1164604"/>
              <a:gd name="connsiteY8" fmla="*/ 1189286 h 1426298"/>
              <a:gd name="connsiteX9" fmla="*/ 8495 w 1164604"/>
              <a:gd name="connsiteY9" fmla="*/ 28054 h 1426298"/>
              <a:gd name="connsiteX10" fmla="*/ 277766 w 1164604"/>
              <a:gd name="connsiteY10" fmla="*/ 342203 h 1426298"/>
              <a:gd name="connsiteX11" fmla="*/ 300205 w 1164604"/>
              <a:gd name="connsiteY11" fmla="*/ 117811 h 14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4604" h="1426298">
                <a:moveTo>
                  <a:pt x="300205" y="117811"/>
                </a:moveTo>
                <a:cubicBezTo>
                  <a:pt x="364718" y="147730"/>
                  <a:pt x="576021" y="449724"/>
                  <a:pt x="664843" y="521717"/>
                </a:cubicBezTo>
                <a:cubicBezTo>
                  <a:pt x="753665" y="593710"/>
                  <a:pt x="865861" y="553507"/>
                  <a:pt x="833137" y="549767"/>
                </a:cubicBezTo>
                <a:cubicBezTo>
                  <a:pt x="800413" y="546027"/>
                  <a:pt x="413336" y="488059"/>
                  <a:pt x="468499" y="499278"/>
                </a:cubicBezTo>
                <a:cubicBezTo>
                  <a:pt x="523662" y="510498"/>
                  <a:pt x="1145417" y="589970"/>
                  <a:pt x="1164117" y="617084"/>
                </a:cubicBezTo>
                <a:cubicBezTo>
                  <a:pt x="1182817" y="644198"/>
                  <a:pt x="657364" y="602125"/>
                  <a:pt x="580696" y="661963"/>
                </a:cubicBezTo>
                <a:cubicBezTo>
                  <a:pt x="504029" y="721801"/>
                  <a:pt x="663908" y="850827"/>
                  <a:pt x="704112" y="976113"/>
                </a:cubicBezTo>
                <a:cubicBezTo>
                  <a:pt x="744316" y="1101399"/>
                  <a:pt x="833138" y="1378149"/>
                  <a:pt x="821918" y="1413678"/>
                </a:cubicBezTo>
                <a:cubicBezTo>
                  <a:pt x="810698" y="1449207"/>
                  <a:pt x="772365" y="1420223"/>
                  <a:pt x="636794" y="1189286"/>
                </a:cubicBezTo>
                <a:cubicBezTo>
                  <a:pt x="501223" y="958349"/>
                  <a:pt x="68333" y="169234"/>
                  <a:pt x="8495" y="28054"/>
                </a:cubicBezTo>
                <a:cubicBezTo>
                  <a:pt x="-51343" y="-113126"/>
                  <a:pt x="222603" y="323504"/>
                  <a:pt x="277766" y="342203"/>
                </a:cubicBezTo>
                <a:cubicBezTo>
                  <a:pt x="332929" y="360902"/>
                  <a:pt x="235692" y="87892"/>
                  <a:pt x="300205" y="11781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 1287">
            <a:extLst>
              <a:ext uri="{FF2B5EF4-FFF2-40B4-BE49-F238E27FC236}">
                <a16:creationId xmlns:a16="http://schemas.microsoft.com/office/drawing/2014/main" id="{8CE5C5E6-63B0-CBBA-3B99-E99A3762CAAD}"/>
              </a:ext>
            </a:extLst>
          </p:cNvPr>
          <p:cNvSpPr/>
          <p:nvPr/>
        </p:nvSpPr>
        <p:spPr>
          <a:xfrm>
            <a:off x="2882103" y="6585348"/>
            <a:ext cx="694071" cy="1229670"/>
          </a:xfrm>
          <a:custGeom>
            <a:avLst/>
            <a:gdLst>
              <a:gd name="connsiteX0" fmla="*/ 107929 w 694071"/>
              <a:gd name="connsiteY0" fmla="*/ 576 h 1229670"/>
              <a:gd name="connsiteX1" fmla="*/ 399639 w 694071"/>
              <a:gd name="connsiteY1" fmla="*/ 365214 h 1229670"/>
              <a:gd name="connsiteX2" fmla="*/ 691350 w 694071"/>
              <a:gd name="connsiteY2" fmla="*/ 583997 h 1229670"/>
              <a:gd name="connsiteX3" fmla="*/ 545495 w 694071"/>
              <a:gd name="connsiteY3" fmla="*/ 522289 h 1229670"/>
              <a:gd name="connsiteX4" fmla="*/ 545495 w 694071"/>
              <a:gd name="connsiteY4" fmla="*/ 797170 h 1229670"/>
              <a:gd name="connsiteX5" fmla="*/ 545495 w 694071"/>
              <a:gd name="connsiteY5" fmla="*/ 1229126 h 1229670"/>
              <a:gd name="connsiteX6" fmla="*/ 309882 w 694071"/>
              <a:gd name="connsiteY6" fmla="*/ 870097 h 1229670"/>
              <a:gd name="connsiteX7" fmla="*/ 1342 w 694071"/>
              <a:gd name="connsiteY7" fmla="*/ 163261 h 1229670"/>
              <a:gd name="connsiteX8" fmla="*/ 197686 w 694071"/>
              <a:gd name="connsiteY8" fmla="*/ 309116 h 1229670"/>
              <a:gd name="connsiteX9" fmla="*/ 197686 w 694071"/>
              <a:gd name="connsiteY9" fmla="*/ 281067 h 1229670"/>
              <a:gd name="connsiteX10" fmla="*/ 107929 w 694071"/>
              <a:gd name="connsiteY10" fmla="*/ 576 h 122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4071" h="1229670">
                <a:moveTo>
                  <a:pt x="107929" y="576"/>
                </a:moveTo>
                <a:cubicBezTo>
                  <a:pt x="141588" y="14601"/>
                  <a:pt x="302402" y="267977"/>
                  <a:pt x="399639" y="365214"/>
                </a:cubicBezTo>
                <a:cubicBezTo>
                  <a:pt x="496876" y="462451"/>
                  <a:pt x="667041" y="557818"/>
                  <a:pt x="691350" y="583997"/>
                </a:cubicBezTo>
                <a:cubicBezTo>
                  <a:pt x="715659" y="610176"/>
                  <a:pt x="569804" y="486760"/>
                  <a:pt x="545495" y="522289"/>
                </a:cubicBezTo>
                <a:cubicBezTo>
                  <a:pt x="521186" y="557818"/>
                  <a:pt x="545495" y="797170"/>
                  <a:pt x="545495" y="797170"/>
                </a:cubicBezTo>
                <a:cubicBezTo>
                  <a:pt x="545495" y="914976"/>
                  <a:pt x="584764" y="1216972"/>
                  <a:pt x="545495" y="1229126"/>
                </a:cubicBezTo>
                <a:cubicBezTo>
                  <a:pt x="506226" y="1241281"/>
                  <a:pt x="400574" y="1047741"/>
                  <a:pt x="309882" y="870097"/>
                </a:cubicBezTo>
                <a:cubicBezTo>
                  <a:pt x="219190" y="692453"/>
                  <a:pt x="20041" y="256758"/>
                  <a:pt x="1342" y="163261"/>
                </a:cubicBezTo>
                <a:cubicBezTo>
                  <a:pt x="-17357" y="69764"/>
                  <a:pt x="164962" y="289482"/>
                  <a:pt x="197686" y="309116"/>
                </a:cubicBezTo>
                <a:cubicBezTo>
                  <a:pt x="230410" y="328750"/>
                  <a:pt x="211711" y="329686"/>
                  <a:pt x="197686" y="281067"/>
                </a:cubicBezTo>
                <a:cubicBezTo>
                  <a:pt x="183661" y="232448"/>
                  <a:pt x="74270" y="-13449"/>
                  <a:pt x="107929" y="57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 1288">
            <a:extLst>
              <a:ext uri="{FF2B5EF4-FFF2-40B4-BE49-F238E27FC236}">
                <a16:creationId xmlns:a16="http://schemas.microsoft.com/office/drawing/2014/main" id="{77805B78-F897-8A9C-AEEB-89378B10169F}"/>
              </a:ext>
            </a:extLst>
          </p:cNvPr>
          <p:cNvSpPr/>
          <p:nvPr/>
        </p:nvSpPr>
        <p:spPr>
          <a:xfrm>
            <a:off x="5095830" y="7958546"/>
            <a:ext cx="1017378" cy="862506"/>
          </a:xfrm>
          <a:custGeom>
            <a:avLst/>
            <a:gdLst>
              <a:gd name="connsiteX0" fmla="*/ 927018 w 1017378"/>
              <a:gd name="connsiteY0" fmla="*/ 27214 h 862506"/>
              <a:gd name="connsiteX1" fmla="*/ 634410 w 1017378"/>
              <a:gd name="connsiteY1" fmla="*/ 179614 h 862506"/>
              <a:gd name="connsiteX2" fmla="*/ 104058 w 1017378"/>
              <a:gd name="connsiteY2" fmla="*/ 819694 h 862506"/>
              <a:gd name="connsiteX3" fmla="*/ 390570 w 1017378"/>
              <a:gd name="connsiteY3" fmla="*/ 423454 h 862506"/>
              <a:gd name="connsiteX4" fmla="*/ 426 w 1017378"/>
              <a:gd name="connsiteY4" fmla="*/ 862366 h 862506"/>
              <a:gd name="connsiteX5" fmla="*/ 311322 w 1017378"/>
              <a:gd name="connsiteY5" fmla="*/ 368590 h 862506"/>
              <a:gd name="connsiteX6" fmla="*/ 158922 w 1017378"/>
              <a:gd name="connsiteY6" fmla="*/ 417358 h 862506"/>
              <a:gd name="connsiteX7" fmla="*/ 549066 w 1017378"/>
              <a:gd name="connsiteY7" fmla="*/ 130846 h 862506"/>
              <a:gd name="connsiteX8" fmla="*/ 329610 w 1017378"/>
              <a:gd name="connsiteY8" fmla="*/ 210094 h 862506"/>
              <a:gd name="connsiteX9" fmla="*/ 975786 w 1017378"/>
              <a:gd name="connsiteY9" fmla="*/ 15022 h 862506"/>
              <a:gd name="connsiteX10" fmla="*/ 927018 w 1017378"/>
              <a:gd name="connsiteY10" fmla="*/ 27214 h 86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17378" h="862506">
                <a:moveTo>
                  <a:pt x="927018" y="27214"/>
                </a:moveTo>
                <a:cubicBezTo>
                  <a:pt x="870122" y="54646"/>
                  <a:pt x="771570" y="47534"/>
                  <a:pt x="634410" y="179614"/>
                </a:cubicBezTo>
                <a:cubicBezTo>
                  <a:pt x="497250" y="311694"/>
                  <a:pt x="144698" y="779054"/>
                  <a:pt x="104058" y="819694"/>
                </a:cubicBezTo>
                <a:cubicBezTo>
                  <a:pt x="63418" y="860334"/>
                  <a:pt x="407842" y="416342"/>
                  <a:pt x="390570" y="423454"/>
                </a:cubicBezTo>
                <a:cubicBezTo>
                  <a:pt x="373298" y="430566"/>
                  <a:pt x="13634" y="871510"/>
                  <a:pt x="426" y="862366"/>
                </a:cubicBezTo>
                <a:cubicBezTo>
                  <a:pt x="-12782" y="853222"/>
                  <a:pt x="284906" y="442758"/>
                  <a:pt x="311322" y="368590"/>
                </a:cubicBezTo>
                <a:cubicBezTo>
                  <a:pt x="337738" y="294422"/>
                  <a:pt x="119298" y="456982"/>
                  <a:pt x="158922" y="417358"/>
                </a:cubicBezTo>
                <a:cubicBezTo>
                  <a:pt x="198546" y="377734"/>
                  <a:pt x="520618" y="165390"/>
                  <a:pt x="549066" y="130846"/>
                </a:cubicBezTo>
                <a:cubicBezTo>
                  <a:pt x="577514" y="96302"/>
                  <a:pt x="258490" y="229398"/>
                  <a:pt x="329610" y="210094"/>
                </a:cubicBezTo>
                <a:cubicBezTo>
                  <a:pt x="400730" y="190790"/>
                  <a:pt x="882314" y="41438"/>
                  <a:pt x="975786" y="15022"/>
                </a:cubicBezTo>
                <a:cubicBezTo>
                  <a:pt x="1069258" y="-11394"/>
                  <a:pt x="983914" y="-218"/>
                  <a:pt x="927018" y="2721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 1289">
            <a:extLst>
              <a:ext uri="{FF2B5EF4-FFF2-40B4-BE49-F238E27FC236}">
                <a16:creationId xmlns:a16="http://schemas.microsoft.com/office/drawing/2014/main" id="{98E7549F-D9E8-3AD7-725A-9A0067056F0A}"/>
              </a:ext>
            </a:extLst>
          </p:cNvPr>
          <p:cNvSpPr/>
          <p:nvPr/>
        </p:nvSpPr>
        <p:spPr>
          <a:xfrm>
            <a:off x="3460694" y="7894305"/>
            <a:ext cx="876535" cy="1367932"/>
          </a:xfrm>
          <a:custGeom>
            <a:avLst/>
            <a:gdLst>
              <a:gd name="connsiteX0" fmla="*/ 14026 w 876535"/>
              <a:gd name="connsiteY0" fmla="*/ 15 h 1367932"/>
              <a:gd name="connsiteX1" fmla="*/ 812602 w 876535"/>
              <a:gd name="connsiteY1" fmla="*/ 658383 h 1367932"/>
              <a:gd name="connsiteX2" fmla="*/ 812602 w 876535"/>
              <a:gd name="connsiteY2" fmla="*/ 493791 h 1367932"/>
              <a:gd name="connsiteX3" fmla="*/ 690682 w 876535"/>
              <a:gd name="connsiteY3" fmla="*/ 707151 h 1367932"/>
              <a:gd name="connsiteX4" fmla="*/ 763834 w 876535"/>
              <a:gd name="connsiteY4" fmla="*/ 1347231 h 1367932"/>
              <a:gd name="connsiteX5" fmla="*/ 739450 w 876535"/>
              <a:gd name="connsiteY5" fmla="*/ 1207023 h 1367932"/>
              <a:gd name="connsiteX6" fmla="*/ 715066 w 876535"/>
              <a:gd name="connsiteY6" fmla="*/ 1164351 h 1367932"/>
              <a:gd name="connsiteX7" fmla="*/ 331018 w 876535"/>
              <a:gd name="connsiteY7" fmla="*/ 640095 h 1367932"/>
              <a:gd name="connsiteX8" fmla="*/ 14026 w 876535"/>
              <a:gd name="connsiteY8" fmla="*/ 15 h 1367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6535" h="1367932">
                <a:moveTo>
                  <a:pt x="14026" y="15"/>
                </a:moveTo>
                <a:cubicBezTo>
                  <a:pt x="94290" y="3063"/>
                  <a:pt x="679506" y="576087"/>
                  <a:pt x="812602" y="658383"/>
                </a:cubicBezTo>
                <a:cubicBezTo>
                  <a:pt x="945698" y="740679"/>
                  <a:pt x="832922" y="485663"/>
                  <a:pt x="812602" y="493791"/>
                </a:cubicBezTo>
                <a:cubicBezTo>
                  <a:pt x="792282" y="501919"/>
                  <a:pt x="698810" y="564911"/>
                  <a:pt x="690682" y="707151"/>
                </a:cubicBezTo>
                <a:cubicBezTo>
                  <a:pt x="682554" y="849391"/>
                  <a:pt x="755706" y="1263919"/>
                  <a:pt x="763834" y="1347231"/>
                </a:cubicBezTo>
                <a:cubicBezTo>
                  <a:pt x="771962" y="1430543"/>
                  <a:pt x="747578" y="1237503"/>
                  <a:pt x="739450" y="1207023"/>
                </a:cubicBezTo>
                <a:cubicBezTo>
                  <a:pt x="731322" y="1176543"/>
                  <a:pt x="783138" y="1258839"/>
                  <a:pt x="715066" y="1164351"/>
                </a:cubicBezTo>
                <a:cubicBezTo>
                  <a:pt x="646994" y="1069863"/>
                  <a:pt x="442778" y="832119"/>
                  <a:pt x="331018" y="640095"/>
                </a:cubicBezTo>
                <a:cubicBezTo>
                  <a:pt x="219258" y="448071"/>
                  <a:pt x="-66238" y="-3033"/>
                  <a:pt x="14026" y="1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 1290">
            <a:extLst>
              <a:ext uri="{FF2B5EF4-FFF2-40B4-BE49-F238E27FC236}">
                <a16:creationId xmlns:a16="http://schemas.microsoft.com/office/drawing/2014/main" id="{8DA291CC-143E-61C1-91C5-2CBDC70FBAD9}"/>
              </a:ext>
            </a:extLst>
          </p:cNvPr>
          <p:cNvSpPr/>
          <p:nvPr/>
        </p:nvSpPr>
        <p:spPr>
          <a:xfrm>
            <a:off x="4518000" y="3913183"/>
            <a:ext cx="778114" cy="154821"/>
          </a:xfrm>
          <a:custGeom>
            <a:avLst/>
            <a:gdLst>
              <a:gd name="connsiteX0" fmla="*/ 0 w 778114"/>
              <a:gd name="connsiteY0" fmla="*/ 129617 h 154821"/>
              <a:gd name="connsiteX1" fmla="*/ 363600 w 778114"/>
              <a:gd name="connsiteY1" fmla="*/ 21617 h 154821"/>
              <a:gd name="connsiteX2" fmla="*/ 216000 w 778114"/>
              <a:gd name="connsiteY2" fmla="*/ 64817 h 154821"/>
              <a:gd name="connsiteX3" fmla="*/ 457200 w 778114"/>
              <a:gd name="connsiteY3" fmla="*/ 17 h 154821"/>
              <a:gd name="connsiteX4" fmla="*/ 709200 w 778114"/>
              <a:gd name="connsiteY4" fmla="*/ 72017 h 154821"/>
              <a:gd name="connsiteX5" fmla="*/ 648000 w 778114"/>
              <a:gd name="connsiteY5" fmla="*/ 72017 h 154821"/>
              <a:gd name="connsiteX6" fmla="*/ 777600 w 778114"/>
              <a:gd name="connsiteY6" fmla="*/ 104417 h 154821"/>
              <a:gd name="connsiteX7" fmla="*/ 590400 w 778114"/>
              <a:gd name="connsiteY7" fmla="*/ 90017 h 154821"/>
              <a:gd name="connsiteX8" fmla="*/ 262800 w 778114"/>
              <a:gd name="connsiteY8" fmla="*/ 154817 h 154821"/>
              <a:gd name="connsiteX9" fmla="*/ 435600 w 778114"/>
              <a:gd name="connsiteY9" fmla="*/ 93617 h 154821"/>
              <a:gd name="connsiteX10" fmla="*/ 0 w 778114"/>
              <a:gd name="connsiteY10" fmla="*/ 129617 h 154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8114" h="154821">
                <a:moveTo>
                  <a:pt x="0" y="129617"/>
                </a:moveTo>
                <a:lnTo>
                  <a:pt x="363600" y="21617"/>
                </a:lnTo>
                <a:lnTo>
                  <a:pt x="216000" y="64817"/>
                </a:lnTo>
                <a:cubicBezTo>
                  <a:pt x="231600" y="61217"/>
                  <a:pt x="375000" y="-1183"/>
                  <a:pt x="457200" y="17"/>
                </a:cubicBezTo>
                <a:cubicBezTo>
                  <a:pt x="539400" y="1217"/>
                  <a:pt x="677400" y="60017"/>
                  <a:pt x="709200" y="72017"/>
                </a:cubicBezTo>
                <a:cubicBezTo>
                  <a:pt x="741000" y="84017"/>
                  <a:pt x="636600" y="66617"/>
                  <a:pt x="648000" y="72017"/>
                </a:cubicBezTo>
                <a:cubicBezTo>
                  <a:pt x="659400" y="77417"/>
                  <a:pt x="787200" y="101417"/>
                  <a:pt x="777600" y="104417"/>
                </a:cubicBezTo>
                <a:cubicBezTo>
                  <a:pt x="768000" y="107417"/>
                  <a:pt x="676200" y="81617"/>
                  <a:pt x="590400" y="90017"/>
                </a:cubicBezTo>
                <a:cubicBezTo>
                  <a:pt x="504600" y="98417"/>
                  <a:pt x="288600" y="154217"/>
                  <a:pt x="262800" y="154817"/>
                </a:cubicBezTo>
                <a:cubicBezTo>
                  <a:pt x="237000" y="155417"/>
                  <a:pt x="477000" y="99617"/>
                  <a:pt x="435600" y="93617"/>
                </a:cubicBezTo>
                <a:cubicBezTo>
                  <a:pt x="394200" y="87617"/>
                  <a:pt x="204300" y="103217"/>
                  <a:pt x="0" y="12961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 1291">
            <a:extLst>
              <a:ext uri="{FF2B5EF4-FFF2-40B4-BE49-F238E27FC236}">
                <a16:creationId xmlns:a16="http://schemas.microsoft.com/office/drawing/2014/main" id="{37174231-2D7B-7182-0D2D-43EB3F6E7AC4}"/>
              </a:ext>
            </a:extLst>
          </p:cNvPr>
          <p:cNvSpPr/>
          <p:nvPr/>
        </p:nvSpPr>
        <p:spPr>
          <a:xfrm>
            <a:off x="3438861" y="3912537"/>
            <a:ext cx="694814" cy="161569"/>
          </a:xfrm>
          <a:custGeom>
            <a:avLst/>
            <a:gdLst>
              <a:gd name="connsiteX0" fmla="*/ 6339 w 694814"/>
              <a:gd name="connsiteY0" fmla="*/ 51063 h 161569"/>
              <a:gd name="connsiteX1" fmla="*/ 78339 w 694814"/>
              <a:gd name="connsiteY1" fmla="*/ 51063 h 161569"/>
              <a:gd name="connsiteX2" fmla="*/ 366339 w 694814"/>
              <a:gd name="connsiteY2" fmla="*/ 4263 h 161569"/>
              <a:gd name="connsiteX3" fmla="*/ 402339 w 694814"/>
              <a:gd name="connsiteY3" fmla="*/ 7863 h 161569"/>
              <a:gd name="connsiteX4" fmla="*/ 643539 w 694814"/>
              <a:gd name="connsiteY4" fmla="*/ 54663 h 161569"/>
              <a:gd name="connsiteX5" fmla="*/ 582339 w 694814"/>
              <a:gd name="connsiteY5" fmla="*/ 72663 h 161569"/>
              <a:gd name="connsiteX6" fmla="*/ 693939 w 694814"/>
              <a:gd name="connsiteY6" fmla="*/ 33063 h 161569"/>
              <a:gd name="connsiteX7" fmla="*/ 510339 w 694814"/>
              <a:gd name="connsiteY7" fmla="*/ 155463 h 161569"/>
              <a:gd name="connsiteX8" fmla="*/ 420339 w 694814"/>
              <a:gd name="connsiteY8" fmla="*/ 141063 h 161569"/>
              <a:gd name="connsiteX9" fmla="*/ 359139 w 694814"/>
              <a:gd name="connsiteY9" fmla="*/ 123063 h 161569"/>
              <a:gd name="connsiteX10" fmla="*/ 395139 w 694814"/>
              <a:gd name="connsiteY10" fmla="*/ 105063 h 161569"/>
              <a:gd name="connsiteX11" fmla="*/ 92739 w 694814"/>
              <a:gd name="connsiteY11" fmla="*/ 119463 h 161569"/>
              <a:gd name="connsiteX12" fmla="*/ 60339 w 694814"/>
              <a:gd name="connsiteY12" fmla="*/ 112263 h 161569"/>
              <a:gd name="connsiteX13" fmla="*/ 204339 w 694814"/>
              <a:gd name="connsiteY13" fmla="*/ 72663 h 161569"/>
              <a:gd name="connsiteX14" fmla="*/ 6339 w 694814"/>
              <a:gd name="connsiteY14" fmla="*/ 51063 h 161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94814" h="161569">
                <a:moveTo>
                  <a:pt x="6339" y="51063"/>
                </a:moveTo>
                <a:cubicBezTo>
                  <a:pt x="-14661" y="47463"/>
                  <a:pt x="18339" y="58863"/>
                  <a:pt x="78339" y="51063"/>
                </a:cubicBezTo>
                <a:cubicBezTo>
                  <a:pt x="138339" y="43263"/>
                  <a:pt x="312339" y="11463"/>
                  <a:pt x="366339" y="4263"/>
                </a:cubicBezTo>
                <a:cubicBezTo>
                  <a:pt x="420339" y="-2937"/>
                  <a:pt x="356139" y="-537"/>
                  <a:pt x="402339" y="7863"/>
                </a:cubicBezTo>
                <a:cubicBezTo>
                  <a:pt x="448539" y="16263"/>
                  <a:pt x="613539" y="43863"/>
                  <a:pt x="643539" y="54663"/>
                </a:cubicBezTo>
                <a:cubicBezTo>
                  <a:pt x="673539" y="65463"/>
                  <a:pt x="573939" y="76263"/>
                  <a:pt x="582339" y="72663"/>
                </a:cubicBezTo>
                <a:cubicBezTo>
                  <a:pt x="590739" y="69063"/>
                  <a:pt x="705939" y="19263"/>
                  <a:pt x="693939" y="33063"/>
                </a:cubicBezTo>
                <a:cubicBezTo>
                  <a:pt x="681939" y="46863"/>
                  <a:pt x="555939" y="137463"/>
                  <a:pt x="510339" y="155463"/>
                </a:cubicBezTo>
                <a:cubicBezTo>
                  <a:pt x="464739" y="173463"/>
                  <a:pt x="445539" y="146463"/>
                  <a:pt x="420339" y="141063"/>
                </a:cubicBezTo>
                <a:cubicBezTo>
                  <a:pt x="395139" y="135663"/>
                  <a:pt x="363339" y="129063"/>
                  <a:pt x="359139" y="123063"/>
                </a:cubicBezTo>
                <a:cubicBezTo>
                  <a:pt x="354939" y="117063"/>
                  <a:pt x="439539" y="105663"/>
                  <a:pt x="395139" y="105063"/>
                </a:cubicBezTo>
                <a:cubicBezTo>
                  <a:pt x="350739" y="104463"/>
                  <a:pt x="148539" y="118263"/>
                  <a:pt x="92739" y="119463"/>
                </a:cubicBezTo>
                <a:cubicBezTo>
                  <a:pt x="36939" y="120663"/>
                  <a:pt x="41739" y="120063"/>
                  <a:pt x="60339" y="112263"/>
                </a:cubicBezTo>
                <a:cubicBezTo>
                  <a:pt x="78939" y="104463"/>
                  <a:pt x="210339" y="81663"/>
                  <a:pt x="204339" y="72663"/>
                </a:cubicBezTo>
                <a:cubicBezTo>
                  <a:pt x="198339" y="63663"/>
                  <a:pt x="27339" y="54663"/>
                  <a:pt x="6339" y="5106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 1292">
            <a:extLst>
              <a:ext uri="{FF2B5EF4-FFF2-40B4-BE49-F238E27FC236}">
                <a16:creationId xmlns:a16="http://schemas.microsoft.com/office/drawing/2014/main" id="{697D71F3-D1BE-8609-2F77-27D1ED4C5606}"/>
              </a:ext>
            </a:extLst>
          </p:cNvPr>
          <p:cNvSpPr/>
          <p:nvPr/>
        </p:nvSpPr>
        <p:spPr>
          <a:xfrm>
            <a:off x="3953198" y="4002932"/>
            <a:ext cx="381974" cy="1269916"/>
          </a:xfrm>
          <a:custGeom>
            <a:avLst/>
            <a:gdLst>
              <a:gd name="connsiteX0" fmla="*/ 184939 w 381974"/>
              <a:gd name="connsiteY0" fmla="*/ 3503 h 1269916"/>
              <a:gd name="connsiteX1" fmla="*/ 319410 w 381974"/>
              <a:gd name="connsiteY1" fmla="*/ 467426 h 1269916"/>
              <a:gd name="connsiteX2" fmla="*/ 316048 w 381974"/>
              <a:gd name="connsiteY2" fmla="*/ 380020 h 1269916"/>
              <a:gd name="connsiteX3" fmla="*/ 349666 w 381974"/>
              <a:gd name="connsiteY3" fmla="*/ 712835 h 1269916"/>
              <a:gd name="connsiteX4" fmla="*/ 366475 w 381974"/>
              <a:gd name="connsiteY4" fmla="*/ 659047 h 1269916"/>
              <a:gd name="connsiteX5" fmla="*/ 359751 w 381974"/>
              <a:gd name="connsiteY5" fmla="*/ 891009 h 1269916"/>
              <a:gd name="connsiteX6" fmla="*/ 322772 w 381974"/>
              <a:gd name="connsiteY6" fmla="*/ 924626 h 1269916"/>
              <a:gd name="connsiteX7" fmla="*/ 295878 w 381974"/>
              <a:gd name="connsiteY7" fmla="*/ 1059097 h 1269916"/>
              <a:gd name="connsiteX8" fmla="*/ 379922 w 381974"/>
              <a:gd name="connsiteY8" fmla="*/ 1227185 h 1269916"/>
              <a:gd name="connsiteX9" fmla="*/ 342942 w 381974"/>
              <a:gd name="connsiteY9" fmla="*/ 1129694 h 1269916"/>
              <a:gd name="connsiteX10" fmla="*/ 201748 w 381974"/>
              <a:gd name="connsiteY10" fmla="*/ 1099438 h 1269916"/>
              <a:gd name="connsiteX11" fmla="*/ 141237 w 381974"/>
              <a:gd name="connsiteY11" fmla="*/ 1170035 h 1269916"/>
              <a:gd name="connsiteX12" fmla="*/ 363113 w 381974"/>
              <a:gd name="connsiteY12" fmla="*/ 1250717 h 1269916"/>
              <a:gd name="connsiteX13" fmla="*/ 221919 w 381974"/>
              <a:gd name="connsiteY13" fmla="*/ 1264165 h 1269916"/>
              <a:gd name="connsiteX14" fmla="*/ 42 w 381974"/>
              <a:gd name="connsiteY14" fmla="*/ 1173397 h 1269916"/>
              <a:gd name="connsiteX15" fmla="*/ 201748 w 381974"/>
              <a:gd name="connsiteY15" fmla="*/ 914541 h 1269916"/>
              <a:gd name="connsiteX16" fmla="*/ 53831 w 381974"/>
              <a:gd name="connsiteY16" fmla="*/ 954882 h 1269916"/>
              <a:gd name="connsiteX17" fmla="*/ 171492 w 381974"/>
              <a:gd name="connsiteY17" fmla="*/ 534662 h 1269916"/>
              <a:gd name="connsiteX18" fmla="*/ 107619 w 381974"/>
              <a:gd name="connsiteY18" fmla="*/ 669132 h 1269916"/>
              <a:gd name="connsiteX19" fmla="*/ 158045 w 381974"/>
              <a:gd name="connsiteY19" fmla="*/ 279167 h 1269916"/>
              <a:gd name="connsiteX20" fmla="*/ 161407 w 381974"/>
              <a:gd name="connsiteY20" fmla="*/ 427085 h 1269916"/>
              <a:gd name="connsiteX21" fmla="*/ 141237 w 381974"/>
              <a:gd name="connsiteY21" fmla="*/ 235465 h 1269916"/>
              <a:gd name="connsiteX22" fmla="*/ 141237 w 381974"/>
              <a:gd name="connsiteY22" fmla="*/ 252273 h 1269916"/>
              <a:gd name="connsiteX23" fmla="*/ 184939 w 381974"/>
              <a:gd name="connsiteY23" fmla="*/ 3503 h 1269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1974" h="1269916">
                <a:moveTo>
                  <a:pt x="184939" y="3503"/>
                </a:moveTo>
                <a:cubicBezTo>
                  <a:pt x="214634" y="39362"/>
                  <a:pt x="297559" y="404673"/>
                  <a:pt x="319410" y="467426"/>
                </a:cubicBezTo>
                <a:cubicBezTo>
                  <a:pt x="341261" y="530179"/>
                  <a:pt x="311005" y="339119"/>
                  <a:pt x="316048" y="380020"/>
                </a:cubicBezTo>
                <a:cubicBezTo>
                  <a:pt x="321091" y="420921"/>
                  <a:pt x="341262" y="666331"/>
                  <a:pt x="349666" y="712835"/>
                </a:cubicBezTo>
                <a:cubicBezTo>
                  <a:pt x="358070" y="759339"/>
                  <a:pt x="364794" y="629351"/>
                  <a:pt x="366475" y="659047"/>
                </a:cubicBezTo>
                <a:cubicBezTo>
                  <a:pt x="368156" y="688743"/>
                  <a:pt x="367035" y="846746"/>
                  <a:pt x="359751" y="891009"/>
                </a:cubicBezTo>
                <a:cubicBezTo>
                  <a:pt x="352467" y="935272"/>
                  <a:pt x="333417" y="896611"/>
                  <a:pt x="322772" y="924626"/>
                </a:cubicBezTo>
                <a:cubicBezTo>
                  <a:pt x="312127" y="952641"/>
                  <a:pt x="286353" y="1008671"/>
                  <a:pt x="295878" y="1059097"/>
                </a:cubicBezTo>
                <a:cubicBezTo>
                  <a:pt x="305403" y="1109524"/>
                  <a:pt x="372078" y="1215419"/>
                  <a:pt x="379922" y="1227185"/>
                </a:cubicBezTo>
                <a:cubicBezTo>
                  <a:pt x="387766" y="1238951"/>
                  <a:pt x="372638" y="1150985"/>
                  <a:pt x="342942" y="1129694"/>
                </a:cubicBezTo>
                <a:cubicBezTo>
                  <a:pt x="313246" y="1108403"/>
                  <a:pt x="235365" y="1092715"/>
                  <a:pt x="201748" y="1099438"/>
                </a:cubicBezTo>
                <a:cubicBezTo>
                  <a:pt x="168131" y="1106161"/>
                  <a:pt x="114343" y="1144822"/>
                  <a:pt x="141237" y="1170035"/>
                </a:cubicBezTo>
                <a:cubicBezTo>
                  <a:pt x="168131" y="1195248"/>
                  <a:pt x="349666" y="1235029"/>
                  <a:pt x="363113" y="1250717"/>
                </a:cubicBezTo>
                <a:cubicBezTo>
                  <a:pt x="376560" y="1266405"/>
                  <a:pt x="282431" y="1277052"/>
                  <a:pt x="221919" y="1264165"/>
                </a:cubicBezTo>
                <a:cubicBezTo>
                  <a:pt x="161407" y="1251278"/>
                  <a:pt x="3404" y="1231668"/>
                  <a:pt x="42" y="1173397"/>
                </a:cubicBezTo>
                <a:cubicBezTo>
                  <a:pt x="-3320" y="1115126"/>
                  <a:pt x="192783" y="950960"/>
                  <a:pt x="201748" y="914541"/>
                </a:cubicBezTo>
                <a:cubicBezTo>
                  <a:pt x="210713" y="878122"/>
                  <a:pt x="58874" y="1018195"/>
                  <a:pt x="53831" y="954882"/>
                </a:cubicBezTo>
                <a:cubicBezTo>
                  <a:pt x="48788" y="891569"/>
                  <a:pt x="162527" y="582287"/>
                  <a:pt x="171492" y="534662"/>
                </a:cubicBezTo>
                <a:cubicBezTo>
                  <a:pt x="180457" y="487037"/>
                  <a:pt x="109860" y="711714"/>
                  <a:pt x="107619" y="669132"/>
                </a:cubicBezTo>
                <a:cubicBezTo>
                  <a:pt x="105378" y="626550"/>
                  <a:pt x="149080" y="319508"/>
                  <a:pt x="158045" y="279167"/>
                </a:cubicBezTo>
                <a:cubicBezTo>
                  <a:pt x="167010" y="238826"/>
                  <a:pt x="164208" y="434369"/>
                  <a:pt x="161407" y="427085"/>
                </a:cubicBezTo>
                <a:cubicBezTo>
                  <a:pt x="158606" y="419801"/>
                  <a:pt x="144599" y="264600"/>
                  <a:pt x="141237" y="235465"/>
                </a:cubicBezTo>
                <a:cubicBezTo>
                  <a:pt x="137875" y="206330"/>
                  <a:pt x="133953" y="286451"/>
                  <a:pt x="141237" y="252273"/>
                </a:cubicBezTo>
                <a:cubicBezTo>
                  <a:pt x="148521" y="218095"/>
                  <a:pt x="155244" y="-32356"/>
                  <a:pt x="184939" y="3503"/>
                </a:cubicBezTo>
                <a:close/>
              </a:path>
            </a:pathLst>
          </a:cu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 1293">
            <a:extLst>
              <a:ext uri="{FF2B5EF4-FFF2-40B4-BE49-F238E27FC236}">
                <a16:creationId xmlns:a16="http://schemas.microsoft.com/office/drawing/2014/main" id="{85C916EE-7178-9B88-FECA-9DF4A9ABEB08}"/>
              </a:ext>
            </a:extLst>
          </p:cNvPr>
          <p:cNvSpPr/>
          <p:nvPr/>
        </p:nvSpPr>
        <p:spPr>
          <a:xfrm>
            <a:off x="2799737" y="5235268"/>
            <a:ext cx="294566" cy="323949"/>
          </a:xfrm>
          <a:custGeom>
            <a:avLst/>
            <a:gdLst>
              <a:gd name="connsiteX0" fmla="*/ 204720 w 294566"/>
              <a:gd name="connsiteY0" fmla="*/ 188 h 323949"/>
              <a:gd name="connsiteX1" fmla="*/ 211595 w 294566"/>
              <a:gd name="connsiteY1" fmla="*/ 89565 h 323949"/>
              <a:gd name="connsiteX2" fmla="*/ 287222 w 294566"/>
              <a:gd name="connsiteY2" fmla="*/ 251132 h 323949"/>
              <a:gd name="connsiteX3" fmla="*/ 228783 w 294566"/>
              <a:gd name="connsiteY3" fmla="*/ 199568 h 323949"/>
              <a:gd name="connsiteX4" fmla="*/ 294098 w 294566"/>
              <a:gd name="connsiteY4" fmla="*/ 285508 h 323949"/>
              <a:gd name="connsiteX5" fmla="*/ 187532 w 294566"/>
              <a:gd name="connsiteY5" fmla="*/ 275195 h 323949"/>
              <a:gd name="connsiteX6" fmla="*/ 252846 w 294566"/>
              <a:gd name="connsiteY6" fmla="*/ 278633 h 323949"/>
              <a:gd name="connsiteX7" fmla="*/ 53466 w 294566"/>
              <a:gd name="connsiteY7" fmla="*/ 323321 h 323949"/>
              <a:gd name="connsiteX8" fmla="*/ 184095 w 294566"/>
              <a:gd name="connsiteY8" fmla="*/ 240819 h 323949"/>
              <a:gd name="connsiteX9" fmla="*/ 56904 w 294566"/>
              <a:gd name="connsiteY9" fmla="*/ 199568 h 323949"/>
              <a:gd name="connsiteX10" fmla="*/ 177219 w 294566"/>
              <a:gd name="connsiteY10" fmla="*/ 220194 h 323949"/>
              <a:gd name="connsiteX11" fmla="*/ 105030 w 294566"/>
              <a:gd name="connsiteY11" fmla="*/ 123941 h 323949"/>
              <a:gd name="connsiteX12" fmla="*/ 146281 w 294566"/>
              <a:gd name="connsiteY12" fmla="*/ 106753 h 323949"/>
              <a:gd name="connsiteX13" fmla="*/ 1902 w 294566"/>
              <a:gd name="connsiteY13" fmla="*/ 68940 h 323949"/>
              <a:gd name="connsiteX14" fmla="*/ 74092 w 294566"/>
              <a:gd name="connsiteY14" fmla="*/ 65502 h 323949"/>
              <a:gd name="connsiteX15" fmla="*/ 204720 w 294566"/>
              <a:gd name="connsiteY15" fmla="*/ 188 h 3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4566" h="323949">
                <a:moveTo>
                  <a:pt x="204720" y="188"/>
                </a:moveTo>
                <a:cubicBezTo>
                  <a:pt x="227637" y="4199"/>
                  <a:pt x="197845" y="47741"/>
                  <a:pt x="211595" y="89565"/>
                </a:cubicBezTo>
                <a:cubicBezTo>
                  <a:pt x="225345" y="131389"/>
                  <a:pt x="284357" y="232798"/>
                  <a:pt x="287222" y="251132"/>
                </a:cubicBezTo>
                <a:cubicBezTo>
                  <a:pt x="290087" y="269466"/>
                  <a:pt x="227637" y="193839"/>
                  <a:pt x="228783" y="199568"/>
                </a:cubicBezTo>
                <a:cubicBezTo>
                  <a:pt x="229929" y="205297"/>
                  <a:pt x="300973" y="272904"/>
                  <a:pt x="294098" y="285508"/>
                </a:cubicBezTo>
                <a:cubicBezTo>
                  <a:pt x="287223" y="298112"/>
                  <a:pt x="194407" y="276341"/>
                  <a:pt x="187532" y="275195"/>
                </a:cubicBezTo>
                <a:cubicBezTo>
                  <a:pt x="180657" y="274049"/>
                  <a:pt x="275190" y="270612"/>
                  <a:pt x="252846" y="278633"/>
                </a:cubicBezTo>
                <a:cubicBezTo>
                  <a:pt x="230502" y="286654"/>
                  <a:pt x="64924" y="329623"/>
                  <a:pt x="53466" y="323321"/>
                </a:cubicBezTo>
                <a:cubicBezTo>
                  <a:pt x="42008" y="317019"/>
                  <a:pt x="183522" y="261445"/>
                  <a:pt x="184095" y="240819"/>
                </a:cubicBezTo>
                <a:cubicBezTo>
                  <a:pt x="184668" y="220194"/>
                  <a:pt x="58050" y="203006"/>
                  <a:pt x="56904" y="199568"/>
                </a:cubicBezTo>
                <a:cubicBezTo>
                  <a:pt x="55758" y="196130"/>
                  <a:pt x="169198" y="232799"/>
                  <a:pt x="177219" y="220194"/>
                </a:cubicBezTo>
                <a:cubicBezTo>
                  <a:pt x="185240" y="207590"/>
                  <a:pt x="110186" y="142848"/>
                  <a:pt x="105030" y="123941"/>
                </a:cubicBezTo>
                <a:cubicBezTo>
                  <a:pt x="99874" y="105034"/>
                  <a:pt x="163469" y="115920"/>
                  <a:pt x="146281" y="106753"/>
                </a:cubicBezTo>
                <a:cubicBezTo>
                  <a:pt x="129093" y="97586"/>
                  <a:pt x="13934" y="75815"/>
                  <a:pt x="1902" y="68940"/>
                </a:cubicBezTo>
                <a:cubicBezTo>
                  <a:pt x="-10130" y="62065"/>
                  <a:pt x="37424" y="73523"/>
                  <a:pt x="74092" y="65502"/>
                </a:cubicBezTo>
                <a:cubicBezTo>
                  <a:pt x="110760" y="57481"/>
                  <a:pt x="181803" y="-3823"/>
                  <a:pt x="204720" y="18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 1294">
            <a:extLst>
              <a:ext uri="{FF2B5EF4-FFF2-40B4-BE49-F238E27FC236}">
                <a16:creationId xmlns:a16="http://schemas.microsoft.com/office/drawing/2014/main" id="{EA357E0D-8F47-785C-420D-7845605DF19A}"/>
              </a:ext>
            </a:extLst>
          </p:cNvPr>
          <p:cNvSpPr/>
          <p:nvPr/>
        </p:nvSpPr>
        <p:spPr>
          <a:xfrm>
            <a:off x="3090490" y="5241992"/>
            <a:ext cx="343914" cy="440481"/>
          </a:xfrm>
          <a:custGeom>
            <a:avLst/>
            <a:gdLst>
              <a:gd name="connsiteX0" fmla="*/ 3345 w 343914"/>
              <a:gd name="connsiteY0" fmla="*/ 339 h 440481"/>
              <a:gd name="connsiteX1" fmla="*/ 233663 w 343914"/>
              <a:gd name="connsiteY1" fmla="*/ 175656 h 440481"/>
              <a:gd name="connsiteX2" fmla="*/ 213038 w 343914"/>
              <a:gd name="connsiteY2" fmla="*/ 155031 h 440481"/>
              <a:gd name="connsiteX3" fmla="*/ 274915 w 343914"/>
              <a:gd name="connsiteY3" fmla="*/ 350973 h 440481"/>
              <a:gd name="connsiteX4" fmla="*/ 343666 w 343914"/>
              <a:gd name="connsiteY4" fmla="*/ 440351 h 440481"/>
              <a:gd name="connsiteX5" fmla="*/ 288665 w 343914"/>
              <a:gd name="connsiteY5" fmla="*/ 333785 h 440481"/>
              <a:gd name="connsiteX6" fmla="*/ 78972 w 343914"/>
              <a:gd name="connsiteY6" fmla="*/ 189406 h 440481"/>
              <a:gd name="connsiteX7" fmla="*/ 120223 w 343914"/>
              <a:gd name="connsiteY7" fmla="*/ 220345 h 440481"/>
              <a:gd name="connsiteX8" fmla="*/ 58346 w 343914"/>
              <a:gd name="connsiteY8" fmla="*/ 313160 h 440481"/>
              <a:gd name="connsiteX9" fmla="*/ 144286 w 343914"/>
              <a:gd name="connsiteY9" fmla="*/ 179094 h 440481"/>
              <a:gd name="connsiteX10" fmla="*/ 54908 w 343914"/>
              <a:gd name="connsiteY10" fmla="*/ 161906 h 440481"/>
              <a:gd name="connsiteX11" fmla="*/ 92722 w 343914"/>
              <a:gd name="connsiteY11" fmla="*/ 130967 h 440481"/>
              <a:gd name="connsiteX12" fmla="*/ 3345 w 343914"/>
              <a:gd name="connsiteY12" fmla="*/ 339 h 440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3914" h="440481">
                <a:moveTo>
                  <a:pt x="3345" y="339"/>
                </a:moveTo>
                <a:cubicBezTo>
                  <a:pt x="26835" y="7787"/>
                  <a:pt x="198714" y="149874"/>
                  <a:pt x="233663" y="175656"/>
                </a:cubicBezTo>
                <a:cubicBezTo>
                  <a:pt x="268612" y="201438"/>
                  <a:pt x="206163" y="125812"/>
                  <a:pt x="213038" y="155031"/>
                </a:cubicBezTo>
                <a:cubicBezTo>
                  <a:pt x="219913" y="184250"/>
                  <a:pt x="253144" y="303420"/>
                  <a:pt x="274915" y="350973"/>
                </a:cubicBezTo>
                <a:cubicBezTo>
                  <a:pt x="296686" y="398526"/>
                  <a:pt x="341374" y="443216"/>
                  <a:pt x="343666" y="440351"/>
                </a:cubicBezTo>
                <a:cubicBezTo>
                  <a:pt x="345958" y="437486"/>
                  <a:pt x="332781" y="375609"/>
                  <a:pt x="288665" y="333785"/>
                </a:cubicBezTo>
                <a:cubicBezTo>
                  <a:pt x="244549" y="291961"/>
                  <a:pt x="107046" y="208313"/>
                  <a:pt x="78972" y="189406"/>
                </a:cubicBezTo>
                <a:cubicBezTo>
                  <a:pt x="50898" y="170499"/>
                  <a:pt x="123661" y="199719"/>
                  <a:pt x="120223" y="220345"/>
                </a:cubicBezTo>
                <a:cubicBezTo>
                  <a:pt x="116785" y="240971"/>
                  <a:pt x="54336" y="320035"/>
                  <a:pt x="58346" y="313160"/>
                </a:cubicBezTo>
                <a:cubicBezTo>
                  <a:pt x="62357" y="306285"/>
                  <a:pt x="144859" y="204303"/>
                  <a:pt x="144286" y="179094"/>
                </a:cubicBezTo>
                <a:cubicBezTo>
                  <a:pt x="143713" y="153885"/>
                  <a:pt x="63502" y="169927"/>
                  <a:pt x="54908" y="161906"/>
                </a:cubicBezTo>
                <a:cubicBezTo>
                  <a:pt x="46314" y="153885"/>
                  <a:pt x="97878" y="151593"/>
                  <a:pt x="92722" y="130967"/>
                </a:cubicBezTo>
                <a:cubicBezTo>
                  <a:pt x="87566" y="110341"/>
                  <a:pt x="-20145" y="-7109"/>
                  <a:pt x="3345" y="33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 1295">
            <a:extLst>
              <a:ext uri="{FF2B5EF4-FFF2-40B4-BE49-F238E27FC236}">
                <a16:creationId xmlns:a16="http://schemas.microsoft.com/office/drawing/2014/main" id="{34457409-02CD-0577-C3E9-3BD5C6221938}"/>
              </a:ext>
            </a:extLst>
          </p:cNvPr>
          <p:cNvSpPr/>
          <p:nvPr/>
        </p:nvSpPr>
        <p:spPr>
          <a:xfrm>
            <a:off x="2895415" y="5616857"/>
            <a:ext cx="332238" cy="313325"/>
          </a:xfrm>
          <a:custGeom>
            <a:avLst/>
            <a:gdLst>
              <a:gd name="connsiteX0" fmla="*/ 26540 w 332238"/>
              <a:gd name="connsiteY0" fmla="*/ 51735 h 313325"/>
              <a:gd name="connsiteX1" fmla="*/ 243108 w 332238"/>
              <a:gd name="connsiteY1" fmla="*/ 172 h 313325"/>
              <a:gd name="connsiteX2" fmla="*/ 174356 w 332238"/>
              <a:gd name="connsiteY2" fmla="*/ 34548 h 313325"/>
              <a:gd name="connsiteX3" fmla="*/ 277484 w 332238"/>
              <a:gd name="connsiteY3" fmla="*/ 20797 h 313325"/>
              <a:gd name="connsiteX4" fmla="*/ 329048 w 332238"/>
              <a:gd name="connsiteY4" fmla="*/ 137675 h 313325"/>
              <a:gd name="connsiteX5" fmla="*/ 188107 w 332238"/>
              <a:gd name="connsiteY5" fmla="*/ 120487 h 313325"/>
              <a:gd name="connsiteX6" fmla="*/ 304985 w 332238"/>
              <a:gd name="connsiteY6" fmla="*/ 134238 h 313325"/>
              <a:gd name="connsiteX7" fmla="*/ 167481 w 332238"/>
              <a:gd name="connsiteY7" fmla="*/ 130800 h 313325"/>
              <a:gd name="connsiteX8" fmla="*/ 84979 w 332238"/>
              <a:gd name="connsiteY8" fmla="*/ 192677 h 313325"/>
              <a:gd name="connsiteX9" fmla="*/ 181232 w 332238"/>
              <a:gd name="connsiteY9" fmla="*/ 151426 h 313325"/>
              <a:gd name="connsiteX10" fmla="*/ 215608 w 332238"/>
              <a:gd name="connsiteY10" fmla="*/ 175489 h 313325"/>
              <a:gd name="connsiteX11" fmla="*/ 84979 w 332238"/>
              <a:gd name="connsiteY11" fmla="*/ 161738 h 313325"/>
              <a:gd name="connsiteX12" fmla="*/ 95292 w 332238"/>
              <a:gd name="connsiteY12" fmla="*/ 223615 h 313325"/>
              <a:gd name="connsiteX13" fmla="*/ 170919 w 332238"/>
              <a:gd name="connsiteY13" fmla="*/ 312993 h 313325"/>
              <a:gd name="connsiteX14" fmla="*/ 19665 w 332238"/>
              <a:gd name="connsiteY14" fmla="*/ 189239 h 313325"/>
              <a:gd name="connsiteX15" fmla="*/ 5914 w 332238"/>
              <a:gd name="connsiteY15" fmla="*/ 172051 h 313325"/>
              <a:gd name="connsiteX16" fmla="*/ 57478 w 332238"/>
              <a:gd name="connsiteY16" fmla="*/ 99862 h 313325"/>
              <a:gd name="connsiteX17" fmla="*/ 26540 w 332238"/>
              <a:gd name="connsiteY17" fmla="*/ 51735 h 313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2238" h="313325">
                <a:moveTo>
                  <a:pt x="26540" y="51735"/>
                </a:moveTo>
                <a:cubicBezTo>
                  <a:pt x="57478" y="35120"/>
                  <a:pt x="218472" y="3036"/>
                  <a:pt x="243108" y="172"/>
                </a:cubicBezTo>
                <a:cubicBezTo>
                  <a:pt x="267744" y="-2692"/>
                  <a:pt x="168627" y="31111"/>
                  <a:pt x="174356" y="34548"/>
                </a:cubicBezTo>
                <a:cubicBezTo>
                  <a:pt x="180085" y="37985"/>
                  <a:pt x="251702" y="3609"/>
                  <a:pt x="277484" y="20797"/>
                </a:cubicBezTo>
                <a:cubicBezTo>
                  <a:pt x="303266" y="37985"/>
                  <a:pt x="343944" y="121060"/>
                  <a:pt x="329048" y="137675"/>
                </a:cubicBezTo>
                <a:cubicBezTo>
                  <a:pt x="314152" y="154290"/>
                  <a:pt x="192117" y="121060"/>
                  <a:pt x="188107" y="120487"/>
                </a:cubicBezTo>
                <a:cubicBezTo>
                  <a:pt x="184097" y="119914"/>
                  <a:pt x="308423" y="132519"/>
                  <a:pt x="304985" y="134238"/>
                </a:cubicBezTo>
                <a:cubicBezTo>
                  <a:pt x="301547" y="135957"/>
                  <a:pt x="204149" y="121060"/>
                  <a:pt x="167481" y="130800"/>
                </a:cubicBezTo>
                <a:cubicBezTo>
                  <a:pt x="130813" y="140540"/>
                  <a:pt x="82687" y="189239"/>
                  <a:pt x="84979" y="192677"/>
                </a:cubicBezTo>
                <a:cubicBezTo>
                  <a:pt x="87271" y="196115"/>
                  <a:pt x="159461" y="154291"/>
                  <a:pt x="181232" y="151426"/>
                </a:cubicBezTo>
                <a:cubicBezTo>
                  <a:pt x="203003" y="148561"/>
                  <a:pt x="231650" y="173770"/>
                  <a:pt x="215608" y="175489"/>
                </a:cubicBezTo>
                <a:cubicBezTo>
                  <a:pt x="199566" y="177208"/>
                  <a:pt x="105032" y="153717"/>
                  <a:pt x="84979" y="161738"/>
                </a:cubicBezTo>
                <a:cubicBezTo>
                  <a:pt x="64926" y="169759"/>
                  <a:pt x="80969" y="198406"/>
                  <a:pt x="95292" y="223615"/>
                </a:cubicBezTo>
                <a:cubicBezTo>
                  <a:pt x="109615" y="248824"/>
                  <a:pt x="183523" y="318722"/>
                  <a:pt x="170919" y="312993"/>
                </a:cubicBezTo>
                <a:cubicBezTo>
                  <a:pt x="158315" y="307264"/>
                  <a:pt x="47166" y="212729"/>
                  <a:pt x="19665" y="189239"/>
                </a:cubicBezTo>
                <a:cubicBezTo>
                  <a:pt x="-7836" y="165749"/>
                  <a:pt x="-388" y="186947"/>
                  <a:pt x="5914" y="172051"/>
                </a:cubicBezTo>
                <a:cubicBezTo>
                  <a:pt x="12216" y="157155"/>
                  <a:pt x="50030" y="117050"/>
                  <a:pt x="57478" y="99862"/>
                </a:cubicBezTo>
                <a:cubicBezTo>
                  <a:pt x="64926" y="82674"/>
                  <a:pt x="-4398" y="68350"/>
                  <a:pt x="26540" y="5173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 1296">
            <a:extLst>
              <a:ext uri="{FF2B5EF4-FFF2-40B4-BE49-F238E27FC236}">
                <a16:creationId xmlns:a16="http://schemas.microsoft.com/office/drawing/2014/main" id="{E70F0A00-A507-FA13-B900-FFFF09BE9BE7}"/>
              </a:ext>
            </a:extLst>
          </p:cNvPr>
          <p:cNvSpPr/>
          <p:nvPr/>
        </p:nvSpPr>
        <p:spPr>
          <a:xfrm>
            <a:off x="2427001" y="5021895"/>
            <a:ext cx="463944" cy="911770"/>
          </a:xfrm>
          <a:custGeom>
            <a:avLst/>
            <a:gdLst>
              <a:gd name="connsiteX0" fmla="*/ 463220 w 463944"/>
              <a:gd name="connsiteY0" fmla="*/ 1926 h 911770"/>
              <a:gd name="connsiteX1" fmla="*/ 344886 w 463944"/>
              <a:gd name="connsiteY1" fmla="*/ 245766 h 911770"/>
              <a:gd name="connsiteX2" fmla="*/ 362815 w 463944"/>
              <a:gd name="connsiteY2" fmla="*/ 181220 h 911770"/>
              <a:gd name="connsiteX3" fmla="*/ 355644 w 463944"/>
              <a:gd name="connsiteY3" fmla="*/ 256524 h 911770"/>
              <a:gd name="connsiteX4" fmla="*/ 452463 w 463944"/>
              <a:gd name="connsiteY4" fmla="*/ 252938 h 911770"/>
              <a:gd name="connsiteX5" fmla="*/ 269583 w 463944"/>
              <a:gd name="connsiteY5" fmla="*/ 317484 h 911770"/>
              <a:gd name="connsiteX6" fmla="*/ 183521 w 463944"/>
              <a:gd name="connsiteY6" fmla="*/ 367686 h 911770"/>
              <a:gd name="connsiteX7" fmla="*/ 129733 w 463944"/>
              <a:gd name="connsiteY7" fmla="*/ 640213 h 911770"/>
              <a:gd name="connsiteX8" fmla="*/ 122561 w 463944"/>
              <a:gd name="connsiteY8" fmla="*/ 428646 h 911770"/>
              <a:gd name="connsiteX9" fmla="*/ 108218 w 463944"/>
              <a:gd name="connsiteY9" fmla="*/ 837437 h 911770"/>
              <a:gd name="connsiteX10" fmla="*/ 93874 w 463944"/>
              <a:gd name="connsiteY10" fmla="*/ 826679 h 911770"/>
              <a:gd name="connsiteX11" fmla="*/ 641 w 463944"/>
              <a:gd name="connsiteY11" fmla="*/ 887639 h 911770"/>
              <a:gd name="connsiteX12" fmla="*/ 68773 w 463944"/>
              <a:gd name="connsiteY12" fmla="*/ 367686 h 911770"/>
              <a:gd name="connsiteX13" fmla="*/ 341300 w 463944"/>
              <a:gd name="connsiteY13" fmla="*/ 77230 h 911770"/>
              <a:gd name="connsiteX14" fmla="*/ 280340 w 463944"/>
              <a:gd name="connsiteY14" fmla="*/ 127432 h 911770"/>
              <a:gd name="connsiteX15" fmla="*/ 463220 w 463944"/>
              <a:gd name="connsiteY15" fmla="*/ 1926 h 91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3944" h="911770">
                <a:moveTo>
                  <a:pt x="463220" y="1926"/>
                </a:moveTo>
                <a:cubicBezTo>
                  <a:pt x="473978" y="21648"/>
                  <a:pt x="361620" y="215884"/>
                  <a:pt x="344886" y="245766"/>
                </a:cubicBezTo>
                <a:cubicBezTo>
                  <a:pt x="328152" y="275648"/>
                  <a:pt x="361022" y="179427"/>
                  <a:pt x="362815" y="181220"/>
                </a:cubicBezTo>
                <a:cubicBezTo>
                  <a:pt x="364608" y="183013"/>
                  <a:pt x="340703" y="244571"/>
                  <a:pt x="355644" y="256524"/>
                </a:cubicBezTo>
                <a:cubicBezTo>
                  <a:pt x="370585" y="268477"/>
                  <a:pt x="466807" y="242778"/>
                  <a:pt x="452463" y="252938"/>
                </a:cubicBezTo>
                <a:cubicBezTo>
                  <a:pt x="438119" y="263098"/>
                  <a:pt x="314407" y="298359"/>
                  <a:pt x="269583" y="317484"/>
                </a:cubicBezTo>
                <a:cubicBezTo>
                  <a:pt x="224759" y="336609"/>
                  <a:pt x="206829" y="313898"/>
                  <a:pt x="183521" y="367686"/>
                </a:cubicBezTo>
                <a:cubicBezTo>
                  <a:pt x="160213" y="421474"/>
                  <a:pt x="139893" y="630053"/>
                  <a:pt x="129733" y="640213"/>
                </a:cubicBezTo>
                <a:cubicBezTo>
                  <a:pt x="119573" y="650373"/>
                  <a:pt x="126147" y="395775"/>
                  <a:pt x="122561" y="428646"/>
                </a:cubicBezTo>
                <a:cubicBezTo>
                  <a:pt x="118975" y="461517"/>
                  <a:pt x="112999" y="771098"/>
                  <a:pt x="108218" y="837437"/>
                </a:cubicBezTo>
                <a:cubicBezTo>
                  <a:pt x="103437" y="903776"/>
                  <a:pt x="111803" y="818312"/>
                  <a:pt x="93874" y="826679"/>
                </a:cubicBezTo>
                <a:cubicBezTo>
                  <a:pt x="75945" y="835046"/>
                  <a:pt x="4824" y="964138"/>
                  <a:pt x="641" y="887639"/>
                </a:cubicBezTo>
                <a:cubicBezTo>
                  <a:pt x="-3542" y="811140"/>
                  <a:pt x="11997" y="502754"/>
                  <a:pt x="68773" y="367686"/>
                </a:cubicBezTo>
                <a:cubicBezTo>
                  <a:pt x="125549" y="232618"/>
                  <a:pt x="306039" y="117272"/>
                  <a:pt x="341300" y="77230"/>
                </a:cubicBezTo>
                <a:cubicBezTo>
                  <a:pt x="376561" y="37188"/>
                  <a:pt x="260618" y="134604"/>
                  <a:pt x="280340" y="127432"/>
                </a:cubicBezTo>
                <a:cubicBezTo>
                  <a:pt x="300062" y="120260"/>
                  <a:pt x="452462" y="-17796"/>
                  <a:pt x="463220" y="192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 1298">
            <a:extLst>
              <a:ext uri="{FF2B5EF4-FFF2-40B4-BE49-F238E27FC236}">
                <a16:creationId xmlns:a16="http://schemas.microsoft.com/office/drawing/2014/main" id="{94A897EA-0633-28F5-F723-AC1DFEE1BD89}"/>
              </a:ext>
            </a:extLst>
          </p:cNvPr>
          <p:cNvSpPr/>
          <p:nvPr/>
        </p:nvSpPr>
        <p:spPr>
          <a:xfrm>
            <a:off x="2424976" y="5314194"/>
            <a:ext cx="211859" cy="652840"/>
          </a:xfrm>
          <a:custGeom>
            <a:avLst/>
            <a:gdLst>
              <a:gd name="connsiteX0" fmla="*/ 210648 w 211859"/>
              <a:gd name="connsiteY0" fmla="*/ 84 h 652840"/>
              <a:gd name="connsiteX1" fmla="*/ 153273 w 211859"/>
              <a:gd name="connsiteY1" fmla="*/ 139933 h 652840"/>
              <a:gd name="connsiteX2" fmla="*/ 146102 w 211859"/>
              <a:gd name="connsiteY2" fmla="*/ 186550 h 652840"/>
              <a:gd name="connsiteX3" fmla="*/ 167617 w 211859"/>
              <a:gd name="connsiteY3" fmla="*/ 319227 h 652840"/>
              <a:gd name="connsiteX4" fmla="*/ 2666 w 211859"/>
              <a:gd name="connsiteY4" fmla="*/ 652714 h 652840"/>
              <a:gd name="connsiteX5" fmla="*/ 67212 w 211859"/>
              <a:gd name="connsiteY5" fmla="*/ 355086 h 652840"/>
              <a:gd name="connsiteX6" fmla="*/ 88728 w 211859"/>
              <a:gd name="connsiteY6" fmla="*/ 71801 h 652840"/>
              <a:gd name="connsiteX7" fmla="*/ 92313 w 211859"/>
              <a:gd name="connsiteY7" fmla="*/ 118418 h 652840"/>
              <a:gd name="connsiteX8" fmla="*/ 210648 w 211859"/>
              <a:gd name="connsiteY8" fmla="*/ 84 h 652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859" h="652840">
                <a:moveTo>
                  <a:pt x="210648" y="84"/>
                </a:moveTo>
                <a:cubicBezTo>
                  <a:pt x="220808" y="3670"/>
                  <a:pt x="164031" y="108855"/>
                  <a:pt x="153273" y="139933"/>
                </a:cubicBezTo>
                <a:cubicBezTo>
                  <a:pt x="142515" y="171011"/>
                  <a:pt x="143711" y="156668"/>
                  <a:pt x="146102" y="186550"/>
                </a:cubicBezTo>
                <a:cubicBezTo>
                  <a:pt x="148493" y="216432"/>
                  <a:pt x="191523" y="241533"/>
                  <a:pt x="167617" y="319227"/>
                </a:cubicBezTo>
                <a:cubicBezTo>
                  <a:pt x="143711" y="396921"/>
                  <a:pt x="19400" y="646738"/>
                  <a:pt x="2666" y="652714"/>
                </a:cubicBezTo>
                <a:cubicBezTo>
                  <a:pt x="-14068" y="658690"/>
                  <a:pt x="52868" y="451905"/>
                  <a:pt x="67212" y="355086"/>
                </a:cubicBezTo>
                <a:cubicBezTo>
                  <a:pt x="81556" y="258267"/>
                  <a:pt x="84545" y="111246"/>
                  <a:pt x="88728" y="71801"/>
                </a:cubicBezTo>
                <a:cubicBezTo>
                  <a:pt x="92911" y="32356"/>
                  <a:pt x="71396" y="127980"/>
                  <a:pt x="92313" y="118418"/>
                </a:cubicBezTo>
                <a:cubicBezTo>
                  <a:pt x="113230" y="108856"/>
                  <a:pt x="200488" y="-3502"/>
                  <a:pt x="210648" y="8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円/楕円 1299">
            <a:extLst>
              <a:ext uri="{FF2B5EF4-FFF2-40B4-BE49-F238E27FC236}">
                <a16:creationId xmlns:a16="http://schemas.microsoft.com/office/drawing/2014/main" id="{449A94FF-CB90-C453-70FE-A05BEFF696F5}"/>
              </a:ext>
            </a:extLst>
          </p:cNvPr>
          <p:cNvSpPr/>
          <p:nvPr/>
        </p:nvSpPr>
        <p:spPr>
          <a:xfrm>
            <a:off x="3501135" y="4845009"/>
            <a:ext cx="351231" cy="351231"/>
          </a:xfrm>
          <a:prstGeom prst="ellipse">
            <a:avLst/>
          </a:prstGeom>
          <a:solidFill>
            <a:srgbClr val="FF0000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9" name="円/楕円 468">
            <a:extLst>
              <a:ext uri="{FF2B5EF4-FFF2-40B4-BE49-F238E27FC236}">
                <a16:creationId xmlns:a16="http://schemas.microsoft.com/office/drawing/2014/main" id="{D55859A4-0B63-A9BC-6E57-493ACA04F98B}"/>
              </a:ext>
            </a:extLst>
          </p:cNvPr>
          <p:cNvSpPr/>
          <p:nvPr/>
        </p:nvSpPr>
        <p:spPr>
          <a:xfrm>
            <a:off x="4877806" y="4789551"/>
            <a:ext cx="351231" cy="351231"/>
          </a:xfrm>
          <a:prstGeom prst="ellipse">
            <a:avLst/>
          </a:prstGeom>
          <a:solidFill>
            <a:srgbClr val="FF0000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 1300">
            <a:extLst>
              <a:ext uri="{FF2B5EF4-FFF2-40B4-BE49-F238E27FC236}">
                <a16:creationId xmlns:a16="http://schemas.microsoft.com/office/drawing/2014/main" id="{C7FCCF0A-D717-4F1D-652D-45F56792B867}"/>
              </a:ext>
            </a:extLst>
          </p:cNvPr>
          <p:cNvSpPr/>
          <p:nvPr/>
        </p:nvSpPr>
        <p:spPr>
          <a:xfrm>
            <a:off x="4165904" y="5129554"/>
            <a:ext cx="212650" cy="96981"/>
          </a:xfrm>
          <a:custGeom>
            <a:avLst/>
            <a:gdLst>
              <a:gd name="connsiteX0" fmla="*/ 85421 w 212650"/>
              <a:gd name="connsiteY0" fmla="*/ 1246 h 96981"/>
              <a:gd name="connsiteX1" fmla="*/ 180671 w 212650"/>
              <a:gd name="connsiteY1" fmla="*/ 80621 h 96981"/>
              <a:gd name="connsiteX2" fmla="*/ 212421 w 212650"/>
              <a:gd name="connsiteY2" fmla="*/ 96496 h 96981"/>
              <a:gd name="connsiteX3" fmla="*/ 167971 w 212650"/>
              <a:gd name="connsiteY3" fmla="*/ 71096 h 96981"/>
              <a:gd name="connsiteX4" fmla="*/ 6046 w 212650"/>
              <a:gd name="connsiteY4" fmla="*/ 64746 h 96981"/>
              <a:gd name="connsiteX5" fmla="*/ 37796 w 212650"/>
              <a:gd name="connsiteY5" fmla="*/ 32996 h 96981"/>
              <a:gd name="connsiteX6" fmla="*/ 85421 w 212650"/>
              <a:gd name="connsiteY6" fmla="*/ 1246 h 9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2650" h="96981">
                <a:moveTo>
                  <a:pt x="85421" y="1246"/>
                </a:moveTo>
                <a:cubicBezTo>
                  <a:pt x="109234" y="9184"/>
                  <a:pt x="159504" y="64746"/>
                  <a:pt x="180671" y="80621"/>
                </a:cubicBezTo>
                <a:cubicBezTo>
                  <a:pt x="201838" y="96496"/>
                  <a:pt x="214538" y="98084"/>
                  <a:pt x="212421" y="96496"/>
                </a:cubicBezTo>
                <a:cubicBezTo>
                  <a:pt x="210304" y="94908"/>
                  <a:pt x="202367" y="76388"/>
                  <a:pt x="167971" y="71096"/>
                </a:cubicBezTo>
                <a:cubicBezTo>
                  <a:pt x="133575" y="65804"/>
                  <a:pt x="27742" y="71096"/>
                  <a:pt x="6046" y="64746"/>
                </a:cubicBezTo>
                <a:cubicBezTo>
                  <a:pt x="-15650" y="58396"/>
                  <a:pt x="27213" y="40404"/>
                  <a:pt x="37796" y="32996"/>
                </a:cubicBezTo>
                <a:cubicBezTo>
                  <a:pt x="48379" y="25588"/>
                  <a:pt x="61608" y="-6692"/>
                  <a:pt x="85421" y="124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 1301">
            <a:extLst>
              <a:ext uri="{FF2B5EF4-FFF2-40B4-BE49-F238E27FC236}">
                <a16:creationId xmlns:a16="http://schemas.microsoft.com/office/drawing/2014/main" id="{4DBD7EE6-08F0-1214-E853-F7982F295783}"/>
              </a:ext>
            </a:extLst>
          </p:cNvPr>
          <p:cNvSpPr/>
          <p:nvPr/>
        </p:nvSpPr>
        <p:spPr>
          <a:xfrm>
            <a:off x="4470389" y="5123522"/>
            <a:ext cx="162050" cy="55044"/>
          </a:xfrm>
          <a:custGeom>
            <a:avLst/>
            <a:gdLst>
              <a:gd name="connsiteX0" fmla="*/ 11 w 162050"/>
              <a:gd name="connsiteY0" fmla="*/ 16803 h 55044"/>
              <a:gd name="connsiteX1" fmla="*/ 92086 w 162050"/>
              <a:gd name="connsiteY1" fmla="*/ 928 h 55044"/>
              <a:gd name="connsiteX2" fmla="*/ 161936 w 162050"/>
              <a:gd name="connsiteY2" fmla="*/ 42203 h 55044"/>
              <a:gd name="connsiteX3" fmla="*/ 107961 w 162050"/>
              <a:gd name="connsiteY3" fmla="*/ 32678 h 55044"/>
              <a:gd name="connsiteX4" fmla="*/ 85736 w 162050"/>
              <a:gd name="connsiteY4" fmla="*/ 54903 h 55044"/>
              <a:gd name="connsiteX5" fmla="*/ 11 w 162050"/>
              <a:gd name="connsiteY5" fmla="*/ 16803 h 55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50" h="55044">
                <a:moveTo>
                  <a:pt x="11" y="16803"/>
                </a:moveTo>
                <a:cubicBezTo>
                  <a:pt x="1069" y="7807"/>
                  <a:pt x="65099" y="-3305"/>
                  <a:pt x="92086" y="928"/>
                </a:cubicBezTo>
                <a:cubicBezTo>
                  <a:pt x="119074" y="5161"/>
                  <a:pt x="159290" y="36911"/>
                  <a:pt x="161936" y="42203"/>
                </a:cubicBezTo>
                <a:cubicBezTo>
                  <a:pt x="164582" y="47495"/>
                  <a:pt x="120661" y="30561"/>
                  <a:pt x="107961" y="32678"/>
                </a:cubicBezTo>
                <a:cubicBezTo>
                  <a:pt x="95261" y="34795"/>
                  <a:pt x="100024" y="57020"/>
                  <a:pt x="85736" y="54903"/>
                </a:cubicBezTo>
                <a:cubicBezTo>
                  <a:pt x="71449" y="52786"/>
                  <a:pt x="-1047" y="25799"/>
                  <a:pt x="11" y="1680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 1302">
            <a:extLst>
              <a:ext uri="{FF2B5EF4-FFF2-40B4-BE49-F238E27FC236}">
                <a16:creationId xmlns:a16="http://schemas.microsoft.com/office/drawing/2014/main" id="{23F74844-EDAD-5DC2-1970-883898E667E9}"/>
              </a:ext>
            </a:extLst>
          </p:cNvPr>
          <p:cNvSpPr/>
          <p:nvPr/>
        </p:nvSpPr>
        <p:spPr>
          <a:xfrm>
            <a:off x="4340032" y="5149566"/>
            <a:ext cx="347681" cy="92808"/>
          </a:xfrm>
          <a:custGeom>
            <a:avLst/>
            <a:gdLst>
              <a:gd name="connsiteX0" fmla="*/ 136718 w 347681"/>
              <a:gd name="connsiteY0" fmla="*/ 16159 h 92808"/>
              <a:gd name="connsiteX1" fmla="*/ 244668 w 347681"/>
              <a:gd name="connsiteY1" fmla="*/ 41559 h 92808"/>
              <a:gd name="connsiteX2" fmla="*/ 346268 w 347681"/>
              <a:gd name="connsiteY2" fmla="*/ 284 h 92808"/>
              <a:gd name="connsiteX3" fmla="*/ 301818 w 347681"/>
              <a:gd name="connsiteY3" fmla="*/ 25684 h 92808"/>
              <a:gd name="connsiteX4" fmla="*/ 270068 w 347681"/>
              <a:gd name="connsiteY4" fmla="*/ 70134 h 92808"/>
              <a:gd name="connsiteX5" fmla="*/ 193 w 347681"/>
              <a:gd name="connsiteY5" fmla="*/ 92359 h 92808"/>
              <a:gd name="connsiteX6" fmla="*/ 225618 w 347681"/>
              <a:gd name="connsiteY6" fmla="*/ 51084 h 92808"/>
              <a:gd name="connsiteX7" fmla="*/ 136718 w 347681"/>
              <a:gd name="connsiteY7" fmla="*/ 16159 h 92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681" h="92808">
                <a:moveTo>
                  <a:pt x="136718" y="16159"/>
                </a:moveTo>
                <a:cubicBezTo>
                  <a:pt x="139893" y="14572"/>
                  <a:pt x="209743" y="44205"/>
                  <a:pt x="244668" y="41559"/>
                </a:cubicBezTo>
                <a:cubicBezTo>
                  <a:pt x="279593" y="38913"/>
                  <a:pt x="336743" y="2930"/>
                  <a:pt x="346268" y="284"/>
                </a:cubicBezTo>
                <a:cubicBezTo>
                  <a:pt x="355793" y="-2362"/>
                  <a:pt x="314518" y="14042"/>
                  <a:pt x="301818" y="25684"/>
                </a:cubicBezTo>
                <a:cubicBezTo>
                  <a:pt x="289118" y="37326"/>
                  <a:pt x="320339" y="59022"/>
                  <a:pt x="270068" y="70134"/>
                </a:cubicBezTo>
                <a:cubicBezTo>
                  <a:pt x="219797" y="81246"/>
                  <a:pt x="7601" y="95534"/>
                  <a:pt x="193" y="92359"/>
                </a:cubicBezTo>
                <a:cubicBezTo>
                  <a:pt x="-7215" y="89184"/>
                  <a:pt x="200218" y="59021"/>
                  <a:pt x="225618" y="51084"/>
                </a:cubicBezTo>
                <a:cubicBezTo>
                  <a:pt x="251018" y="43147"/>
                  <a:pt x="133543" y="17746"/>
                  <a:pt x="136718" y="1615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 1303">
            <a:extLst>
              <a:ext uri="{FF2B5EF4-FFF2-40B4-BE49-F238E27FC236}">
                <a16:creationId xmlns:a16="http://schemas.microsoft.com/office/drawing/2014/main" id="{7201D517-75B0-521F-3CE2-BD405BBF9A54}"/>
              </a:ext>
            </a:extLst>
          </p:cNvPr>
          <p:cNvSpPr/>
          <p:nvPr/>
        </p:nvSpPr>
        <p:spPr>
          <a:xfrm>
            <a:off x="3005467" y="4054121"/>
            <a:ext cx="454050" cy="1369371"/>
          </a:xfrm>
          <a:custGeom>
            <a:avLst/>
            <a:gdLst>
              <a:gd name="connsiteX0" fmla="*/ 398745 w 454050"/>
              <a:gd name="connsiteY0" fmla="*/ 86 h 1369371"/>
              <a:gd name="connsiteX1" fmla="*/ 183916 w 454050"/>
              <a:gd name="connsiteY1" fmla="*/ 539913 h 1369371"/>
              <a:gd name="connsiteX2" fmla="*/ 211458 w 454050"/>
              <a:gd name="connsiteY2" fmla="*/ 969571 h 1369371"/>
              <a:gd name="connsiteX3" fmla="*/ 211458 w 454050"/>
              <a:gd name="connsiteY3" fmla="*/ 749233 h 1369371"/>
              <a:gd name="connsiteX4" fmla="*/ 453829 w 454050"/>
              <a:gd name="connsiteY4" fmla="*/ 1366178 h 1369371"/>
              <a:gd name="connsiteX5" fmla="*/ 250017 w 454050"/>
              <a:gd name="connsiteY5" fmla="*/ 969571 h 1369371"/>
              <a:gd name="connsiteX6" fmla="*/ 2138 w 454050"/>
              <a:gd name="connsiteY6" fmla="*/ 501354 h 1369371"/>
              <a:gd name="connsiteX7" fmla="*/ 398745 w 454050"/>
              <a:gd name="connsiteY7" fmla="*/ 86 h 136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4050" h="1369371">
                <a:moveTo>
                  <a:pt x="398745" y="86"/>
                </a:moveTo>
                <a:cubicBezTo>
                  <a:pt x="429041" y="6512"/>
                  <a:pt x="215130" y="378332"/>
                  <a:pt x="183916" y="539913"/>
                </a:cubicBezTo>
                <a:cubicBezTo>
                  <a:pt x="152701" y="701494"/>
                  <a:pt x="206868" y="934684"/>
                  <a:pt x="211458" y="969571"/>
                </a:cubicBezTo>
                <a:cubicBezTo>
                  <a:pt x="216048" y="1004458"/>
                  <a:pt x="171063" y="683132"/>
                  <a:pt x="211458" y="749233"/>
                </a:cubicBezTo>
                <a:cubicBezTo>
                  <a:pt x="251853" y="815334"/>
                  <a:pt x="447403" y="1329455"/>
                  <a:pt x="453829" y="1366178"/>
                </a:cubicBezTo>
                <a:cubicBezTo>
                  <a:pt x="460255" y="1402901"/>
                  <a:pt x="325299" y="1113708"/>
                  <a:pt x="250017" y="969571"/>
                </a:cubicBezTo>
                <a:cubicBezTo>
                  <a:pt x="174735" y="825434"/>
                  <a:pt x="-22650" y="654672"/>
                  <a:pt x="2138" y="501354"/>
                </a:cubicBezTo>
                <a:cubicBezTo>
                  <a:pt x="26926" y="348036"/>
                  <a:pt x="368449" y="-6340"/>
                  <a:pt x="398745" y="8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 1304">
            <a:extLst>
              <a:ext uri="{FF2B5EF4-FFF2-40B4-BE49-F238E27FC236}">
                <a16:creationId xmlns:a16="http://schemas.microsoft.com/office/drawing/2014/main" id="{6F0B92E3-C847-7ABA-663B-186F2B5765CE}"/>
              </a:ext>
            </a:extLst>
          </p:cNvPr>
          <p:cNvSpPr/>
          <p:nvPr/>
        </p:nvSpPr>
        <p:spPr>
          <a:xfrm>
            <a:off x="4640400" y="4403600"/>
            <a:ext cx="892926" cy="1799103"/>
          </a:xfrm>
          <a:custGeom>
            <a:avLst/>
            <a:gdLst>
              <a:gd name="connsiteX0" fmla="*/ 717046 w 892926"/>
              <a:gd name="connsiteY0" fmla="*/ 350108 h 1799103"/>
              <a:gd name="connsiteX1" fmla="*/ 529477 w 892926"/>
              <a:gd name="connsiteY1" fmla="*/ 965569 h 1799103"/>
              <a:gd name="connsiteX2" fmla="*/ 582231 w 892926"/>
              <a:gd name="connsiteY2" fmla="*/ 871785 h 1799103"/>
              <a:gd name="connsiteX3" fmla="*/ 500169 w 892926"/>
              <a:gd name="connsiteY3" fmla="*/ 1182446 h 1799103"/>
              <a:gd name="connsiteX4" fmla="*/ 634985 w 892926"/>
              <a:gd name="connsiteY4" fmla="*/ 1071077 h 1799103"/>
              <a:gd name="connsiteX5" fmla="*/ 207092 w 892926"/>
              <a:gd name="connsiteY5" fmla="*/ 1551723 h 1799103"/>
              <a:gd name="connsiteX6" fmla="*/ 1938 w 892926"/>
              <a:gd name="connsiteY6" fmla="*/ 1797908 h 1799103"/>
              <a:gd name="connsiteX7" fmla="*/ 318462 w 892926"/>
              <a:gd name="connsiteY7" fmla="*/ 1457938 h 1799103"/>
              <a:gd name="connsiteX8" fmla="*/ 230538 w 892926"/>
              <a:gd name="connsiteY8" fmla="*/ 1627923 h 1799103"/>
              <a:gd name="connsiteX9" fmla="*/ 705323 w 892926"/>
              <a:gd name="connsiteY9" fmla="*/ 1135554 h 1799103"/>
              <a:gd name="connsiteX10" fmla="*/ 664292 w 892926"/>
              <a:gd name="connsiteY10" fmla="*/ 1071077 h 1799103"/>
              <a:gd name="connsiteX11" fmla="*/ 892892 w 892926"/>
              <a:gd name="connsiteY11" fmla="*/ 4277 h 1799103"/>
              <a:gd name="connsiteX12" fmla="*/ 681877 w 892926"/>
              <a:gd name="connsiteY12" fmla="*/ 684215 h 1799103"/>
              <a:gd name="connsiteX13" fmla="*/ 717046 w 892926"/>
              <a:gd name="connsiteY13" fmla="*/ 350108 h 1799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2926" h="1799103">
                <a:moveTo>
                  <a:pt x="717046" y="350108"/>
                </a:moveTo>
                <a:cubicBezTo>
                  <a:pt x="691646" y="397000"/>
                  <a:pt x="551946" y="878623"/>
                  <a:pt x="529477" y="965569"/>
                </a:cubicBezTo>
                <a:cubicBezTo>
                  <a:pt x="507008" y="1052515"/>
                  <a:pt x="587116" y="835639"/>
                  <a:pt x="582231" y="871785"/>
                </a:cubicBezTo>
                <a:cubicBezTo>
                  <a:pt x="577346" y="907931"/>
                  <a:pt x="491377" y="1149231"/>
                  <a:pt x="500169" y="1182446"/>
                </a:cubicBezTo>
                <a:cubicBezTo>
                  <a:pt x="508961" y="1215661"/>
                  <a:pt x="683831" y="1009531"/>
                  <a:pt x="634985" y="1071077"/>
                </a:cubicBezTo>
                <a:cubicBezTo>
                  <a:pt x="586139" y="1132623"/>
                  <a:pt x="312600" y="1430585"/>
                  <a:pt x="207092" y="1551723"/>
                </a:cubicBezTo>
                <a:cubicBezTo>
                  <a:pt x="101584" y="1672862"/>
                  <a:pt x="-16624" y="1813539"/>
                  <a:pt x="1938" y="1797908"/>
                </a:cubicBezTo>
                <a:cubicBezTo>
                  <a:pt x="20500" y="1782277"/>
                  <a:pt x="280362" y="1486269"/>
                  <a:pt x="318462" y="1457938"/>
                </a:cubicBezTo>
                <a:cubicBezTo>
                  <a:pt x="356562" y="1429607"/>
                  <a:pt x="166061" y="1681654"/>
                  <a:pt x="230538" y="1627923"/>
                </a:cubicBezTo>
                <a:cubicBezTo>
                  <a:pt x="295015" y="1574192"/>
                  <a:pt x="633031" y="1228362"/>
                  <a:pt x="705323" y="1135554"/>
                </a:cubicBezTo>
                <a:cubicBezTo>
                  <a:pt x="777615" y="1042746"/>
                  <a:pt x="633030" y="1259623"/>
                  <a:pt x="664292" y="1071077"/>
                </a:cubicBezTo>
                <a:cubicBezTo>
                  <a:pt x="695553" y="882531"/>
                  <a:pt x="889961" y="68754"/>
                  <a:pt x="892892" y="4277"/>
                </a:cubicBezTo>
                <a:cubicBezTo>
                  <a:pt x="895823" y="-60200"/>
                  <a:pt x="709231" y="624623"/>
                  <a:pt x="681877" y="684215"/>
                </a:cubicBezTo>
                <a:cubicBezTo>
                  <a:pt x="654523" y="743807"/>
                  <a:pt x="742446" y="303216"/>
                  <a:pt x="717046" y="35010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 1305">
            <a:extLst>
              <a:ext uri="{FF2B5EF4-FFF2-40B4-BE49-F238E27FC236}">
                <a16:creationId xmlns:a16="http://schemas.microsoft.com/office/drawing/2014/main" id="{EA13DB03-04A9-F30A-6AC8-2E0432C16CA6}"/>
              </a:ext>
            </a:extLst>
          </p:cNvPr>
          <p:cNvSpPr/>
          <p:nvPr/>
        </p:nvSpPr>
        <p:spPr>
          <a:xfrm>
            <a:off x="4182811" y="2646876"/>
            <a:ext cx="1863577" cy="1986390"/>
          </a:xfrm>
          <a:custGeom>
            <a:avLst/>
            <a:gdLst>
              <a:gd name="connsiteX0" fmla="*/ 1082872 w 1863577"/>
              <a:gd name="connsiteY0" fmla="*/ 96324 h 1986390"/>
              <a:gd name="connsiteX1" fmla="*/ 1145934 w 1863577"/>
              <a:gd name="connsiteY1" fmla="*/ 579800 h 1986390"/>
              <a:gd name="connsiteX2" fmla="*/ 1576858 w 1863577"/>
              <a:gd name="connsiteY2" fmla="*/ 1199910 h 1986390"/>
              <a:gd name="connsiteX3" fmla="*/ 1818596 w 1863577"/>
              <a:gd name="connsiteY3" fmla="*/ 1925124 h 1986390"/>
              <a:gd name="connsiteX4" fmla="*/ 1776555 w 1863577"/>
              <a:gd name="connsiteY4" fmla="*/ 1809510 h 1986390"/>
              <a:gd name="connsiteX5" fmla="*/ 967258 w 1863577"/>
              <a:gd name="connsiteY5" fmla="*/ 716434 h 1986390"/>
              <a:gd name="connsiteX6" fmla="*/ 306 w 1863577"/>
              <a:gd name="connsiteY6" fmla="*/ 1731 h 1986390"/>
              <a:gd name="connsiteX7" fmla="*/ 862155 w 1863577"/>
              <a:gd name="connsiteY7" fmla="*/ 506227 h 1986390"/>
              <a:gd name="connsiteX8" fmla="*/ 851644 w 1863577"/>
              <a:gd name="connsiteY8" fmla="*/ 190917 h 1986390"/>
              <a:gd name="connsiteX9" fmla="*/ 946237 w 1863577"/>
              <a:gd name="connsiteY9" fmla="*/ 317041 h 1986390"/>
              <a:gd name="connsiteX10" fmla="*/ 1082872 w 1863577"/>
              <a:gd name="connsiteY10" fmla="*/ 96324 h 1986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63577" h="1986390">
                <a:moveTo>
                  <a:pt x="1082872" y="96324"/>
                </a:moveTo>
                <a:cubicBezTo>
                  <a:pt x="1116155" y="140117"/>
                  <a:pt x="1063603" y="395869"/>
                  <a:pt x="1145934" y="579800"/>
                </a:cubicBezTo>
                <a:cubicBezTo>
                  <a:pt x="1228265" y="763731"/>
                  <a:pt x="1464748" y="975689"/>
                  <a:pt x="1576858" y="1199910"/>
                </a:cubicBezTo>
                <a:cubicBezTo>
                  <a:pt x="1688968" y="1424131"/>
                  <a:pt x="1785313" y="1823524"/>
                  <a:pt x="1818596" y="1925124"/>
                </a:cubicBezTo>
                <a:cubicBezTo>
                  <a:pt x="1851879" y="2026724"/>
                  <a:pt x="1918445" y="2010958"/>
                  <a:pt x="1776555" y="1809510"/>
                </a:cubicBezTo>
                <a:cubicBezTo>
                  <a:pt x="1634665" y="1608062"/>
                  <a:pt x="1263300" y="1017731"/>
                  <a:pt x="967258" y="716434"/>
                </a:cubicBezTo>
                <a:cubicBezTo>
                  <a:pt x="671216" y="415138"/>
                  <a:pt x="17823" y="36765"/>
                  <a:pt x="306" y="1731"/>
                </a:cubicBezTo>
                <a:cubicBezTo>
                  <a:pt x="-17211" y="-33303"/>
                  <a:pt x="720265" y="474696"/>
                  <a:pt x="862155" y="506227"/>
                </a:cubicBezTo>
                <a:cubicBezTo>
                  <a:pt x="1004045" y="537758"/>
                  <a:pt x="837630" y="222448"/>
                  <a:pt x="851644" y="190917"/>
                </a:cubicBezTo>
                <a:cubicBezTo>
                  <a:pt x="865658" y="159386"/>
                  <a:pt x="900692" y="331055"/>
                  <a:pt x="946237" y="317041"/>
                </a:cubicBezTo>
                <a:cubicBezTo>
                  <a:pt x="991782" y="303027"/>
                  <a:pt x="1049589" y="52531"/>
                  <a:pt x="1082872" y="9632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 1306">
            <a:extLst>
              <a:ext uri="{FF2B5EF4-FFF2-40B4-BE49-F238E27FC236}">
                <a16:creationId xmlns:a16="http://schemas.microsoft.com/office/drawing/2014/main" id="{E1AE7BAA-B79D-FFB2-B181-D10DE5D658EE}"/>
              </a:ext>
            </a:extLst>
          </p:cNvPr>
          <p:cNvSpPr/>
          <p:nvPr/>
        </p:nvSpPr>
        <p:spPr>
          <a:xfrm>
            <a:off x="2876291" y="2647539"/>
            <a:ext cx="1692504" cy="1737789"/>
          </a:xfrm>
          <a:custGeom>
            <a:avLst/>
            <a:gdLst>
              <a:gd name="connsiteX0" fmla="*/ 1685199 w 1692504"/>
              <a:gd name="connsiteY0" fmla="*/ 1068 h 1737789"/>
              <a:gd name="connsiteX1" fmla="*/ 917943 w 1692504"/>
              <a:gd name="connsiteY1" fmla="*/ 484544 h 1737789"/>
              <a:gd name="connsiteX2" fmla="*/ 571102 w 1692504"/>
              <a:gd name="connsiteY2" fmla="*/ 1493537 h 1737789"/>
              <a:gd name="connsiteX3" fmla="*/ 686716 w 1692504"/>
              <a:gd name="connsiteY3" fmla="*/ 736792 h 1737789"/>
              <a:gd name="connsiteX4" fmla="*/ 3543 w 1692504"/>
              <a:gd name="connsiteY4" fmla="*/ 1735275 h 1737789"/>
              <a:gd name="connsiteX5" fmla="*/ 423957 w 1692504"/>
              <a:gd name="connsiteY5" fmla="*/ 379440 h 1737789"/>
              <a:gd name="connsiteX6" fmla="*/ 539571 w 1692504"/>
              <a:gd name="connsiteY6" fmla="*/ 442502 h 1737789"/>
              <a:gd name="connsiteX7" fmla="*/ 981006 w 1692504"/>
              <a:gd name="connsiteY7" fmla="*/ 148213 h 1737789"/>
              <a:gd name="connsiteX8" fmla="*/ 413447 w 1692504"/>
              <a:gd name="connsiteY8" fmla="*/ 347909 h 1737789"/>
              <a:gd name="connsiteX9" fmla="*/ 1685199 w 1692504"/>
              <a:gd name="connsiteY9" fmla="*/ 1068 h 1737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92504" h="1737789">
                <a:moveTo>
                  <a:pt x="1685199" y="1068"/>
                </a:moveTo>
                <a:cubicBezTo>
                  <a:pt x="1769282" y="23841"/>
                  <a:pt x="1103626" y="235799"/>
                  <a:pt x="917943" y="484544"/>
                </a:cubicBezTo>
                <a:cubicBezTo>
                  <a:pt x="732260" y="733289"/>
                  <a:pt x="609640" y="1451496"/>
                  <a:pt x="571102" y="1493537"/>
                </a:cubicBezTo>
                <a:cubicBezTo>
                  <a:pt x="532564" y="1535578"/>
                  <a:pt x="781309" y="696502"/>
                  <a:pt x="686716" y="736792"/>
                </a:cubicBezTo>
                <a:cubicBezTo>
                  <a:pt x="592123" y="777082"/>
                  <a:pt x="47336" y="1794834"/>
                  <a:pt x="3543" y="1735275"/>
                </a:cubicBezTo>
                <a:cubicBezTo>
                  <a:pt x="-40250" y="1675716"/>
                  <a:pt x="334619" y="594902"/>
                  <a:pt x="423957" y="379440"/>
                </a:cubicBezTo>
                <a:cubicBezTo>
                  <a:pt x="513295" y="163978"/>
                  <a:pt x="446729" y="481040"/>
                  <a:pt x="539571" y="442502"/>
                </a:cubicBezTo>
                <a:cubicBezTo>
                  <a:pt x="632413" y="403964"/>
                  <a:pt x="1002027" y="163979"/>
                  <a:pt x="981006" y="148213"/>
                </a:cubicBezTo>
                <a:cubicBezTo>
                  <a:pt x="959985" y="132447"/>
                  <a:pt x="292578" y="368930"/>
                  <a:pt x="413447" y="347909"/>
                </a:cubicBezTo>
                <a:cubicBezTo>
                  <a:pt x="534316" y="326888"/>
                  <a:pt x="1601116" y="-21705"/>
                  <a:pt x="1685199" y="106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 1308">
            <a:extLst>
              <a:ext uri="{FF2B5EF4-FFF2-40B4-BE49-F238E27FC236}">
                <a16:creationId xmlns:a16="http://schemas.microsoft.com/office/drawing/2014/main" id="{02759E2C-4727-3E53-46B6-07C76B07B704}"/>
              </a:ext>
            </a:extLst>
          </p:cNvPr>
          <p:cNvSpPr/>
          <p:nvPr/>
        </p:nvSpPr>
        <p:spPr>
          <a:xfrm>
            <a:off x="2280745" y="2845973"/>
            <a:ext cx="1177173" cy="2401156"/>
          </a:xfrm>
          <a:custGeom>
            <a:avLst/>
            <a:gdLst>
              <a:gd name="connsiteX0" fmla="*/ 557048 w 1177173"/>
              <a:gd name="connsiteY0" fmla="*/ 359682 h 2401156"/>
              <a:gd name="connsiteX1" fmla="*/ 178676 w 1177173"/>
              <a:gd name="connsiteY1" fmla="*/ 1431737 h 2401156"/>
              <a:gd name="connsiteX2" fmla="*/ 199696 w 1177173"/>
              <a:gd name="connsiteY2" fmla="*/ 1316124 h 2401156"/>
              <a:gd name="connsiteX3" fmla="*/ 0 w 1177173"/>
              <a:gd name="connsiteY3" fmla="*/ 2398689 h 2401156"/>
              <a:gd name="connsiteX4" fmla="*/ 199696 w 1177173"/>
              <a:gd name="connsiteY4" fmla="*/ 1631434 h 2401156"/>
              <a:gd name="connsiteX5" fmla="*/ 252248 w 1177173"/>
              <a:gd name="connsiteY5" fmla="*/ 2304096 h 2401156"/>
              <a:gd name="connsiteX6" fmla="*/ 409903 w 1177173"/>
              <a:gd name="connsiteY6" fmla="*/ 1757558 h 2401156"/>
              <a:gd name="connsiteX7" fmla="*/ 483476 w 1177173"/>
              <a:gd name="connsiteY7" fmla="*/ 2051848 h 2401156"/>
              <a:gd name="connsiteX8" fmla="*/ 515007 w 1177173"/>
              <a:gd name="connsiteY8" fmla="*/ 1789089 h 2401156"/>
              <a:gd name="connsiteX9" fmla="*/ 515007 w 1177173"/>
              <a:gd name="connsiteY9" fmla="*/ 1620924 h 2401156"/>
              <a:gd name="connsiteX10" fmla="*/ 966952 w 1177173"/>
              <a:gd name="connsiteY10" fmla="*/ 2272565 h 2401156"/>
              <a:gd name="connsiteX11" fmla="*/ 641131 w 1177173"/>
              <a:gd name="connsiteY11" fmla="*/ 1610413 h 2401156"/>
              <a:gd name="connsiteX12" fmla="*/ 504496 w 1177173"/>
              <a:gd name="connsiteY12" fmla="*/ 1179489 h 2401156"/>
              <a:gd name="connsiteX13" fmla="*/ 1177158 w 1177173"/>
              <a:gd name="connsiteY13" fmla="*/ 2330 h 2401156"/>
              <a:gd name="connsiteX14" fmla="*/ 483476 w 1177173"/>
              <a:gd name="connsiteY14" fmla="*/ 864179 h 2401156"/>
              <a:gd name="connsiteX15" fmla="*/ 557048 w 1177173"/>
              <a:gd name="connsiteY15" fmla="*/ 359682 h 2401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77173" h="2401156">
                <a:moveTo>
                  <a:pt x="557048" y="359682"/>
                </a:moveTo>
                <a:cubicBezTo>
                  <a:pt x="506248" y="454275"/>
                  <a:pt x="238235" y="1272330"/>
                  <a:pt x="178676" y="1431737"/>
                </a:cubicBezTo>
                <a:cubicBezTo>
                  <a:pt x="119117" y="1591144"/>
                  <a:pt x="199696" y="1316124"/>
                  <a:pt x="199696" y="1316124"/>
                </a:cubicBezTo>
                <a:cubicBezTo>
                  <a:pt x="169917" y="1477283"/>
                  <a:pt x="0" y="2346137"/>
                  <a:pt x="0" y="2398689"/>
                </a:cubicBezTo>
                <a:cubicBezTo>
                  <a:pt x="0" y="2451241"/>
                  <a:pt x="157655" y="1647199"/>
                  <a:pt x="199696" y="1631434"/>
                </a:cubicBezTo>
                <a:cubicBezTo>
                  <a:pt x="241737" y="1615669"/>
                  <a:pt x="217214" y="2283075"/>
                  <a:pt x="252248" y="2304096"/>
                </a:cubicBezTo>
                <a:cubicBezTo>
                  <a:pt x="287282" y="2325117"/>
                  <a:pt x="371365" y="1799599"/>
                  <a:pt x="409903" y="1757558"/>
                </a:cubicBezTo>
                <a:cubicBezTo>
                  <a:pt x="448441" y="1715517"/>
                  <a:pt x="465959" y="2046593"/>
                  <a:pt x="483476" y="2051848"/>
                </a:cubicBezTo>
                <a:cubicBezTo>
                  <a:pt x="500993" y="2057103"/>
                  <a:pt x="509752" y="1860910"/>
                  <a:pt x="515007" y="1789089"/>
                </a:cubicBezTo>
                <a:cubicBezTo>
                  <a:pt x="520262" y="1717268"/>
                  <a:pt x="439683" y="1540345"/>
                  <a:pt x="515007" y="1620924"/>
                </a:cubicBezTo>
                <a:cubicBezTo>
                  <a:pt x="590331" y="1701503"/>
                  <a:pt x="945931" y="2274317"/>
                  <a:pt x="966952" y="2272565"/>
                </a:cubicBezTo>
                <a:cubicBezTo>
                  <a:pt x="987973" y="2270813"/>
                  <a:pt x="718207" y="1792592"/>
                  <a:pt x="641131" y="1610413"/>
                </a:cubicBezTo>
                <a:cubicBezTo>
                  <a:pt x="564055" y="1428234"/>
                  <a:pt x="415158" y="1447503"/>
                  <a:pt x="504496" y="1179489"/>
                </a:cubicBezTo>
                <a:cubicBezTo>
                  <a:pt x="593834" y="911475"/>
                  <a:pt x="1180661" y="54882"/>
                  <a:pt x="1177158" y="2330"/>
                </a:cubicBezTo>
                <a:cubicBezTo>
                  <a:pt x="1173655" y="-50222"/>
                  <a:pt x="579821" y="802869"/>
                  <a:pt x="483476" y="864179"/>
                </a:cubicBezTo>
                <a:cubicBezTo>
                  <a:pt x="387131" y="925489"/>
                  <a:pt x="607848" y="265089"/>
                  <a:pt x="557048" y="35968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 1310">
            <a:extLst>
              <a:ext uri="{FF2B5EF4-FFF2-40B4-BE49-F238E27FC236}">
                <a16:creationId xmlns:a16="http://schemas.microsoft.com/office/drawing/2014/main" id="{B154FDD9-1C87-F7D3-9354-033736F3807E}"/>
              </a:ext>
            </a:extLst>
          </p:cNvPr>
          <p:cNvSpPr/>
          <p:nvPr/>
        </p:nvSpPr>
        <p:spPr>
          <a:xfrm>
            <a:off x="4434264" y="2630159"/>
            <a:ext cx="1769169" cy="2059645"/>
          </a:xfrm>
          <a:custGeom>
            <a:avLst/>
            <a:gdLst>
              <a:gd name="connsiteX0" fmla="*/ 957543 w 1769169"/>
              <a:gd name="connsiteY0" fmla="*/ 470393 h 2059645"/>
              <a:gd name="connsiteX1" fmla="*/ 947033 w 1769169"/>
              <a:gd name="connsiteY1" fmla="*/ 522944 h 2059645"/>
              <a:gd name="connsiteX2" fmla="*/ 841929 w 1769169"/>
              <a:gd name="connsiteY2" fmla="*/ 880296 h 2059645"/>
              <a:gd name="connsiteX3" fmla="*/ 1766839 w 1769169"/>
              <a:gd name="connsiteY3" fmla="*/ 2046944 h 2059645"/>
              <a:gd name="connsiteX4" fmla="*/ 1125708 w 1769169"/>
              <a:gd name="connsiteY4" fmla="*/ 1531938 h 2059645"/>
              <a:gd name="connsiteX5" fmla="*/ 1104688 w 1769169"/>
              <a:gd name="connsiteY5" fmla="*/ 1521427 h 2059645"/>
              <a:gd name="connsiteX6" fmla="*/ 11612 w 1769169"/>
              <a:gd name="connsiteY6" fmla="*/ 28958 h 2059645"/>
              <a:gd name="connsiteX7" fmla="*/ 526619 w 1769169"/>
              <a:gd name="connsiteY7" fmla="*/ 522944 h 2059645"/>
              <a:gd name="connsiteX8" fmla="*/ 484577 w 1769169"/>
              <a:gd name="connsiteY8" fmla="*/ 375800 h 2059645"/>
              <a:gd name="connsiteX9" fmla="*/ 726315 w 1769169"/>
              <a:gd name="connsiteY9" fmla="*/ 607027 h 2059645"/>
              <a:gd name="connsiteX10" fmla="*/ 957543 w 1769169"/>
              <a:gd name="connsiteY10" fmla="*/ 470393 h 2059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69169" h="2059645">
                <a:moveTo>
                  <a:pt x="957543" y="470393"/>
                </a:moveTo>
                <a:cubicBezTo>
                  <a:pt x="994329" y="456379"/>
                  <a:pt x="966302" y="454627"/>
                  <a:pt x="947033" y="522944"/>
                </a:cubicBezTo>
                <a:cubicBezTo>
                  <a:pt x="927764" y="591261"/>
                  <a:pt x="705295" y="626296"/>
                  <a:pt x="841929" y="880296"/>
                </a:cubicBezTo>
                <a:cubicBezTo>
                  <a:pt x="978563" y="1134296"/>
                  <a:pt x="1719542" y="1938337"/>
                  <a:pt x="1766839" y="2046944"/>
                </a:cubicBezTo>
                <a:cubicBezTo>
                  <a:pt x="1814136" y="2155551"/>
                  <a:pt x="1125708" y="1531938"/>
                  <a:pt x="1125708" y="1531938"/>
                </a:cubicBezTo>
                <a:cubicBezTo>
                  <a:pt x="1015349" y="1444352"/>
                  <a:pt x="1290371" y="1771924"/>
                  <a:pt x="1104688" y="1521427"/>
                </a:cubicBezTo>
                <a:cubicBezTo>
                  <a:pt x="919005" y="1270930"/>
                  <a:pt x="107957" y="195372"/>
                  <a:pt x="11612" y="28958"/>
                </a:cubicBezTo>
                <a:cubicBezTo>
                  <a:pt x="-84733" y="-137456"/>
                  <a:pt x="447791" y="465137"/>
                  <a:pt x="526619" y="522944"/>
                </a:cubicBezTo>
                <a:cubicBezTo>
                  <a:pt x="605447" y="580751"/>
                  <a:pt x="451294" y="361786"/>
                  <a:pt x="484577" y="375800"/>
                </a:cubicBezTo>
                <a:cubicBezTo>
                  <a:pt x="517860" y="389814"/>
                  <a:pt x="643984" y="587758"/>
                  <a:pt x="726315" y="607027"/>
                </a:cubicBezTo>
                <a:cubicBezTo>
                  <a:pt x="808646" y="626296"/>
                  <a:pt x="920757" y="484407"/>
                  <a:pt x="957543" y="47039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 1311">
            <a:extLst>
              <a:ext uri="{FF2B5EF4-FFF2-40B4-BE49-F238E27FC236}">
                <a16:creationId xmlns:a16="http://schemas.microsoft.com/office/drawing/2014/main" id="{B0F09C2B-3E1F-A4C0-256B-21D8DCD23658}"/>
              </a:ext>
            </a:extLst>
          </p:cNvPr>
          <p:cNvSpPr/>
          <p:nvPr/>
        </p:nvSpPr>
        <p:spPr>
          <a:xfrm>
            <a:off x="4339286" y="2553158"/>
            <a:ext cx="1165915" cy="978408"/>
          </a:xfrm>
          <a:custGeom>
            <a:avLst/>
            <a:gdLst>
              <a:gd name="connsiteX0" fmla="*/ 1486 w 1165915"/>
              <a:gd name="connsiteY0" fmla="*/ 856 h 978408"/>
              <a:gd name="connsiteX1" fmla="*/ 516493 w 1165915"/>
              <a:gd name="connsiteY1" fmla="*/ 179532 h 978408"/>
              <a:gd name="connsiteX2" fmla="*/ 1157624 w 1165915"/>
              <a:gd name="connsiteY2" fmla="*/ 946787 h 978408"/>
              <a:gd name="connsiteX3" fmla="*/ 894866 w 1165915"/>
              <a:gd name="connsiteY3" fmla="*/ 578925 h 978408"/>
              <a:gd name="connsiteX4" fmla="*/ 1105073 w 1165915"/>
              <a:gd name="connsiteY4" fmla="*/ 978318 h 978408"/>
              <a:gd name="connsiteX5" fmla="*/ 621597 w 1165915"/>
              <a:gd name="connsiteY5" fmla="*/ 536883 h 978408"/>
              <a:gd name="connsiteX6" fmla="*/ 632107 w 1165915"/>
              <a:gd name="connsiteY6" fmla="*/ 473821 h 978408"/>
              <a:gd name="connsiteX7" fmla="*/ 369348 w 1165915"/>
              <a:gd name="connsiteY7" fmla="*/ 126980 h 978408"/>
              <a:gd name="connsiteX8" fmla="*/ 1486 w 1165915"/>
              <a:gd name="connsiteY8" fmla="*/ 856 h 978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5915" h="978408">
                <a:moveTo>
                  <a:pt x="1486" y="856"/>
                </a:moveTo>
                <a:cubicBezTo>
                  <a:pt x="26010" y="9615"/>
                  <a:pt x="323803" y="21877"/>
                  <a:pt x="516493" y="179532"/>
                </a:cubicBezTo>
                <a:cubicBezTo>
                  <a:pt x="709183" y="337187"/>
                  <a:pt x="1094562" y="880222"/>
                  <a:pt x="1157624" y="946787"/>
                </a:cubicBezTo>
                <a:cubicBezTo>
                  <a:pt x="1220686" y="1013352"/>
                  <a:pt x="903624" y="573670"/>
                  <a:pt x="894866" y="578925"/>
                </a:cubicBezTo>
                <a:cubicBezTo>
                  <a:pt x="886108" y="584180"/>
                  <a:pt x="1150618" y="985325"/>
                  <a:pt x="1105073" y="978318"/>
                </a:cubicBezTo>
                <a:cubicBezTo>
                  <a:pt x="1059528" y="971311"/>
                  <a:pt x="700425" y="620966"/>
                  <a:pt x="621597" y="536883"/>
                </a:cubicBezTo>
                <a:cubicBezTo>
                  <a:pt x="542769" y="452800"/>
                  <a:pt x="674148" y="542138"/>
                  <a:pt x="632107" y="473821"/>
                </a:cubicBezTo>
                <a:cubicBezTo>
                  <a:pt x="590066" y="405504"/>
                  <a:pt x="476203" y="202304"/>
                  <a:pt x="369348" y="126980"/>
                </a:cubicBezTo>
                <a:cubicBezTo>
                  <a:pt x="262493" y="51656"/>
                  <a:pt x="-23038" y="-7903"/>
                  <a:pt x="1486" y="85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 1312">
            <a:extLst>
              <a:ext uri="{FF2B5EF4-FFF2-40B4-BE49-F238E27FC236}">
                <a16:creationId xmlns:a16="http://schemas.microsoft.com/office/drawing/2014/main" id="{6E0774ED-87F0-B962-73EA-1D0508260506}"/>
              </a:ext>
            </a:extLst>
          </p:cNvPr>
          <p:cNvSpPr/>
          <p:nvPr/>
        </p:nvSpPr>
        <p:spPr>
          <a:xfrm>
            <a:off x="4203467" y="2340574"/>
            <a:ext cx="1865951" cy="1226814"/>
          </a:xfrm>
          <a:custGeom>
            <a:avLst/>
            <a:gdLst>
              <a:gd name="connsiteX0" fmla="*/ 671 w 1865951"/>
              <a:gd name="connsiteY0" fmla="*/ 76805 h 1226814"/>
              <a:gd name="connsiteX1" fmla="*/ 746905 w 1865951"/>
              <a:gd name="connsiteY1" fmla="*/ 3233 h 1226814"/>
              <a:gd name="connsiteX2" fmla="*/ 988643 w 1865951"/>
              <a:gd name="connsiteY2" fmla="*/ 181909 h 1226814"/>
              <a:gd name="connsiteX3" fmla="*/ 1850492 w 1865951"/>
              <a:gd name="connsiteY3" fmla="*/ 1201412 h 1226814"/>
              <a:gd name="connsiteX4" fmla="*/ 1556202 w 1865951"/>
              <a:gd name="connsiteY4" fmla="*/ 928143 h 1226814"/>
              <a:gd name="connsiteX5" fmla="*/ 1734878 w 1865951"/>
              <a:gd name="connsiteY5" fmla="*/ 1043757 h 1226814"/>
              <a:gd name="connsiteX6" fmla="*/ 820478 w 1865951"/>
              <a:gd name="connsiteY6" fmla="*/ 297523 h 1226814"/>
              <a:gd name="connsiteX7" fmla="*/ 978133 w 1865951"/>
              <a:gd name="connsiteY7" fmla="*/ 560281 h 1226814"/>
              <a:gd name="connsiteX8" fmla="*/ 620781 w 1865951"/>
              <a:gd name="connsiteY8" fmla="*/ 202929 h 1226814"/>
              <a:gd name="connsiteX9" fmla="*/ 671 w 1865951"/>
              <a:gd name="connsiteY9" fmla="*/ 76805 h 1226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65951" h="1226814">
                <a:moveTo>
                  <a:pt x="671" y="76805"/>
                </a:moveTo>
                <a:cubicBezTo>
                  <a:pt x="21692" y="43522"/>
                  <a:pt x="582243" y="-14284"/>
                  <a:pt x="746905" y="3233"/>
                </a:cubicBezTo>
                <a:cubicBezTo>
                  <a:pt x="911567" y="20750"/>
                  <a:pt x="804712" y="-17788"/>
                  <a:pt x="988643" y="181909"/>
                </a:cubicBezTo>
                <a:cubicBezTo>
                  <a:pt x="1172574" y="381606"/>
                  <a:pt x="1755899" y="1077040"/>
                  <a:pt x="1850492" y="1201412"/>
                </a:cubicBezTo>
                <a:cubicBezTo>
                  <a:pt x="1945085" y="1325784"/>
                  <a:pt x="1575471" y="954419"/>
                  <a:pt x="1556202" y="928143"/>
                </a:cubicBezTo>
                <a:cubicBezTo>
                  <a:pt x="1536933" y="901867"/>
                  <a:pt x="1857499" y="1148860"/>
                  <a:pt x="1734878" y="1043757"/>
                </a:cubicBezTo>
                <a:cubicBezTo>
                  <a:pt x="1612257" y="938654"/>
                  <a:pt x="946602" y="378102"/>
                  <a:pt x="820478" y="297523"/>
                </a:cubicBezTo>
                <a:cubicBezTo>
                  <a:pt x="694354" y="216944"/>
                  <a:pt x="1011416" y="576047"/>
                  <a:pt x="978133" y="560281"/>
                </a:cubicBezTo>
                <a:cubicBezTo>
                  <a:pt x="944850" y="544515"/>
                  <a:pt x="783691" y="280005"/>
                  <a:pt x="620781" y="202929"/>
                </a:cubicBezTo>
                <a:cubicBezTo>
                  <a:pt x="457871" y="125853"/>
                  <a:pt x="-20350" y="110088"/>
                  <a:pt x="671" y="7680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 1313">
            <a:extLst>
              <a:ext uri="{FF2B5EF4-FFF2-40B4-BE49-F238E27FC236}">
                <a16:creationId xmlns:a16="http://schemas.microsoft.com/office/drawing/2014/main" id="{6D480710-427C-93F1-CFB7-291C2F245BCA}"/>
              </a:ext>
            </a:extLst>
          </p:cNvPr>
          <p:cNvSpPr/>
          <p:nvPr/>
        </p:nvSpPr>
        <p:spPr>
          <a:xfrm>
            <a:off x="5458107" y="3916364"/>
            <a:ext cx="858610" cy="1731209"/>
          </a:xfrm>
          <a:custGeom>
            <a:avLst/>
            <a:gdLst>
              <a:gd name="connsiteX0" fmla="*/ 732486 w 858610"/>
              <a:gd name="connsiteY0" fmla="*/ 140629 h 1731209"/>
              <a:gd name="connsiteX1" fmla="*/ 606362 w 858610"/>
              <a:gd name="connsiteY1" fmla="*/ 424408 h 1731209"/>
              <a:gd name="connsiteX2" fmla="*/ 858610 w 858610"/>
              <a:gd name="connsiteY2" fmla="*/ 1717181 h 1731209"/>
              <a:gd name="connsiteX3" fmla="*/ 606362 w 858610"/>
              <a:gd name="connsiteY3" fmla="*/ 1044519 h 1731209"/>
              <a:gd name="connsiteX4" fmla="*/ 17783 w 858610"/>
              <a:gd name="connsiteY4" fmla="*/ 14505 h 1731209"/>
              <a:gd name="connsiteX5" fmla="*/ 175438 w 858610"/>
              <a:gd name="connsiteY5" fmla="*/ 424408 h 1731209"/>
              <a:gd name="connsiteX6" fmla="*/ 406665 w 858610"/>
              <a:gd name="connsiteY6" fmla="*/ 203691 h 1731209"/>
              <a:gd name="connsiteX7" fmla="*/ 385645 w 858610"/>
              <a:gd name="connsiteY7" fmla="*/ 266753 h 1731209"/>
              <a:gd name="connsiteX8" fmla="*/ 732486 w 858610"/>
              <a:gd name="connsiteY8" fmla="*/ 140629 h 1731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8610" h="1731209">
                <a:moveTo>
                  <a:pt x="732486" y="140629"/>
                </a:moveTo>
                <a:cubicBezTo>
                  <a:pt x="769272" y="166905"/>
                  <a:pt x="585341" y="161649"/>
                  <a:pt x="606362" y="424408"/>
                </a:cubicBezTo>
                <a:cubicBezTo>
                  <a:pt x="627383" y="687167"/>
                  <a:pt x="858610" y="1613829"/>
                  <a:pt x="858610" y="1717181"/>
                </a:cubicBezTo>
                <a:cubicBezTo>
                  <a:pt x="858610" y="1820533"/>
                  <a:pt x="746500" y="1328298"/>
                  <a:pt x="606362" y="1044519"/>
                </a:cubicBezTo>
                <a:cubicBezTo>
                  <a:pt x="466224" y="760740"/>
                  <a:pt x="89604" y="117857"/>
                  <a:pt x="17783" y="14505"/>
                </a:cubicBezTo>
                <a:cubicBezTo>
                  <a:pt x="-54038" y="-88847"/>
                  <a:pt x="110624" y="392877"/>
                  <a:pt x="175438" y="424408"/>
                </a:cubicBezTo>
                <a:cubicBezTo>
                  <a:pt x="240252" y="455939"/>
                  <a:pt x="371631" y="229967"/>
                  <a:pt x="406665" y="203691"/>
                </a:cubicBezTo>
                <a:cubicBezTo>
                  <a:pt x="441699" y="177415"/>
                  <a:pt x="331342" y="275512"/>
                  <a:pt x="385645" y="266753"/>
                </a:cubicBezTo>
                <a:cubicBezTo>
                  <a:pt x="439948" y="257994"/>
                  <a:pt x="695700" y="114353"/>
                  <a:pt x="732486" y="14062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 1314">
            <a:extLst>
              <a:ext uri="{FF2B5EF4-FFF2-40B4-BE49-F238E27FC236}">
                <a16:creationId xmlns:a16="http://schemas.microsoft.com/office/drawing/2014/main" id="{DF0E8775-DD01-BA58-65BD-433383502A77}"/>
              </a:ext>
            </a:extLst>
          </p:cNvPr>
          <p:cNvSpPr/>
          <p:nvPr/>
        </p:nvSpPr>
        <p:spPr>
          <a:xfrm>
            <a:off x="2936259" y="5566348"/>
            <a:ext cx="955322" cy="1317286"/>
          </a:xfrm>
          <a:custGeom>
            <a:avLst/>
            <a:gdLst>
              <a:gd name="connsiteX0" fmla="*/ 591595 w 955322"/>
              <a:gd name="connsiteY0" fmla="*/ 371 h 1317286"/>
              <a:gd name="connsiteX1" fmla="*/ 844909 w 955322"/>
              <a:gd name="connsiteY1" fmla="*/ 346360 h 1317286"/>
              <a:gd name="connsiteX2" fmla="*/ 783125 w 955322"/>
              <a:gd name="connsiteY2" fmla="*/ 334003 h 1317286"/>
              <a:gd name="connsiteX3" fmla="*/ 925227 w 955322"/>
              <a:gd name="connsiteY3" fmla="*/ 500820 h 1317286"/>
              <a:gd name="connsiteX4" fmla="*/ 103503 w 955322"/>
              <a:gd name="connsiteY4" fmla="*/ 1186620 h 1317286"/>
              <a:gd name="connsiteX5" fmla="*/ 4649 w 955322"/>
              <a:gd name="connsiteY5" fmla="*/ 1316366 h 1317286"/>
              <a:gd name="connsiteX6" fmla="*/ 35541 w 955322"/>
              <a:gd name="connsiteY6" fmla="*/ 1168084 h 1317286"/>
              <a:gd name="connsiteX7" fmla="*/ 29363 w 955322"/>
              <a:gd name="connsiteY7" fmla="*/ 902414 h 1317286"/>
              <a:gd name="connsiteX8" fmla="*/ 276498 w 955322"/>
              <a:gd name="connsiteY8" fmla="*/ 296933 h 1317286"/>
              <a:gd name="connsiteX9" fmla="*/ 468027 w 955322"/>
              <a:gd name="connsiteY9" fmla="*/ 408144 h 1317286"/>
              <a:gd name="connsiteX10" fmla="*/ 585417 w 955322"/>
              <a:gd name="connsiteY10" fmla="*/ 247506 h 1317286"/>
              <a:gd name="connsiteX11" fmla="*/ 622487 w 955322"/>
              <a:gd name="connsiteY11" fmla="*/ 278398 h 1317286"/>
              <a:gd name="connsiteX12" fmla="*/ 591595 w 955322"/>
              <a:gd name="connsiteY12" fmla="*/ 371 h 1317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5322" h="1317286">
                <a:moveTo>
                  <a:pt x="591595" y="371"/>
                </a:moveTo>
                <a:cubicBezTo>
                  <a:pt x="628665" y="11698"/>
                  <a:pt x="812987" y="290755"/>
                  <a:pt x="844909" y="346360"/>
                </a:cubicBezTo>
                <a:cubicBezTo>
                  <a:pt x="876831" y="401965"/>
                  <a:pt x="769739" y="308260"/>
                  <a:pt x="783125" y="334003"/>
                </a:cubicBezTo>
                <a:cubicBezTo>
                  <a:pt x="796511" y="359746"/>
                  <a:pt x="1038497" y="358717"/>
                  <a:pt x="925227" y="500820"/>
                </a:cubicBezTo>
                <a:cubicBezTo>
                  <a:pt x="811957" y="642923"/>
                  <a:pt x="256933" y="1050696"/>
                  <a:pt x="103503" y="1186620"/>
                </a:cubicBezTo>
                <a:cubicBezTo>
                  <a:pt x="-49927" y="1322544"/>
                  <a:pt x="15976" y="1319455"/>
                  <a:pt x="4649" y="1316366"/>
                </a:cubicBezTo>
                <a:cubicBezTo>
                  <a:pt x="-6678" y="1313277"/>
                  <a:pt x="31422" y="1237076"/>
                  <a:pt x="35541" y="1168084"/>
                </a:cubicBezTo>
                <a:cubicBezTo>
                  <a:pt x="39660" y="1099092"/>
                  <a:pt x="-10797" y="1047606"/>
                  <a:pt x="29363" y="902414"/>
                </a:cubicBezTo>
                <a:cubicBezTo>
                  <a:pt x="69522" y="757222"/>
                  <a:pt x="203387" y="379311"/>
                  <a:pt x="276498" y="296933"/>
                </a:cubicBezTo>
                <a:cubicBezTo>
                  <a:pt x="349609" y="214555"/>
                  <a:pt x="416540" y="416382"/>
                  <a:pt x="468027" y="408144"/>
                </a:cubicBezTo>
                <a:cubicBezTo>
                  <a:pt x="519513" y="399906"/>
                  <a:pt x="559674" y="269130"/>
                  <a:pt x="585417" y="247506"/>
                </a:cubicBezTo>
                <a:cubicBezTo>
                  <a:pt x="611160" y="225882"/>
                  <a:pt x="621457" y="316498"/>
                  <a:pt x="622487" y="278398"/>
                </a:cubicBezTo>
                <a:cubicBezTo>
                  <a:pt x="623517" y="240298"/>
                  <a:pt x="554525" y="-10956"/>
                  <a:pt x="591595" y="3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 1315">
            <a:extLst>
              <a:ext uri="{FF2B5EF4-FFF2-40B4-BE49-F238E27FC236}">
                <a16:creationId xmlns:a16="http://schemas.microsoft.com/office/drawing/2014/main" id="{06B2FE20-F5A4-1032-CDF8-231683AE0455}"/>
              </a:ext>
            </a:extLst>
          </p:cNvPr>
          <p:cNvSpPr/>
          <p:nvPr/>
        </p:nvSpPr>
        <p:spPr>
          <a:xfrm>
            <a:off x="2792507" y="5560402"/>
            <a:ext cx="851495" cy="654292"/>
          </a:xfrm>
          <a:custGeom>
            <a:avLst/>
            <a:gdLst>
              <a:gd name="connsiteX0" fmla="*/ 766239 w 851495"/>
              <a:gd name="connsiteY0" fmla="*/ 18674 h 654292"/>
              <a:gd name="connsiteX1" fmla="*/ 741525 w 851495"/>
              <a:gd name="connsiteY1" fmla="*/ 197847 h 654292"/>
              <a:gd name="connsiteX2" fmla="*/ 840379 w 851495"/>
              <a:gd name="connsiteY2" fmla="*/ 296701 h 654292"/>
              <a:gd name="connsiteX3" fmla="*/ 438785 w 851495"/>
              <a:gd name="connsiteY3" fmla="*/ 444982 h 654292"/>
              <a:gd name="connsiteX4" fmla="*/ 296682 w 851495"/>
              <a:gd name="connsiteY4" fmla="*/ 512944 h 654292"/>
              <a:gd name="connsiteX5" fmla="*/ 302861 w 851495"/>
              <a:gd name="connsiteY5" fmla="*/ 636512 h 654292"/>
              <a:gd name="connsiteX6" fmla="*/ 333752 w 851495"/>
              <a:gd name="connsiteY6" fmla="*/ 86636 h 654292"/>
              <a:gd name="connsiteX7" fmla="*/ 120 w 851495"/>
              <a:gd name="connsiteY7" fmla="*/ 148420 h 654292"/>
              <a:gd name="connsiteX8" fmla="*/ 296682 w 851495"/>
              <a:gd name="connsiteY8" fmla="*/ 139 h 654292"/>
              <a:gd name="connsiteX9" fmla="*/ 414071 w 851495"/>
              <a:gd name="connsiteY9" fmla="*/ 179312 h 654292"/>
              <a:gd name="connsiteX10" fmla="*/ 790952 w 851495"/>
              <a:gd name="connsiteY10" fmla="*/ 228739 h 654292"/>
              <a:gd name="connsiteX11" fmla="*/ 556174 w 851495"/>
              <a:gd name="connsiteY11" fmla="*/ 43387 h 654292"/>
              <a:gd name="connsiteX12" fmla="*/ 549996 w 851495"/>
              <a:gd name="connsiteY12" fmla="*/ 31030 h 654292"/>
              <a:gd name="connsiteX13" fmla="*/ 766239 w 851495"/>
              <a:gd name="connsiteY13" fmla="*/ 18674 h 654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51495" h="654292">
                <a:moveTo>
                  <a:pt x="766239" y="18674"/>
                </a:moveTo>
                <a:cubicBezTo>
                  <a:pt x="747703" y="85091"/>
                  <a:pt x="729168" y="151509"/>
                  <a:pt x="741525" y="197847"/>
                </a:cubicBezTo>
                <a:cubicBezTo>
                  <a:pt x="753882" y="244185"/>
                  <a:pt x="890836" y="255512"/>
                  <a:pt x="840379" y="296701"/>
                </a:cubicBezTo>
                <a:cubicBezTo>
                  <a:pt x="789922" y="337890"/>
                  <a:pt x="529401" y="408942"/>
                  <a:pt x="438785" y="444982"/>
                </a:cubicBezTo>
                <a:cubicBezTo>
                  <a:pt x="348169" y="481022"/>
                  <a:pt x="319336" y="481023"/>
                  <a:pt x="296682" y="512944"/>
                </a:cubicBezTo>
                <a:cubicBezTo>
                  <a:pt x="274028" y="544865"/>
                  <a:pt x="296683" y="707563"/>
                  <a:pt x="302861" y="636512"/>
                </a:cubicBezTo>
                <a:cubicBezTo>
                  <a:pt x="309039" y="565461"/>
                  <a:pt x="384209" y="167985"/>
                  <a:pt x="333752" y="86636"/>
                </a:cubicBezTo>
                <a:cubicBezTo>
                  <a:pt x="283295" y="5287"/>
                  <a:pt x="6298" y="162836"/>
                  <a:pt x="120" y="148420"/>
                </a:cubicBezTo>
                <a:cubicBezTo>
                  <a:pt x="-6058" y="134004"/>
                  <a:pt x="227690" y="-5010"/>
                  <a:pt x="296682" y="139"/>
                </a:cubicBezTo>
                <a:cubicBezTo>
                  <a:pt x="365674" y="5288"/>
                  <a:pt x="331693" y="141212"/>
                  <a:pt x="414071" y="179312"/>
                </a:cubicBezTo>
                <a:cubicBezTo>
                  <a:pt x="496449" y="217412"/>
                  <a:pt x="767268" y="251393"/>
                  <a:pt x="790952" y="228739"/>
                </a:cubicBezTo>
                <a:cubicBezTo>
                  <a:pt x="814636" y="206085"/>
                  <a:pt x="596333" y="76339"/>
                  <a:pt x="556174" y="43387"/>
                </a:cubicBezTo>
                <a:cubicBezTo>
                  <a:pt x="516015" y="10435"/>
                  <a:pt x="549996" y="31030"/>
                  <a:pt x="549996" y="31030"/>
                </a:cubicBezTo>
                <a:lnTo>
                  <a:pt x="766239" y="186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 1316">
            <a:extLst>
              <a:ext uri="{FF2B5EF4-FFF2-40B4-BE49-F238E27FC236}">
                <a16:creationId xmlns:a16="http://schemas.microsoft.com/office/drawing/2014/main" id="{CA0AD965-02B8-5D0C-986A-7C9B6B6C1A5B}"/>
              </a:ext>
            </a:extLst>
          </p:cNvPr>
          <p:cNvSpPr/>
          <p:nvPr/>
        </p:nvSpPr>
        <p:spPr>
          <a:xfrm>
            <a:off x="5434967" y="4686444"/>
            <a:ext cx="2193633" cy="1876760"/>
          </a:xfrm>
          <a:custGeom>
            <a:avLst/>
            <a:gdLst>
              <a:gd name="connsiteX0" fmla="*/ 403646 w 2193633"/>
              <a:gd name="connsiteY0" fmla="*/ 703 h 1876760"/>
              <a:gd name="connsiteX1" fmla="*/ 728766 w 2193633"/>
              <a:gd name="connsiteY1" fmla="*/ 352916 h 1876760"/>
              <a:gd name="connsiteX2" fmla="*/ 525566 w 2193633"/>
              <a:gd name="connsiteY2" fmla="*/ 210676 h 1876760"/>
              <a:gd name="connsiteX3" fmla="*/ 816820 w 2193633"/>
              <a:gd name="connsiteY3" fmla="*/ 1016703 h 1876760"/>
              <a:gd name="connsiteX4" fmla="*/ 600073 w 2193633"/>
              <a:gd name="connsiteY4" fmla="*/ 894783 h 1876760"/>
              <a:gd name="connsiteX5" fmla="*/ 1263860 w 2193633"/>
              <a:gd name="connsiteY5" fmla="*/ 1470516 h 1876760"/>
              <a:gd name="connsiteX6" fmla="*/ 579753 w 2193633"/>
              <a:gd name="connsiteY6" fmla="*/ 1233449 h 1876760"/>
              <a:gd name="connsiteX7" fmla="*/ 606846 w 2193633"/>
              <a:gd name="connsiteY7" fmla="*/ 1294409 h 1876760"/>
              <a:gd name="connsiteX8" fmla="*/ 2191806 w 2193633"/>
              <a:gd name="connsiteY8" fmla="*/ 1870143 h 1876760"/>
              <a:gd name="connsiteX9" fmla="*/ 904873 w 2193633"/>
              <a:gd name="connsiteY9" fmla="*/ 1599209 h 1876760"/>
              <a:gd name="connsiteX10" fmla="*/ 31113 w 2193633"/>
              <a:gd name="connsiteY10" fmla="*/ 1477289 h 1876760"/>
              <a:gd name="connsiteX11" fmla="*/ 213993 w 2193633"/>
              <a:gd name="connsiteY11" fmla="*/ 1043796 h 1876760"/>
              <a:gd name="connsiteX12" fmla="*/ 396873 w 2193633"/>
              <a:gd name="connsiteY12" fmla="*/ 779636 h 1876760"/>
              <a:gd name="connsiteX13" fmla="*/ 437513 w 2193633"/>
              <a:gd name="connsiteY13" fmla="*/ 461289 h 1876760"/>
              <a:gd name="connsiteX14" fmla="*/ 403646 w 2193633"/>
              <a:gd name="connsiteY14" fmla="*/ 703 h 187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93633" h="1876760">
                <a:moveTo>
                  <a:pt x="403646" y="703"/>
                </a:moveTo>
                <a:cubicBezTo>
                  <a:pt x="452188" y="-17359"/>
                  <a:pt x="708446" y="317921"/>
                  <a:pt x="728766" y="352916"/>
                </a:cubicBezTo>
                <a:cubicBezTo>
                  <a:pt x="749086" y="387912"/>
                  <a:pt x="510890" y="100045"/>
                  <a:pt x="525566" y="210676"/>
                </a:cubicBezTo>
                <a:cubicBezTo>
                  <a:pt x="540242" y="321307"/>
                  <a:pt x="804402" y="902685"/>
                  <a:pt x="816820" y="1016703"/>
                </a:cubicBezTo>
                <a:cubicBezTo>
                  <a:pt x="829238" y="1130721"/>
                  <a:pt x="525566" y="819148"/>
                  <a:pt x="600073" y="894783"/>
                </a:cubicBezTo>
                <a:cubicBezTo>
                  <a:pt x="674580" y="970418"/>
                  <a:pt x="1267247" y="1414072"/>
                  <a:pt x="1263860" y="1470516"/>
                </a:cubicBezTo>
                <a:cubicBezTo>
                  <a:pt x="1260473" y="1526960"/>
                  <a:pt x="689255" y="1262800"/>
                  <a:pt x="579753" y="1233449"/>
                </a:cubicBezTo>
                <a:cubicBezTo>
                  <a:pt x="470251" y="1204098"/>
                  <a:pt x="338171" y="1188293"/>
                  <a:pt x="606846" y="1294409"/>
                </a:cubicBezTo>
                <a:cubicBezTo>
                  <a:pt x="875521" y="1400525"/>
                  <a:pt x="2142135" y="1819343"/>
                  <a:pt x="2191806" y="1870143"/>
                </a:cubicBezTo>
                <a:cubicBezTo>
                  <a:pt x="2241477" y="1920943"/>
                  <a:pt x="1264989" y="1664685"/>
                  <a:pt x="904873" y="1599209"/>
                </a:cubicBezTo>
                <a:cubicBezTo>
                  <a:pt x="544758" y="1533733"/>
                  <a:pt x="146260" y="1569858"/>
                  <a:pt x="31113" y="1477289"/>
                </a:cubicBezTo>
                <a:cubicBezTo>
                  <a:pt x="-84034" y="1384720"/>
                  <a:pt x="153033" y="1160071"/>
                  <a:pt x="213993" y="1043796"/>
                </a:cubicBezTo>
                <a:cubicBezTo>
                  <a:pt x="274953" y="927521"/>
                  <a:pt x="359620" y="876721"/>
                  <a:pt x="396873" y="779636"/>
                </a:cubicBezTo>
                <a:cubicBezTo>
                  <a:pt x="434126" y="682552"/>
                  <a:pt x="436384" y="584338"/>
                  <a:pt x="437513" y="461289"/>
                </a:cubicBezTo>
                <a:cubicBezTo>
                  <a:pt x="438642" y="338240"/>
                  <a:pt x="355104" y="18765"/>
                  <a:pt x="403646" y="70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 1317">
            <a:extLst>
              <a:ext uri="{FF2B5EF4-FFF2-40B4-BE49-F238E27FC236}">
                <a16:creationId xmlns:a16="http://schemas.microsoft.com/office/drawing/2014/main" id="{E7382B8E-587D-75B5-1FB0-F400CFF304A0}"/>
              </a:ext>
            </a:extLst>
          </p:cNvPr>
          <p:cNvSpPr/>
          <p:nvPr/>
        </p:nvSpPr>
        <p:spPr>
          <a:xfrm>
            <a:off x="3758472" y="4114745"/>
            <a:ext cx="434814" cy="288666"/>
          </a:xfrm>
          <a:custGeom>
            <a:avLst/>
            <a:gdLst>
              <a:gd name="connsiteX0" fmla="*/ 312 w 434814"/>
              <a:gd name="connsiteY0" fmla="*/ 55 h 288666"/>
              <a:gd name="connsiteX1" fmla="*/ 285125 w 434814"/>
              <a:gd name="connsiteY1" fmla="*/ 134966 h 288666"/>
              <a:gd name="connsiteX2" fmla="*/ 382561 w 434814"/>
              <a:gd name="connsiteY2" fmla="*/ 232403 h 288666"/>
              <a:gd name="connsiteX3" fmla="*/ 431279 w 434814"/>
              <a:gd name="connsiteY3" fmla="*/ 288616 h 288666"/>
              <a:gd name="connsiteX4" fmla="*/ 408794 w 434814"/>
              <a:gd name="connsiteY4" fmla="*/ 239898 h 288666"/>
              <a:gd name="connsiteX5" fmla="*/ 232659 w 434814"/>
              <a:gd name="connsiteY5" fmla="*/ 119976 h 288666"/>
              <a:gd name="connsiteX6" fmla="*/ 312 w 434814"/>
              <a:gd name="connsiteY6" fmla="*/ 55 h 2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814" h="288666">
                <a:moveTo>
                  <a:pt x="312" y="55"/>
                </a:moveTo>
                <a:cubicBezTo>
                  <a:pt x="9056" y="2553"/>
                  <a:pt x="221417" y="96241"/>
                  <a:pt x="285125" y="134966"/>
                </a:cubicBezTo>
                <a:cubicBezTo>
                  <a:pt x="348833" y="173691"/>
                  <a:pt x="358202" y="206795"/>
                  <a:pt x="382561" y="232403"/>
                </a:cubicBezTo>
                <a:cubicBezTo>
                  <a:pt x="406920" y="258011"/>
                  <a:pt x="426907" y="287367"/>
                  <a:pt x="431279" y="288616"/>
                </a:cubicBezTo>
                <a:cubicBezTo>
                  <a:pt x="435651" y="289865"/>
                  <a:pt x="441897" y="268005"/>
                  <a:pt x="408794" y="239898"/>
                </a:cubicBezTo>
                <a:cubicBezTo>
                  <a:pt x="375691" y="211791"/>
                  <a:pt x="296367" y="159325"/>
                  <a:pt x="232659" y="119976"/>
                </a:cubicBezTo>
                <a:cubicBezTo>
                  <a:pt x="168951" y="80627"/>
                  <a:pt x="-8432" y="-2443"/>
                  <a:pt x="312" y="5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 1319">
            <a:extLst>
              <a:ext uri="{FF2B5EF4-FFF2-40B4-BE49-F238E27FC236}">
                <a16:creationId xmlns:a16="http://schemas.microsoft.com/office/drawing/2014/main" id="{40379A64-439D-7610-FA52-3C88B5B8A370}"/>
              </a:ext>
            </a:extLst>
          </p:cNvPr>
          <p:cNvSpPr/>
          <p:nvPr/>
        </p:nvSpPr>
        <p:spPr>
          <a:xfrm>
            <a:off x="5108622" y="4059724"/>
            <a:ext cx="353362" cy="1120303"/>
          </a:xfrm>
          <a:custGeom>
            <a:avLst/>
            <a:gdLst>
              <a:gd name="connsiteX0" fmla="*/ 322 w 353362"/>
              <a:gd name="connsiteY0" fmla="*/ 1913 h 1120303"/>
              <a:gd name="connsiteX1" fmla="*/ 244871 w 353362"/>
              <a:gd name="connsiteY1" fmla="*/ 607969 h 1120303"/>
              <a:gd name="connsiteX2" fmla="*/ 239555 w 353362"/>
              <a:gd name="connsiteY2" fmla="*/ 453797 h 1120303"/>
              <a:gd name="connsiteX3" fmla="*/ 106648 w 353362"/>
              <a:gd name="connsiteY3" fmla="*/ 1118332 h 1120303"/>
              <a:gd name="connsiteX4" fmla="*/ 223606 w 353362"/>
              <a:gd name="connsiteY4" fmla="*/ 671764 h 1120303"/>
              <a:gd name="connsiteX5" fmla="*/ 223606 w 353362"/>
              <a:gd name="connsiteY5" fmla="*/ 1086434 h 1120303"/>
              <a:gd name="connsiteX6" fmla="*/ 345880 w 353362"/>
              <a:gd name="connsiteY6" fmla="*/ 283676 h 1120303"/>
              <a:gd name="connsiteX7" fmla="*/ 303350 w 353362"/>
              <a:gd name="connsiteY7" fmla="*/ 411267 h 1120303"/>
              <a:gd name="connsiteX8" fmla="*/ 322 w 353362"/>
              <a:gd name="connsiteY8" fmla="*/ 1913 h 112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3362" h="1120303">
                <a:moveTo>
                  <a:pt x="322" y="1913"/>
                </a:moveTo>
                <a:cubicBezTo>
                  <a:pt x="-9424" y="34697"/>
                  <a:pt x="204999" y="532655"/>
                  <a:pt x="244871" y="607969"/>
                </a:cubicBezTo>
                <a:cubicBezTo>
                  <a:pt x="284743" y="683283"/>
                  <a:pt x="262592" y="368737"/>
                  <a:pt x="239555" y="453797"/>
                </a:cubicBezTo>
                <a:cubicBezTo>
                  <a:pt x="216518" y="538857"/>
                  <a:pt x="109306" y="1082004"/>
                  <a:pt x="106648" y="1118332"/>
                </a:cubicBezTo>
                <a:cubicBezTo>
                  <a:pt x="103990" y="1154660"/>
                  <a:pt x="204113" y="677080"/>
                  <a:pt x="223606" y="671764"/>
                </a:cubicBezTo>
                <a:cubicBezTo>
                  <a:pt x="243099" y="666448"/>
                  <a:pt x="203227" y="1151115"/>
                  <a:pt x="223606" y="1086434"/>
                </a:cubicBezTo>
                <a:cubicBezTo>
                  <a:pt x="243985" y="1021753"/>
                  <a:pt x="332589" y="396204"/>
                  <a:pt x="345880" y="283676"/>
                </a:cubicBezTo>
                <a:cubicBezTo>
                  <a:pt x="359171" y="171148"/>
                  <a:pt x="360057" y="454683"/>
                  <a:pt x="303350" y="411267"/>
                </a:cubicBezTo>
                <a:cubicBezTo>
                  <a:pt x="246643" y="367851"/>
                  <a:pt x="10068" y="-30871"/>
                  <a:pt x="322" y="191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 1320">
            <a:extLst>
              <a:ext uri="{FF2B5EF4-FFF2-40B4-BE49-F238E27FC236}">
                <a16:creationId xmlns:a16="http://schemas.microsoft.com/office/drawing/2014/main" id="{3D662586-372A-D75D-F2AF-DDDE12FC5D56}"/>
              </a:ext>
            </a:extLst>
          </p:cNvPr>
          <p:cNvSpPr/>
          <p:nvPr/>
        </p:nvSpPr>
        <p:spPr>
          <a:xfrm>
            <a:off x="3102860" y="4277988"/>
            <a:ext cx="504978" cy="1356049"/>
          </a:xfrm>
          <a:custGeom>
            <a:avLst/>
            <a:gdLst>
              <a:gd name="connsiteX0" fmla="*/ 249940 w 504978"/>
              <a:gd name="connsiteY0" fmla="*/ 714 h 1356049"/>
              <a:gd name="connsiteX1" fmla="*/ 226936 w 504978"/>
              <a:gd name="connsiteY1" fmla="*/ 598812 h 1356049"/>
              <a:gd name="connsiteX2" fmla="*/ 221185 w 504978"/>
              <a:gd name="connsiteY2" fmla="*/ 478042 h 1356049"/>
              <a:gd name="connsiteX3" fmla="*/ 502982 w 504978"/>
              <a:gd name="connsiteY3" fmla="*/ 1265921 h 1356049"/>
              <a:gd name="connsiteX4" fmla="*/ 353457 w 504978"/>
              <a:gd name="connsiteY4" fmla="*/ 1001378 h 1356049"/>
              <a:gd name="connsiteX5" fmla="*/ 479978 w 504978"/>
              <a:gd name="connsiteY5" fmla="*/ 1334933 h 1356049"/>
              <a:gd name="connsiteX6" fmla="*/ 25653 w 504978"/>
              <a:gd name="connsiteY6" fmla="*/ 271008 h 1356049"/>
              <a:gd name="connsiteX7" fmla="*/ 77412 w 504978"/>
              <a:gd name="connsiteY7" fmla="*/ 472291 h 1356049"/>
              <a:gd name="connsiteX8" fmla="*/ 249940 w 504978"/>
              <a:gd name="connsiteY8" fmla="*/ 714 h 13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4978" h="1356049">
                <a:moveTo>
                  <a:pt x="249940" y="714"/>
                </a:moveTo>
                <a:cubicBezTo>
                  <a:pt x="274861" y="21801"/>
                  <a:pt x="231728" y="519257"/>
                  <a:pt x="226936" y="598812"/>
                </a:cubicBezTo>
                <a:cubicBezTo>
                  <a:pt x="222143" y="678367"/>
                  <a:pt x="175177" y="366857"/>
                  <a:pt x="221185" y="478042"/>
                </a:cubicBezTo>
                <a:cubicBezTo>
                  <a:pt x="267193" y="589227"/>
                  <a:pt x="480937" y="1178698"/>
                  <a:pt x="502982" y="1265921"/>
                </a:cubicBezTo>
                <a:cubicBezTo>
                  <a:pt x="525027" y="1353144"/>
                  <a:pt x="357291" y="989876"/>
                  <a:pt x="353457" y="1001378"/>
                </a:cubicBezTo>
                <a:cubicBezTo>
                  <a:pt x="349623" y="1012880"/>
                  <a:pt x="534612" y="1456661"/>
                  <a:pt x="479978" y="1334933"/>
                </a:cubicBezTo>
                <a:cubicBezTo>
                  <a:pt x="425344" y="1213205"/>
                  <a:pt x="92747" y="414782"/>
                  <a:pt x="25653" y="271008"/>
                </a:cubicBezTo>
                <a:cubicBezTo>
                  <a:pt x="-41441" y="127234"/>
                  <a:pt x="40031" y="512548"/>
                  <a:pt x="77412" y="472291"/>
                </a:cubicBezTo>
                <a:cubicBezTo>
                  <a:pt x="114793" y="432035"/>
                  <a:pt x="225019" y="-20373"/>
                  <a:pt x="249940" y="71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 1321">
            <a:extLst>
              <a:ext uri="{FF2B5EF4-FFF2-40B4-BE49-F238E27FC236}">
                <a16:creationId xmlns:a16="http://schemas.microsoft.com/office/drawing/2014/main" id="{86572E08-2D8A-3FFB-D278-6FBB5DB12FEA}"/>
              </a:ext>
            </a:extLst>
          </p:cNvPr>
          <p:cNvSpPr/>
          <p:nvPr/>
        </p:nvSpPr>
        <p:spPr>
          <a:xfrm>
            <a:off x="5451899" y="3359069"/>
            <a:ext cx="456367" cy="1017518"/>
          </a:xfrm>
          <a:custGeom>
            <a:avLst/>
            <a:gdLst>
              <a:gd name="connsiteX0" fmla="*/ 211 w 456367"/>
              <a:gd name="connsiteY0" fmla="*/ 1351 h 1017518"/>
              <a:gd name="connsiteX1" fmla="*/ 80221 w 456367"/>
              <a:gd name="connsiteY1" fmla="*/ 229951 h 1017518"/>
              <a:gd name="connsiteX2" fmla="*/ 211666 w 456367"/>
              <a:gd name="connsiteY2" fmla="*/ 361396 h 1017518"/>
              <a:gd name="connsiteX3" fmla="*/ 440266 w 456367"/>
              <a:gd name="connsiteY3" fmla="*/ 1001476 h 1017518"/>
              <a:gd name="connsiteX4" fmla="*/ 400261 w 456367"/>
              <a:gd name="connsiteY4" fmla="*/ 784306 h 1017518"/>
              <a:gd name="connsiteX5" fmla="*/ 103081 w 456367"/>
              <a:gd name="connsiteY5" fmla="*/ 344251 h 1017518"/>
              <a:gd name="connsiteX6" fmla="*/ 211 w 456367"/>
              <a:gd name="connsiteY6" fmla="*/ 1351 h 1017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367" h="1017518">
                <a:moveTo>
                  <a:pt x="211" y="1351"/>
                </a:moveTo>
                <a:cubicBezTo>
                  <a:pt x="-3599" y="-17699"/>
                  <a:pt x="44979" y="169944"/>
                  <a:pt x="80221" y="229951"/>
                </a:cubicBezTo>
                <a:cubicBezTo>
                  <a:pt x="115463" y="289958"/>
                  <a:pt x="151659" y="232809"/>
                  <a:pt x="211666" y="361396"/>
                </a:cubicBezTo>
                <a:cubicBezTo>
                  <a:pt x="271673" y="489983"/>
                  <a:pt x="408834" y="930991"/>
                  <a:pt x="440266" y="1001476"/>
                </a:cubicBezTo>
                <a:cubicBezTo>
                  <a:pt x="471698" y="1071961"/>
                  <a:pt x="456459" y="893844"/>
                  <a:pt x="400261" y="784306"/>
                </a:cubicBezTo>
                <a:cubicBezTo>
                  <a:pt x="344064" y="674769"/>
                  <a:pt x="167851" y="470934"/>
                  <a:pt x="103081" y="344251"/>
                </a:cubicBezTo>
                <a:cubicBezTo>
                  <a:pt x="38311" y="217569"/>
                  <a:pt x="4021" y="20401"/>
                  <a:pt x="211" y="135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 1322">
            <a:extLst>
              <a:ext uri="{FF2B5EF4-FFF2-40B4-BE49-F238E27FC236}">
                <a16:creationId xmlns:a16="http://schemas.microsoft.com/office/drawing/2014/main" id="{17CA312A-12D8-79FB-07A7-D03F8F0A0F65}"/>
              </a:ext>
            </a:extLst>
          </p:cNvPr>
          <p:cNvSpPr/>
          <p:nvPr/>
        </p:nvSpPr>
        <p:spPr>
          <a:xfrm>
            <a:off x="3461992" y="2483028"/>
            <a:ext cx="1066076" cy="237949"/>
          </a:xfrm>
          <a:custGeom>
            <a:avLst/>
            <a:gdLst>
              <a:gd name="connsiteX0" fmla="*/ 1298 w 1066076"/>
              <a:gd name="connsiteY0" fmla="*/ 237312 h 237949"/>
              <a:gd name="connsiteX1" fmla="*/ 532793 w 1066076"/>
              <a:gd name="connsiteY1" fmla="*/ 2997 h 237949"/>
              <a:gd name="connsiteX2" fmla="*/ 1058573 w 1066076"/>
              <a:gd name="connsiteY2" fmla="*/ 100152 h 237949"/>
              <a:gd name="connsiteX3" fmla="*/ 812828 w 1066076"/>
              <a:gd name="connsiteY3" fmla="*/ 31572 h 237949"/>
              <a:gd name="connsiteX4" fmla="*/ 395633 w 1066076"/>
              <a:gd name="connsiteY4" fmla="*/ 71577 h 237949"/>
              <a:gd name="connsiteX5" fmla="*/ 1298 w 1066076"/>
              <a:gd name="connsiteY5" fmla="*/ 237312 h 23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6076" h="237949">
                <a:moveTo>
                  <a:pt x="1298" y="237312"/>
                </a:moveTo>
                <a:cubicBezTo>
                  <a:pt x="24158" y="225882"/>
                  <a:pt x="356581" y="25857"/>
                  <a:pt x="532793" y="2997"/>
                </a:cubicBezTo>
                <a:cubicBezTo>
                  <a:pt x="709005" y="-19863"/>
                  <a:pt x="1011900" y="95389"/>
                  <a:pt x="1058573" y="100152"/>
                </a:cubicBezTo>
                <a:cubicBezTo>
                  <a:pt x="1105246" y="104915"/>
                  <a:pt x="923318" y="36334"/>
                  <a:pt x="812828" y="31572"/>
                </a:cubicBezTo>
                <a:cubicBezTo>
                  <a:pt x="702338" y="26809"/>
                  <a:pt x="528030" y="40145"/>
                  <a:pt x="395633" y="71577"/>
                </a:cubicBezTo>
                <a:cubicBezTo>
                  <a:pt x="263236" y="103009"/>
                  <a:pt x="-21562" y="248742"/>
                  <a:pt x="1298" y="2373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 1323">
            <a:extLst>
              <a:ext uri="{FF2B5EF4-FFF2-40B4-BE49-F238E27FC236}">
                <a16:creationId xmlns:a16="http://schemas.microsoft.com/office/drawing/2014/main" id="{A1518CF0-4223-1A66-688E-86E39885E541}"/>
              </a:ext>
            </a:extLst>
          </p:cNvPr>
          <p:cNvSpPr/>
          <p:nvPr/>
        </p:nvSpPr>
        <p:spPr>
          <a:xfrm>
            <a:off x="4872516" y="2674387"/>
            <a:ext cx="345762" cy="491025"/>
          </a:xfrm>
          <a:custGeom>
            <a:avLst/>
            <a:gdLst>
              <a:gd name="connsiteX0" fmla="*/ 25239 w 345762"/>
              <a:gd name="connsiteY0" fmla="*/ 233 h 491025"/>
              <a:gd name="connsiteX1" fmla="*/ 76674 w 345762"/>
              <a:gd name="connsiteY1" fmla="*/ 228833 h 491025"/>
              <a:gd name="connsiteX2" fmla="*/ 339564 w 345762"/>
              <a:gd name="connsiteY2" fmla="*/ 486008 h 491025"/>
              <a:gd name="connsiteX3" fmla="*/ 242409 w 345762"/>
              <a:gd name="connsiteY3" fmla="*/ 383138 h 491025"/>
              <a:gd name="connsiteX4" fmla="*/ 13809 w 345762"/>
              <a:gd name="connsiteY4" fmla="*/ 188828 h 491025"/>
              <a:gd name="connsiteX5" fmla="*/ 25239 w 345762"/>
              <a:gd name="connsiteY5" fmla="*/ 233 h 49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5762" h="491025">
                <a:moveTo>
                  <a:pt x="25239" y="233"/>
                </a:moveTo>
                <a:cubicBezTo>
                  <a:pt x="35716" y="6900"/>
                  <a:pt x="24286" y="147871"/>
                  <a:pt x="76674" y="228833"/>
                </a:cubicBezTo>
                <a:cubicBezTo>
                  <a:pt x="129062" y="309796"/>
                  <a:pt x="311942" y="460291"/>
                  <a:pt x="339564" y="486008"/>
                </a:cubicBezTo>
                <a:cubicBezTo>
                  <a:pt x="367186" y="511725"/>
                  <a:pt x="296702" y="432668"/>
                  <a:pt x="242409" y="383138"/>
                </a:cubicBezTo>
                <a:cubicBezTo>
                  <a:pt x="188117" y="333608"/>
                  <a:pt x="46194" y="245978"/>
                  <a:pt x="13809" y="188828"/>
                </a:cubicBezTo>
                <a:cubicBezTo>
                  <a:pt x="-18576" y="131678"/>
                  <a:pt x="14762" y="-6434"/>
                  <a:pt x="25239" y="2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 1324">
            <a:extLst>
              <a:ext uri="{FF2B5EF4-FFF2-40B4-BE49-F238E27FC236}">
                <a16:creationId xmlns:a16="http://schemas.microsoft.com/office/drawing/2014/main" id="{CA88B350-88A7-E045-7B2F-D8768F695FC3}"/>
              </a:ext>
            </a:extLst>
          </p:cNvPr>
          <p:cNvSpPr/>
          <p:nvPr/>
        </p:nvSpPr>
        <p:spPr>
          <a:xfrm>
            <a:off x="5469255" y="2880000"/>
            <a:ext cx="317411" cy="318470"/>
          </a:xfrm>
          <a:custGeom>
            <a:avLst/>
            <a:gdLst>
              <a:gd name="connsiteX0" fmla="*/ 0 w 317411"/>
              <a:gd name="connsiteY0" fmla="*/ 360 h 318470"/>
              <a:gd name="connsiteX1" fmla="*/ 102870 w 317411"/>
              <a:gd name="connsiteY1" fmla="*/ 160380 h 318470"/>
              <a:gd name="connsiteX2" fmla="*/ 314325 w 317411"/>
              <a:gd name="connsiteY2" fmla="*/ 314685 h 318470"/>
              <a:gd name="connsiteX3" fmla="*/ 234315 w 317411"/>
              <a:gd name="connsiteY3" fmla="*/ 274680 h 318470"/>
              <a:gd name="connsiteX4" fmla="*/ 102870 w 317411"/>
              <a:gd name="connsiteY4" fmla="*/ 206100 h 318470"/>
              <a:gd name="connsiteX5" fmla="*/ 0 w 317411"/>
              <a:gd name="connsiteY5" fmla="*/ 360 h 318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411" h="318470">
                <a:moveTo>
                  <a:pt x="0" y="360"/>
                </a:moveTo>
                <a:cubicBezTo>
                  <a:pt x="0" y="-7260"/>
                  <a:pt x="50483" y="107993"/>
                  <a:pt x="102870" y="160380"/>
                </a:cubicBezTo>
                <a:cubicBezTo>
                  <a:pt x="155257" y="212767"/>
                  <a:pt x="292418" y="295635"/>
                  <a:pt x="314325" y="314685"/>
                </a:cubicBezTo>
                <a:cubicBezTo>
                  <a:pt x="336233" y="333735"/>
                  <a:pt x="234315" y="274680"/>
                  <a:pt x="234315" y="274680"/>
                </a:cubicBezTo>
                <a:cubicBezTo>
                  <a:pt x="199072" y="256582"/>
                  <a:pt x="140018" y="248010"/>
                  <a:pt x="102870" y="206100"/>
                </a:cubicBezTo>
                <a:cubicBezTo>
                  <a:pt x="65722" y="164190"/>
                  <a:pt x="0" y="7980"/>
                  <a:pt x="0" y="3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 1325">
            <a:extLst>
              <a:ext uri="{FF2B5EF4-FFF2-40B4-BE49-F238E27FC236}">
                <a16:creationId xmlns:a16="http://schemas.microsoft.com/office/drawing/2014/main" id="{AF1E2D3D-2BA3-84C4-7631-F97AB528CE9A}"/>
              </a:ext>
            </a:extLst>
          </p:cNvPr>
          <p:cNvSpPr/>
          <p:nvPr/>
        </p:nvSpPr>
        <p:spPr>
          <a:xfrm>
            <a:off x="2716394" y="6410504"/>
            <a:ext cx="1512204" cy="3015529"/>
          </a:xfrm>
          <a:custGeom>
            <a:avLst/>
            <a:gdLst>
              <a:gd name="connsiteX0" fmla="*/ 95699 w 1512204"/>
              <a:gd name="connsiteY0" fmla="*/ 71715 h 3015529"/>
              <a:gd name="connsiteX1" fmla="*/ 628055 w 1512204"/>
              <a:gd name="connsiteY1" fmla="*/ 1205321 h 3015529"/>
              <a:gd name="connsiteX2" fmla="*/ 615529 w 1512204"/>
              <a:gd name="connsiteY2" fmla="*/ 1180269 h 3015529"/>
              <a:gd name="connsiteX3" fmla="*/ 1053940 w 1512204"/>
              <a:gd name="connsiteY3" fmla="*/ 2113458 h 3015529"/>
              <a:gd name="connsiteX4" fmla="*/ 1066466 w 1512204"/>
              <a:gd name="connsiteY4" fmla="*/ 2113458 h 3015529"/>
              <a:gd name="connsiteX5" fmla="*/ 1511140 w 1512204"/>
              <a:gd name="connsiteY5" fmla="*/ 3015332 h 3015529"/>
              <a:gd name="connsiteX6" fmla="*/ 1154148 w 1512204"/>
              <a:gd name="connsiteY6" fmla="*/ 2176088 h 3015529"/>
              <a:gd name="connsiteX7" fmla="*/ 101962 w 1512204"/>
              <a:gd name="connsiteY7" fmla="*/ 341025 h 3015529"/>
              <a:gd name="connsiteX8" fmla="*/ 95699 w 1512204"/>
              <a:gd name="connsiteY8" fmla="*/ 71715 h 3015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2204" h="3015529">
                <a:moveTo>
                  <a:pt x="95699" y="71715"/>
                </a:moveTo>
                <a:cubicBezTo>
                  <a:pt x="183381" y="215764"/>
                  <a:pt x="628055" y="1205321"/>
                  <a:pt x="628055" y="1205321"/>
                </a:cubicBezTo>
                <a:cubicBezTo>
                  <a:pt x="714693" y="1390080"/>
                  <a:pt x="615529" y="1180269"/>
                  <a:pt x="615529" y="1180269"/>
                </a:cubicBezTo>
                <a:lnTo>
                  <a:pt x="1053940" y="2113458"/>
                </a:lnTo>
                <a:cubicBezTo>
                  <a:pt x="1129096" y="2268989"/>
                  <a:pt x="990266" y="1963146"/>
                  <a:pt x="1066466" y="2113458"/>
                </a:cubicBezTo>
                <a:cubicBezTo>
                  <a:pt x="1142666" y="2263770"/>
                  <a:pt x="1496526" y="3004894"/>
                  <a:pt x="1511140" y="3015332"/>
                </a:cubicBezTo>
                <a:cubicBezTo>
                  <a:pt x="1525754" y="3025770"/>
                  <a:pt x="1389011" y="2621806"/>
                  <a:pt x="1154148" y="2176088"/>
                </a:cubicBezTo>
                <a:cubicBezTo>
                  <a:pt x="919285" y="1730370"/>
                  <a:pt x="273151" y="689666"/>
                  <a:pt x="101962" y="341025"/>
                </a:cubicBezTo>
                <a:cubicBezTo>
                  <a:pt x="-69227" y="-7616"/>
                  <a:pt x="8017" y="-72334"/>
                  <a:pt x="95699" y="7171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 1326">
            <a:extLst>
              <a:ext uri="{FF2B5EF4-FFF2-40B4-BE49-F238E27FC236}">
                <a16:creationId xmlns:a16="http://schemas.microsoft.com/office/drawing/2014/main" id="{2D5BDCFF-F8D8-0180-EE0C-C83B6D6D426F}"/>
              </a:ext>
            </a:extLst>
          </p:cNvPr>
          <p:cNvSpPr/>
          <p:nvPr/>
        </p:nvSpPr>
        <p:spPr>
          <a:xfrm>
            <a:off x="3463297" y="7997474"/>
            <a:ext cx="684623" cy="1610072"/>
          </a:xfrm>
          <a:custGeom>
            <a:avLst/>
            <a:gdLst>
              <a:gd name="connsiteX0" fmla="*/ 150 w 684623"/>
              <a:gd name="connsiteY0" fmla="*/ 394 h 1610072"/>
              <a:gd name="connsiteX1" fmla="*/ 382193 w 684623"/>
              <a:gd name="connsiteY1" fmla="*/ 714378 h 1610072"/>
              <a:gd name="connsiteX2" fmla="*/ 288248 w 684623"/>
              <a:gd name="connsiteY2" fmla="*/ 620433 h 1610072"/>
              <a:gd name="connsiteX3" fmla="*/ 582610 w 684623"/>
              <a:gd name="connsiteY3" fmla="*/ 1065107 h 1610072"/>
              <a:gd name="connsiteX4" fmla="*/ 664029 w 684623"/>
              <a:gd name="connsiteY4" fmla="*/ 1609989 h 1610072"/>
              <a:gd name="connsiteX5" fmla="*/ 664029 w 684623"/>
              <a:gd name="connsiteY5" fmla="*/ 1102685 h 1610072"/>
              <a:gd name="connsiteX6" fmla="*/ 432298 w 684623"/>
              <a:gd name="connsiteY6" fmla="*/ 620433 h 1610072"/>
              <a:gd name="connsiteX7" fmla="*/ 150 w 684623"/>
              <a:gd name="connsiteY7" fmla="*/ 394 h 161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623" h="1610072">
                <a:moveTo>
                  <a:pt x="150" y="394"/>
                </a:moveTo>
                <a:cubicBezTo>
                  <a:pt x="-8201" y="16052"/>
                  <a:pt x="334177" y="611038"/>
                  <a:pt x="382193" y="714378"/>
                </a:cubicBezTo>
                <a:cubicBezTo>
                  <a:pt x="430209" y="817718"/>
                  <a:pt x="254845" y="561978"/>
                  <a:pt x="288248" y="620433"/>
                </a:cubicBezTo>
                <a:cubicBezTo>
                  <a:pt x="321651" y="678888"/>
                  <a:pt x="519980" y="900181"/>
                  <a:pt x="582610" y="1065107"/>
                </a:cubicBezTo>
                <a:cubicBezTo>
                  <a:pt x="645240" y="1230033"/>
                  <a:pt x="650459" y="1603726"/>
                  <a:pt x="664029" y="1609989"/>
                </a:cubicBezTo>
                <a:cubicBezTo>
                  <a:pt x="677599" y="1616252"/>
                  <a:pt x="702651" y="1267611"/>
                  <a:pt x="664029" y="1102685"/>
                </a:cubicBezTo>
                <a:cubicBezTo>
                  <a:pt x="625407" y="937759"/>
                  <a:pt x="541901" y="801016"/>
                  <a:pt x="432298" y="620433"/>
                </a:cubicBezTo>
                <a:cubicBezTo>
                  <a:pt x="322695" y="439850"/>
                  <a:pt x="8501" y="-15264"/>
                  <a:pt x="150" y="39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 1327">
            <a:extLst>
              <a:ext uri="{FF2B5EF4-FFF2-40B4-BE49-F238E27FC236}">
                <a16:creationId xmlns:a16="http://schemas.microsoft.com/office/drawing/2014/main" id="{312698C9-C00E-39BB-0560-31DFA2F13E56}"/>
              </a:ext>
            </a:extLst>
          </p:cNvPr>
          <p:cNvSpPr/>
          <p:nvPr/>
        </p:nvSpPr>
        <p:spPr>
          <a:xfrm>
            <a:off x="3871401" y="9041044"/>
            <a:ext cx="453619" cy="1440980"/>
          </a:xfrm>
          <a:custGeom>
            <a:avLst/>
            <a:gdLst>
              <a:gd name="connsiteX0" fmla="*/ 137494 w 453619"/>
              <a:gd name="connsiteY0" fmla="*/ 92624 h 1440980"/>
              <a:gd name="connsiteX1" fmla="*/ 256314 w 453619"/>
              <a:gd name="connsiteY1" fmla="*/ 717722 h 1440980"/>
              <a:gd name="connsiteX2" fmla="*/ 235650 w 453619"/>
              <a:gd name="connsiteY2" fmla="*/ 666061 h 1440980"/>
              <a:gd name="connsiteX3" fmla="*/ 349304 w 453619"/>
              <a:gd name="connsiteY3" fmla="*/ 1110346 h 1440980"/>
              <a:gd name="connsiteX4" fmla="*/ 245982 w 453619"/>
              <a:gd name="connsiteY4" fmla="*/ 1254997 h 1440980"/>
              <a:gd name="connsiteX5" fmla="*/ 3175 w 453619"/>
              <a:gd name="connsiteY5" fmla="*/ 1440976 h 1440980"/>
              <a:gd name="connsiteX6" fmla="*/ 437128 w 453619"/>
              <a:gd name="connsiteY6" fmla="*/ 1249831 h 1440980"/>
              <a:gd name="connsiteX7" fmla="*/ 349304 w 453619"/>
              <a:gd name="connsiteY7" fmla="*/ 846875 h 1440980"/>
              <a:gd name="connsiteX8" fmla="*/ 220152 w 453619"/>
              <a:gd name="connsiteY8" fmla="*/ 4800 h 1440980"/>
              <a:gd name="connsiteX9" fmla="*/ 400965 w 453619"/>
              <a:gd name="connsiteY9" fmla="*/ 485248 h 1440980"/>
              <a:gd name="connsiteX10" fmla="*/ 137494 w 453619"/>
              <a:gd name="connsiteY10" fmla="*/ 92624 h 144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3619" h="1440980">
                <a:moveTo>
                  <a:pt x="137494" y="92624"/>
                </a:moveTo>
                <a:cubicBezTo>
                  <a:pt x="113385" y="131370"/>
                  <a:pt x="239955" y="622149"/>
                  <a:pt x="256314" y="717722"/>
                </a:cubicBezTo>
                <a:cubicBezTo>
                  <a:pt x="272673" y="813295"/>
                  <a:pt x="220152" y="600624"/>
                  <a:pt x="235650" y="666061"/>
                </a:cubicBezTo>
                <a:cubicBezTo>
                  <a:pt x="251148" y="731498"/>
                  <a:pt x="347582" y="1012190"/>
                  <a:pt x="349304" y="1110346"/>
                </a:cubicBezTo>
                <a:cubicBezTo>
                  <a:pt x="351026" y="1208502"/>
                  <a:pt x="303670" y="1199892"/>
                  <a:pt x="245982" y="1254997"/>
                </a:cubicBezTo>
                <a:cubicBezTo>
                  <a:pt x="188294" y="1310102"/>
                  <a:pt x="-28683" y="1441837"/>
                  <a:pt x="3175" y="1440976"/>
                </a:cubicBezTo>
                <a:cubicBezTo>
                  <a:pt x="35033" y="1440115"/>
                  <a:pt x="379440" y="1348848"/>
                  <a:pt x="437128" y="1249831"/>
                </a:cubicBezTo>
                <a:cubicBezTo>
                  <a:pt x="494816" y="1150814"/>
                  <a:pt x="385467" y="1054380"/>
                  <a:pt x="349304" y="846875"/>
                </a:cubicBezTo>
                <a:cubicBezTo>
                  <a:pt x="313141" y="639370"/>
                  <a:pt x="211542" y="65071"/>
                  <a:pt x="220152" y="4800"/>
                </a:cubicBezTo>
                <a:cubicBezTo>
                  <a:pt x="228762" y="-55471"/>
                  <a:pt x="414741" y="471472"/>
                  <a:pt x="400965" y="485248"/>
                </a:cubicBezTo>
                <a:cubicBezTo>
                  <a:pt x="387189" y="499024"/>
                  <a:pt x="161603" y="53878"/>
                  <a:pt x="137494" y="9262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 1328">
            <a:extLst>
              <a:ext uri="{FF2B5EF4-FFF2-40B4-BE49-F238E27FC236}">
                <a16:creationId xmlns:a16="http://schemas.microsoft.com/office/drawing/2014/main" id="{8B19F827-2258-E2F5-5F56-C0EFC77ABF01}"/>
              </a:ext>
            </a:extLst>
          </p:cNvPr>
          <p:cNvSpPr/>
          <p:nvPr/>
        </p:nvSpPr>
        <p:spPr>
          <a:xfrm>
            <a:off x="3275259" y="9804898"/>
            <a:ext cx="315939" cy="584695"/>
          </a:xfrm>
          <a:custGeom>
            <a:avLst/>
            <a:gdLst>
              <a:gd name="connsiteX0" fmla="*/ 289351 w 315939"/>
              <a:gd name="connsiteY0" fmla="*/ 363 h 584695"/>
              <a:gd name="connsiteX1" fmla="*/ 49 w 315939"/>
              <a:gd name="connsiteY1" fmla="*/ 299997 h 584695"/>
              <a:gd name="connsiteX2" fmla="*/ 315182 w 315939"/>
              <a:gd name="connsiteY2" fmla="*/ 584133 h 584695"/>
              <a:gd name="connsiteX3" fmla="*/ 93039 w 315939"/>
              <a:gd name="connsiteY3" fmla="*/ 361990 h 584695"/>
              <a:gd name="connsiteX4" fmla="*/ 289351 w 315939"/>
              <a:gd name="connsiteY4" fmla="*/ 363 h 58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939" h="584695">
                <a:moveTo>
                  <a:pt x="289351" y="363"/>
                </a:moveTo>
                <a:cubicBezTo>
                  <a:pt x="273853" y="-9969"/>
                  <a:pt x="-4256" y="202702"/>
                  <a:pt x="49" y="299997"/>
                </a:cubicBezTo>
                <a:cubicBezTo>
                  <a:pt x="4354" y="397292"/>
                  <a:pt x="299684" y="573801"/>
                  <a:pt x="315182" y="584133"/>
                </a:cubicBezTo>
                <a:cubicBezTo>
                  <a:pt x="330680" y="594465"/>
                  <a:pt x="103371" y="460146"/>
                  <a:pt x="93039" y="361990"/>
                </a:cubicBezTo>
                <a:cubicBezTo>
                  <a:pt x="82707" y="263834"/>
                  <a:pt x="304849" y="10695"/>
                  <a:pt x="289351" y="36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9" name="フリーフォーム 498">
            <a:extLst>
              <a:ext uri="{FF2B5EF4-FFF2-40B4-BE49-F238E27FC236}">
                <a16:creationId xmlns:a16="http://schemas.microsoft.com/office/drawing/2014/main" id="{584157FA-344B-907A-B445-1C1D0C99256D}"/>
              </a:ext>
            </a:extLst>
          </p:cNvPr>
          <p:cNvSpPr/>
          <p:nvPr/>
        </p:nvSpPr>
        <p:spPr>
          <a:xfrm>
            <a:off x="3419058" y="4349360"/>
            <a:ext cx="662427" cy="274835"/>
          </a:xfrm>
          <a:custGeom>
            <a:avLst/>
            <a:gdLst>
              <a:gd name="connsiteX0" fmla="*/ 209967 w 662427"/>
              <a:gd name="connsiteY0" fmla="*/ 28965 h 274835"/>
              <a:gd name="connsiteX1" fmla="*/ 136942 w 662427"/>
              <a:gd name="connsiteY1" fmla="*/ 89290 h 274835"/>
              <a:gd name="connsiteX2" fmla="*/ 417 w 662427"/>
              <a:gd name="connsiteY2" fmla="*/ 133740 h 274835"/>
              <a:gd name="connsiteX3" fmla="*/ 92492 w 662427"/>
              <a:gd name="connsiteY3" fmla="*/ 121040 h 274835"/>
              <a:gd name="connsiteX4" fmla="*/ 35342 w 662427"/>
              <a:gd name="connsiteY4" fmla="*/ 127390 h 274835"/>
              <a:gd name="connsiteX5" fmla="*/ 124242 w 662427"/>
              <a:gd name="connsiteY5" fmla="*/ 162315 h 274835"/>
              <a:gd name="connsiteX6" fmla="*/ 235367 w 662427"/>
              <a:gd name="connsiteY6" fmla="*/ 273440 h 274835"/>
              <a:gd name="connsiteX7" fmla="*/ 222667 w 662427"/>
              <a:gd name="connsiteY7" fmla="*/ 222640 h 274835"/>
              <a:gd name="connsiteX8" fmla="*/ 235367 w 662427"/>
              <a:gd name="connsiteY8" fmla="*/ 190890 h 274835"/>
              <a:gd name="connsiteX9" fmla="*/ 467142 w 662427"/>
              <a:gd name="connsiteY9" fmla="*/ 146440 h 274835"/>
              <a:gd name="connsiteX10" fmla="*/ 371892 w 662427"/>
              <a:gd name="connsiteY10" fmla="*/ 143265 h 274835"/>
              <a:gd name="connsiteX11" fmla="*/ 660817 w 662427"/>
              <a:gd name="connsiteY11" fmla="*/ 111515 h 274835"/>
              <a:gd name="connsiteX12" fmla="*/ 492542 w 662427"/>
              <a:gd name="connsiteY12" fmla="*/ 390 h 274835"/>
              <a:gd name="connsiteX13" fmla="*/ 578267 w 662427"/>
              <a:gd name="connsiteY13" fmla="*/ 76590 h 274835"/>
              <a:gd name="connsiteX14" fmla="*/ 505242 w 662427"/>
              <a:gd name="connsiteY14" fmla="*/ 127390 h 274835"/>
              <a:gd name="connsiteX15" fmla="*/ 222667 w 662427"/>
              <a:gd name="connsiteY15" fmla="*/ 162315 h 274835"/>
              <a:gd name="connsiteX16" fmla="*/ 365542 w 662427"/>
              <a:gd name="connsiteY16" fmla="*/ 140090 h 274835"/>
              <a:gd name="connsiteX17" fmla="*/ 178217 w 662427"/>
              <a:gd name="connsiteY17" fmla="*/ 117865 h 274835"/>
              <a:gd name="connsiteX18" fmla="*/ 149642 w 662427"/>
              <a:gd name="connsiteY18" fmla="*/ 121040 h 274835"/>
              <a:gd name="connsiteX19" fmla="*/ 209967 w 662427"/>
              <a:gd name="connsiteY19" fmla="*/ 28965 h 274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62427" h="274835">
                <a:moveTo>
                  <a:pt x="209967" y="28965"/>
                </a:moveTo>
                <a:cubicBezTo>
                  <a:pt x="207850" y="23673"/>
                  <a:pt x="171867" y="71828"/>
                  <a:pt x="136942" y="89290"/>
                </a:cubicBezTo>
                <a:cubicBezTo>
                  <a:pt x="102017" y="106753"/>
                  <a:pt x="7825" y="128448"/>
                  <a:pt x="417" y="133740"/>
                </a:cubicBezTo>
                <a:cubicBezTo>
                  <a:pt x="-6991" y="139032"/>
                  <a:pt x="86671" y="122098"/>
                  <a:pt x="92492" y="121040"/>
                </a:cubicBezTo>
                <a:cubicBezTo>
                  <a:pt x="98313" y="119982"/>
                  <a:pt x="30050" y="120511"/>
                  <a:pt x="35342" y="127390"/>
                </a:cubicBezTo>
                <a:cubicBezTo>
                  <a:pt x="40634" y="134269"/>
                  <a:pt x="90904" y="137973"/>
                  <a:pt x="124242" y="162315"/>
                </a:cubicBezTo>
                <a:cubicBezTo>
                  <a:pt x="157580" y="186657"/>
                  <a:pt x="218963" y="263386"/>
                  <a:pt x="235367" y="273440"/>
                </a:cubicBezTo>
                <a:cubicBezTo>
                  <a:pt x="251771" y="283494"/>
                  <a:pt x="222667" y="236398"/>
                  <a:pt x="222667" y="222640"/>
                </a:cubicBezTo>
                <a:cubicBezTo>
                  <a:pt x="222667" y="208882"/>
                  <a:pt x="194621" y="203590"/>
                  <a:pt x="235367" y="190890"/>
                </a:cubicBezTo>
                <a:cubicBezTo>
                  <a:pt x="276113" y="178190"/>
                  <a:pt x="444388" y="154378"/>
                  <a:pt x="467142" y="146440"/>
                </a:cubicBezTo>
                <a:cubicBezTo>
                  <a:pt x="489896" y="138503"/>
                  <a:pt x="339613" y="149086"/>
                  <a:pt x="371892" y="143265"/>
                </a:cubicBezTo>
                <a:cubicBezTo>
                  <a:pt x="404171" y="137444"/>
                  <a:pt x="640709" y="135327"/>
                  <a:pt x="660817" y="111515"/>
                </a:cubicBezTo>
                <a:cubicBezTo>
                  <a:pt x="680925" y="87703"/>
                  <a:pt x="506300" y="6211"/>
                  <a:pt x="492542" y="390"/>
                </a:cubicBezTo>
                <a:cubicBezTo>
                  <a:pt x="478784" y="-5431"/>
                  <a:pt x="576150" y="55423"/>
                  <a:pt x="578267" y="76590"/>
                </a:cubicBezTo>
                <a:cubicBezTo>
                  <a:pt x="580384" y="97757"/>
                  <a:pt x="564509" y="113103"/>
                  <a:pt x="505242" y="127390"/>
                </a:cubicBezTo>
                <a:cubicBezTo>
                  <a:pt x="445975" y="141677"/>
                  <a:pt x="245950" y="160198"/>
                  <a:pt x="222667" y="162315"/>
                </a:cubicBezTo>
                <a:cubicBezTo>
                  <a:pt x="199384" y="164432"/>
                  <a:pt x="372950" y="147498"/>
                  <a:pt x="365542" y="140090"/>
                </a:cubicBezTo>
                <a:cubicBezTo>
                  <a:pt x="358134" y="132682"/>
                  <a:pt x="214200" y="121040"/>
                  <a:pt x="178217" y="117865"/>
                </a:cubicBezTo>
                <a:cubicBezTo>
                  <a:pt x="142234" y="114690"/>
                  <a:pt x="143821" y="131623"/>
                  <a:pt x="149642" y="121040"/>
                </a:cubicBezTo>
                <a:cubicBezTo>
                  <a:pt x="155463" y="110457"/>
                  <a:pt x="212084" y="34257"/>
                  <a:pt x="209967" y="2896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0" name="フリーフォーム 499">
            <a:extLst>
              <a:ext uri="{FF2B5EF4-FFF2-40B4-BE49-F238E27FC236}">
                <a16:creationId xmlns:a16="http://schemas.microsoft.com/office/drawing/2014/main" id="{8226F860-15E5-9AAC-BD19-3F48E63F7953}"/>
              </a:ext>
            </a:extLst>
          </p:cNvPr>
          <p:cNvSpPr/>
          <p:nvPr/>
        </p:nvSpPr>
        <p:spPr>
          <a:xfrm>
            <a:off x="3498641" y="4438925"/>
            <a:ext cx="592091" cy="140386"/>
          </a:xfrm>
          <a:custGeom>
            <a:avLst/>
            <a:gdLst>
              <a:gd name="connsiteX0" fmla="*/ 162747 w 592091"/>
              <a:gd name="connsiteY0" fmla="*/ 2371 h 140386"/>
              <a:gd name="connsiteX1" fmla="*/ 11985 w 592091"/>
              <a:gd name="connsiteY1" fmla="*/ 117080 h 140386"/>
              <a:gd name="connsiteX2" fmla="*/ 80811 w 592091"/>
              <a:gd name="connsiteY2" fmla="*/ 90861 h 140386"/>
              <a:gd name="connsiteX3" fmla="*/ 5431 w 592091"/>
              <a:gd name="connsiteY3" fmla="*/ 136745 h 140386"/>
              <a:gd name="connsiteX4" fmla="*/ 261069 w 592091"/>
              <a:gd name="connsiteY4" fmla="*/ 136745 h 140386"/>
              <a:gd name="connsiteX5" fmla="*/ 182411 w 592091"/>
              <a:gd name="connsiteY5" fmla="*/ 136745 h 140386"/>
              <a:gd name="connsiteX6" fmla="*/ 385611 w 592091"/>
              <a:gd name="connsiteY6" fmla="*/ 87584 h 140386"/>
              <a:gd name="connsiteX7" fmla="*/ 274179 w 592091"/>
              <a:gd name="connsiteY7" fmla="*/ 94139 h 140386"/>
              <a:gd name="connsiteX8" fmla="*/ 592089 w 592091"/>
              <a:gd name="connsiteY8" fmla="*/ 38422 h 140386"/>
              <a:gd name="connsiteX9" fmla="*/ 280734 w 592091"/>
              <a:gd name="connsiteY9" fmla="*/ 44977 h 140386"/>
              <a:gd name="connsiteX10" fmla="*/ 513431 w 592091"/>
              <a:gd name="connsiteY10" fmla="*/ 15480 h 140386"/>
              <a:gd name="connsiteX11" fmla="*/ 287289 w 592091"/>
              <a:gd name="connsiteY11" fmla="*/ 35145 h 140386"/>
              <a:gd name="connsiteX12" fmla="*/ 313508 w 592091"/>
              <a:gd name="connsiteY12" fmla="*/ 35145 h 140386"/>
              <a:gd name="connsiteX13" fmla="*/ 372501 w 592091"/>
              <a:gd name="connsiteY13" fmla="*/ 35145 h 140386"/>
              <a:gd name="connsiteX14" fmla="*/ 254514 w 592091"/>
              <a:gd name="connsiteY14" fmla="*/ 38422 h 140386"/>
              <a:gd name="connsiteX15" fmla="*/ 162747 w 592091"/>
              <a:gd name="connsiteY15" fmla="*/ 2371 h 140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92091" h="140386">
                <a:moveTo>
                  <a:pt x="162747" y="2371"/>
                </a:moveTo>
                <a:cubicBezTo>
                  <a:pt x="122326" y="15481"/>
                  <a:pt x="25641" y="102332"/>
                  <a:pt x="11985" y="117080"/>
                </a:cubicBezTo>
                <a:cubicBezTo>
                  <a:pt x="-1671" y="131828"/>
                  <a:pt x="81903" y="87584"/>
                  <a:pt x="80811" y="90861"/>
                </a:cubicBezTo>
                <a:cubicBezTo>
                  <a:pt x="79719" y="94139"/>
                  <a:pt x="-24612" y="129098"/>
                  <a:pt x="5431" y="136745"/>
                </a:cubicBezTo>
                <a:cubicBezTo>
                  <a:pt x="35474" y="144392"/>
                  <a:pt x="261069" y="136745"/>
                  <a:pt x="261069" y="136745"/>
                </a:cubicBezTo>
                <a:cubicBezTo>
                  <a:pt x="290566" y="136745"/>
                  <a:pt x="161654" y="144938"/>
                  <a:pt x="182411" y="136745"/>
                </a:cubicBezTo>
                <a:cubicBezTo>
                  <a:pt x="203168" y="128552"/>
                  <a:pt x="370316" y="94685"/>
                  <a:pt x="385611" y="87584"/>
                </a:cubicBezTo>
                <a:cubicBezTo>
                  <a:pt x="400906" y="80483"/>
                  <a:pt x="239766" y="102333"/>
                  <a:pt x="274179" y="94139"/>
                </a:cubicBezTo>
                <a:cubicBezTo>
                  <a:pt x="308592" y="85945"/>
                  <a:pt x="590997" y="46616"/>
                  <a:pt x="592089" y="38422"/>
                </a:cubicBezTo>
                <a:cubicBezTo>
                  <a:pt x="593181" y="30228"/>
                  <a:pt x="293844" y="48801"/>
                  <a:pt x="280734" y="44977"/>
                </a:cubicBezTo>
                <a:cubicBezTo>
                  <a:pt x="267624" y="41153"/>
                  <a:pt x="512339" y="17119"/>
                  <a:pt x="513431" y="15480"/>
                </a:cubicBezTo>
                <a:cubicBezTo>
                  <a:pt x="514524" y="13841"/>
                  <a:pt x="320609" y="31868"/>
                  <a:pt x="287289" y="35145"/>
                </a:cubicBezTo>
                <a:cubicBezTo>
                  <a:pt x="253969" y="38422"/>
                  <a:pt x="313508" y="35145"/>
                  <a:pt x="313508" y="35145"/>
                </a:cubicBezTo>
                <a:lnTo>
                  <a:pt x="372501" y="35145"/>
                </a:lnTo>
                <a:cubicBezTo>
                  <a:pt x="362669" y="35691"/>
                  <a:pt x="284557" y="42246"/>
                  <a:pt x="254514" y="38422"/>
                </a:cubicBezTo>
                <a:cubicBezTo>
                  <a:pt x="224471" y="34598"/>
                  <a:pt x="203168" y="-10739"/>
                  <a:pt x="162747" y="237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 1329">
            <a:extLst>
              <a:ext uri="{FF2B5EF4-FFF2-40B4-BE49-F238E27FC236}">
                <a16:creationId xmlns:a16="http://schemas.microsoft.com/office/drawing/2014/main" id="{49E96165-A32B-8967-5498-5E4FDA690C10}"/>
              </a:ext>
            </a:extLst>
          </p:cNvPr>
          <p:cNvSpPr/>
          <p:nvPr/>
        </p:nvSpPr>
        <p:spPr>
          <a:xfrm>
            <a:off x="3572000" y="4454250"/>
            <a:ext cx="533869" cy="137075"/>
          </a:xfrm>
          <a:custGeom>
            <a:avLst/>
            <a:gdLst>
              <a:gd name="connsiteX0" fmla="*/ 209425 w 533869"/>
              <a:gd name="connsiteY0" fmla="*/ 54250 h 137075"/>
              <a:gd name="connsiteX1" fmla="*/ 526925 w 533869"/>
              <a:gd name="connsiteY1" fmla="*/ 275 h 137075"/>
              <a:gd name="connsiteX2" fmla="*/ 412625 w 533869"/>
              <a:gd name="connsiteY2" fmla="*/ 32025 h 137075"/>
              <a:gd name="connsiteX3" fmla="*/ 533275 w 533869"/>
              <a:gd name="connsiteY3" fmla="*/ 3450 h 137075"/>
              <a:gd name="connsiteX4" fmla="*/ 447550 w 533869"/>
              <a:gd name="connsiteY4" fmla="*/ 60600 h 137075"/>
              <a:gd name="connsiteX5" fmla="*/ 209425 w 533869"/>
              <a:gd name="connsiteY5" fmla="*/ 133625 h 137075"/>
              <a:gd name="connsiteX6" fmla="*/ 111000 w 533869"/>
              <a:gd name="connsiteY6" fmla="*/ 120925 h 137075"/>
              <a:gd name="connsiteX7" fmla="*/ 3050 w 533869"/>
              <a:gd name="connsiteY7" fmla="*/ 82825 h 137075"/>
              <a:gd name="connsiteX8" fmla="*/ 209425 w 533869"/>
              <a:gd name="connsiteY8" fmla="*/ 54250 h 137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869" h="137075">
                <a:moveTo>
                  <a:pt x="209425" y="54250"/>
                </a:moveTo>
                <a:cubicBezTo>
                  <a:pt x="296738" y="40492"/>
                  <a:pt x="493058" y="3979"/>
                  <a:pt x="526925" y="275"/>
                </a:cubicBezTo>
                <a:cubicBezTo>
                  <a:pt x="560792" y="-3429"/>
                  <a:pt x="411567" y="31496"/>
                  <a:pt x="412625" y="32025"/>
                </a:cubicBezTo>
                <a:cubicBezTo>
                  <a:pt x="413683" y="32554"/>
                  <a:pt x="527454" y="-1312"/>
                  <a:pt x="533275" y="3450"/>
                </a:cubicBezTo>
                <a:cubicBezTo>
                  <a:pt x="539096" y="8212"/>
                  <a:pt x="501525" y="38904"/>
                  <a:pt x="447550" y="60600"/>
                </a:cubicBezTo>
                <a:cubicBezTo>
                  <a:pt x="393575" y="82296"/>
                  <a:pt x="265517" y="123571"/>
                  <a:pt x="209425" y="133625"/>
                </a:cubicBezTo>
                <a:cubicBezTo>
                  <a:pt x="153333" y="143679"/>
                  <a:pt x="145396" y="129392"/>
                  <a:pt x="111000" y="120925"/>
                </a:cubicBezTo>
                <a:cubicBezTo>
                  <a:pt x="76604" y="112458"/>
                  <a:pt x="-18117" y="92879"/>
                  <a:pt x="3050" y="82825"/>
                </a:cubicBezTo>
                <a:cubicBezTo>
                  <a:pt x="24217" y="72771"/>
                  <a:pt x="122112" y="68008"/>
                  <a:pt x="209425" y="5425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 1330">
            <a:extLst>
              <a:ext uri="{FF2B5EF4-FFF2-40B4-BE49-F238E27FC236}">
                <a16:creationId xmlns:a16="http://schemas.microsoft.com/office/drawing/2014/main" id="{DC1173E0-008E-9CEB-CD3F-77CD970B4E2E}"/>
              </a:ext>
            </a:extLst>
          </p:cNvPr>
          <p:cNvSpPr/>
          <p:nvPr/>
        </p:nvSpPr>
        <p:spPr>
          <a:xfrm>
            <a:off x="4565464" y="4343388"/>
            <a:ext cx="669517" cy="249948"/>
          </a:xfrm>
          <a:custGeom>
            <a:avLst/>
            <a:gdLst>
              <a:gd name="connsiteX0" fmla="*/ 65319 w 669517"/>
              <a:gd name="connsiteY0" fmla="*/ 12 h 249948"/>
              <a:gd name="connsiteX1" fmla="*/ 222073 w 669517"/>
              <a:gd name="connsiteY1" fmla="*/ 91452 h 249948"/>
              <a:gd name="connsiteX2" fmla="*/ 173087 w 669517"/>
              <a:gd name="connsiteY2" fmla="*/ 94718 h 249948"/>
              <a:gd name="connsiteX3" fmla="*/ 542113 w 669517"/>
              <a:gd name="connsiteY3" fmla="*/ 32669 h 249948"/>
              <a:gd name="connsiteX4" fmla="*/ 519253 w 669517"/>
              <a:gd name="connsiteY4" fmla="*/ 42466 h 249948"/>
              <a:gd name="connsiteX5" fmla="*/ 669476 w 669517"/>
              <a:gd name="connsiteY5" fmla="*/ 42466 h 249948"/>
              <a:gd name="connsiteX6" fmla="*/ 529050 w 669517"/>
              <a:gd name="connsiteY6" fmla="*/ 65326 h 249948"/>
              <a:gd name="connsiteX7" fmla="*/ 97976 w 669517"/>
              <a:gd name="connsiteY7" fmla="*/ 248206 h 249948"/>
              <a:gd name="connsiteX8" fmla="*/ 254730 w 669517"/>
              <a:gd name="connsiteY8" fmla="*/ 156766 h 249948"/>
              <a:gd name="connsiteX9" fmla="*/ 3270 w 669517"/>
              <a:gd name="connsiteY9" fmla="*/ 143703 h 249948"/>
              <a:gd name="connsiteX10" fmla="*/ 107773 w 669517"/>
              <a:gd name="connsiteY10" fmla="*/ 143703 h 249948"/>
              <a:gd name="connsiteX11" fmla="*/ 52256 w 669517"/>
              <a:gd name="connsiteY11" fmla="*/ 84921 h 249948"/>
              <a:gd name="connsiteX12" fmla="*/ 65319 w 669517"/>
              <a:gd name="connsiteY12" fmla="*/ 12 h 24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69517" h="249948">
                <a:moveTo>
                  <a:pt x="65319" y="12"/>
                </a:moveTo>
                <a:cubicBezTo>
                  <a:pt x="93622" y="1100"/>
                  <a:pt x="204112" y="75668"/>
                  <a:pt x="222073" y="91452"/>
                </a:cubicBezTo>
                <a:cubicBezTo>
                  <a:pt x="240034" y="107236"/>
                  <a:pt x="119747" y="104515"/>
                  <a:pt x="173087" y="94718"/>
                </a:cubicBezTo>
                <a:cubicBezTo>
                  <a:pt x="226427" y="84921"/>
                  <a:pt x="484419" y="41378"/>
                  <a:pt x="542113" y="32669"/>
                </a:cubicBezTo>
                <a:cubicBezTo>
                  <a:pt x="599807" y="23960"/>
                  <a:pt x="498026" y="40833"/>
                  <a:pt x="519253" y="42466"/>
                </a:cubicBezTo>
                <a:cubicBezTo>
                  <a:pt x="540480" y="44099"/>
                  <a:pt x="667843" y="38656"/>
                  <a:pt x="669476" y="42466"/>
                </a:cubicBezTo>
                <a:cubicBezTo>
                  <a:pt x="671109" y="46276"/>
                  <a:pt x="624300" y="31036"/>
                  <a:pt x="529050" y="65326"/>
                </a:cubicBezTo>
                <a:cubicBezTo>
                  <a:pt x="433800" y="99616"/>
                  <a:pt x="143696" y="232966"/>
                  <a:pt x="97976" y="248206"/>
                </a:cubicBezTo>
                <a:cubicBezTo>
                  <a:pt x="52256" y="263446"/>
                  <a:pt x="270514" y="174183"/>
                  <a:pt x="254730" y="156766"/>
                </a:cubicBezTo>
                <a:cubicBezTo>
                  <a:pt x="238946" y="139349"/>
                  <a:pt x="27763" y="145880"/>
                  <a:pt x="3270" y="143703"/>
                </a:cubicBezTo>
                <a:cubicBezTo>
                  <a:pt x="-21223" y="141526"/>
                  <a:pt x="99609" y="153500"/>
                  <a:pt x="107773" y="143703"/>
                </a:cubicBezTo>
                <a:cubicBezTo>
                  <a:pt x="115937" y="133906"/>
                  <a:pt x="57699" y="101794"/>
                  <a:pt x="52256" y="84921"/>
                </a:cubicBezTo>
                <a:cubicBezTo>
                  <a:pt x="46813" y="68048"/>
                  <a:pt x="37016" y="-1076"/>
                  <a:pt x="65319" y="1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 1331">
            <a:extLst>
              <a:ext uri="{FF2B5EF4-FFF2-40B4-BE49-F238E27FC236}">
                <a16:creationId xmlns:a16="http://schemas.microsoft.com/office/drawing/2014/main" id="{C580CE62-3A18-5EC6-79DC-6F89B214246A}"/>
              </a:ext>
            </a:extLst>
          </p:cNvPr>
          <p:cNvSpPr/>
          <p:nvPr/>
        </p:nvSpPr>
        <p:spPr>
          <a:xfrm>
            <a:off x="4073754" y="2991495"/>
            <a:ext cx="809284" cy="1106084"/>
          </a:xfrm>
          <a:custGeom>
            <a:avLst/>
            <a:gdLst>
              <a:gd name="connsiteX0" fmla="*/ 808908 w 809284"/>
              <a:gd name="connsiteY0" fmla="*/ 9613 h 1106084"/>
              <a:gd name="connsiteX1" fmla="*/ 205169 w 809284"/>
              <a:gd name="connsiteY1" fmla="*/ 894705 h 1106084"/>
              <a:gd name="connsiteX2" fmla="*/ 310677 w 809284"/>
              <a:gd name="connsiteY2" fmla="*/ 759890 h 1106084"/>
              <a:gd name="connsiteX3" fmla="*/ 216892 w 809284"/>
              <a:gd name="connsiteY3" fmla="*/ 1105720 h 1106084"/>
              <a:gd name="connsiteX4" fmla="*/ 222754 w 809284"/>
              <a:gd name="connsiteY4" fmla="*/ 683690 h 1106084"/>
              <a:gd name="connsiteX5" fmla="*/ 15 w 809284"/>
              <a:gd name="connsiteY5" fmla="*/ 941597 h 1106084"/>
              <a:gd name="connsiteX6" fmla="*/ 234477 w 809284"/>
              <a:gd name="connsiteY6" fmla="*/ 249936 h 1106084"/>
              <a:gd name="connsiteX7" fmla="*/ 82077 w 809284"/>
              <a:gd name="connsiteY7" fmla="*/ 419920 h 1106084"/>
              <a:gd name="connsiteX8" fmla="*/ 363431 w 809284"/>
              <a:gd name="connsiteY8" fmla="*/ 361305 h 1106084"/>
              <a:gd name="connsiteX9" fmla="*/ 105523 w 809284"/>
              <a:gd name="connsiteY9" fmla="*/ 419920 h 1106084"/>
              <a:gd name="connsiteX10" fmla="*/ 808908 w 809284"/>
              <a:gd name="connsiteY10" fmla="*/ 9613 h 1106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9284" h="1106084">
                <a:moveTo>
                  <a:pt x="808908" y="9613"/>
                </a:moveTo>
                <a:cubicBezTo>
                  <a:pt x="825516" y="88744"/>
                  <a:pt x="288207" y="769659"/>
                  <a:pt x="205169" y="894705"/>
                </a:cubicBezTo>
                <a:cubicBezTo>
                  <a:pt x="122130" y="1019751"/>
                  <a:pt x="308723" y="724721"/>
                  <a:pt x="310677" y="759890"/>
                </a:cubicBezTo>
                <a:cubicBezTo>
                  <a:pt x="312631" y="795059"/>
                  <a:pt x="231546" y="1118420"/>
                  <a:pt x="216892" y="1105720"/>
                </a:cubicBezTo>
                <a:cubicBezTo>
                  <a:pt x="202238" y="1093020"/>
                  <a:pt x="258900" y="711044"/>
                  <a:pt x="222754" y="683690"/>
                </a:cubicBezTo>
                <a:cubicBezTo>
                  <a:pt x="186608" y="656336"/>
                  <a:pt x="-1939" y="1013889"/>
                  <a:pt x="15" y="941597"/>
                </a:cubicBezTo>
                <a:cubicBezTo>
                  <a:pt x="1969" y="869305"/>
                  <a:pt x="220800" y="336882"/>
                  <a:pt x="234477" y="249936"/>
                </a:cubicBezTo>
                <a:cubicBezTo>
                  <a:pt x="248154" y="162990"/>
                  <a:pt x="60585" y="401359"/>
                  <a:pt x="82077" y="419920"/>
                </a:cubicBezTo>
                <a:cubicBezTo>
                  <a:pt x="103569" y="438481"/>
                  <a:pt x="359523" y="361305"/>
                  <a:pt x="363431" y="361305"/>
                </a:cubicBezTo>
                <a:cubicBezTo>
                  <a:pt x="367339" y="361305"/>
                  <a:pt x="32254" y="475605"/>
                  <a:pt x="105523" y="419920"/>
                </a:cubicBezTo>
                <a:cubicBezTo>
                  <a:pt x="178792" y="364235"/>
                  <a:pt x="792300" y="-69518"/>
                  <a:pt x="808908" y="961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 1332">
            <a:extLst>
              <a:ext uri="{FF2B5EF4-FFF2-40B4-BE49-F238E27FC236}">
                <a16:creationId xmlns:a16="http://schemas.microsoft.com/office/drawing/2014/main" id="{2B9B5B8B-AD86-DB96-D143-42156ECCEF90}"/>
              </a:ext>
            </a:extLst>
          </p:cNvPr>
          <p:cNvSpPr/>
          <p:nvPr/>
        </p:nvSpPr>
        <p:spPr>
          <a:xfrm>
            <a:off x="3950583" y="2823212"/>
            <a:ext cx="453141" cy="1256616"/>
          </a:xfrm>
          <a:custGeom>
            <a:avLst/>
            <a:gdLst>
              <a:gd name="connsiteX0" fmla="*/ 146632 w 453141"/>
              <a:gd name="connsiteY0" fmla="*/ 2050 h 1256616"/>
              <a:gd name="connsiteX1" fmla="*/ 445571 w 453141"/>
              <a:gd name="connsiteY1" fmla="*/ 353742 h 1256616"/>
              <a:gd name="connsiteX2" fmla="*/ 369371 w 453141"/>
              <a:gd name="connsiteY2" fmla="*/ 1256419 h 1256616"/>
              <a:gd name="connsiteX3" fmla="*/ 433848 w 453141"/>
              <a:gd name="connsiteY3" fmla="*/ 441665 h 1256616"/>
              <a:gd name="connsiteX4" fmla="*/ 146632 w 453141"/>
              <a:gd name="connsiteY4" fmla="*/ 1104019 h 1256616"/>
              <a:gd name="connsiteX5" fmla="*/ 252140 w 453141"/>
              <a:gd name="connsiteY5" fmla="*/ 588203 h 1256616"/>
              <a:gd name="connsiteX6" fmla="*/ 94 w 453141"/>
              <a:gd name="connsiteY6" fmla="*/ 945757 h 1256616"/>
              <a:gd name="connsiteX7" fmla="*/ 222832 w 453141"/>
              <a:gd name="connsiteY7" fmla="*/ 453388 h 1256616"/>
              <a:gd name="connsiteX8" fmla="*/ 252140 w 453141"/>
              <a:gd name="connsiteY8" fmla="*/ 218926 h 1256616"/>
              <a:gd name="connsiteX9" fmla="*/ 146632 w 453141"/>
              <a:gd name="connsiteY9" fmla="*/ 2050 h 1256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3141" h="1256616">
                <a:moveTo>
                  <a:pt x="146632" y="2050"/>
                </a:moveTo>
                <a:cubicBezTo>
                  <a:pt x="178871" y="24519"/>
                  <a:pt x="408448" y="144681"/>
                  <a:pt x="445571" y="353742"/>
                </a:cubicBezTo>
                <a:cubicBezTo>
                  <a:pt x="482694" y="562803"/>
                  <a:pt x="371325" y="1241765"/>
                  <a:pt x="369371" y="1256419"/>
                </a:cubicBezTo>
                <a:cubicBezTo>
                  <a:pt x="367417" y="1271073"/>
                  <a:pt x="470971" y="467065"/>
                  <a:pt x="433848" y="441665"/>
                </a:cubicBezTo>
                <a:cubicBezTo>
                  <a:pt x="396725" y="416265"/>
                  <a:pt x="176917" y="1079596"/>
                  <a:pt x="146632" y="1104019"/>
                </a:cubicBezTo>
                <a:cubicBezTo>
                  <a:pt x="116347" y="1128442"/>
                  <a:pt x="276563" y="614580"/>
                  <a:pt x="252140" y="588203"/>
                </a:cubicBezTo>
                <a:cubicBezTo>
                  <a:pt x="227717" y="561826"/>
                  <a:pt x="4979" y="968226"/>
                  <a:pt x="94" y="945757"/>
                </a:cubicBezTo>
                <a:cubicBezTo>
                  <a:pt x="-4791" y="923288"/>
                  <a:pt x="180824" y="574526"/>
                  <a:pt x="222832" y="453388"/>
                </a:cubicBezTo>
                <a:cubicBezTo>
                  <a:pt x="264840" y="332250"/>
                  <a:pt x="264840" y="290241"/>
                  <a:pt x="252140" y="218926"/>
                </a:cubicBezTo>
                <a:cubicBezTo>
                  <a:pt x="239440" y="147611"/>
                  <a:pt x="114393" y="-20419"/>
                  <a:pt x="146632" y="205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 1333">
            <a:extLst>
              <a:ext uri="{FF2B5EF4-FFF2-40B4-BE49-F238E27FC236}">
                <a16:creationId xmlns:a16="http://schemas.microsoft.com/office/drawing/2014/main" id="{2E9A0373-C999-478E-F119-D7B08063C109}"/>
              </a:ext>
            </a:extLst>
          </p:cNvPr>
          <p:cNvSpPr/>
          <p:nvPr/>
        </p:nvSpPr>
        <p:spPr>
          <a:xfrm>
            <a:off x="4581420" y="4121049"/>
            <a:ext cx="257285" cy="162129"/>
          </a:xfrm>
          <a:custGeom>
            <a:avLst/>
            <a:gdLst>
              <a:gd name="connsiteX0" fmla="*/ 257280 w 257285"/>
              <a:gd name="connsiteY0" fmla="*/ 101 h 162129"/>
              <a:gd name="connsiteX1" fmla="*/ 50905 w 257285"/>
              <a:gd name="connsiteY1" fmla="*/ 89001 h 162129"/>
              <a:gd name="connsiteX2" fmla="*/ 105 w 257285"/>
              <a:gd name="connsiteY2" fmla="*/ 162026 h 162129"/>
              <a:gd name="connsiteX3" fmla="*/ 44555 w 257285"/>
              <a:gd name="connsiteY3" fmla="*/ 73126 h 162129"/>
              <a:gd name="connsiteX4" fmla="*/ 257280 w 257285"/>
              <a:gd name="connsiteY4" fmla="*/ 101 h 1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285" h="162129">
                <a:moveTo>
                  <a:pt x="257280" y="101"/>
                </a:moveTo>
                <a:cubicBezTo>
                  <a:pt x="258338" y="2747"/>
                  <a:pt x="93767" y="62014"/>
                  <a:pt x="50905" y="89001"/>
                </a:cubicBezTo>
                <a:cubicBezTo>
                  <a:pt x="8043" y="115988"/>
                  <a:pt x="1163" y="164672"/>
                  <a:pt x="105" y="162026"/>
                </a:cubicBezTo>
                <a:cubicBezTo>
                  <a:pt x="-953" y="159380"/>
                  <a:pt x="5397" y="99055"/>
                  <a:pt x="44555" y="73126"/>
                </a:cubicBezTo>
                <a:cubicBezTo>
                  <a:pt x="83713" y="47197"/>
                  <a:pt x="256222" y="-2545"/>
                  <a:pt x="257280" y="101"/>
                </a:cubicBezTo>
                <a:close/>
              </a:path>
            </a:pathLst>
          </a:cu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 1334">
            <a:extLst>
              <a:ext uri="{FF2B5EF4-FFF2-40B4-BE49-F238E27FC236}">
                <a16:creationId xmlns:a16="http://schemas.microsoft.com/office/drawing/2014/main" id="{3166F73E-2833-6E56-C706-4B7EB08AE64B}"/>
              </a:ext>
            </a:extLst>
          </p:cNvPr>
          <p:cNvSpPr/>
          <p:nvPr/>
        </p:nvSpPr>
        <p:spPr>
          <a:xfrm>
            <a:off x="4172614" y="4045715"/>
            <a:ext cx="73822" cy="269383"/>
          </a:xfrm>
          <a:custGeom>
            <a:avLst/>
            <a:gdLst>
              <a:gd name="connsiteX0" fmla="*/ 3256 w 73822"/>
              <a:gd name="connsiteY0" fmla="*/ 1413 h 269383"/>
              <a:gd name="connsiteX1" fmla="*/ 9858 w 73822"/>
              <a:gd name="connsiteY1" fmla="*/ 83940 h 269383"/>
              <a:gd name="connsiteX2" fmla="*/ 69278 w 73822"/>
              <a:gd name="connsiteY2" fmla="*/ 262198 h 269383"/>
              <a:gd name="connsiteX3" fmla="*/ 62676 w 73822"/>
              <a:gd name="connsiteY3" fmla="*/ 225886 h 269383"/>
              <a:gd name="connsiteX4" fmla="*/ 6557 w 73822"/>
              <a:gd name="connsiteY4" fmla="*/ 146660 h 269383"/>
              <a:gd name="connsiteX5" fmla="*/ 3256 w 73822"/>
              <a:gd name="connsiteY5" fmla="*/ 1413 h 26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822" h="269383">
                <a:moveTo>
                  <a:pt x="3256" y="1413"/>
                </a:moveTo>
                <a:cubicBezTo>
                  <a:pt x="3806" y="-9040"/>
                  <a:pt x="-1146" y="40476"/>
                  <a:pt x="9858" y="83940"/>
                </a:cubicBezTo>
                <a:cubicBezTo>
                  <a:pt x="20862" y="127404"/>
                  <a:pt x="60475" y="238540"/>
                  <a:pt x="69278" y="262198"/>
                </a:cubicBezTo>
                <a:cubicBezTo>
                  <a:pt x="78081" y="285856"/>
                  <a:pt x="73130" y="245142"/>
                  <a:pt x="62676" y="225886"/>
                </a:cubicBezTo>
                <a:cubicBezTo>
                  <a:pt x="52223" y="206630"/>
                  <a:pt x="18661" y="180221"/>
                  <a:pt x="6557" y="146660"/>
                </a:cubicBezTo>
                <a:cubicBezTo>
                  <a:pt x="-5547" y="113099"/>
                  <a:pt x="2706" y="11866"/>
                  <a:pt x="3256" y="1413"/>
                </a:cubicBezTo>
                <a:close/>
              </a:path>
            </a:pathLst>
          </a:cu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 1335">
            <a:extLst>
              <a:ext uri="{FF2B5EF4-FFF2-40B4-BE49-F238E27FC236}">
                <a16:creationId xmlns:a16="http://schemas.microsoft.com/office/drawing/2014/main" id="{CEF6BE56-4AFB-70E0-50A2-CAAA0B2FCFD5}"/>
              </a:ext>
            </a:extLst>
          </p:cNvPr>
          <p:cNvSpPr/>
          <p:nvPr/>
        </p:nvSpPr>
        <p:spPr>
          <a:xfrm>
            <a:off x="3279845" y="4672266"/>
            <a:ext cx="632110" cy="1222538"/>
          </a:xfrm>
          <a:custGeom>
            <a:avLst/>
            <a:gdLst>
              <a:gd name="connsiteX0" fmla="*/ 266544 w 632110"/>
              <a:gd name="connsiteY0" fmla="*/ 251902 h 1222538"/>
              <a:gd name="connsiteX1" fmla="*/ 334506 w 632110"/>
              <a:gd name="connsiteY1" fmla="*/ 468145 h 1222538"/>
              <a:gd name="connsiteX2" fmla="*/ 365398 w 632110"/>
              <a:gd name="connsiteY2" fmla="*/ 369291 h 1222538"/>
              <a:gd name="connsiteX3" fmla="*/ 328328 w 632110"/>
              <a:gd name="connsiteY3" fmla="*/ 480502 h 1222538"/>
              <a:gd name="connsiteX4" fmla="*/ 365398 w 632110"/>
              <a:gd name="connsiteY4" fmla="*/ 696745 h 1222538"/>
              <a:gd name="connsiteX5" fmla="*/ 624890 w 632110"/>
              <a:gd name="connsiteY5" fmla="*/ 1203372 h 1222538"/>
              <a:gd name="connsiteX6" fmla="*/ 513679 w 632110"/>
              <a:gd name="connsiteY6" fmla="*/ 1018020 h 1222538"/>
              <a:gd name="connsiteX7" fmla="*/ 44123 w 632110"/>
              <a:gd name="connsiteY7" fmla="*/ 115977 h 1222538"/>
              <a:gd name="connsiteX8" fmla="*/ 254187 w 632110"/>
              <a:gd name="connsiteY8" fmla="*/ 795599 h 1222538"/>
              <a:gd name="connsiteX9" fmla="*/ 874 w 632110"/>
              <a:gd name="connsiteY9" fmla="*/ 10945 h 1222538"/>
              <a:gd name="connsiteX10" fmla="*/ 173869 w 632110"/>
              <a:gd name="connsiteY10" fmla="*/ 332220 h 1222538"/>
              <a:gd name="connsiteX11" fmla="*/ 266544 w 632110"/>
              <a:gd name="connsiteY11" fmla="*/ 251902 h 1222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32110" h="1222538">
                <a:moveTo>
                  <a:pt x="266544" y="251902"/>
                </a:moveTo>
                <a:cubicBezTo>
                  <a:pt x="293317" y="274556"/>
                  <a:pt x="318030" y="448580"/>
                  <a:pt x="334506" y="468145"/>
                </a:cubicBezTo>
                <a:cubicBezTo>
                  <a:pt x="350982" y="487710"/>
                  <a:pt x="366428" y="367232"/>
                  <a:pt x="365398" y="369291"/>
                </a:cubicBezTo>
                <a:cubicBezTo>
                  <a:pt x="364368" y="371351"/>
                  <a:pt x="328328" y="425926"/>
                  <a:pt x="328328" y="480502"/>
                </a:cubicBezTo>
                <a:cubicBezTo>
                  <a:pt x="328328" y="535078"/>
                  <a:pt x="315971" y="576267"/>
                  <a:pt x="365398" y="696745"/>
                </a:cubicBezTo>
                <a:cubicBezTo>
                  <a:pt x="414825" y="817223"/>
                  <a:pt x="600177" y="1149826"/>
                  <a:pt x="624890" y="1203372"/>
                </a:cubicBezTo>
                <a:cubicBezTo>
                  <a:pt x="649603" y="1256918"/>
                  <a:pt x="610473" y="1199252"/>
                  <a:pt x="513679" y="1018020"/>
                </a:cubicBezTo>
                <a:cubicBezTo>
                  <a:pt x="416885" y="836788"/>
                  <a:pt x="87372" y="153047"/>
                  <a:pt x="44123" y="115977"/>
                </a:cubicBezTo>
                <a:cubicBezTo>
                  <a:pt x="874" y="78907"/>
                  <a:pt x="261395" y="813104"/>
                  <a:pt x="254187" y="795599"/>
                </a:cubicBezTo>
                <a:cubicBezTo>
                  <a:pt x="246979" y="778094"/>
                  <a:pt x="14260" y="88175"/>
                  <a:pt x="874" y="10945"/>
                </a:cubicBezTo>
                <a:cubicBezTo>
                  <a:pt x="-12512" y="-66285"/>
                  <a:pt x="131650" y="288971"/>
                  <a:pt x="173869" y="332220"/>
                </a:cubicBezTo>
                <a:cubicBezTo>
                  <a:pt x="216088" y="375469"/>
                  <a:pt x="239771" y="229248"/>
                  <a:pt x="266544" y="25190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 1336">
            <a:extLst>
              <a:ext uri="{FF2B5EF4-FFF2-40B4-BE49-F238E27FC236}">
                <a16:creationId xmlns:a16="http://schemas.microsoft.com/office/drawing/2014/main" id="{7654DE77-AC1A-5228-2353-23B6A514C04E}"/>
              </a:ext>
            </a:extLst>
          </p:cNvPr>
          <p:cNvSpPr/>
          <p:nvPr/>
        </p:nvSpPr>
        <p:spPr>
          <a:xfrm>
            <a:off x="4607046" y="4887097"/>
            <a:ext cx="324775" cy="555703"/>
          </a:xfrm>
          <a:custGeom>
            <a:avLst/>
            <a:gdLst>
              <a:gd name="connsiteX0" fmla="*/ 137949 w 324775"/>
              <a:gd name="connsiteY0" fmla="*/ 0 h 555703"/>
              <a:gd name="connsiteX1" fmla="*/ 181197 w 324775"/>
              <a:gd name="connsiteY1" fmla="*/ 160638 h 555703"/>
              <a:gd name="connsiteX2" fmla="*/ 323300 w 324775"/>
              <a:gd name="connsiteY2" fmla="*/ 135925 h 555703"/>
              <a:gd name="connsiteX3" fmla="*/ 255338 w 324775"/>
              <a:gd name="connsiteY3" fmla="*/ 210065 h 555703"/>
              <a:gd name="connsiteX4" fmla="*/ 255338 w 324775"/>
              <a:gd name="connsiteY4" fmla="*/ 549876 h 555703"/>
              <a:gd name="connsiteX5" fmla="*/ 230624 w 324775"/>
              <a:gd name="connsiteY5" fmla="*/ 395417 h 555703"/>
              <a:gd name="connsiteX6" fmla="*/ 2024 w 324775"/>
              <a:gd name="connsiteY6" fmla="*/ 24714 h 555703"/>
              <a:gd name="connsiteX7" fmla="*/ 119413 w 324775"/>
              <a:gd name="connsiteY7" fmla="*/ 160638 h 555703"/>
              <a:gd name="connsiteX8" fmla="*/ 137949 w 324775"/>
              <a:gd name="connsiteY8" fmla="*/ 0 h 555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4775" h="555703">
                <a:moveTo>
                  <a:pt x="137949" y="0"/>
                </a:moveTo>
                <a:cubicBezTo>
                  <a:pt x="148246" y="0"/>
                  <a:pt x="150305" y="137984"/>
                  <a:pt x="181197" y="160638"/>
                </a:cubicBezTo>
                <a:cubicBezTo>
                  <a:pt x="212089" y="183292"/>
                  <a:pt x="310943" y="127687"/>
                  <a:pt x="323300" y="135925"/>
                </a:cubicBezTo>
                <a:cubicBezTo>
                  <a:pt x="335657" y="144163"/>
                  <a:pt x="266665" y="141073"/>
                  <a:pt x="255338" y="210065"/>
                </a:cubicBezTo>
                <a:cubicBezTo>
                  <a:pt x="244011" y="279057"/>
                  <a:pt x="259457" y="518984"/>
                  <a:pt x="255338" y="549876"/>
                </a:cubicBezTo>
                <a:cubicBezTo>
                  <a:pt x="251219" y="580768"/>
                  <a:pt x="272843" y="482944"/>
                  <a:pt x="230624" y="395417"/>
                </a:cubicBezTo>
                <a:cubicBezTo>
                  <a:pt x="188405" y="307890"/>
                  <a:pt x="20559" y="63844"/>
                  <a:pt x="2024" y="24714"/>
                </a:cubicBezTo>
                <a:cubicBezTo>
                  <a:pt x="-16511" y="-14416"/>
                  <a:pt x="97789" y="156519"/>
                  <a:pt x="119413" y="160638"/>
                </a:cubicBezTo>
                <a:cubicBezTo>
                  <a:pt x="141037" y="164757"/>
                  <a:pt x="127652" y="0"/>
                  <a:pt x="137949" y="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 1337">
            <a:extLst>
              <a:ext uri="{FF2B5EF4-FFF2-40B4-BE49-F238E27FC236}">
                <a16:creationId xmlns:a16="http://schemas.microsoft.com/office/drawing/2014/main" id="{5D7F6691-1005-F36F-6680-66D46CA68A80}"/>
              </a:ext>
            </a:extLst>
          </p:cNvPr>
          <p:cNvSpPr/>
          <p:nvPr/>
        </p:nvSpPr>
        <p:spPr>
          <a:xfrm>
            <a:off x="3799622" y="5179776"/>
            <a:ext cx="498156" cy="351869"/>
          </a:xfrm>
          <a:custGeom>
            <a:avLst/>
            <a:gdLst>
              <a:gd name="connsiteX0" fmla="*/ 490436 w 498156"/>
              <a:gd name="connsiteY0" fmla="*/ 153981 h 351869"/>
              <a:gd name="connsiteX1" fmla="*/ 175126 w 498156"/>
              <a:gd name="connsiteY1" fmla="*/ 285360 h 351869"/>
              <a:gd name="connsiteX2" fmla="*/ 1705 w 498156"/>
              <a:gd name="connsiteY2" fmla="*/ 348422 h 351869"/>
              <a:gd name="connsiteX3" fmla="*/ 274974 w 498156"/>
              <a:gd name="connsiteY3" fmla="*/ 185512 h 351869"/>
              <a:gd name="connsiteX4" fmla="*/ 238188 w 498156"/>
              <a:gd name="connsiteY4" fmla="*/ 96174 h 351869"/>
              <a:gd name="connsiteX5" fmla="*/ 311760 w 498156"/>
              <a:gd name="connsiteY5" fmla="*/ 153981 h 351869"/>
              <a:gd name="connsiteX6" fmla="*/ 259209 w 498156"/>
              <a:gd name="connsiteY6" fmla="*/ 1581 h 351869"/>
              <a:gd name="connsiteX7" fmla="*/ 390588 w 498156"/>
              <a:gd name="connsiteY7" fmla="*/ 80408 h 351869"/>
              <a:gd name="connsiteX8" fmla="*/ 490436 w 498156"/>
              <a:gd name="connsiteY8" fmla="*/ 153981 h 351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8156" h="351869">
                <a:moveTo>
                  <a:pt x="490436" y="153981"/>
                </a:moveTo>
                <a:cubicBezTo>
                  <a:pt x="454526" y="188140"/>
                  <a:pt x="256581" y="252953"/>
                  <a:pt x="175126" y="285360"/>
                </a:cubicBezTo>
                <a:cubicBezTo>
                  <a:pt x="93671" y="317767"/>
                  <a:pt x="-14936" y="365063"/>
                  <a:pt x="1705" y="348422"/>
                </a:cubicBezTo>
                <a:cubicBezTo>
                  <a:pt x="18346" y="331781"/>
                  <a:pt x="235560" y="227553"/>
                  <a:pt x="274974" y="185512"/>
                </a:cubicBezTo>
                <a:cubicBezTo>
                  <a:pt x="314388" y="143471"/>
                  <a:pt x="232057" y="101429"/>
                  <a:pt x="238188" y="96174"/>
                </a:cubicBezTo>
                <a:cubicBezTo>
                  <a:pt x="244319" y="90919"/>
                  <a:pt x="308257" y="169746"/>
                  <a:pt x="311760" y="153981"/>
                </a:cubicBezTo>
                <a:cubicBezTo>
                  <a:pt x="315263" y="138216"/>
                  <a:pt x="246071" y="13843"/>
                  <a:pt x="259209" y="1581"/>
                </a:cubicBezTo>
                <a:cubicBezTo>
                  <a:pt x="272347" y="-10681"/>
                  <a:pt x="353802" y="51505"/>
                  <a:pt x="390588" y="80408"/>
                </a:cubicBezTo>
                <a:cubicBezTo>
                  <a:pt x="427374" y="109311"/>
                  <a:pt x="526346" y="119822"/>
                  <a:pt x="490436" y="153981"/>
                </a:cubicBezTo>
                <a:close/>
              </a:path>
            </a:pathLst>
          </a:custGeom>
          <a:solidFill>
            <a:schemeClr val="accent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 1339">
            <a:extLst>
              <a:ext uri="{FF2B5EF4-FFF2-40B4-BE49-F238E27FC236}">
                <a16:creationId xmlns:a16="http://schemas.microsoft.com/office/drawing/2014/main" id="{41167604-D664-3EAB-2E2D-6A0A5CD06CD2}"/>
              </a:ext>
            </a:extLst>
          </p:cNvPr>
          <p:cNvSpPr/>
          <p:nvPr/>
        </p:nvSpPr>
        <p:spPr>
          <a:xfrm>
            <a:off x="4358370" y="4006798"/>
            <a:ext cx="105835" cy="193779"/>
          </a:xfrm>
          <a:custGeom>
            <a:avLst/>
            <a:gdLst>
              <a:gd name="connsiteX0" fmla="*/ 105680 w 105835"/>
              <a:gd name="connsiteY0" fmla="*/ 52 h 193779"/>
              <a:gd name="connsiteX1" fmla="*/ 29480 w 105835"/>
              <a:gd name="connsiteY1" fmla="*/ 92127 h 193779"/>
              <a:gd name="connsiteX2" fmla="*/ 7255 w 105835"/>
              <a:gd name="connsiteY2" fmla="*/ 193727 h 193779"/>
              <a:gd name="connsiteX3" fmla="*/ 7255 w 105835"/>
              <a:gd name="connsiteY3" fmla="*/ 104827 h 193779"/>
              <a:gd name="connsiteX4" fmla="*/ 105680 w 105835"/>
              <a:gd name="connsiteY4" fmla="*/ 52 h 19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835" h="193779">
                <a:moveTo>
                  <a:pt x="105680" y="52"/>
                </a:moveTo>
                <a:cubicBezTo>
                  <a:pt x="109384" y="-2065"/>
                  <a:pt x="45884" y="59848"/>
                  <a:pt x="29480" y="92127"/>
                </a:cubicBezTo>
                <a:cubicBezTo>
                  <a:pt x="13076" y="124406"/>
                  <a:pt x="10959" y="191610"/>
                  <a:pt x="7255" y="193727"/>
                </a:cubicBezTo>
                <a:cubicBezTo>
                  <a:pt x="3551" y="195844"/>
                  <a:pt x="-7032" y="133931"/>
                  <a:pt x="7255" y="104827"/>
                </a:cubicBezTo>
                <a:cubicBezTo>
                  <a:pt x="21542" y="75723"/>
                  <a:pt x="101976" y="2169"/>
                  <a:pt x="105680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8" name="フリーフォーム 447">
            <a:extLst>
              <a:ext uri="{FF2B5EF4-FFF2-40B4-BE49-F238E27FC236}">
                <a16:creationId xmlns:a16="http://schemas.microsoft.com/office/drawing/2014/main" id="{FDE33A5B-40D7-A45D-A5DD-9E5BC991A8E6}"/>
              </a:ext>
            </a:extLst>
          </p:cNvPr>
          <p:cNvSpPr/>
          <p:nvPr/>
        </p:nvSpPr>
        <p:spPr>
          <a:xfrm>
            <a:off x="3477963" y="5130600"/>
            <a:ext cx="208192" cy="270949"/>
          </a:xfrm>
          <a:custGeom>
            <a:avLst/>
            <a:gdLst>
              <a:gd name="connsiteX0" fmla="*/ 33333 w 208192"/>
              <a:gd name="connsiteY0" fmla="*/ 15 h 270949"/>
              <a:gd name="connsiteX1" fmla="*/ 39983 w 208192"/>
              <a:gd name="connsiteY1" fmla="*/ 103093 h 270949"/>
              <a:gd name="connsiteX2" fmla="*/ 206238 w 208192"/>
              <a:gd name="connsiteY2" fmla="*/ 269348 h 270949"/>
              <a:gd name="connsiteX3" fmla="*/ 123110 w 208192"/>
              <a:gd name="connsiteY3" fmla="*/ 182895 h 270949"/>
              <a:gd name="connsiteX4" fmla="*/ 3407 w 208192"/>
              <a:gd name="connsiteY4" fmla="*/ 109743 h 270949"/>
              <a:gd name="connsiteX5" fmla="*/ 33333 w 208192"/>
              <a:gd name="connsiteY5" fmla="*/ 15 h 270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192" h="270949">
                <a:moveTo>
                  <a:pt x="33333" y="15"/>
                </a:moveTo>
                <a:cubicBezTo>
                  <a:pt x="39429" y="-1093"/>
                  <a:pt x="11165" y="58204"/>
                  <a:pt x="39983" y="103093"/>
                </a:cubicBezTo>
                <a:cubicBezTo>
                  <a:pt x="68801" y="147982"/>
                  <a:pt x="192384" y="256048"/>
                  <a:pt x="206238" y="269348"/>
                </a:cubicBezTo>
                <a:cubicBezTo>
                  <a:pt x="220092" y="282648"/>
                  <a:pt x="156915" y="209496"/>
                  <a:pt x="123110" y="182895"/>
                </a:cubicBezTo>
                <a:cubicBezTo>
                  <a:pt x="89305" y="156294"/>
                  <a:pt x="18370" y="137452"/>
                  <a:pt x="3407" y="109743"/>
                </a:cubicBezTo>
                <a:cubicBezTo>
                  <a:pt x="-11556" y="82034"/>
                  <a:pt x="27237" y="1123"/>
                  <a:pt x="33333" y="1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9" name="フリーフォーム 448">
            <a:extLst>
              <a:ext uri="{FF2B5EF4-FFF2-40B4-BE49-F238E27FC236}">
                <a16:creationId xmlns:a16="http://schemas.microsoft.com/office/drawing/2014/main" id="{BB646BAA-FAAD-DA54-3DC9-3CFFE560E3EC}"/>
              </a:ext>
            </a:extLst>
          </p:cNvPr>
          <p:cNvSpPr/>
          <p:nvPr/>
        </p:nvSpPr>
        <p:spPr>
          <a:xfrm>
            <a:off x="3857409" y="5768337"/>
            <a:ext cx="197439" cy="128392"/>
          </a:xfrm>
          <a:custGeom>
            <a:avLst/>
            <a:gdLst>
              <a:gd name="connsiteX0" fmla="*/ 216 w 197439"/>
              <a:gd name="connsiteY0" fmla="*/ 638 h 128392"/>
              <a:gd name="connsiteX1" fmla="*/ 127216 w 197439"/>
              <a:gd name="connsiteY1" fmla="*/ 83188 h 128392"/>
              <a:gd name="connsiteX2" fmla="*/ 197066 w 197439"/>
              <a:gd name="connsiteY2" fmla="*/ 127638 h 128392"/>
              <a:gd name="connsiteX3" fmla="*/ 98641 w 197439"/>
              <a:gd name="connsiteY3" fmla="*/ 48263 h 128392"/>
              <a:gd name="connsiteX4" fmla="*/ 216 w 197439"/>
              <a:gd name="connsiteY4" fmla="*/ 638 h 128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439" h="128392">
                <a:moveTo>
                  <a:pt x="216" y="638"/>
                </a:moveTo>
                <a:cubicBezTo>
                  <a:pt x="4978" y="6459"/>
                  <a:pt x="127216" y="83188"/>
                  <a:pt x="127216" y="83188"/>
                </a:cubicBezTo>
                <a:cubicBezTo>
                  <a:pt x="160024" y="104355"/>
                  <a:pt x="201828" y="133459"/>
                  <a:pt x="197066" y="127638"/>
                </a:cubicBezTo>
                <a:cubicBezTo>
                  <a:pt x="192304" y="121817"/>
                  <a:pt x="126687" y="66255"/>
                  <a:pt x="98641" y="48263"/>
                </a:cubicBezTo>
                <a:cubicBezTo>
                  <a:pt x="70595" y="30271"/>
                  <a:pt x="-4546" y="-5183"/>
                  <a:pt x="216" y="63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0" name="フリーフォーム 449">
            <a:extLst>
              <a:ext uri="{FF2B5EF4-FFF2-40B4-BE49-F238E27FC236}">
                <a16:creationId xmlns:a16="http://schemas.microsoft.com/office/drawing/2014/main" id="{CF437FE6-C8C9-8B1F-D943-CD3024C2542C}"/>
              </a:ext>
            </a:extLst>
          </p:cNvPr>
          <p:cNvSpPr/>
          <p:nvPr/>
        </p:nvSpPr>
        <p:spPr>
          <a:xfrm>
            <a:off x="3753293" y="5369148"/>
            <a:ext cx="67461" cy="199019"/>
          </a:xfrm>
          <a:custGeom>
            <a:avLst/>
            <a:gdLst>
              <a:gd name="connsiteX0" fmla="*/ 63795 w 67461"/>
              <a:gd name="connsiteY0" fmla="*/ 294 h 199019"/>
              <a:gd name="connsiteX1" fmla="*/ 17721 w 67461"/>
              <a:gd name="connsiteY1" fmla="*/ 81810 h 199019"/>
              <a:gd name="connsiteX2" fmla="*/ 67340 w 67461"/>
              <a:gd name="connsiteY2" fmla="*/ 198768 h 199019"/>
              <a:gd name="connsiteX3" fmla="*/ 0 w 67461"/>
              <a:gd name="connsiteY3" fmla="*/ 110164 h 199019"/>
              <a:gd name="connsiteX4" fmla="*/ 63795 w 67461"/>
              <a:gd name="connsiteY4" fmla="*/ 294 h 199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461" h="199019">
                <a:moveTo>
                  <a:pt x="63795" y="294"/>
                </a:moveTo>
                <a:cubicBezTo>
                  <a:pt x="66749" y="-4432"/>
                  <a:pt x="17130" y="48731"/>
                  <a:pt x="17721" y="81810"/>
                </a:cubicBezTo>
                <a:cubicBezTo>
                  <a:pt x="18312" y="114889"/>
                  <a:pt x="70294" y="194042"/>
                  <a:pt x="67340" y="198768"/>
                </a:cubicBezTo>
                <a:cubicBezTo>
                  <a:pt x="64387" y="203494"/>
                  <a:pt x="0" y="140289"/>
                  <a:pt x="0" y="110164"/>
                </a:cubicBezTo>
                <a:cubicBezTo>
                  <a:pt x="0" y="80039"/>
                  <a:pt x="60841" y="5020"/>
                  <a:pt x="63795" y="29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1" name="フリーフォーム 450">
            <a:extLst>
              <a:ext uri="{FF2B5EF4-FFF2-40B4-BE49-F238E27FC236}">
                <a16:creationId xmlns:a16="http://schemas.microsoft.com/office/drawing/2014/main" id="{223CD0D0-D9CC-CE79-C12C-F3322E924486}"/>
              </a:ext>
            </a:extLst>
          </p:cNvPr>
          <p:cNvSpPr/>
          <p:nvPr/>
        </p:nvSpPr>
        <p:spPr>
          <a:xfrm>
            <a:off x="4279440" y="5133775"/>
            <a:ext cx="238610" cy="108953"/>
          </a:xfrm>
          <a:custGeom>
            <a:avLst/>
            <a:gdLst>
              <a:gd name="connsiteX0" fmla="*/ 238585 w 238610"/>
              <a:gd name="connsiteY0" fmla="*/ 200 h 108953"/>
              <a:gd name="connsiteX1" fmla="*/ 187785 w 238610"/>
              <a:gd name="connsiteY1" fmla="*/ 60525 h 108953"/>
              <a:gd name="connsiteX2" fmla="*/ 121110 w 238610"/>
              <a:gd name="connsiteY2" fmla="*/ 108150 h 108953"/>
              <a:gd name="connsiteX3" fmla="*/ 73485 w 238610"/>
              <a:gd name="connsiteY3" fmla="*/ 85925 h 108953"/>
              <a:gd name="connsiteX4" fmla="*/ 460 w 238610"/>
              <a:gd name="connsiteY4" fmla="*/ 28775 h 108953"/>
              <a:gd name="connsiteX5" fmla="*/ 44910 w 238610"/>
              <a:gd name="connsiteY5" fmla="*/ 51000 h 108953"/>
              <a:gd name="connsiteX6" fmla="*/ 95710 w 238610"/>
              <a:gd name="connsiteY6" fmla="*/ 79575 h 108953"/>
              <a:gd name="connsiteX7" fmla="*/ 108410 w 238610"/>
              <a:gd name="connsiteY7" fmla="*/ 85925 h 108953"/>
              <a:gd name="connsiteX8" fmla="*/ 133810 w 238610"/>
              <a:gd name="connsiteY8" fmla="*/ 79575 h 108953"/>
              <a:gd name="connsiteX9" fmla="*/ 168735 w 238610"/>
              <a:gd name="connsiteY9" fmla="*/ 66875 h 108953"/>
              <a:gd name="connsiteX10" fmla="*/ 181435 w 238610"/>
              <a:gd name="connsiteY10" fmla="*/ 41475 h 108953"/>
              <a:gd name="connsiteX11" fmla="*/ 238585 w 238610"/>
              <a:gd name="connsiteY11" fmla="*/ 200 h 108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8610" h="108953">
                <a:moveTo>
                  <a:pt x="238585" y="200"/>
                </a:moveTo>
                <a:cubicBezTo>
                  <a:pt x="239643" y="3375"/>
                  <a:pt x="207364" y="42533"/>
                  <a:pt x="187785" y="60525"/>
                </a:cubicBezTo>
                <a:cubicBezTo>
                  <a:pt x="168206" y="78517"/>
                  <a:pt x="140160" y="103917"/>
                  <a:pt x="121110" y="108150"/>
                </a:cubicBezTo>
                <a:cubicBezTo>
                  <a:pt x="102060" y="112383"/>
                  <a:pt x="93593" y="99154"/>
                  <a:pt x="73485" y="85925"/>
                </a:cubicBezTo>
                <a:cubicBezTo>
                  <a:pt x="53377" y="72696"/>
                  <a:pt x="5222" y="34596"/>
                  <a:pt x="460" y="28775"/>
                </a:cubicBezTo>
                <a:cubicBezTo>
                  <a:pt x="-4302" y="22954"/>
                  <a:pt x="29035" y="42533"/>
                  <a:pt x="44910" y="51000"/>
                </a:cubicBezTo>
                <a:cubicBezTo>
                  <a:pt x="60785" y="59467"/>
                  <a:pt x="95710" y="79575"/>
                  <a:pt x="95710" y="79575"/>
                </a:cubicBezTo>
                <a:cubicBezTo>
                  <a:pt x="106293" y="85396"/>
                  <a:pt x="102060" y="85925"/>
                  <a:pt x="108410" y="85925"/>
                </a:cubicBezTo>
                <a:cubicBezTo>
                  <a:pt x="114760" y="85925"/>
                  <a:pt x="123756" y="82750"/>
                  <a:pt x="133810" y="79575"/>
                </a:cubicBezTo>
                <a:cubicBezTo>
                  <a:pt x="143864" y="76400"/>
                  <a:pt x="160798" y="73225"/>
                  <a:pt x="168735" y="66875"/>
                </a:cubicBezTo>
                <a:cubicBezTo>
                  <a:pt x="176672" y="60525"/>
                  <a:pt x="172968" y="50471"/>
                  <a:pt x="181435" y="41475"/>
                </a:cubicBezTo>
                <a:cubicBezTo>
                  <a:pt x="189902" y="32479"/>
                  <a:pt x="237527" y="-2975"/>
                  <a:pt x="238585" y="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2" name="フリーフォーム 451">
            <a:extLst>
              <a:ext uri="{FF2B5EF4-FFF2-40B4-BE49-F238E27FC236}">
                <a16:creationId xmlns:a16="http://schemas.microsoft.com/office/drawing/2014/main" id="{B5FFF547-8C7A-DFBA-13C9-650B6613C30B}"/>
              </a:ext>
            </a:extLst>
          </p:cNvPr>
          <p:cNvSpPr/>
          <p:nvPr/>
        </p:nvSpPr>
        <p:spPr>
          <a:xfrm>
            <a:off x="3686762" y="4294707"/>
            <a:ext cx="218518" cy="188401"/>
          </a:xfrm>
          <a:custGeom>
            <a:avLst/>
            <a:gdLst>
              <a:gd name="connsiteX0" fmla="*/ 193088 w 218518"/>
              <a:gd name="connsiteY0" fmla="*/ 16943 h 188401"/>
              <a:gd name="connsiteX1" fmla="*/ 218488 w 218518"/>
              <a:gd name="connsiteY1" fmla="*/ 77268 h 188401"/>
              <a:gd name="connsiteX2" fmla="*/ 196263 w 218518"/>
              <a:gd name="connsiteY2" fmla="*/ 147118 h 188401"/>
              <a:gd name="connsiteX3" fmla="*/ 120063 w 218518"/>
              <a:gd name="connsiteY3" fmla="*/ 188393 h 188401"/>
              <a:gd name="connsiteX4" fmla="*/ 12113 w 218518"/>
              <a:gd name="connsiteY4" fmla="*/ 143943 h 188401"/>
              <a:gd name="connsiteX5" fmla="*/ 2588 w 218518"/>
              <a:gd name="connsiteY5" fmla="*/ 89968 h 188401"/>
              <a:gd name="connsiteX6" fmla="*/ 5763 w 218518"/>
              <a:gd name="connsiteY6" fmla="*/ 48693 h 188401"/>
              <a:gd name="connsiteX7" fmla="*/ 5763 w 218518"/>
              <a:gd name="connsiteY7" fmla="*/ 23293 h 188401"/>
              <a:gd name="connsiteX8" fmla="*/ 85138 w 218518"/>
              <a:gd name="connsiteY8" fmla="*/ 1068 h 188401"/>
              <a:gd name="connsiteX9" fmla="*/ 123238 w 218518"/>
              <a:gd name="connsiteY9" fmla="*/ 4243 h 188401"/>
              <a:gd name="connsiteX10" fmla="*/ 193088 w 218518"/>
              <a:gd name="connsiteY10" fmla="*/ 16943 h 18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8518" h="188401">
                <a:moveTo>
                  <a:pt x="193088" y="16943"/>
                </a:moveTo>
                <a:cubicBezTo>
                  <a:pt x="208963" y="29114"/>
                  <a:pt x="217959" y="55572"/>
                  <a:pt x="218488" y="77268"/>
                </a:cubicBezTo>
                <a:cubicBezTo>
                  <a:pt x="219017" y="98964"/>
                  <a:pt x="212667" y="128597"/>
                  <a:pt x="196263" y="147118"/>
                </a:cubicBezTo>
                <a:cubicBezTo>
                  <a:pt x="179859" y="165639"/>
                  <a:pt x="150755" y="188922"/>
                  <a:pt x="120063" y="188393"/>
                </a:cubicBezTo>
                <a:cubicBezTo>
                  <a:pt x="89371" y="187864"/>
                  <a:pt x="31692" y="160347"/>
                  <a:pt x="12113" y="143943"/>
                </a:cubicBezTo>
                <a:cubicBezTo>
                  <a:pt x="-7466" y="127539"/>
                  <a:pt x="3646" y="105843"/>
                  <a:pt x="2588" y="89968"/>
                </a:cubicBezTo>
                <a:cubicBezTo>
                  <a:pt x="1530" y="74093"/>
                  <a:pt x="5234" y="59805"/>
                  <a:pt x="5763" y="48693"/>
                </a:cubicBezTo>
                <a:cubicBezTo>
                  <a:pt x="6292" y="37581"/>
                  <a:pt x="-7466" y="31230"/>
                  <a:pt x="5763" y="23293"/>
                </a:cubicBezTo>
                <a:cubicBezTo>
                  <a:pt x="18992" y="15356"/>
                  <a:pt x="65559" y="4243"/>
                  <a:pt x="85138" y="1068"/>
                </a:cubicBezTo>
                <a:cubicBezTo>
                  <a:pt x="104717" y="-2107"/>
                  <a:pt x="112655" y="2655"/>
                  <a:pt x="123238" y="4243"/>
                </a:cubicBezTo>
                <a:cubicBezTo>
                  <a:pt x="133821" y="5830"/>
                  <a:pt x="177213" y="4772"/>
                  <a:pt x="193088" y="169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3" name="円/楕円 452">
            <a:extLst>
              <a:ext uri="{FF2B5EF4-FFF2-40B4-BE49-F238E27FC236}">
                <a16:creationId xmlns:a16="http://schemas.microsoft.com/office/drawing/2014/main" id="{332A5224-C1AE-A8F7-535C-E6F26D06A840}"/>
              </a:ext>
            </a:extLst>
          </p:cNvPr>
          <p:cNvSpPr/>
          <p:nvPr/>
        </p:nvSpPr>
        <p:spPr>
          <a:xfrm flipV="1">
            <a:off x="3813674" y="4324129"/>
            <a:ext cx="70325" cy="703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0" name="円/楕円 489">
            <a:extLst>
              <a:ext uri="{FF2B5EF4-FFF2-40B4-BE49-F238E27FC236}">
                <a16:creationId xmlns:a16="http://schemas.microsoft.com/office/drawing/2014/main" id="{DC1FE728-697B-4677-B337-E5222A0A644C}"/>
              </a:ext>
            </a:extLst>
          </p:cNvPr>
          <p:cNvSpPr/>
          <p:nvPr/>
        </p:nvSpPr>
        <p:spPr>
          <a:xfrm>
            <a:off x="3735004" y="4337158"/>
            <a:ext cx="62689" cy="626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4" name="フリーフォーム 453">
            <a:extLst>
              <a:ext uri="{FF2B5EF4-FFF2-40B4-BE49-F238E27FC236}">
                <a16:creationId xmlns:a16="http://schemas.microsoft.com/office/drawing/2014/main" id="{208ACCFD-0844-7934-530F-43EDA086C5A8}"/>
              </a:ext>
            </a:extLst>
          </p:cNvPr>
          <p:cNvSpPr/>
          <p:nvPr/>
        </p:nvSpPr>
        <p:spPr>
          <a:xfrm>
            <a:off x="4172098" y="4662045"/>
            <a:ext cx="36171" cy="161267"/>
          </a:xfrm>
          <a:custGeom>
            <a:avLst/>
            <a:gdLst>
              <a:gd name="connsiteX0" fmla="*/ 657 w 36171"/>
              <a:gd name="connsiteY0" fmla="*/ 107 h 161267"/>
              <a:gd name="connsiteX1" fmla="*/ 13536 w 36171"/>
              <a:gd name="connsiteY1" fmla="*/ 87040 h 161267"/>
              <a:gd name="connsiteX2" fmla="*/ 19975 w 36171"/>
              <a:gd name="connsiteY2" fmla="*/ 122456 h 161267"/>
              <a:gd name="connsiteX3" fmla="*/ 657 w 36171"/>
              <a:gd name="connsiteY3" fmla="*/ 161093 h 161267"/>
              <a:gd name="connsiteX4" fmla="*/ 36074 w 36171"/>
              <a:gd name="connsiteY4" fmla="*/ 106358 h 161267"/>
              <a:gd name="connsiteX5" fmla="*/ 657 w 36171"/>
              <a:gd name="connsiteY5" fmla="*/ 107 h 161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71" h="161267">
                <a:moveTo>
                  <a:pt x="657" y="107"/>
                </a:moveTo>
                <a:cubicBezTo>
                  <a:pt x="-3099" y="-3113"/>
                  <a:pt x="10316" y="66649"/>
                  <a:pt x="13536" y="87040"/>
                </a:cubicBezTo>
                <a:cubicBezTo>
                  <a:pt x="16756" y="107431"/>
                  <a:pt x="22122" y="110114"/>
                  <a:pt x="19975" y="122456"/>
                </a:cubicBezTo>
                <a:cubicBezTo>
                  <a:pt x="17829" y="134798"/>
                  <a:pt x="-2026" y="163776"/>
                  <a:pt x="657" y="161093"/>
                </a:cubicBezTo>
                <a:cubicBezTo>
                  <a:pt x="3340" y="158410"/>
                  <a:pt x="33928" y="127286"/>
                  <a:pt x="36074" y="106358"/>
                </a:cubicBezTo>
                <a:cubicBezTo>
                  <a:pt x="38220" y="85430"/>
                  <a:pt x="4413" y="3327"/>
                  <a:pt x="657" y="1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5" name="フリーフォーム 454">
            <a:extLst>
              <a:ext uri="{FF2B5EF4-FFF2-40B4-BE49-F238E27FC236}">
                <a16:creationId xmlns:a16="http://schemas.microsoft.com/office/drawing/2014/main" id="{A3EE0ECC-1B09-5160-F151-641D142000E2}"/>
              </a:ext>
            </a:extLst>
          </p:cNvPr>
          <p:cNvSpPr/>
          <p:nvPr/>
        </p:nvSpPr>
        <p:spPr>
          <a:xfrm>
            <a:off x="4562334" y="4539676"/>
            <a:ext cx="62492" cy="272526"/>
          </a:xfrm>
          <a:custGeom>
            <a:avLst/>
            <a:gdLst>
              <a:gd name="connsiteX0" fmla="*/ 7 w 62492"/>
              <a:gd name="connsiteY0" fmla="*/ 127 h 272526"/>
              <a:gd name="connsiteX1" fmla="*/ 35424 w 62492"/>
              <a:gd name="connsiteY1" fmla="*/ 93499 h 272526"/>
              <a:gd name="connsiteX2" fmla="*/ 57962 w 62492"/>
              <a:gd name="connsiteY2" fmla="*/ 228727 h 272526"/>
              <a:gd name="connsiteX3" fmla="*/ 61181 w 62492"/>
              <a:gd name="connsiteY3" fmla="*/ 270583 h 272526"/>
              <a:gd name="connsiteX4" fmla="*/ 41863 w 62492"/>
              <a:gd name="connsiteY4" fmla="*/ 177211 h 272526"/>
              <a:gd name="connsiteX5" fmla="*/ 32204 w 62492"/>
              <a:gd name="connsiteY5" fmla="*/ 112817 h 272526"/>
              <a:gd name="connsiteX6" fmla="*/ 7 w 62492"/>
              <a:gd name="connsiteY6" fmla="*/ 127 h 272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492" h="272526">
                <a:moveTo>
                  <a:pt x="7" y="127"/>
                </a:moveTo>
                <a:cubicBezTo>
                  <a:pt x="544" y="-3093"/>
                  <a:pt x="25765" y="55399"/>
                  <a:pt x="35424" y="93499"/>
                </a:cubicBezTo>
                <a:cubicBezTo>
                  <a:pt x="45083" y="131599"/>
                  <a:pt x="53669" y="199213"/>
                  <a:pt x="57962" y="228727"/>
                </a:cubicBezTo>
                <a:cubicBezTo>
                  <a:pt x="62255" y="258241"/>
                  <a:pt x="63864" y="279169"/>
                  <a:pt x="61181" y="270583"/>
                </a:cubicBezTo>
                <a:cubicBezTo>
                  <a:pt x="58498" y="261997"/>
                  <a:pt x="46692" y="203505"/>
                  <a:pt x="41863" y="177211"/>
                </a:cubicBezTo>
                <a:cubicBezTo>
                  <a:pt x="37034" y="150917"/>
                  <a:pt x="37034" y="136965"/>
                  <a:pt x="32204" y="112817"/>
                </a:cubicBezTo>
                <a:cubicBezTo>
                  <a:pt x="27374" y="88669"/>
                  <a:pt x="-530" y="3347"/>
                  <a:pt x="7" y="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6" name="フリーフォーム 455">
            <a:extLst>
              <a:ext uri="{FF2B5EF4-FFF2-40B4-BE49-F238E27FC236}">
                <a16:creationId xmlns:a16="http://schemas.microsoft.com/office/drawing/2014/main" id="{34EFA2C1-F71F-99BE-BE6C-C3A06FD5AAAF}"/>
              </a:ext>
            </a:extLst>
          </p:cNvPr>
          <p:cNvSpPr/>
          <p:nvPr/>
        </p:nvSpPr>
        <p:spPr>
          <a:xfrm>
            <a:off x="4425848" y="5292660"/>
            <a:ext cx="48969" cy="174693"/>
          </a:xfrm>
          <a:custGeom>
            <a:avLst/>
            <a:gdLst>
              <a:gd name="connsiteX0" fmla="*/ 35027 w 48969"/>
              <a:gd name="connsiteY0" fmla="*/ 65 h 174693"/>
              <a:gd name="connsiteX1" fmla="*/ 47727 w 48969"/>
              <a:gd name="connsiteY1" fmla="*/ 104840 h 174693"/>
              <a:gd name="connsiteX2" fmla="*/ 102 w 48969"/>
              <a:gd name="connsiteY2" fmla="*/ 174690 h 174693"/>
              <a:gd name="connsiteX3" fmla="*/ 35027 w 48969"/>
              <a:gd name="connsiteY3" fmla="*/ 108015 h 174693"/>
              <a:gd name="connsiteX4" fmla="*/ 35027 w 48969"/>
              <a:gd name="connsiteY4" fmla="*/ 88965 h 174693"/>
              <a:gd name="connsiteX5" fmla="*/ 35027 w 48969"/>
              <a:gd name="connsiteY5" fmla="*/ 65 h 174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69" h="174693">
                <a:moveTo>
                  <a:pt x="35027" y="65"/>
                </a:moveTo>
                <a:cubicBezTo>
                  <a:pt x="37144" y="2711"/>
                  <a:pt x="53548" y="75736"/>
                  <a:pt x="47727" y="104840"/>
                </a:cubicBezTo>
                <a:cubicBezTo>
                  <a:pt x="41906" y="133944"/>
                  <a:pt x="2219" y="174161"/>
                  <a:pt x="102" y="174690"/>
                </a:cubicBezTo>
                <a:cubicBezTo>
                  <a:pt x="-2015" y="175219"/>
                  <a:pt x="29206" y="122302"/>
                  <a:pt x="35027" y="108015"/>
                </a:cubicBezTo>
                <a:cubicBezTo>
                  <a:pt x="40848" y="93728"/>
                  <a:pt x="33969" y="101665"/>
                  <a:pt x="35027" y="88965"/>
                </a:cubicBezTo>
                <a:cubicBezTo>
                  <a:pt x="36085" y="76265"/>
                  <a:pt x="32910" y="-2581"/>
                  <a:pt x="35027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7" name="フリーフォーム 456">
            <a:extLst>
              <a:ext uri="{FF2B5EF4-FFF2-40B4-BE49-F238E27FC236}">
                <a16:creationId xmlns:a16="http://schemas.microsoft.com/office/drawing/2014/main" id="{8EBB73CE-6D35-03A4-E07E-8FF0E35192F5}"/>
              </a:ext>
            </a:extLst>
          </p:cNvPr>
          <p:cNvSpPr/>
          <p:nvPr/>
        </p:nvSpPr>
        <p:spPr>
          <a:xfrm>
            <a:off x="4323735" y="5292240"/>
            <a:ext cx="51464" cy="162410"/>
          </a:xfrm>
          <a:custGeom>
            <a:avLst/>
            <a:gdLst>
              <a:gd name="connsiteX0" fmla="*/ 22840 w 51464"/>
              <a:gd name="connsiteY0" fmla="*/ 485 h 162410"/>
              <a:gd name="connsiteX1" fmla="*/ 615 w 51464"/>
              <a:gd name="connsiteY1" fmla="*/ 117960 h 162410"/>
              <a:gd name="connsiteX2" fmla="*/ 51415 w 51464"/>
              <a:gd name="connsiteY2" fmla="*/ 162410 h 162410"/>
              <a:gd name="connsiteX3" fmla="*/ 10140 w 51464"/>
              <a:gd name="connsiteY3" fmla="*/ 117960 h 162410"/>
              <a:gd name="connsiteX4" fmla="*/ 16490 w 51464"/>
              <a:gd name="connsiteY4" fmla="*/ 76685 h 162410"/>
              <a:gd name="connsiteX5" fmla="*/ 22840 w 51464"/>
              <a:gd name="connsiteY5" fmla="*/ 485 h 162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64" h="162410">
                <a:moveTo>
                  <a:pt x="22840" y="485"/>
                </a:moveTo>
                <a:cubicBezTo>
                  <a:pt x="20194" y="7364"/>
                  <a:pt x="-4147" y="90973"/>
                  <a:pt x="615" y="117960"/>
                </a:cubicBezTo>
                <a:cubicBezTo>
                  <a:pt x="5377" y="144947"/>
                  <a:pt x="49828" y="162410"/>
                  <a:pt x="51415" y="162410"/>
                </a:cubicBezTo>
                <a:cubicBezTo>
                  <a:pt x="53002" y="162410"/>
                  <a:pt x="15961" y="132247"/>
                  <a:pt x="10140" y="117960"/>
                </a:cubicBezTo>
                <a:cubicBezTo>
                  <a:pt x="4319" y="103673"/>
                  <a:pt x="14373" y="91502"/>
                  <a:pt x="16490" y="76685"/>
                </a:cubicBezTo>
                <a:cubicBezTo>
                  <a:pt x="18607" y="61868"/>
                  <a:pt x="25486" y="-6394"/>
                  <a:pt x="22840" y="4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269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田中みな実 スペシャルインタビュー 】初主演映画『ずっと独身でいるつもり？』公開！30代を生き抜くヒントとは？｜＠BAILA">
            <a:extLst>
              <a:ext uri="{FF2B5EF4-FFF2-40B4-BE49-F238E27FC236}">
                <a16:creationId xmlns:a16="http://schemas.microsoft.com/office/drawing/2014/main" id="{3D21382C-BB46-E9DB-9997-0A816B034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9175"/>
            <a:ext cx="9601200" cy="822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916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田中みな実が熱弁 男性が「皆に優しいんでしょ？」と聞かれた際の正答は… – Sirabee">
            <a:extLst>
              <a:ext uri="{FF2B5EF4-FFF2-40B4-BE49-F238E27FC236}">
                <a16:creationId xmlns:a16="http://schemas.microsoft.com/office/drawing/2014/main" id="{0D7E1701-4352-155C-FDDE-696BA4A98A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1" r="13784"/>
          <a:stretch/>
        </p:blipFill>
        <p:spPr bwMode="auto">
          <a:xfrm>
            <a:off x="144379" y="1927407"/>
            <a:ext cx="9336506" cy="894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535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田中みな実が熱弁 男性が「皆に優しいんでしょ？」と聞かれた際の正答は… – Sirabee" hidden="1">
            <a:extLst>
              <a:ext uri="{FF2B5EF4-FFF2-40B4-BE49-F238E27FC236}">
                <a16:creationId xmlns:a16="http://schemas.microsoft.com/office/drawing/2014/main" id="{0D7E1701-4352-155C-FDDE-696BA4A98A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1" r="13784"/>
          <a:stretch/>
        </p:blipFill>
        <p:spPr bwMode="auto">
          <a:xfrm>
            <a:off x="144379" y="1927407"/>
            <a:ext cx="9336506" cy="8946786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</p:pic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4BD26C57-138A-D987-3D3A-1AD8A156CEA8}"/>
              </a:ext>
            </a:extLst>
          </p:cNvPr>
          <p:cNvSpPr/>
          <p:nvPr/>
        </p:nvSpPr>
        <p:spPr>
          <a:xfrm>
            <a:off x="5133847" y="4646170"/>
            <a:ext cx="283804" cy="224811"/>
          </a:xfrm>
          <a:custGeom>
            <a:avLst/>
            <a:gdLst>
              <a:gd name="connsiteX0" fmla="*/ 16003 w 283804"/>
              <a:gd name="connsiteY0" fmla="*/ 224280 h 224811"/>
              <a:gd name="connsiteX1" fmla="*/ 168403 w 283804"/>
              <a:gd name="connsiteY1" fmla="*/ 129030 h 224811"/>
              <a:gd name="connsiteX2" fmla="*/ 282703 w 283804"/>
              <a:gd name="connsiteY2" fmla="*/ 113155 h 224811"/>
              <a:gd name="connsiteX3" fmla="*/ 225553 w 283804"/>
              <a:gd name="connsiteY3" fmla="*/ 43305 h 224811"/>
              <a:gd name="connsiteX4" fmla="*/ 212853 w 283804"/>
              <a:gd name="connsiteY4" fmla="*/ 2030 h 224811"/>
              <a:gd name="connsiteX5" fmla="*/ 257303 w 283804"/>
              <a:gd name="connsiteY5" fmla="*/ 106805 h 224811"/>
              <a:gd name="connsiteX6" fmla="*/ 190628 w 283804"/>
              <a:gd name="connsiteY6" fmla="*/ 106805 h 224811"/>
              <a:gd name="connsiteX7" fmla="*/ 190628 w 283804"/>
              <a:gd name="connsiteY7" fmla="*/ 84580 h 224811"/>
              <a:gd name="connsiteX8" fmla="*/ 193803 w 283804"/>
              <a:gd name="connsiteY8" fmla="*/ 49655 h 224811"/>
              <a:gd name="connsiteX9" fmla="*/ 181103 w 283804"/>
              <a:gd name="connsiteY9" fmla="*/ 75055 h 224811"/>
              <a:gd name="connsiteX10" fmla="*/ 171578 w 283804"/>
              <a:gd name="connsiteY10" fmla="*/ 113155 h 224811"/>
              <a:gd name="connsiteX11" fmla="*/ 158878 w 283804"/>
              <a:gd name="connsiteY11" fmla="*/ 116330 h 224811"/>
              <a:gd name="connsiteX12" fmla="*/ 146178 w 283804"/>
              <a:gd name="connsiteY12" fmla="*/ 78230 h 224811"/>
              <a:gd name="connsiteX13" fmla="*/ 139828 w 283804"/>
              <a:gd name="connsiteY13" fmla="*/ 122680 h 224811"/>
              <a:gd name="connsiteX14" fmla="*/ 127128 w 283804"/>
              <a:gd name="connsiteY14" fmla="*/ 125855 h 224811"/>
              <a:gd name="connsiteX15" fmla="*/ 98553 w 283804"/>
              <a:gd name="connsiteY15" fmla="*/ 97280 h 224811"/>
              <a:gd name="connsiteX16" fmla="*/ 108078 w 283804"/>
              <a:gd name="connsiteY16" fmla="*/ 125855 h 224811"/>
              <a:gd name="connsiteX17" fmla="*/ 98553 w 283804"/>
              <a:gd name="connsiteY17" fmla="*/ 138555 h 224811"/>
              <a:gd name="connsiteX18" fmla="*/ 69978 w 283804"/>
              <a:gd name="connsiteY18" fmla="*/ 163955 h 224811"/>
              <a:gd name="connsiteX19" fmla="*/ 54103 w 283804"/>
              <a:gd name="connsiteY19" fmla="*/ 163955 h 224811"/>
              <a:gd name="connsiteX20" fmla="*/ 128 w 283804"/>
              <a:gd name="connsiteY20" fmla="*/ 141730 h 224811"/>
              <a:gd name="connsiteX21" fmla="*/ 38228 w 283804"/>
              <a:gd name="connsiteY21" fmla="*/ 167130 h 224811"/>
              <a:gd name="connsiteX22" fmla="*/ 16003 w 283804"/>
              <a:gd name="connsiteY22" fmla="*/ 224280 h 224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83804" h="224811">
                <a:moveTo>
                  <a:pt x="16003" y="224280"/>
                </a:moveTo>
                <a:cubicBezTo>
                  <a:pt x="37699" y="217930"/>
                  <a:pt x="123953" y="147551"/>
                  <a:pt x="168403" y="129030"/>
                </a:cubicBezTo>
                <a:cubicBezTo>
                  <a:pt x="212853" y="110509"/>
                  <a:pt x="273178" y="127442"/>
                  <a:pt x="282703" y="113155"/>
                </a:cubicBezTo>
                <a:cubicBezTo>
                  <a:pt x="292228" y="98868"/>
                  <a:pt x="237195" y="61826"/>
                  <a:pt x="225553" y="43305"/>
                </a:cubicBezTo>
                <a:cubicBezTo>
                  <a:pt x="213911" y="24784"/>
                  <a:pt x="207561" y="-8553"/>
                  <a:pt x="212853" y="2030"/>
                </a:cubicBezTo>
                <a:cubicBezTo>
                  <a:pt x="218145" y="12613"/>
                  <a:pt x="261007" y="89343"/>
                  <a:pt x="257303" y="106805"/>
                </a:cubicBezTo>
                <a:cubicBezTo>
                  <a:pt x="253599" y="124267"/>
                  <a:pt x="201740" y="110509"/>
                  <a:pt x="190628" y="106805"/>
                </a:cubicBezTo>
                <a:cubicBezTo>
                  <a:pt x="179516" y="103101"/>
                  <a:pt x="190099" y="94105"/>
                  <a:pt x="190628" y="84580"/>
                </a:cubicBezTo>
                <a:cubicBezTo>
                  <a:pt x="191157" y="75055"/>
                  <a:pt x="195390" y="51242"/>
                  <a:pt x="193803" y="49655"/>
                </a:cubicBezTo>
                <a:cubicBezTo>
                  <a:pt x="192216" y="48068"/>
                  <a:pt x="184807" y="64472"/>
                  <a:pt x="181103" y="75055"/>
                </a:cubicBezTo>
                <a:cubicBezTo>
                  <a:pt x="177399" y="85638"/>
                  <a:pt x="171578" y="113155"/>
                  <a:pt x="171578" y="113155"/>
                </a:cubicBezTo>
                <a:cubicBezTo>
                  <a:pt x="167874" y="120034"/>
                  <a:pt x="163111" y="122151"/>
                  <a:pt x="158878" y="116330"/>
                </a:cubicBezTo>
                <a:cubicBezTo>
                  <a:pt x="154645" y="110509"/>
                  <a:pt x="149353" y="77172"/>
                  <a:pt x="146178" y="78230"/>
                </a:cubicBezTo>
                <a:cubicBezTo>
                  <a:pt x="143003" y="79288"/>
                  <a:pt x="139828" y="122680"/>
                  <a:pt x="139828" y="122680"/>
                </a:cubicBezTo>
                <a:cubicBezTo>
                  <a:pt x="136653" y="130618"/>
                  <a:pt x="134007" y="130088"/>
                  <a:pt x="127128" y="125855"/>
                </a:cubicBezTo>
                <a:cubicBezTo>
                  <a:pt x="120249" y="121622"/>
                  <a:pt x="101728" y="97280"/>
                  <a:pt x="98553" y="97280"/>
                </a:cubicBezTo>
                <a:cubicBezTo>
                  <a:pt x="95378" y="97280"/>
                  <a:pt x="108078" y="125855"/>
                  <a:pt x="108078" y="125855"/>
                </a:cubicBezTo>
                <a:cubicBezTo>
                  <a:pt x="108078" y="132734"/>
                  <a:pt x="104903" y="132205"/>
                  <a:pt x="98553" y="138555"/>
                </a:cubicBezTo>
                <a:cubicBezTo>
                  <a:pt x="92203" y="144905"/>
                  <a:pt x="69978" y="163955"/>
                  <a:pt x="69978" y="163955"/>
                </a:cubicBezTo>
                <a:cubicBezTo>
                  <a:pt x="62570" y="168188"/>
                  <a:pt x="65745" y="167659"/>
                  <a:pt x="54103" y="163955"/>
                </a:cubicBezTo>
                <a:cubicBezTo>
                  <a:pt x="42461" y="160251"/>
                  <a:pt x="2774" y="141201"/>
                  <a:pt x="128" y="141730"/>
                </a:cubicBezTo>
                <a:cubicBezTo>
                  <a:pt x="-2518" y="142259"/>
                  <a:pt x="36641" y="156018"/>
                  <a:pt x="38228" y="167130"/>
                </a:cubicBezTo>
                <a:cubicBezTo>
                  <a:pt x="39815" y="178242"/>
                  <a:pt x="-5693" y="230630"/>
                  <a:pt x="16003" y="2242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706B6958-8B8C-CA86-7426-59E7B6C03E5A}"/>
              </a:ext>
            </a:extLst>
          </p:cNvPr>
          <p:cNvSpPr/>
          <p:nvPr/>
        </p:nvSpPr>
        <p:spPr>
          <a:xfrm>
            <a:off x="5403342" y="4654261"/>
            <a:ext cx="194183" cy="154175"/>
          </a:xfrm>
          <a:custGeom>
            <a:avLst/>
            <a:gdLst>
              <a:gd name="connsiteX0" fmla="*/ 508 w 194183"/>
              <a:gd name="connsiteY0" fmla="*/ 111414 h 154175"/>
              <a:gd name="connsiteX1" fmla="*/ 73533 w 194183"/>
              <a:gd name="connsiteY1" fmla="*/ 124114 h 154175"/>
              <a:gd name="connsiteX2" fmla="*/ 130683 w 194183"/>
              <a:gd name="connsiteY2" fmla="*/ 152689 h 154175"/>
              <a:gd name="connsiteX3" fmla="*/ 194183 w 194183"/>
              <a:gd name="connsiteY3" fmla="*/ 73314 h 154175"/>
              <a:gd name="connsiteX4" fmla="*/ 130683 w 194183"/>
              <a:gd name="connsiteY4" fmla="*/ 117764 h 154175"/>
              <a:gd name="connsiteX5" fmla="*/ 171958 w 194183"/>
              <a:gd name="connsiteY5" fmla="*/ 63789 h 154175"/>
              <a:gd name="connsiteX6" fmla="*/ 89408 w 194183"/>
              <a:gd name="connsiteY6" fmla="*/ 108239 h 154175"/>
              <a:gd name="connsiteX7" fmla="*/ 83058 w 194183"/>
              <a:gd name="connsiteY7" fmla="*/ 86014 h 154175"/>
              <a:gd name="connsiteX8" fmla="*/ 95758 w 194183"/>
              <a:gd name="connsiteY8" fmla="*/ 28864 h 154175"/>
              <a:gd name="connsiteX9" fmla="*/ 51308 w 194183"/>
              <a:gd name="connsiteY9" fmla="*/ 86014 h 154175"/>
              <a:gd name="connsiteX10" fmla="*/ 51308 w 194183"/>
              <a:gd name="connsiteY10" fmla="*/ 66964 h 154175"/>
              <a:gd name="connsiteX11" fmla="*/ 73533 w 194183"/>
              <a:gd name="connsiteY11" fmla="*/ 289 h 154175"/>
              <a:gd name="connsiteX12" fmla="*/ 41783 w 194183"/>
              <a:gd name="connsiteY12" fmla="*/ 44739 h 154175"/>
              <a:gd name="connsiteX13" fmla="*/ 508 w 194183"/>
              <a:gd name="connsiteY13" fmla="*/ 111414 h 15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183" h="154175">
                <a:moveTo>
                  <a:pt x="508" y="111414"/>
                </a:moveTo>
                <a:cubicBezTo>
                  <a:pt x="5800" y="124643"/>
                  <a:pt x="51837" y="117235"/>
                  <a:pt x="73533" y="124114"/>
                </a:cubicBezTo>
                <a:cubicBezTo>
                  <a:pt x="95229" y="130993"/>
                  <a:pt x="110575" y="161156"/>
                  <a:pt x="130683" y="152689"/>
                </a:cubicBezTo>
                <a:cubicBezTo>
                  <a:pt x="150791" y="144222"/>
                  <a:pt x="194183" y="79135"/>
                  <a:pt x="194183" y="73314"/>
                </a:cubicBezTo>
                <a:cubicBezTo>
                  <a:pt x="194183" y="67493"/>
                  <a:pt x="134387" y="119351"/>
                  <a:pt x="130683" y="117764"/>
                </a:cubicBezTo>
                <a:cubicBezTo>
                  <a:pt x="126979" y="116177"/>
                  <a:pt x="178837" y="65376"/>
                  <a:pt x="171958" y="63789"/>
                </a:cubicBezTo>
                <a:cubicBezTo>
                  <a:pt x="165079" y="62202"/>
                  <a:pt x="104225" y="104535"/>
                  <a:pt x="89408" y="108239"/>
                </a:cubicBezTo>
                <a:cubicBezTo>
                  <a:pt x="74591" y="111943"/>
                  <a:pt x="82000" y="99243"/>
                  <a:pt x="83058" y="86014"/>
                </a:cubicBezTo>
                <a:cubicBezTo>
                  <a:pt x="84116" y="72785"/>
                  <a:pt x="101050" y="28864"/>
                  <a:pt x="95758" y="28864"/>
                </a:cubicBezTo>
                <a:cubicBezTo>
                  <a:pt x="90466" y="28864"/>
                  <a:pt x="51308" y="86014"/>
                  <a:pt x="51308" y="86014"/>
                </a:cubicBezTo>
                <a:cubicBezTo>
                  <a:pt x="43900" y="92364"/>
                  <a:pt x="47604" y="81251"/>
                  <a:pt x="51308" y="66964"/>
                </a:cubicBezTo>
                <a:cubicBezTo>
                  <a:pt x="55012" y="52677"/>
                  <a:pt x="75120" y="3993"/>
                  <a:pt x="73533" y="289"/>
                </a:cubicBezTo>
                <a:cubicBezTo>
                  <a:pt x="71946" y="-3415"/>
                  <a:pt x="50779" y="29393"/>
                  <a:pt x="41783" y="44739"/>
                </a:cubicBezTo>
                <a:cubicBezTo>
                  <a:pt x="32787" y="60085"/>
                  <a:pt x="-4784" y="98185"/>
                  <a:pt x="508" y="1114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8C675026-F094-8C09-9A16-054A570A8733}"/>
              </a:ext>
            </a:extLst>
          </p:cNvPr>
          <p:cNvSpPr/>
          <p:nvPr/>
        </p:nvSpPr>
        <p:spPr>
          <a:xfrm>
            <a:off x="5549449" y="4743424"/>
            <a:ext cx="352884" cy="188527"/>
          </a:xfrm>
          <a:custGeom>
            <a:avLst/>
            <a:gdLst>
              <a:gd name="connsiteX0" fmla="*/ 451 w 352884"/>
              <a:gd name="connsiteY0" fmla="*/ 44476 h 188527"/>
              <a:gd name="connsiteX1" fmla="*/ 92526 w 352884"/>
              <a:gd name="connsiteY1" fmla="*/ 79401 h 188527"/>
              <a:gd name="connsiteX2" fmla="*/ 152851 w 352884"/>
              <a:gd name="connsiteY2" fmla="*/ 136551 h 188527"/>
              <a:gd name="connsiteX3" fmla="*/ 244926 w 352884"/>
              <a:gd name="connsiteY3" fmla="*/ 181001 h 188527"/>
              <a:gd name="connsiteX4" fmla="*/ 352876 w 352884"/>
              <a:gd name="connsiteY4" fmla="*/ 187351 h 188527"/>
              <a:gd name="connsiteX5" fmla="*/ 251276 w 352884"/>
              <a:gd name="connsiteY5" fmla="*/ 168301 h 188527"/>
              <a:gd name="connsiteX6" fmla="*/ 251276 w 352884"/>
              <a:gd name="connsiteY6" fmla="*/ 158776 h 188527"/>
              <a:gd name="connsiteX7" fmla="*/ 168726 w 352884"/>
              <a:gd name="connsiteY7" fmla="*/ 120676 h 188527"/>
              <a:gd name="connsiteX8" fmla="*/ 219526 w 352884"/>
              <a:gd name="connsiteY8" fmla="*/ 117501 h 188527"/>
              <a:gd name="connsiteX9" fmla="*/ 314776 w 352884"/>
              <a:gd name="connsiteY9" fmla="*/ 60351 h 188527"/>
              <a:gd name="connsiteX10" fmla="*/ 152851 w 352884"/>
              <a:gd name="connsiteY10" fmla="*/ 104801 h 188527"/>
              <a:gd name="connsiteX11" fmla="*/ 248101 w 352884"/>
              <a:gd name="connsiteY11" fmla="*/ 50826 h 188527"/>
              <a:gd name="connsiteX12" fmla="*/ 121101 w 352884"/>
              <a:gd name="connsiteY12" fmla="*/ 79401 h 188527"/>
              <a:gd name="connsiteX13" fmla="*/ 184601 w 352884"/>
              <a:gd name="connsiteY13" fmla="*/ 9551 h 188527"/>
              <a:gd name="connsiteX14" fmla="*/ 79826 w 352884"/>
              <a:gd name="connsiteY14" fmla="*/ 31776 h 188527"/>
              <a:gd name="connsiteX15" fmla="*/ 133801 w 352884"/>
              <a:gd name="connsiteY15" fmla="*/ 26 h 188527"/>
              <a:gd name="connsiteX16" fmla="*/ 451 w 352884"/>
              <a:gd name="connsiteY16" fmla="*/ 44476 h 188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2884" h="188527">
                <a:moveTo>
                  <a:pt x="451" y="44476"/>
                </a:moveTo>
                <a:cubicBezTo>
                  <a:pt x="-6428" y="57705"/>
                  <a:pt x="67126" y="64055"/>
                  <a:pt x="92526" y="79401"/>
                </a:cubicBezTo>
                <a:cubicBezTo>
                  <a:pt x="117926" y="94747"/>
                  <a:pt x="127451" y="119618"/>
                  <a:pt x="152851" y="136551"/>
                </a:cubicBezTo>
                <a:cubicBezTo>
                  <a:pt x="178251" y="153484"/>
                  <a:pt x="211589" y="172534"/>
                  <a:pt x="244926" y="181001"/>
                </a:cubicBezTo>
                <a:cubicBezTo>
                  <a:pt x="278263" y="189468"/>
                  <a:pt x="351818" y="189468"/>
                  <a:pt x="352876" y="187351"/>
                </a:cubicBezTo>
                <a:cubicBezTo>
                  <a:pt x="353934" y="185234"/>
                  <a:pt x="251276" y="168301"/>
                  <a:pt x="251276" y="168301"/>
                </a:cubicBezTo>
                <a:cubicBezTo>
                  <a:pt x="234343" y="163539"/>
                  <a:pt x="265034" y="166714"/>
                  <a:pt x="251276" y="158776"/>
                </a:cubicBezTo>
                <a:cubicBezTo>
                  <a:pt x="237518" y="150839"/>
                  <a:pt x="174018" y="127555"/>
                  <a:pt x="168726" y="120676"/>
                </a:cubicBezTo>
                <a:cubicBezTo>
                  <a:pt x="163434" y="113797"/>
                  <a:pt x="195184" y="127555"/>
                  <a:pt x="219526" y="117501"/>
                </a:cubicBezTo>
                <a:cubicBezTo>
                  <a:pt x="243868" y="107447"/>
                  <a:pt x="325888" y="62468"/>
                  <a:pt x="314776" y="60351"/>
                </a:cubicBezTo>
                <a:cubicBezTo>
                  <a:pt x="303664" y="58234"/>
                  <a:pt x="163963" y="106388"/>
                  <a:pt x="152851" y="104801"/>
                </a:cubicBezTo>
                <a:cubicBezTo>
                  <a:pt x="141739" y="103214"/>
                  <a:pt x="253393" y="55059"/>
                  <a:pt x="248101" y="50826"/>
                </a:cubicBezTo>
                <a:cubicBezTo>
                  <a:pt x="242809" y="46593"/>
                  <a:pt x="131684" y="86280"/>
                  <a:pt x="121101" y="79401"/>
                </a:cubicBezTo>
                <a:cubicBezTo>
                  <a:pt x="110518" y="72522"/>
                  <a:pt x="191480" y="17489"/>
                  <a:pt x="184601" y="9551"/>
                </a:cubicBezTo>
                <a:cubicBezTo>
                  <a:pt x="177722" y="1613"/>
                  <a:pt x="88293" y="33363"/>
                  <a:pt x="79826" y="31776"/>
                </a:cubicBezTo>
                <a:cubicBezTo>
                  <a:pt x="71359" y="30189"/>
                  <a:pt x="141738" y="-1032"/>
                  <a:pt x="133801" y="26"/>
                </a:cubicBezTo>
                <a:cubicBezTo>
                  <a:pt x="125864" y="1084"/>
                  <a:pt x="7330" y="31247"/>
                  <a:pt x="451" y="444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1A1AD7E1-1564-350D-27EB-5EDD8139CC5B}"/>
              </a:ext>
            </a:extLst>
          </p:cNvPr>
          <p:cNvSpPr/>
          <p:nvPr/>
        </p:nvSpPr>
        <p:spPr>
          <a:xfrm>
            <a:off x="5330653" y="4727227"/>
            <a:ext cx="312309" cy="29536"/>
          </a:xfrm>
          <a:custGeom>
            <a:avLst/>
            <a:gdLst>
              <a:gd name="connsiteX0" fmla="*/ 172 w 312309"/>
              <a:gd name="connsiteY0" fmla="*/ 13048 h 29536"/>
              <a:gd name="connsiteX1" fmla="*/ 149397 w 312309"/>
              <a:gd name="connsiteY1" fmla="*/ 348 h 29536"/>
              <a:gd name="connsiteX2" fmla="*/ 311322 w 312309"/>
              <a:gd name="connsiteY2" fmla="*/ 28923 h 29536"/>
              <a:gd name="connsiteX3" fmla="*/ 212897 w 312309"/>
              <a:gd name="connsiteY3" fmla="*/ 19398 h 29536"/>
              <a:gd name="connsiteX4" fmla="*/ 120822 w 312309"/>
              <a:gd name="connsiteY4" fmla="*/ 13048 h 29536"/>
              <a:gd name="connsiteX5" fmla="*/ 172 w 312309"/>
              <a:gd name="connsiteY5" fmla="*/ 13048 h 2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309" h="29536">
                <a:moveTo>
                  <a:pt x="172" y="13048"/>
                </a:moveTo>
                <a:cubicBezTo>
                  <a:pt x="4934" y="10931"/>
                  <a:pt x="97539" y="-2298"/>
                  <a:pt x="149397" y="348"/>
                </a:cubicBezTo>
                <a:cubicBezTo>
                  <a:pt x="201255" y="2994"/>
                  <a:pt x="300739" y="25748"/>
                  <a:pt x="311322" y="28923"/>
                </a:cubicBezTo>
                <a:cubicBezTo>
                  <a:pt x="321905" y="32098"/>
                  <a:pt x="244647" y="22044"/>
                  <a:pt x="212897" y="19398"/>
                </a:cubicBezTo>
                <a:cubicBezTo>
                  <a:pt x="181147" y="16752"/>
                  <a:pt x="150984" y="13048"/>
                  <a:pt x="120822" y="13048"/>
                </a:cubicBezTo>
                <a:cubicBezTo>
                  <a:pt x="90660" y="13048"/>
                  <a:pt x="-4590" y="15165"/>
                  <a:pt x="172" y="130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9FF7F807-9BDF-34DE-8860-D09B95D5CF54}"/>
              </a:ext>
            </a:extLst>
          </p:cNvPr>
          <p:cNvSpPr/>
          <p:nvPr/>
        </p:nvSpPr>
        <p:spPr>
          <a:xfrm>
            <a:off x="5120813" y="4641728"/>
            <a:ext cx="369293" cy="174786"/>
          </a:xfrm>
          <a:custGeom>
            <a:avLst/>
            <a:gdLst>
              <a:gd name="connsiteX0" fmla="*/ 462 w 369293"/>
              <a:gd name="connsiteY0" fmla="*/ 174747 h 174786"/>
              <a:gd name="connsiteX1" fmla="*/ 124287 w 369293"/>
              <a:gd name="connsiteY1" fmla="*/ 66797 h 174786"/>
              <a:gd name="connsiteX2" fmla="*/ 213187 w 369293"/>
              <a:gd name="connsiteY2" fmla="*/ 15997 h 174786"/>
              <a:gd name="connsiteX3" fmla="*/ 368762 w 369293"/>
              <a:gd name="connsiteY3" fmla="*/ 122 h 174786"/>
              <a:gd name="connsiteX4" fmla="*/ 260812 w 369293"/>
              <a:gd name="connsiteY4" fmla="*/ 22347 h 174786"/>
              <a:gd name="connsiteX5" fmla="*/ 171912 w 369293"/>
              <a:gd name="connsiteY5" fmla="*/ 54097 h 174786"/>
              <a:gd name="connsiteX6" fmla="*/ 462 w 369293"/>
              <a:gd name="connsiteY6" fmla="*/ 174747 h 174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9293" h="174786">
                <a:moveTo>
                  <a:pt x="462" y="174747"/>
                </a:moveTo>
                <a:cubicBezTo>
                  <a:pt x="-7475" y="176864"/>
                  <a:pt x="88833" y="93255"/>
                  <a:pt x="124287" y="66797"/>
                </a:cubicBezTo>
                <a:cubicBezTo>
                  <a:pt x="159741" y="40339"/>
                  <a:pt x="172441" y="27109"/>
                  <a:pt x="213187" y="15997"/>
                </a:cubicBezTo>
                <a:cubicBezTo>
                  <a:pt x="253933" y="4884"/>
                  <a:pt x="360825" y="-936"/>
                  <a:pt x="368762" y="122"/>
                </a:cubicBezTo>
                <a:cubicBezTo>
                  <a:pt x="376699" y="1180"/>
                  <a:pt x="293620" y="13351"/>
                  <a:pt x="260812" y="22347"/>
                </a:cubicBezTo>
                <a:cubicBezTo>
                  <a:pt x="228004" y="31343"/>
                  <a:pt x="209483" y="30285"/>
                  <a:pt x="171912" y="54097"/>
                </a:cubicBezTo>
                <a:cubicBezTo>
                  <a:pt x="134341" y="77909"/>
                  <a:pt x="8399" y="172630"/>
                  <a:pt x="462" y="1747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00D005BC-AF36-80C5-74CB-BF352F329540}"/>
              </a:ext>
            </a:extLst>
          </p:cNvPr>
          <p:cNvSpPr/>
          <p:nvPr/>
        </p:nvSpPr>
        <p:spPr>
          <a:xfrm>
            <a:off x="5476761" y="4651356"/>
            <a:ext cx="225689" cy="73864"/>
          </a:xfrm>
          <a:custGeom>
            <a:avLst/>
            <a:gdLst>
              <a:gd name="connsiteX0" fmla="*/ 114 w 225689"/>
              <a:gd name="connsiteY0" fmla="*/ 19 h 73864"/>
              <a:gd name="connsiteX1" fmla="*/ 120764 w 225689"/>
              <a:gd name="connsiteY1" fmla="*/ 15894 h 73864"/>
              <a:gd name="connsiteX2" fmla="*/ 222364 w 225689"/>
              <a:gd name="connsiteY2" fmla="*/ 73044 h 73864"/>
              <a:gd name="connsiteX3" fmla="*/ 196964 w 225689"/>
              <a:gd name="connsiteY3" fmla="*/ 47644 h 73864"/>
              <a:gd name="connsiteX4" fmla="*/ 155689 w 225689"/>
              <a:gd name="connsiteY4" fmla="*/ 19069 h 73864"/>
              <a:gd name="connsiteX5" fmla="*/ 142989 w 225689"/>
              <a:gd name="connsiteY5" fmla="*/ 12719 h 73864"/>
              <a:gd name="connsiteX6" fmla="*/ 114 w 225689"/>
              <a:gd name="connsiteY6" fmla="*/ 19 h 73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689" h="73864">
                <a:moveTo>
                  <a:pt x="114" y="19"/>
                </a:moveTo>
                <a:cubicBezTo>
                  <a:pt x="-3590" y="548"/>
                  <a:pt x="83723" y="3723"/>
                  <a:pt x="120764" y="15894"/>
                </a:cubicBezTo>
                <a:cubicBezTo>
                  <a:pt x="157805" y="28065"/>
                  <a:pt x="209664" y="67752"/>
                  <a:pt x="222364" y="73044"/>
                </a:cubicBezTo>
                <a:cubicBezTo>
                  <a:pt x="235064" y="78336"/>
                  <a:pt x="208076" y="56640"/>
                  <a:pt x="196964" y="47644"/>
                </a:cubicBezTo>
                <a:cubicBezTo>
                  <a:pt x="185852" y="38648"/>
                  <a:pt x="155689" y="19069"/>
                  <a:pt x="155689" y="19069"/>
                </a:cubicBezTo>
                <a:cubicBezTo>
                  <a:pt x="146693" y="13248"/>
                  <a:pt x="166801" y="15365"/>
                  <a:pt x="142989" y="12719"/>
                </a:cubicBezTo>
                <a:cubicBezTo>
                  <a:pt x="119177" y="10073"/>
                  <a:pt x="3818" y="-510"/>
                  <a:pt x="114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20E854D0-727E-E8E0-6AFD-6982C0CAF481}"/>
              </a:ext>
            </a:extLst>
          </p:cNvPr>
          <p:cNvSpPr/>
          <p:nvPr/>
        </p:nvSpPr>
        <p:spPr>
          <a:xfrm>
            <a:off x="5426061" y="4654933"/>
            <a:ext cx="186998" cy="26433"/>
          </a:xfrm>
          <a:custGeom>
            <a:avLst/>
            <a:gdLst>
              <a:gd name="connsiteX0" fmla="*/ 14 w 186998"/>
              <a:gd name="connsiteY0" fmla="*/ 2792 h 26433"/>
              <a:gd name="connsiteX1" fmla="*/ 165114 w 186998"/>
              <a:gd name="connsiteY1" fmla="*/ 21842 h 26433"/>
              <a:gd name="connsiteX2" fmla="*/ 184164 w 186998"/>
              <a:gd name="connsiteY2" fmla="*/ 25017 h 26433"/>
              <a:gd name="connsiteX3" fmla="*/ 155589 w 186998"/>
              <a:gd name="connsiteY3" fmla="*/ 2792 h 26433"/>
              <a:gd name="connsiteX4" fmla="*/ 14 w 186998"/>
              <a:gd name="connsiteY4" fmla="*/ 2792 h 26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998" h="26433">
                <a:moveTo>
                  <a:pt x="14" y="2792"/>
                </a:moveTo>
                <a:cubicBezTo>
                  <a:pt x="1601" y="5967"/>
                  <a:pt x="165114" y="21842"/>
                  <a:pt x="165114" y="21842"/>
                </a:cubicBezTo>
                <a:cubicBezTo>
                  <a:pt x="195806" y="25546"/>
                  <a:pt x="185751" y="28192"/>
                  <a:pt x="184164" y="25017"/>
                </a:cubicBezTo>
                <a:cubicBezTo>
                  <a:pt x="182577" y="21842"/>
                  <a:pt x="179931" y="7025"/>
                  <a:pt x="155589" y="2792"/>
                </a:cubicBezTo>
                <a:cubicBezTo>
                  <a:pt x="131247" y="-1441"/>
                  <a:pt x="-1573" y="-383"/>
                  <a:pt x="14" y="27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C2E79D03-4380-C08A-9288-556EAA419D2B}"/>
              </a:ext>
            </a:extLst>
          </p:cNvPr>
          <p:cNvSpPr/>
          <p:nvPr/>
        </p:nvSpPr>
        <p:spPr>
          <a:xfrm>
            <a:off x="5054414" y="4691679"/>
            <a:ext cx="381929" cy="322106"/>
          </a:xfrm>
          <a:custGeom>
            <a:avLst/>
            <a:gdLst>
              <a:gd name="connsiteX0" fmla="*/ 186 w 381929"/>
              <a:gd name="connsiteY0" fmla="*/ 321646 h 322106"/>
              <a:gd name="connsiteX1" fmla="*/ 73211 w 381929"/>
              <a:gd name="connsiteY1" fmla="*/ 181946 h 322106"/>
              <a:gd name="connsiteX2" fmla="*/ 146236 w 381929"/>
              <a:gd name="connsiteY2" fmla="*/ 96221 h 322106"/>
              <a:gd name="connsiteX3" fmla="*/ 235136 w 381929"/>
              <a:gd name="connsiteY3" fmla="*/ 29546 h 322106"/>
              <a:gd name="connsiteX4" fmla="*/ 381186 w 381929"/>
              <a:gd name="connsiteY4" fmla="*/ 971 h 322106"/>
              <a:gd name="connsiteX5" fmla="*/ 289111 w 381929"/>
              <a:gd name="connsiteY5" fmla="*/ 7321 h 322106"/>
              <a:gd name="connsiteX6" fmla="*/ 225611 w 381929"/>
              <a:gd name="connsiteY6" fmla="*/ 13671 h 322106"/>
              <a:gd name="connsiteX7" fmla="*/ 95436 w 381929"/>
              <a:gd name="connsiteY7" fmla="*/ 131146 h 322106"/>
              <a:gd name="connsiteX8" fmla="*/ 186 w 381929"/>
              <a:gd name="connsiteY8" fmla="*/ 321646 h 322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1929" h="322106">
                <a:moveTo>
                  <a:pt x="186" y="321646"/>
                </a:moveTo>
                <a:cubicBezTo>
                  <a:pt x="-3518" y="330113"/>
                  <a:pt x="48869" y="219517"/>
                  <a:pt x="73211" y="181946"/>
                </a:cubicBezTo>
                <a:cubicBezTo>
                  <a:pt x="97553" y="144375"/>
                  <a:pt x="119249" y="121621"/>
                  <a:pt x="146236" y="96221"/>
                </a:cubicBezTo>
                <a:cubicBezTo>
                  <a:pt x="173224" y="70821"/>
                  <a:pt x="195978" y="45421"/>
                  <a:pt x="235136" y="29546"/>
                </a:cubicBezTo>
                <a:cubicBezTo>
                  <a:pt x="274294" y="13671"/>
                  <a:pt x="372190" y="4675"/>
                  <a:pt x="381186" y="971"/>
                </a:cubicBezTo>
                <a:cubicBezTo>
                  <a:pt x="390182" y="-2733"/>
                  <a:pt x="315040" y="5204"/>
                  <a:pt x="289111" y="7321"/>
                </a:cubicBezTo>
                <a:cubicBezTo>
                  <a:pt x="263182" y="9438"/>
                  <a:pt x="257890" y="-6967"/>
                  <a:pt x="225611" y="13671"/>
                </a:cubicBezTo>
                <a:cubicBezTo>
                  <a:pt x="193332" y="34308"/>
                  <a:pt x="129832" y="84579"/>
                  <a:pt x="95436" y="131146"/>
                </a:cubicBezTo>
                <a:cubicBezTo>
                  <a:pt x="61040" y="177713"/>
                  <a:pt x="3890" y="313179"/>
                  <a:pt x="186" y="3216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D84A45A0-BDAE-0F51-1420-1E87C9C775FE}"/>
              </a:ext>
            </a:extLst>
          </p:cNvPr>
          <p:cNvSpPr/>
          <p:nvPr/>
        </p:nvSpPr>
        <p:spPr>
          <a:xfrm>
            <a:off x="5197268" y="4695763"/>
            <a:ext cx="261156" cy="88965"/>
          </a:xfrm>
          <a:custGeom>
            <a:avLst/>
            <a:gdLst>
              <a:gd name="connsiteX0" fmla="*/ 207 w 261156"/>
              <a:gd name="connsiteY0" fmla="*/ 88962 h 88965"/>
              <a:gd name="connsiteX1" fmla="*/ 155782 w 261156"/>
              <a:gd name="connsiteY1" fmla="*/ 19112 h 88965"/>
              <a:gd name="connsiteX2" fmla="*/ 260557 w 261156"/>
              <a:gd name="connsiteY2" fmla="*/ 62 h 88965"/>
              <a:gd name="connsiteX3" fmla="*/ 190707 w 261156"/>
              <a:gd name="connsiteY3" fmla="*/ 15937 h 88965"/>
              <a:gd name="connsiteX4" fmla="*/ 207 w 261156"/>
              <a:gd name="connsiteY4" fmla="*/ 88962 h 8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156" h="88965">
                <a:moveTo>
                  <a:pt x="207" y="88962"/>
                </a:moveTo>
                <a:cubicBezTo>
                  <a:pt x="-5614" y="89491"/>
                  <a:pt x="112390" y="33929"/>
                  <a:pt x="155782" y="19112"/>
                </a:cubicBezTo>
                <a:cubicBezTo>
                  <a:pt x="199174" y="4295"/>
                  <a:pt x="254736" y="591"/>
                  <a:pt x="260557" y="62"/>
                </a:cubicBezTo>
                <a:cubicBezTo>
                  <a:pt x="266378" y="-467"/>
                  <a:pt x="228807" y="2179"/>
                  <a:pt x="190707" y="15937"/>
                </a:cubicBezTo>
                <a:cubicBezTo>
                  <a:pt x="152607" y="29695"/>
                  <a:pt x="6028" y="88433"/>
                  <a:pt x="207" y="889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2F991B0C-E18B-F0EC-0C02-DA48E95ED393}"/>
              </a:ext>
            </a:extLst>
          </p:cNvPr>
          <p:cNvSpPr/>
          <p:nvPr/>
        </p:nvSpPr>
        <p:spPr>
          <a:xfrm>
            <a:off x="5410075" y="4683732"/>
            <a:ext cx="439617" cy="183639"/>
          </a:xfrm>
          <a:custGeom>
            <a:avLst/>
            <a:gdLst>
              <a:gd name="connsiteX0" fmla="*/ 125 w 439617"/>
              <a:gd name="connsiteY0" fmla="*/ 5743 h 183639"/>
              <a:gd name="connsiteX1" fmla="*/ 143000 w 439617"/>
              <a:gd name="connsiteY1" fmla="*/ 2568 h 183639"/>
              <a:gd name="connsiteX2" fmla="*/ 257300 w 439617"/>
              <a:gd name="connsiteY2" fmla="*/ 47018 h 183639"/>
              <a:gd name="connsiteX3" fmla="*/ 387475 w 439617"/>
              <a:gd name="connsiteY3" fmla="*/ 129568 h 183639"/>
              <a:gd name="connsiteX4" fmla="*/ 438275 w 439617"/>
              <a:gd name="connsiteY4" fmla="*/ 183543 h 183639"/>
              <a:gd name="connsiteX5" fmla="*/ 339850 w 439617"/>
              <a:gd name="connsiteY5" fmla="*/ 116868 h 183639"/>
              <a:gd name="connsiteX6" fmla="*/ 225550 w 439617"/>
              <a:gd name="connsiteY6" fmla="*/ 31143 h 183639"/>
              <a:gd name="connsiteX7" fmla="*/ 168400 w 439617"/>
              <a:gd name="connsiteY7" fmla="*/ 8918 h 183639"/>
              <a:gd name="connsiteX8" fmla="*/ 125 w 439617"/>
              <a:gd name="connsiteY8" fmla="*/ 5743 h 183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9617" h="183639">
                <a:moveTo>
                  <a:pt x="125" y="5743"/>
                </a:moveTo>
                <a:cubicBezTo>
                  <a:pt x="-4108" y="4685"/>
                  <a:pt x="100138" y="-4311"/>
                  <a:pt x="143000" y="2568"/>
                </a:cubicBezTo>
                <a:cubicBezTo>
                  <a:pt x="185863" y="9447"/>
                  <a:pt x="216554" y="25851"/>
                  <a:pt x="257300" y="47018"/>
                </a:cubicBezTo>
                <a:cubicBezTo>
                  <a:pt x="298046" y="68185"/>
                  <a:pt x="357313" y="106814"/>
                  <a:pt x="387475" y="129568"/>
                </a:cubicBezTo>
                <a:cubicBezTo>
                  <a:pt x="417637" y="152322"/>
                  <a:pt x="446212" y="185660"/>
                  <a:pt x="438275" y="183543"/>
                </a:cubicBezTo>
                <a:cubicBezTo>
                  <a:pt x="430338" y="181426"/>
                  <a:pt x="375304" y="142268"/>
                  <a:pt x="339850" y="116868"/>
                </a:cubicBezTo>
                <a:cubicBezTo>
                  <a:pt x="304396" y="91468"/>
                  <a:pt x="254125" y="49135"/>
                  <a:pt x="225550" y="31143"/>
                </a:cubicBezTo>
                <a:cubicBezTo>
                  <a:pt x="196975" y="13151"/>
                  <a:pt x="199092" y="12093"/>
                  <a:pt x="168400" y="8918"/>
                </a:cubicBezTo>
                <a:cubicBezTo>
                  <a:pt x="137708" y="5743"/>
                  <a:pt x="4358" y="6801"/>
                  <a:pt x="125" y="57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4C4ABCB4-74ED-DE3B-A065-711681070247}"/>
              </a:ext>
            </a:extLst>
          </p:cNvPr>
          <p:cNvSpPr/>
          <p:nvPr/>
        </p:nvSpPr>
        <p:spPr>
          <a:xfrm>
            <a:off x="5058537" y="4888319"/>
            <a:ext cx="671997" cy="153763"/>
          </a:xfrm>
          <a:custGeom>
            <a:avLst/>
            <a:gdLst>
              <a:gd name="connsiteX0" fmla="*/ 8763 w 671997"/>
              <a:gd name="connsiteY0" fmla="*/ 128181 h 153763"/>
              <a:gd name="connsiteX1" fmla="*/ 231013 w 671997"/>
              <a:gd name="connsiteY1" fmla="*/ 153581 h 153763"/>
              <a:gd name="connsiteX2" fmla="*/ 497713 w 671997"/>
              <a:gd name="connsiteY2" fmla="*/ 112306 h 153763"/>
              <a:gd name="connsiteX3" fmla="*/ 669163 w 671997"/>
              <a:gd name="connsiteY3" fmla="*/ 1181 h 153763"/>
              <a:gd name="connsiteX4" fmla="*/ 599313 w 671997"/>
              <a:gd name="connsiteY4" fmla="*/ 55156 h 153763"/>
              <a:gd name="connsiteX5" fmla="*/ 529463 w 671997"/>
              <a:gd name="connsiteY5" fmla="*/ 77381 h 153763"/>
              <a:gd name="connsiteX6" fmla="*/ 364363 w 671997"/>
              <a:gd name="connsiteY6" fmla="*/ 134531 h 153763"/>
              <a:gd name="connsiteX7" fmla="*/ 291338 w 671997"/>
              <a:gd name="connsiteY7" fmla="*/ 137706 h 153763"/>
              <a:gd name="connsiteX8" fmla="*/ 65913 w 671997"/>
              <a:gd name="connsiteY8" fmla="*/ 147231 h 153763"/>
              <a:gd name="connsiteX9" fmla="*/ 8763 w 671997"/>
              <a:gd name="connsiteY9" fmla="*/ 128181 h 15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1997" h="153763">
                <a:moveTo>
                  <a:pt x="8763" y="128181"/>
                </a:moveTo>
                <a:cubicBezTo>
                  <a:pt x="36280" y="129239"/>
                  <a:pt x="149521" y="156227"/>
                  <a:pt x="231013" y="153581"/>
                </a:cubicBezTo>
                <a:cubicBezTo>
                  <a:pt x="312505" y="150935"/>
                  <a:pt x="424688" y="137706"/>
                  <a:pt x="497713" y="112306"/>
                </a:cubicBezTo>
                <a:cubicBezTo>
                  <a:pt x="570738" y="86906"/>
                  <a:pt x="652230" y="10706"/>
                  <a:pt x="669163" y="1181"/>
                </a:cubicBezTo>
                <a:cubicBezTo>
                  <a:pt x="686096" y="-8344"/>
                  <a:pt x="622596" y="42456"/>
                  <a:pt x="599313" y="55156"/>
                </a:cubicBezTo>
                <a:cubicBezTo>
                  <a:pt x="576030" y="67856"/>
                  <a:pt x="529463" y="77381"/>
                  <a:pt x="529463" y="77381"/>
                </a:cubicBezTo>
                <a:cubicBezTo>
                  <a:pt x="490305" y="90610"/>
                  <a:pt x="404050" y="124477"/>
                  <a:pt x="364363" y="134531"/>
                </a:cubicBezTo>
                <a:cubicBezTo>
                  <a:pt x="324676" y="144585"/>
                  <a:pt x="291338" y="137706"/>
                  <a:pt x="291338" y="137706"/>
                </a:cubicBezTo>
                <a:cubicBezTo>
                  <a:pt x="241596" y="139823"/>
                  <a:pt x="108246" y="147760"/>
                  <a:pt x="65913" y="147231"/>
                </a:cubicBezTo>
                <a:cubicBezTo>
                  <a:pt x="23580" y="146702"/>
                  <a:pt x="-18754" y="127123"/>
                  <a:pt x="8763" y="128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9FB5225B-D9D9-519B-8DAB-FDF4F5088749}"/>
              </a:ext>
            </a:extLst>
          </p:cNvPr>
          <p:cNvSpPr/>
          <p:nvPr/>
        </p:nvSpPr>
        <p:spPr>
          <a:xfrm>
            <a:off x="5279996" y="4905339"/>
            <a:ext cx="521898" cy="158924"/>
          </a:xfrm>
          <a:custGeom>
            <a:avLst/>
            <a:gdLst>
              <a:gd name="connsiteX0" fmla="*/ 29 w 521898"/>
              <a:gd name="connsiteY0" fmla="*/ 149261 h 158924"/>
              <a:gd name="connsiteX1" fmla="*/ 222279 w 521898"/>
              <a:gd name="connsiteY1" fmla="*/ 136561 h 158924"/>
              <a:gd name="connsiteX2" fmla="*/ 276254 w 521898"/>
              <a:gd name="connsiteY2" fmla="*/ 158786 h 158924"/>
              <a:gd name="connsiteX3" fmla="*/ 250854 w 521898"/>
              <a:gd name="connsiteY3" fmla="*/ 123861 h 158924"/>
              <a:gd name="connsiteX4" fmla="*/ 298479 w 521898"/>
              <a:gd name="connsiteY4" fmla="*/ 111161 h 158924"/>
              <a:gd name="connsiteX5" fmla="*/ 390554 w 521898"/>
              <a:gd name="connsiteY5" fmla="*/ 123861 h 158924"/>
              <a:gd name="connsiteX6" fmla="*/ 339754 w 521898"/>
              <a:gd name="connsiteY6" fmla="*/ 95286 h 158924"/>
              <a:gd name="connsiteX7" fmla="*/ 384204 w 521898"/>
              <a:gd name="connsiteY7" fmla="*/ 85761 h 158924"/>
              <a:gd name="connsiteX8" fmla="*/ 444529 w 521898"/>
              <a:gd name="connsiteY8" fmla="*/ 104811 h 158924"/>
              <a:gd name="connsiteX9" fmla="*/ 412779 w 521898"/>
              <a:gd name="connsiteY9" fmla="*/ 66711 h 158924"/>
              <a:gd name="connsiteX10" fmla="*/ 501679 w 521898"/>
              <a:gd name="connsiteY10" fmla="*/ 15911 h 158924"/>
              <a:gd name="connsiteX11" fmla="*/ 520729 w 521898"/>
              <a:gd name="connsiteY11" fmla="*/ 36 h 158924"/>
              <a:gd name="connsiteX12" fmla="*/ 479454 w 521898"/>
              <a:gd name="connsiteY12" fmla="*/ 19086 h 158924"/>
              <a:gd name="connsiteX13" fmla="*/ 336579 w 521898"/>
              <a:gd name="connsiteY13" fmla="*/ 79411 h 158924"/>
              <a:gd name="connsiteX14" fmla="*/ 238154 w 521898"/>
              <a:gd name="connsiteY14" fmla="*/ 107986 h 158924"/>
              <a:gd name="connsiteX15" fmla="*/ 29 w 521898"/>
              <a:gd name="connsiteY15" fmla="*/ 149261 h 158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21898" h="158924">
                <a:moveTo>
                  <a:pt x="29" y="149261"/>
                </a:moveTo>
                <a:cubicBezTo>
                  <a:pt x="-2617" y="154023"/>
                  <a:pt x="176242" y="134974"/>
                  <a:pt x="222279" y="136561"/>
                </a:cubicBezTo>
                <a:cubicBezTo>
                  <a:pt x="268316" y="138148"/>
                  <a:pt x="271492" y="160903"/>
                  <a:pt x="276254" y="158786"/>
                </a:cubicBezTo>
                <a:cubicBezTo>
                  <a:pt x="281016" y="156669"/>
                  <a:pt x="247150" y="131798"/>
                  <a:pt x="250854" y="123861"/>
                </a:cubicBezTo>
                <a:cubicBezTo>
                  <a:pt x="254558" y="115924"/>
                  <a:pt x="275196" y="111161"/>
                  <a:pt x="298479" y="111161"/>
                </a:cubicBezTo>
                <a:cubicBezTo>
                  <a:pt x="321762" y="111161"/>
                  <a:pt x="383675" y="126507"/>
                  <a:pt x="390554" y="123861"/>
                </a:cubicBezTo>
                <a:cubicBezTo>
                  <a:pt x="397433" y="121215"/>
                  <a:pt x="340812" y="101636"/>
                  <a:pt x="339754" y="95286"/>
                </a:cubicBezTo>
                <a:cubicBezTo>
                  <a:pt x="338696" y="88936"/>
                  <a:pt x="366742" y="84174"/>
                  <a:pt x="384204" y="85761"/>
                </a:cubicBezTo>
                <a:cubicBezTo>
                  <a:pt x="401666" y="87348"/>
                  <a:pt x="439767" y="107986"/>
                  <a:pt x="444529" y="104811"/>
                </a:cubicBezTo>
                <a:cubicBezTo>
                  <a:pt x="449291" y="101636"/>
                  <a:pt x="403254" y="81528"/>
                  <a:pt x="412779" y="66711"/>
                </a:cubicBezTo>
                <a:cubicBezTo>
                  <a:pt x="422304" y="51894"/>
                  <a:pt x="483688" y="27023"/>
                  <a:pt x="501679" y="15911"/>
                </a:cubicBezTo>
                <a:cubicBezTo>
                  <a:pt x="519670" y="4799"/>
                  <a:pt x="524433" y="-493"/>
                  <a:pt x="520729" y="36"/>
                </a:cubicBezTo>
                <a:cubicBezTo>
                  <a:pt x="517025" y="565"/>
                  <a:pt x="479454" y="19086"/>
                  <a:pt x="479454" y="19086"/>
                </a:cubicBezTo>
                <a:cubicBezTo>
                  <a:pt x="448762" y="32315"/>
                  <a:pt x="376796" y="64594"/>
                  <a:pt x="336579" y="79411"/>
                </a:cubicBezTo>
                <a:cubicBezTo>
                  <a:pt x="296362" y="94228"/>
                  <a:pt x="294246" y="96344"/>
                  <a:pt x="238154" y="107986"/>
                </a:cubicBezTo>
                <a:cubicBezTo>
                  <a:pt x="182062" y="119628"/>
                  <a:pt x="2675" y="144499"/>
                  <a:pt x="29" y="149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4478634B-C64C-A3DA-F850-C6410B37C31B}"/>
              </a:ext>
            </a:extLst>
          </p:cNvPr>
          <p:cNvSpPr/>
          <p:nvPr/>
        </p:nvSpPr>
        <p:spPr>
          <a:xfrm>
            <a:off x="5087716" y="5025145"/>
            <a:ext cx="583531" cy="45984"/>
          </a:xfrm>
          <a:custGeom>
            <a:avLst/>
            <a:gdLst>
              <a:gd name="connsiteX0" fmla="*/ 1809 w 583531"/>
              <a:gd name="connsiteY0" fmla="*/ 880 h 45984"/>
              <a:gd name="connsiteX1" fmla="*/ 284384 w 583531"/>
              <a:gd name="connsiteY1" fmla="*/ 45330 h 45984"/>
              <a:gd name="connsiteX2" fmla="*/ 487584 w 583531"/>
              <a:gd name="connsiteY2" fmla="*/ 26280 h 45984"/>
              <a:gd name="connsiteX3" fmla="*/ 582834 w 583531"/>
              <a:gd name="connsiteY3" fmla="*/ 10405 h 45984"/>
              <a:gd name="connsiteX4" fmla="*/ 443134 w 583531"/>
              <a:gd name="connsiteY4" fmla="*/ 26280 h 45984"/>
              <a:gd name="connsiteX5" fmla="*/ 351059 w 583531"/>
              <a:gd name="connsiteY5" fmla="*/ 35805 h 45984"/>
              <a:gd name="connsiteX6" fmla="*/ 214534 w 583531"/>
              <a:gd name="connsiteY6" fmla="*/ 32630 h 45984"/>
              <a:gd name="connsiteX7" fmla="*/ 163734 w 583531"/>
              <a:gd name="connsiteY7" fmla="*/ 16755 h 45984"/>
              <a:gd name="connsiteX8" fmla="*/ 1809 w 583531"/>
              <a:gd name="connsiteY8" fmla="*/ 880 h 4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3531" h="45984">
                <a:moveTo>
                  <a:pt x="1809" y="880"/>
                </a:moveTo>
                <a:cubicBezTo>
                  <a:pt x="21917" y="5642"/>
                  <a:pt x="203422" y="41097"/>
                  <a:pt x="284384" y="45330"/>
                </a:cubicBezTo>
                <a:cubicBezTo>
                  <a:pt x="365346" y="49563"/>
                  <a:pt x="437842" y="32101"/>
                  <a:pt x="487584" y="26280"/>
                </a:cubicBezTo>
                <a:cubicBezTo>
                  <a:pt x="537326" y="20459"/>
                  <a:pt x="590242" y="10405"/>
                  <a:pt x="582834" y="10405"/>
                </a:cubicBezTo>
                <a:cubicBezTo>
                  <a:pt x="575426" y="10405"/>
                  <a:pt x="443134" y="26280"/>
                  <a:pt x="443134" y="26280"/>
                </a:cubicBezTo>
                <a:cubicBezTo>
                  <a:pt x="404505" y="30513"/>
                  <a:pt x="389159" y="34747"/>
                  <a:pt x="351059" y="35805"/>
                </a:cubicBezTo>
                <a:cubicBezTo>
                  <a:pt x="312959" y="36863"/>
                  <a:pt x="245755" y="35805"/>
                  <a:pt x="214534" y="32630"/>
                </a:cubicBezTo>
                <a:cubicBezTo>
                  <a:pt x="183313" y="29455"/>
                  <a:pt x="192309" y="21517"/>
                  <a:pt x="163734" y="16755"/>
                </a:cubicBezTo>
                <a:cubicBezTo>
                  <a:pt x="135159" y="11993"/>
                  <a:pt x="-18299" y="-3882"/>
                  <a:pt x="1809" y="8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BE2FAEF7-0C8D-EA95-3F30-05F43FA01580}"/>
              </a:ext>
            </a:extLst>
          </p:cNvPr>
          <p:cNvSpPr/>
          <p:nvPr/>
        </p:nvSpPr>
        <p:spPr>
          <a:xfrm>
            <a:off x="5092172" y="4968871"/>
            <a:ext cx="175153" cy="73055"/>
          </a:xfrm>
          <a:custGeom>
            <a:avLst/>
            <a:gdLst>
              <a:gd name="connsiteX0" fmla="*/ 528 w 175153"/>
              <a:gd name="connsiteY0" fmla="*/ 4 h 73055"/>
              <a:gd name="connsiteX1" fmla="*/ 86253 w 175153"/>
              <a:gd name="connsiteY1" fmla="*/ 60329 h 73055"/>
              <a:gd name="connsiteX2" fmla="*/ 175153 w 175153"/>
              <a:gd name="connsiteY2" fmla="*/ 73029 h 73055"/>
              <a:gd name="connsiteX3" fmla="*/ 86253 w 175153"/>
              <a:gd name="connsiteY3" fmla="*/ 63504 h 73055"/>
              <a:gd name="connsiteX4" fmla="*/ 51328 w 175153"/>
              <a:gd name="connsiteY4" fmla="*/ 57154 h 73055"/>
              <a:gd name="connsiteX5" fmla="*/ 528 w 175153"/>
              <a:gd name="connsiteY5" fmla="*/ 4 h 7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153" h="73055">
                <a:moveTo>
                  <a:pt x="528" y="4"/>
                </a:moveTo>
                <a:cubicBezTo>
                  <a:pt x="6349" y="533"/>
                  <a:pt x="57149" y="48158"/>
                  <a:pt x="86253" y="60329"/>
                </a:cubicBezTo>
                <a:cubicBezTo>
                  <a:pt x="115357" y="72500"/>
                  <a:pt x="175153" y="72500"/>
                  <a:pt x="175153" y="73029"/>
                </a:cubicBezTo>
                <a:cubicBezTo>
                  <a:pt x="175153" y="73558"/>
                  <a:pt x="106890" y="66150"/>
                  <a:pt x="86253" y="63504"/>
                </a:cubicBezTo>
                <a:cubicBezTo>
                  <a:pt x="65616" y="60858"/>
                  <a:pt x="64028" y="64033"/>
                  <a:pt x="51328" y="57154"/>
                </a:cubicBezTo>
                <a:cubicBezTo>
                  <a:pt x="38628" y="50275"/>
                  <a:pt x="-5293" y="-525"/>
                  <a:pt x="528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4B1477DF-825D-F524-B6F2-0D91A3BB9B93}"/>
              </a:ext>
            </a:extLst>
          </p:cNvPr>
          <p:cNvSpPr/>
          <p:nvPr/>
        </p:nvSpPr>
        <p:spPr>
          <a:xfrm>
            <a:off x="5060341" y="4835478"/>
            <a:ext cx="108707" cy="187867"/>
          </a:xfrm>
          <a:custGeom>
            <a:avLst/>
            <a:gdLst>
              <a:gd name="connsiteX0" fmla="*/ 108559 w 108707"/>
              <a:gd name="connsiteY0" fmla="*/ 47 h 187867"/>
              <a:gd name="connsiteX1" fmla="*/ 45059 w 108707"/>
              <a:gd name="connsiteY1" fmla="*/ 98472 h 187867"/>
              <a:gd name="connsiteX2" fmla="*/ 609 w 108707"/>
              <a:gd name="connsiteY2" fmla="*/ 187372 h 187867"/>
              <a:gd name="connsiteX3" fmla="*/ 19659 w 108707"/>
              <a:gd name="connsiteY3" fmla="*/ 133397 h 187867"/>
              <a:gd name="connsiteX4" fmla="*/ 26009 w 108707"/>
              <a:gd name="connsiteY4" fmla="*/ 111172 h 187867"/>
              <a:gd name="connsiteX5" fmla="*/ 108559 w 108707"/>
              <a:gd name="connsiteY5" fmla="*/ 47 h 187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707" h="187867">
                <a:moveTo>
                  <a:pt x="108559" y="47"/>
                </a:moveTo>
                <a:cubicBezTo>
                  <a:pt x="111734" y="-2070"/>
                  <a:pt x="63051" y="67251"/>
                  <a:pt x="45059" y="98472"/>
                </a:cubicBezTo>
                <a:cubicBezTo>
                  <a:pt x="27067" y="129693"/>
                  <a:pt x="4842" y="181551"/>
                  <a:pt x="609" y="187372"/>
                </a:cubicBezTo>
                <a:cubicBezTo>
                  <a:pt x="-3624" y="193193"/>
                  <a:pt x="15426" y="146097"/>
                  <a:pt x="19659" y="133397"/>
                </a:cubicBezTo>
                <a:cubicBezTo>
                  <a:pt x="23892" y="120697"/>
                  <a:pt x="12251" y="130751"/>
                  <a:pt x="26009" y="111172"/>
                </a:cubicBezTo>
                <a:cubicBezTo>
                  <a:pt x="39767" y="91593"/>
                  <a:pt x="105384" y="2164"/>
                  <a:pt x="108559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9C3FB1FB-3B30-46DC-65B6-CA30FCCB7CCD}"/>
              </a:ext>
            </a:extLst>
          </p:cNvPr>
          <p:cNvSpPr/>
          <p:nvPr/>
        </p:nvSpPr>
        <p:spPr>
          <a:xfrm>
            <a:off x="5160014" y="4758504"/>
            <a:ext cx="349027" cy="296515"/>
          </a:xfrm>
          <a:custGeom>
            <a:avLst/>
            <a:gdLst>
              <a:gd name="connsiteX0" fmla="*/ 348611 w 349027"/>
              <a:gd name="connsiteY0" fmla="*/ 38921 h 296515"/>
              <a:gd name="connsiteX1" fmla="*/ 259711 w 349027"/>
              <a:gd name="connsiteY1" fmla="*/ 23046 h 296515"/>
              <a:gd name="connsiteX2" fmla="*/ 256536 w 349027"/>
              <a:gd name="connsiteY2" fmla="*/ 57971 h 296515"/>
              <a:gd name="connsiteX3" fmla="*/ 285111 w 349027"/>
              <a:gd name="connsiteY3" fmla="*/ 121471 h 296515"/>
              <a:gd name="connsiteX4" fmla="*/ 262886 w 349027"/>
              <a:gd name="connsiteY4" fmla="*/ 213546 h 296515"/>
              <a:gd name="connsiteX5" fmla="*/ 231136 w 349027"/>
              <a:gd name="connsiteY5" fmla="*/ 254821 h 296515"/>
              <a:gd name="connsiteX6" fmla="*/ 97786 w 349027"/>
              <a:gd name="connsiteY6" fmla="*/ 296096 h 296515"/>
              <a:gd name="connsiteX7" fmla="*/ 46986 w 349027"/>
              <a:gd name="connsiteY7" fmla="*/ 270696 h 296515"/>
              <a:gd name="connsiteX8" fmla="*/ 2536 w 349027"/>
              <a:gd name="connsiteY8" fmla="*/ 188146 h 296515"/>
              <a:gd name="connsiteX9" fmla="*/ 8886 w 349027"/>
              <a:gd name="connsiteY9" fmla="*/ 99246 h 296515"/>
              <a:gd name="connsiteX10" fmla="*/ 37461 w 349027"/>
              <a:gd name="connsiteY10" fmla="*/ 73846 h 296515"/>
              <a:gd name="connsiteX11" fmla="*/ 154936 w 349027"/>
              <a:gd name="connsiteY11" fmla="*/ 7171 h 296515"/>
              <a:gd name="connsiteX12" fmla="*/ 218436 w 349027"/>
              <a:gd name="connsiteY12" fmla="*/ 3996 h 296515"/>
              <a:gd name="connsiteX13" fmla="*/ 348611 w 349027"/>
              <a:gd name="connsiteY13" fmla="*/ 38921 h 296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9027" h="296515">
                <a:moveTo>
                  <a:pt x="348611" y="38921"/>
                </a:moveTo>
                <a:cubicBezTo>
                  <a:pt x="355490" y="42096"/>
                  <a:pt x="275057" y="19871"/>
                  <a:pt x="259711" y="23046"/>
                </a:cubicBezTo>
                <a:cubicBezTo>
                  <a:pt x="244365" y="26221"/>
                  <a:pt x="252303" y="41567"/>
                  <a:pt x="256536" y="57971"/>
                </a:cubicBezTo>
                <a:cubicBezTo>
                  <a:pt x="260769" y="74375"/>
                  <a:pt x="284053" y="95542"/>
                  <a:pt x="285111" y="121471"/>
                </a:cubicBezTo>
                <a:cubicBezTo>
                  <a:pt x="286169" y="147400"/>
                  <a:pt x="271882" y="191321"/>
                  <a:pt x="262886" y="213546"/>
                </a:cubicBezTo>
                <a:cubicBezTo>
                  <a:pt x="253890" y="235771"/>
                  <a:pt x="258653" y="241063"/>
                  <a:pt x="231136" y="254821"/>
                </a:cubicBezTo>
                <a:cubicBezTo>
                  <a:pt x="203619" y="268579"/>
                  <a:pt x="128478" y="293450"/>
                  <a:pt x="97786" y="296096"/>
                </a:cubicBezTo>
                <a:cubicBezTo>
                  <a:pt x="67094" y="298742"/>
                  <a:pt x="62861" y="288688"/>
                  <a:pt x="46986" y="270696"/>
                </a:cubicBezTo>
                <a:cubicBezTo>
                  <a:pt x="31111" y="252704"/>
                  <a:pt x="8886" y="216721"/>
                  <a:pt x="2536" y="188146"/>
                </a:cubicBezTo>
                <a:cubicBezTo>
                  <a:pt x="-3814" y="159571"/>
                  <a:pt x="3065" y="118296"/>
                  <a:pt x="8886" y="99246"/>
                </a:cubicBezTo>
                <a:cubicBezTo>
                  <a:pt x="14707" y="80196"/>
                  <a:pt x="13119" y="89192"/>
                  <a:pt x="37461" y="73846"/>
                </a:cubicBezTo>
                <a:cubicBezTo>
                  <a:pt x="61803" y="58500"/>
                  <a:pt x="124774" y="18813"/>
                  <a:pt x="154936" y="7171"/>
                </a:cubicBezTo>
                <a:cubicBezTo>
                  <a:pt x="185098" y="-4471"/>
                  <a:pt x="194094" y="821"/>
                  <a:pt x="218436" y="3996"/>
                </a:cubicBezTo>
                <a:cubicBezTo>
                  <a:pt x="242778" y="7171"/>
                  <a:pt x="341732" y="35746"/>
                  <a:pt x="348611" y="389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>
            <a:extLst>
              <a:ext uri="{FF2B5EF4-FFF2-40B4-BE49-F238E27FC236}">
                <a16:creationId xmlns:a16="http://schemas.microsoft.com/office/drawing/2014/main" id="{B99A7CDA-CE3D-D023-D0BC-9EF46A6EC5B9}"/>
              </a:ext>
            </a:extLst>
          </p:cNvPr>
          <p:cNvSpPr/>
          <p:nvPr/>
        </p:nvSpPr>
        <p:spPr>
          <a:xfrm>
            <a:off x="5285366" y="4852384"/>
            <a:ext cx="83936" cy="839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3E416289-965E-24D7-ECA3-6FFFA4659BA7}"/>
              </a:ext>
            </a:extLst>
          </p:cNvPr>
          <p:cNvSpPr/>
          <p:nvPr/>
        </p:nvSpPr>
        <p:spPr>
          <a:xfrm>
            <a:off x="4949762" y="4273162"/>
            <a:ext cx="41355" cy="156288"/>
          </a:xfrm>
          <a:custGeom>
            <a:avLst/>
            <a:gdLst>
              <a:gd name="connsiteX0" fmla="*/ 63 w 41355"/>
              <a:gd name="connsiteY0" fmla="*/ 388 h 156288"/>
              <a:gd name="connsiteX1" fmla="*/ 31813 w 41355"/>
              <a:gd name="connsiteY1" fmla="*/ 86113 h 156288"/>
              <a:gd name="connsiteX2" fmla="*/ 28638 w 41355"/>
              <a:gd name="connsiteY2" fmla="*/ 155963 h 156288"/>
              <a:gd name="connsiteX3" fmla="*/ 41338 w 41355"/>
              <a:gd name="connsiteY3" fmla="*/ 57538 h 156288"/>
              <a:gd name="connsiteX4" fmla="*/ 63 w 41355"/>
              <a:gd name="connsiteY4" fmla="*/ 388 h 156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55" h="156288">
                <a:moveTo>
                  <a:pt x="63" y="388"/>
                </a:moveTo>
                <a:cubicBezTo>
                  <a:pt x="-1524" y="5150"/>
                  <a:pt x="27051" y="60184"/>
                  <a:pt x="31813" y="86113"/>
                </a:cubicBezTo>
                <a:cubicBezTo>
                  <a:pt x="36575" y="112042"/>
                  <a:pt x="27051" y="160725"/>
                  <a:pt x="28638" y="155963"/>
                </a:cubicBezTo>
                <a:cubicBezTo>
                  <a:pt x="30225" y="151201"/>
                  <a:pt x="41867" y="79234"/>
                  <a:pt x="41338" y="57538"/>
                </a:cubicBezTo>
                <a:cubicBezTo>
                  <a:pt x="40809" y="35842"/>
                  <a:pt x="1650" y="-4374"/>
                  <a:pt x="63" y="3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77937706-5197-B129-7FF9-E8F9589B19D8}"/>
              </a:ext>
            </a:extLst>
          </p:cNvPr>
          <p:cNvSpPr/>
          <p:nvPr/>
        </p:nvSpPr>
        <p:spPr>
          <a:xfrm>
            <a:off x="4996863" y="4229100"/>
            <a:ext cx="89584" cy="206856"/>
          </a:xfrm>
          <a:custGeom>
            <a:avLst/>
            <a:gdLst>
              <a:gd name="connsiteX0" fmla="*/ 89487 w 89584"/>
              <a:gd name="connsiteY0" fmla="*/ 0 h 206856"/>
              <a:gd name="connsiteX1" fmla="*/ 25987 w 89584"/>
              <a:gd name="connsiteY1" fmla="*/ 98425 h 206856"/>
              <a:gd name="connsiteX2" fmla="*/ 3762 w 89584"/>
              <a:gd name="connsiteY2" fmla="*/ 206375 h 206856"/>
              <a:gd name="connsiteX3" fmla="*/ 587 w 89584"/>
              <a:gd name="connsiteY3" fmla="*/ 136525 h 206856"/>
              <a:gd name="connsiteX4" fmla="*/ 10112 w 89584"/>
              <a:gd name="connsiteY4" fmla="*/ 98425 h 206856"/>
              <a:gd name="connsiteX5" fmla="*/ 89487 w 89584"/>
              <a:gd name="connsiteY5" fmla="*/ 0 h 206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584" h="206856">
                <a:moveTo>
                  <a:pt x="89487" y="0"/>
                </a:moveTo>
                <a:cubicBezTo>
                  <a:pt x="92133" y="0"/>
                  <a:pt x="40274" y="64029"/>
                  <a:pt x="25987" y="98425"/>
                </a:cubicBezTo>
                <a:cubicBezTo>
                  <a:pt x="11699" y="132821"/>
                  <a:pt x="7995" y="200025"/>
                  <a:pt x="3762" y="206375"/>
                </a:cubicBezTo>
                <a:cubicBezTo>
                  <a:pt x="-471" y="212725"/>
                  <a:pt x="-471" y="154516"/>
                  <a:pt x="587" y="136525"/>
                </a:cubicBezTo>
                <a:cubicBezTo>
                  <a:pt x="1645" y="118534"/>
                  <a:pt x="-471" y="117475"/>
                  <a:pt x="10112" y="98425"/>
                </a:cubicBezTo>
                <a:cubicBezTo>
                  <a:pt x="20695" y="79375"/>
                  <a:pt x="86841" y="0"/>
                  <a:pt x="8948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2691C8B3-6E74-7CB6-9E6C-4A30190235E0}"/>
              </a:ext>
            </a:extLst>
          </p:cNvPr>
          <p:cNvSpPr/>
          <p:nvPr/>
        </p:nvSpPr>
        <p:spPr>
          <a:xfrm>
            <a:off x="5045036" y="4219506"/>
            <a:ext cx="391484" cy="89023"/>
          </a:xfrm>
          <a:custGeom>
            <a:avLst/>
            <a:gdLst>
              <a:gd name="connsiteX0" fmla="*/ 39 w 391484"/>
              <a:gd name="connsiteY0" fmla="*/ 88969 h 89023"/>
              <a:gd name="connsiteX1" fmla="*/ 117514 w 391484"/>
              <a:gd name="connsiteY1" fmla="*/ 19119 h 89023"/>
              <a:gd name="connsiteX2" fmla="*/ 374689 w 391484"/>
              <a:gd name="connsiteY2" fmla="*/ 19119 h 89023"/>
              <a:gd name="connsiteX3" fmla="*/ 355639 w 391484"/>
              <a:gd name="connsiteY3" fmla="*/ 6419 h 89023"/>
              <a:gd name="connsiteX4" fmla="*/ 266739 w 391484"/>
              <a:gd name="connsiteY4" fmla="*/ 69 h 89023"/>
              <a:gd name="connsiteX5" fmla="*/ 177839 w 391484"/>
              <a:gd name="connsiteY5" fmla="*/ 3244 h 89023"/>
              <a:gd name="connsiteX6" fmla="*/ 133389 w 391484"/>
              <a:gd name="connsiteY6" fmla="*/ 6419 h 89023"/>
              <a:gd name="connsiteX7" fmla="*/ 104814 w 391484"/>
              <a:gd name="connsiteY7" fmla="*/ 6419 h 89023"/>
              <a:gd name="connsiteX8" fmla="*/ 39 w 391484"/>
              <a:gd name="connsiteY8" fmla="*/ 88969 h 89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1484" h="89023">
                <a:moveTo>
                  <a:pt x="39" y="88969"/>
                </a:moveTo>
                <a:cubicBezTo>
                  <a:pt x="2156" y="91086"/>
                  <a:pt x="55072" y="30761"/>
                  <a:pt x="117514" y="19119"/>
                </a:cubicBezTo>
                <a:cubicBezTo>
                  <a:pt x="179956" y="7477"/>
                  <a:pt x="374689" y="19119"/>
                  <a:pt x="374689" y="19119"/>
                </a:cubicBezTo>
                <a:cubicBezTo>
                  <a:pt x="414376" y="17002"/>
                  <a:pt x="373631" y="9594"/>
                  <a:pt x="355639" y="6419"/>
                </a:cubicBezTo>
                <a:cubicBezTo>
                  <a:pt x="337647" y="3244"/>
                  <a:pt x="296372" y="598"/>
                  <a:pt x="266739" y="69"/>
                </a:cubicBezTo>
                <a:cubicBezTo>
                  <a:pt x="237106" y="-460"/>
                  <a:pt x="200064" y="2186"/>
                  <a:pt x="177839" y="3244"/>
                </a:cubicBezTo>
                <a:cubicBezTo>
                  <a:pt x="155614" y="4302"/>
                  <a:pt x="145560" y="5890"/>
                  <a:pt x="133389" y="6419"/>
                </a:cubicBezTo>
                <a:cubicBezTo>
                  <a:pt x="121218" y="6948"/>
                  <a:pt x="127039" y="-989"/>
                  <a:pt x="104814" y="6419"/>
                </a:cubicBezTo>
                <a:cubicBezTo>
                  <a:pt x="82589" y="13827"/>
                  <a:pt x="-2078" y="86852"/>
                  <a:pt x="39" y="889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985EBEC3-4555-0EEA-5606-F22B04B150AC}"/>
              </a:ext>
            </a:extLst>
          </p:cNvPr>
          <p:cNvSpPr/>
          <p:nvPr/>
        </p:nvSpPr>
        <p:spPr>
          <a:xfrm>
            <a:off x="5416136" y="4200424"/>
            <a:ext cx="379525" cy="44815"/>
          </a:xfrm>
          <a:custGeom>
            <a:avLst/>
            <a:gdLst>
              <a:gd name="connsiteX0" fmla="*/ 414 w 379525"/>
              <a:gd name="connsiteY0" fmla="*/ 44551 h 44815"/>
              <a:gd name="connsiteX1" fmla="*/ 197264 w 379525"/>
              <a:gd name="connsiteY1" fmla="*/ 101 h 44815"/>
              <a:gd name="connsiteX2" fmla="*/ 378239 w 379525"/>
              <a:gd name="connsiteY2" fmla="*/ 31851 h 44815"/>
              <a:gd name="connsiteX3" fmla="*/ 276639 w 379525"/>
              <a:gd name="connsiteY3" fmla="*/ 12801 h 44815"/>
              <a:gd name="connsiteX4" fmla="*/ 244889 w 379525"/>
              <a:gd name="connsiteY4" fmla="*/ 12801 h 44815"/>
              <a:gd name="connsiteX5" fmla="*/ 213139 w 379525"/>
              <a:gd name="connsiteY5" fmla="*/ 19151 h 44815"/>
              <a:gd name="connsiteX6" fmla="*/ 146464 w 379525"/>
              <a:gd name="connsiteY6" fmla="*/ 19151 h 44815"/>
              <a:gd name="connsiteX7" fmla="*/ 414 w 379525"/>
              <a:gd name="connsiteY7" fmla="*/ 44551 h 4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9525" h="44815">
                <a:moveTo>
                  <a:pt x="414" y="44551"/>
                </a:moveTo>
                <a:cubicBezTo>
                  <a:pt x="8881" y="41376"/>
                  <a:pt x="134293" y="2218"/>
                  <a:pt x="197264" y="101"/>
                </a:cubicBezTo>
                <a:cubicBezTo>
                  <a:pt x="260235" y="-2016"/>
                  <a:pt x="365010" y="29734"/>
                  <a:pt x="378239" y="31851"/>
                </a:cubicBezTo>
                <a:cubicBezTo>
                  <a:pt x="391468" y="33968"/>
                  <a:pt x="298864" y="15976"/>
                  <a:pt x="276639" y="12801"/>
                </a:cubicBezTo>
                <a:cubicBezTo>
                  <a:pt x="254414" y="9626"/>
                  <a:pt x="255472" y="11743"/>
                  <a:pt x="244889" y="12801"/>
                </a:cubicBezTo>
                <a:cubicBezTo>
                  <a:pt x="234306" y="13859"/>
                  <a:pt x="229543" y="18093"/>
                  <a:pt x="213139" y="19151"/>
                </a:cubicBezTo>
                <a:cubicBezTo>
                  <a:pt x="196735" y="20209"/>
                  <a:pt x="177156" y="17034"/>
                  <a:pt x="146464" y="19151"/>
                </a:cubicBezTo>
                <a:cubicBezTo>
                  <a:pt x="115772" y="21268"/>
                  <a:pt x="-8053" y="47726"/>
                  <a:pt x="414" y="445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9A2180E1-29CE-311F-68AC-245D80E0B6C2}"/>
              </a:ext>
            </a:extLst>
          </p:cNvPr>
          <p:cNvSpPr/>
          <p:nvPr/>
        </p:nvSpPr>
        <p:spPr>
          <a:xfrm>
            <a:off x="5771851" y="4240536"/>
            <a:ext cx="298863" cy="223705"/>
          </a:xfrm>
          <a:custGeom>
            <a:avLst/>
            <a:gdLst>
              <a:gd name="connsiteX0" fmla="*/ 299 w 298863"/>
              <a:gd name="connsiteY0" fmla="*/ 1264 h 223705"/>
              <a:gd name="connsiteX1" fmla="*/ 165399 w 298863"/>
              <a:gd name="connsiteY1" fmla="*/ 106039 h 223705"/>
              <a:gd name="connsiteX2" fmla="*/ 298749 w 298863"/>
              <a:gd name="connsiteY2" fmla="*/ 223514 h 223705"/>
              <a:gd name="connsiteX3" fmla="*/ 143174 w 298863"/>
              <a:gd name="connsiteY3" fmla="*/ 77464 h 223705"/>
              <a:gd name="connsiteX4" fmla="*/ 124124 w 298863"/>
              <a:gd name="connsiteY4" fmla="*/ 48889 h 223705"/>
              <a:gd name="connsiteX5" fmla="*/ 299 w 298863"/>
              <a:gd name="connsiteY5" fmla="*/ 1264 h 223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863" h="223705">
                <a:moveTo>
                  <a:pt x="299" y="1264"/>
                </a:moveTo>
                <a:cubicBezTo>
                  <a:pt x="7178" y="10789"/>
                  <a:pt x="115657" y="68997"/>
                  <a:pt x="165399" y="106039"/>
                </a:cubicBezTo>
                <a:cubicBezTo>
                  <a:pt x="215141" y="143081"/>
                  <a:pt x="302453" y="228276"/>
                  <a:pt x="298749" y="223514"/>
                </a:cubicBezTo>
                <a:cubicBezTo>
                  <a:pt x="295045" y="218752"/>
                  <a:pt x="172278" y="106568"/>
                  <a:pt x="143174" y="77464"/>
                </a:cubicBezTo>
                <a:cubicBezTo>
                  <a:pt x="114070" y="48360"/>
                  <a:pt x="141057" y="58943"/>
                  <a:pt x="124124" y="48889"/>
                </a:cubicBezTo>
                <a:cubicBezTo>
                  <a:pt x="107191" y="38835"/>
                  <a:pt x="-6580" y="-8261"/>
                  <a:pt x="299" y="1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DDE712E2-2317-E708-E4F6-21B6154F5F1A}"/>
              </a:ext>
            </a:extLst>
          </p:cNvPr>
          <p:cNvSpPr/>
          <p:nvPr/>
        </p:nvSpPr>
        <p:spPr>
          <a:xfrm>
            <a:off x="5111627" y="4350286"/>
            <a:ext cx="292559" cy="75885"/>
          </a:xfrm>
          <a:custGeom>
            <a:avLst/>
            <a:gdLst>
              <a:gd name="connsiteX0" fmla="*/ 123 w 292559"/>
              <a:gd name="connsiteY0" fmla="*/ 75664 h 75885"/>
              <a:gd name="connsiteX1" fmla="*/ 177923 w 292559"/>
              <a:gd name="connsiteY1" fmla="*/ 24864 h 75885"/>
              <a:gd name="connsiteX2" fmla="*/ 292223 w 292559"/>
              <a:gd name="connsiteY2" fmla="*/ 12164 h 75885"/>
              <a:gd name="connsiteX3" fmla="*/ 206498 w 292559"/>
              <a:gd name="connsiteY3" fmla="*/ 2639 h 75885"/>
              <a:gd name="connsiteX4" fmla="*/ 123 w 292559"/>
              <a:gd name="connsiteY4" fmla="*/ 75664 h 75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559" h="75885">
                <a:moveTo>
                  <a:pt x="123" y="75664"/>
                </a:moveTo>
                <a:cubicBezTo>
                  <a:pt x="-4639" y="79368"/>
                  <a:pt x="129240" y="35447"/>
                  <a:pt x="177923" y="24864"/>
                </a:cubicBezTo>
                <a:cubicBezTo>
                  <a:pt x="226606" y="14281"/>
                  <a:pt x="287461" y="15868"/>
                  <a:pt x="292223" y="12164"/>
                </a:cubicBezTo>
                <a:cubicBezTo>
                  <a:pt x="296985" y="8460"/>
                  <a:pt x="250419" y="-5828"/>
                  <a:pt x="206498" y="2639"/>
                </a:cubicBezTo>
                <a:cubicBezTo>
                  <a:pt x="162577" y="11106"/>
                  <a:pt x="4885" y="71960"/>
                  <a:pt x="123" y="756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D73FE4EF-7550-93B6-902C-422A9988B972}"/>
              </a:ext>
            </a:extLst>
          </p:cNvPr>
          <p:cNvSpPr/>
          <p:nvPr/>
        </p:nvSpPr>
        <p:spPr>
          <a:xfrm>
            <a:off x="5334884" y="4349750"/>
            <a:ext cx="450243" cy="47633"/>
          </a:xfrm>
          <a:custGeom>
            <a:avLst/>
            <a:gdLst>
              <a:gd name="connsiteX0" fmla="*/ 2291 w 450243"/>
              <a:gd name="connsiteY0" fmla="*/ 47625 h 47633"/>
              <a:gd name="connsiteX1" fmla="*/ 284866 w 450243"/>
              <a:gd name="connsiteY1" fmla="*/ 19050 h 47633"/>
              <a:gd name="connsiteX2" fmla="*/ 449966 w 450243"/>
              <a:gd name="connsiteY2" fmla="*/ 15875 h 47633"/>
              <a:gd name="connsiteX3" fmla="*/ 319791 w 450243"/>
              <a:gd name="connsiteY3" fmla="*/ 0 h 47633"/>
              <a:gd name="connsiteX4" fmla="*/ 157866 w 450243"/>
              <a:gd name="connsiteY4" fmla="*/ 15875 h 47633"/>
              <a:gd name="connsiteX5" fmla="*/ 2291 w 450243"/>
              <a:gd name="connsiteY5" fmla="*/ 47625 h 47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243" h="47633">
                <a:moveTo>
                  <a:pt x="2291" y="47625"/>
                </a:moveTo>
                <a:cubicBezTo>
                  <a:pt x="23458" y="48154"/>
                  <a:pt x="210254" y="24342"/>
                  <a:pt x="284866" y="19050"/>
                </a:cubicBezTo>
                <a:cubicBezTo>
                  <a:pt x="359478" y="13758"/>
                  <a:pt x="444145" y="19050"/>
                  <a:pt x="449966" y="15875"/>
                </a:cubicBezTo>
                <a:cubicBezTo>
                  <a:pt x="455787" y="12700"/>
                  <a:pt x="368474" y="0"/>
                  <a:pt x="319791" y="0"/>
                </a:cubicBezTo>
                <a:cubicBezTo>
                  <a:pt x="271108" y="0"/>
                  <a:pt x="203374" y="9525"/>
                  <a:pt x="157866" y="15875"/>
                </a:cubicBezTo>
                <a:cubicBezTo>
                  <a:pt x="112358" y="22225"/>
                  <a:pt x="-18876" y="47096"/>
                  <a:pt x="2291" y="476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5F7323BD-D377-FF49-DB30-88917832E342}"/>
              </a:ext>
            </a:extLst>
          </p:cNvPr>
          <p:cNvSpPr/>
          <p:nvPr/>
        </p:nvSpPr>
        <p:spPr>
          <a:xfrm>
            <a:off x="5765793" y="4383952"/>
            <a:ext cx="298703" cy="106211"/>
          </a:xfrm>
          <a:custGeom>
            <a:avLst/>
            <a:gdLst>
              <a:gd name="connsiteX0" fmla="*/ 7 w 298703"/>
              <a:gd name="connsiteY0" fmla="*/ 723 h 106211"/>
              <a:gd name="connsiteX1" fmla="*/ 158757 w 298703"/>
              <a:gd name="connsiteY1" fmla="*/ 19773 h 106211"/>
              <a:gd name="connsiteX2" fmla="*/ 298457 w 298703"/>
              <a:gd name="connsiteY2" fmla="*/ 105498 h 106211"/>
              <a:gd name="connsiteX3" fmla="*/ 193682 w 298703"/>
              <a:gd name="connsiteY3" fmla="*/ 61048 h 106211"/>
              <a:gd name="connsiteX4" fmla="*/ 228607 w 298703"/>
              <a:gd name="connsiteY4" fmla="*/ 67398 h 106211"/>
              <a:gd name="connsiteX5" fmla="*/ 152407 w 298703"/>
              <a:gd name="connsiteY5" fmla="*/ 35648 h 106211"/>
              <a:gd name="connsiteX6" fmla="*/ 7 w 298703"/>
              <a:gd name="connsiteY6" fmla="*/ 723 h 106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8703" h="106211">
                <a:moveTo>
                  <a:pt x="7" y="723"/>
                </a:moveTo>
                <a:cubicBezTo>
                  <a:pt x="1065" y="-1923"/>
                  <a:pt x="109015" y="2311"/>
                  <a:pt x="158757" y="19773"/>
                </a:cubicBezTo>
                <a:cubicBezTo>
                  <a:pt x="208499" y="37236"/>
                  <a:pt x="292636" y="98619"/>
                  <a:pt x="298457" y="105498"/>
                </a:cubicBezTo>
                <a:cubicBezTo>
                  <a:pt x="304278" y="112377"/>
                  <a:pt x="205324" y="67398"/>
                  <a:pt x="193682" y="61048"/>
                </a:cubicBezTo>
                <a:cubicBezTo>
                  <a:pt x="182040" y="54698"/>
                  <a:pt x="235486" y="71631"/>
                  <a:pt x="228607" y="67398"/>
                </a:cubicBezTo>
                <a:cubicBezTo>
                  <a:pt x="221728" y="63165"/>
                  <a:pt x="192624" y="44644"/>
                  <a:pt x="152407" y="35648"/>
                </a:cubicBezTo>
                <a:cubicBezTo>
                  <a:pt x="112190" y="26652"/>
                  <a:pt x="-1051" y="3369"/>
                  <a:pt x="7" y="7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7E461A66-8BF8-8369-E426-8D118D528210}"/>
              </a:ext>
            </a:extLst>
          </p:cNvPr>
          <p:cNvSpPr/>
          <p:nvPr/>
        </p:nvSpPr>
        <p:spPr>
          <a:xfrm>
            <a:off x="3387270" y="4835477"/>
            <a:ext cx="270760" cy="264049"/>
          </a:xfrm>
          <a:custGeom>
            <a:avLst/>
            <a:gdLst>
              <a:gd name="connsiteX0" fmla="*/ 270330 w 270760"/>
              <a:gd name="connsiteY0" fmla="*/ 44498 h 264049"/>
              <a:gd name="connsiteX1" fmla="*/ 190955 w 270760"/>
              <a:gd name="connsiteY1" fmla="*/ 152448 h 264049"/>
              <a:gd name="connsiteX2" fmla="*/ 149680 w 270760"/>
              <a:gd name="connsiteY2" fmla="*/ 200073 h 264049"/>
              <a:gd name="connsiteX3" fmla="*/ 121105 w 270760"/>
              <a:gd name="connsiteY3" fmla="*/ 225473 h 264049"/>
              <a:gd name="connsiteX4" fmla="*/ 9980 w 270760"/>
              <a:gd name="connsiteY4" fmla="*/ 263573 h 264049"/>
              <a:gd name="connsiteX5" fmla="*/ 136980 w 270760"/>
              <a:gd name="connsiteY5" fmla="*/ 196898 h 264049"/>
              <a:gd name="connsiteX6" fmla="*/ 89355 w 270760"/>
              <a:gd name="connsiteY6" fmla="*/ 203248 h 264049"/>
              <a:gd name="connsiteX7" fmla="*/ 455 w 270760"/>
              <a:gd name="connsiteY7" fmla="*/ 196898 h 264049"/>
              <a:gd name="connsiteX8" fmla="*/ 130630 w 270760"/>
              <a:gd name="connsiteY8" fmla="*/ 193723 h 264049"/>
              <a:gd name="connsiteX9" fmla="*/ 67130 w 270760"/>
              <a:gd name="connsiteY9" fmla="*/ 168323 h 264049"/>
              <a:gd name="connsiteX10" fmla="*/ 143330 w 270760"/>
              <a:gd name="connsiteY10" fmla="*/ 161973 h 264049"/>
              <a:gd name="connsiteX11" fmla="*/ 200480 w 270760"/>
              <a:gd name="connsiteY11" fmla="*/ 123873 h 264049"/>
              <a:gd name="connsiteX12" fmla="*/ 156030 w 270760"/>
              <a:gd name="connsiteY12" fmla="*/ 139748 h 264049"/>
              <a:gd name="connsiteX13" fmla="*/ 48080 w 270760"/>
              <a:gd name="connsiteY13" fmla="*/ 107998 h 264049"/>
              <a:gd name="connsiteX14" fmla="*/ 159205 w 270760"/>
              <a:gd name="connsiteY14" fmla="*/ 120698 h 264049"/>
              <a:gd name="connsiteX15" fmla="*/ 210005 w 270760"/>
              <a:gd name="connsiteY15" fmla="*/ 95298 h 264049"/>
              <a:gd name="connsiteX16" fmla="*/ 187780 w 270760"/>
              <a:gd name="connsiteY16" fmla="*/ 79423 h 264049"/>
              <a:gd name="connsiteX17" fmla="*/ 111580 w 270760"/>
              <a:gd name="connsiteY17" fmla="*/ 31798 h 264049"/>
              <a:gd name="connsiteX18" fmla="*/ 210005 w 270760"/>
              <a:gd name="connsiteY18" fmla="*/ 60373 h 264049"/>
              <a:gd name="connsiteX19" fmla="*/ 181430 w 270760"/>
              <a:gd name="connsiteY19" fmla="*/ 44498 h 264049"/>
              <a:gd name="connsiteX20" fmla="*/ 92530 w 270760"/>
              <a:gd name="connsiteY20" fmla="*/ 9573 h 264049"/>
              <a:gd name="connsiteX21" fmla="*/ 190955 w 270760"/>
              <a:gd name="connsiteY21" fmla="*/ 38148 h 264049"/>
              <a:gd name="connsiteX22" fmla="*/ 152855 w 270760"/>
              <a:gd name="connsiteY22" fmla="*/ 48 h 264049"/>
              <a:gd name="connsiteX23" fmla="*/ 270330 w 270760"/>
              <a:gd name="connsiteY23" fmla="*/ 44498 h 264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70760" h="264049">
                <a:moveTo>
                  <a:pt x="270330" y="44498"/>
                </a:moveTo>
                <a:cubicBezTo>
                  <a:pt x="276680" y="69898"/>
                  <a:pt x="211063" y="126519"/>
                  <a:pt x="190955" y="152448"/>
                </a:cubicBezTo>
                <a:cubicBezTo>
                  <a:pt x="170847" y="178377"/>
                  <a:pt x="161322" y="187902"/>
                  <a:pt x="149680" y="200073"/>
                </a:cubicBezTo>
                <a:cubicBezTo>
                  <a:pt x="138038" y="212244"/>
                  <a:pt x="144388" y="214890"/>
                  <a:pt x="121105" y="225473"/>
                </a:cubicBezTo>
                <a:cubicBezTo>
                  <a:pt x="97822" y="236056"/>
                  <a:pt x="7334" y="268335"/>
                  <a:pt x="9980" y="263573"/>
                </a:cubicBezTo>
                <a:cubicBezTo>
                  <a:pt x="12626" y="258811"/>
                  <a:pt x="123751" y="206952"/>
                  <a:pt x="136980" y="196898"/>
                </a:cubicBezTo>
                <a:cubicBezTo>
                  <a:pt x="150209" y="186844"/>
                  <a:pt x="112109" y="203248"/>
                  <a:pt x="89355" y="203248"/>
                </a:cubicBezTo>
                <a:cubicBezTo>
                  <a:pt x="66601" y="203248"/>
                  <a:pt x="-6424" y="198485"/>
                  <a:pt x="455" y="196898"/>
                </a:cubicBezTo>
                <a:cubicBezTo>
                  <a:pt x="7334" y="195311"/>
                  <a:pt x="119518" y="198485"/>
                  <a:pt x="130630" y="193723"/>
                </a:cubicBezTo>
                <a:cubicBezTo>
                  <a:pt x="141742" y="188961"/>
                  <a:pt x="65013" y="173615"/>
                  <a:pt x="67130" y="168323"/>
                </a:cubicBezTo>
                <a:cubicBezTo>
                  <a:pt x="69247" y="163031"/>
                  <a:pt x="121105" y="169381"/>
                  <a:pt x="143330" y="161973"/>
                </a:cubicBezTo>
                <a:cubicBezTo>
                  <a:pt x="165555" y="154565"/>
                  <a:pt x="198363" y="127577"/>
                  <a:pt x="200480" y="123873"/>
                </a:cubicBezTo>
                <a:cubicBezTo>
                  <a:pt x="202597" y="120169"/>
                  <a:pt x="181430" y="142394"/>
                  <a:pt x="156030" y="139748"/>
                </a:cubicBezTo>
                <a:cubicBezTo>
                  <a:pt x="130630" y="137102"/>
                  <a:pt x="47551" y="111173"/>
                  <a:pt x="48080" y="107998"/>
                </a:cubicBezTo>
                <a:cubicBezTo>
                  <a:pt x="48609" y="104823"/>
                  <a:pt x="132217" y="122815"/>
                  <a:pt x="159205" y="120698"/>
                </a:cubicBezTo>
                <a:cubicBezTo>
                  <a:pt x="186192" y="118581"/>
                  <a:pt x="205243" y="102177"/>
                  <a:pt x="210005" y="95298"/>
                </a:cubicBezTo>
                <a:cubicBezTo>
                  <a:pt x="214767" y="88419"/>
                  <a:pt x="204184" y="90006"/>
                  <a:pt x="187780" y="79423"/>
                </a:cubicBezTo>
                <a:cubicBezTo>
                  <a:pt x="171376" y="68840"/>
                  <a:pt x="107876" y="34973"/>
                  <a:pt x="111580" y="31798"/>
                </a:cubicBezTo>
                <a:cubicBezTo>
                  <a:pt x="115284" y="28623"/>
                  <a:pt x="198363" y="58256"/>
                  <a:pt x="210005" y="60373"/>
                </a:cubicBezTo>
                <a:cubicBezTo>
                  <a:pt x="221647" y="62490"/>
                  <a:pt x="201009" y="52965"/>
                  <a:pt x="181430" y="44498"/>
                </a:cubicBezTo>
                <a:cubicBezTo>
                  <a:pt x="161851" y="36031"/>
                  <a:pt x="90942" y="10631"/>
                  <a:pt x="92530" y="9573"/>
                </a:cubicBezTo>
                <a:cubicBezTo>
                  <a:pt x="94118" y="8515"/>
                  <a:pt x="180901" y="39735"/>
                  <a:pt x="190955" y="38148"/>
                </a:cubicBezTo>
                <a:cubicBezTo>
                  <a:pt x="201009" y="36561"/>
                  <a:pt x="140684" y="-1539"/>
                  <a:pt x="152855" y="48"/>
                </a:cubicBezTo>
                <a:cubicBezTo>
                  <a:pt x="165026" y="1635"/>
                  <a:pt x="263980" y="19098"/>
                  <a:pt x="270330" y="444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CE8A9A74-EF99-A026-432F-1DB791D2E009}"/>
              </a:ext>
            </a:extLst>
          </p:cNvPr>
          <p:cNvSpPr/>
          <p:nvPr/>
        </p:nvSpPr>
        <p:spPr>
          <a:xfrm>
            <a:off x="3622675" y="4760586"/>
            <a:ext cx="200922" cy="113039"/>
          </a:xfrm>
          <a:custGeom>
            <a:avLst/>
            <a:gdLst>
              <a:gd name="connsiteX0" fmla="*/ 25400 w 200922"/>
              <a:gd name="connsiteY0" fmla="*/ 113039 h 113039"/>
              <a:gd name="connsiteX1" fmla="*/ 0 w 200922"/>
              <a:gd name="connsiteY1" fmla="*/ 1914 h 113039"/>
              <a:gd name="connsiteX2" fmla="*/ 25400 w 200922"/>
              <a:gd name="connsiteY2" fmla="*/ 46364 h 113039"/>
              <a:gd name="connsiteX3" fmla="*/ 73025 w 200922"/>
              <a:gd name="connsiteY3" fmla="*/ 93989 h 113039"/>
              <a:gd name="connsiteX4" fmla="*/ 114300 w 200922"/>
              <a:gd name="connsiteY4" fmla="*/ 93989 h 113039"/>
              <a:gd name="connsiteX5" fmla="*/ 79375 w 200922"/>
              <a:gd name="connsiteY5" fmla="*/ 1914 h 113039"/>
              <a:gd name="connsiteX6" fmla="*/ 139700 w 200922"/>
              <a:gd name="connsiteY6" fmla="*/ 74939 h 113039"/>
              <a:gd name="connsiteX7" fmla="*/ 174625 w 200922"/>
              <a:gd name="connsiteY7" fmla="*/ 100339 h 113039"/>
              <a:gd name="connsiteX8" fmla="*/ 149225 w 200922"/>
              <a:gd name="connsiteY8" fmla="*/ 46364 h 113039"/>
              <a:gd name="connsiteX9" fmla="*/ 180975 w 200922"/>
              <a:gd name="connsiteY9" fmla="*/ 87639 h 113039"/>
              <a:gd name="connsiteX10" fmla="*/ 200025 w 200922"/>
              <a:gd name="connsiteY10" fmla="*/ 90814 h 113039"/>
              <a:gd name="connsiteX11" fmla="*/ 152400 w 200922"/>
              <a:gd name="connsiteY11" fmla="*/ 100339 h 113039"/>
              <a:gd name="connsiteX12" fmla="*/ 79375 w 200922"/>
              <a:gd name="connsiteY12" fmla="*/ 113039 h 113039"/>
              <a:gd name="connsiteX13" fmla="*/ 25400 w 200922"/>
              <a:gd name="connsiteY13" fmla="*/ 113039 h 113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0922" h="113039">
                <a:moveTo>
                  <a:pt x="25400" y="113039"/>
                </a:moveTo>
                <a:cubicBezTo>
                  <a:pt x="12700" y="63032"/>
                  <a:pt x="0" y="13026"/>
                  <a:pt x="0" y="1914"/>
                </a:cubicBezTo>
                <a:cubicBezTo>
                  <a:pt x="0" y="-9198"/>
                  <a:pt x="13229" y="31018"/>
                  <a:pt x="25400" y="46364"/>
                </a:cubicBezTo>
                <a:cubicBezTo>
                  <a:pt x="37571" y="61710"/>
                  <a:pt x="58208" y="86051"/>
                  <a:pt x="73025" y="93989"/>
                </a:cubicBezTo>
                <a:cubicBezTo>
                  <a:pt x="87842" y="101926"/>
                  <a:pt x="113242" y="109335"/>
                  <a:pt x="114300" y="93989"/>
                </a:cubicBezTo>
                <a:cubicBezTo>
                  <a:pt x="115358" y="78643"/>
                  <a:pt x="75142" y="5089"/>
                  <a:pt x="79375" y="1914"/>
                </a:cubicBezTo>
                <a:cubicBezTo>
                  <a:pt x="83608" y="-1261"/>
                  <a:pt x="123825" y="58535"/>
                  <a:pt x="139700" y="74939"/>
                </a:cubicBezTo>
                <a:cubicBezTo>
                  <a:pt x="155575" y="91343"/>
                  <a:pt x="173038" y="105101"/>
                  <a:pt x="174625" y="100339"/>
                </a:cubicBezTo>
                <a:cubicBezTo>
                  <a:pt x="176212" y="95577"/>
                  <a:pt x="148167" y="48481"/>
                  <a:pt x="149225" y="46364"/>
                </a:cubicBezTo>
                <a:cubicBezTo>
                  <a:pt x="150283" y="44247"/>
                  <a:pt x="180975" y="87639"/>
                  <a:pt x="180975" y="87639"/>
                </a:cubicBezTo>
                <a:cubicBezTo>
                  <a:pt x="189442" y="95047"/>
                  <a:pt x="204787" y="88697"/>
                  <a:pt x="200025" y="90814"/>
                </a:cubicBezTo>
                <a:cubicBezTo>
                  <a:pt x="195263" y="92931"/>
                  <a:pt x="172508" y="96635"/>
                  <a:pt x="152400" y="100339"/>
                </a:cubicBezTo>
                <a:cubicBezTo>
                  <a:pt x="132292" y="104043"/>
                  <a:pt x="79375" y="113039"/>
                  <a:pt x="79375" y="113039"/>
                </a:cubicBezTo>
                <a:lnTo>
                  <a:pt x="25400" y="11303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24817F49-94F1-5BA4-74F3-D5DF58061D21}"/>
              </a:ext>
            </a:extLst>
          </p:cNvPr>
          <p:cNvSpPr/>
          <p:nvPr/>
        </p:nvSpPr>
        <p:spPr>
          <a:xfrm>
            <a:off x="3821670" y="4806950"/>
            <a:ext cx="177537" cy="92291"/>
          </a:xfrm>
          <a:custGeom>
            <a:avLst/>
            <a:gdLst>
              <a:gd name="connsiteX0" fmla="*/ 1030 w 177537"/>
              <a:gd name="connsiteY0" fmla="*/ 0 h 92291"/>
              <a:gd name="connsiteX1" fmla="*/ 29605 w 177537"/>
              <a:gd name="connsiteY1" fmla="*/ 57150 h 92291"/>
              <a:gd name="connsiteX2" fmla="*/ 86755 w 177537"/>
              <a:gd name="connsiteY2" fmla="*/ 92075 h 92291"/>
              <a:gd name="connsiteX3" fmla="*/ 175655 w 177537"/>
              <a:gd name="connsiteY3" fmla="*/ 41275 h 92291"/>
              <a:gd name="connsiteX4" fmla="*/ 143905 w 177537"/>
              <a:gd name="connsiteY4" fmla="*/ 79375 h 92291"/>
              <a:gd name="connsiteX5" fmla="*/ 102630 w 177537"/>
              <a:gd name="connsiteY5" fmla="*/ 66675 h 92291"/>
              <a:gd name="connsiteX6" fmla="*/ 64530 w 177537"/>
              <a:gd name="connsiteY6" fmla="*/ 57150 h 92291"/>
              <a:gd name="connsiteX7" fmla="*/ 1030 w 177537"/>
              <a:gd name="connsiteY7" fmla="*/ 0 h 92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537" h="92291">
                <a:moveTo>
                  <a:pt x="1030" y="0"/>
                </a:moveTo>
                <a:cubicBezTo>
                  <a:pt x="-4791" y="0"/>
                  <a:pt x="15318" y="41804"/>
                  <a:pt x="29605" y="57150"/>
                </a:cubicBezTo>
                <a:cubicBezTo>
                  <a:pt x="43893" y="72496"/>
                  <a:pt x="62413" y="94721"/>
                  <a:pt x="86755" y="92075"/>
                </a:cubicBezTo>
                <a:cubicBezTo>
                  <a:pt x="111097" y="89429"/>
                  <a:pt x="166130" y="43392"/>
                  <a:pt x="175655" y="41275"/>
                </a:cubicBezTo>
                <a:cubicBezTo>
                  <a:pt x="185180" y="39158"/>
                  <a:pt x="156076" y="75142"/>
                  <a:pt x="143905" y="79375"/>
                </a:cubicBezTo>
                <a:cubicBezTo>
                  <a:pt x="131734" y="83608"/>
                  <a:pt x="115859" y="70379"/>
                  <a:pt x="102630" y="66675"/>
                </a:cubicBezTo>
                <a:cubicBezTo>
                  <a:pt x="89401" y="62971"/>
                  <a:pt x="77230" y="65617"/>
                  <a:pt x="64530" y="57150"/>
                </a:cubicBezTo>
                <a:cubicBezTo>
                  <a:pt x="51830" y="48683"/>
                  <a:pt x="6851" y="0"/>
                  <a:pt x="103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5E431B57-3283-6E30-B14E-0B365CF42882}"/>
              </a:ext>
            </a:extLst>
          </p:cNvPr>
          <p:cNvSpPr/>
          <p:nvPr/>
        </p:nvSpPr>
        <p:spPr>
          <a:xfrm>
            <a:off x="3771801" y="4841838"/>
            <a:ext cx="212867" cy="70023"/>
          </a:xfrm>
          <a:custGeom>
            <a:avLst/>
            <a:gdLst>
              <a:gd name="connsiteX0" fmla="*/ 99 w 212867"/>
              <a:gd name="connsiteY0" fmla="*/ 25437 h 70023"/>
              <a:gd name="connsiteX1" fmla="*/ 104874 w 212867"/>
              <a:gd name="connsiteY1" fmla="*/ 28612 h 70023"/>
              <a:gd name="connsiteX2" fmla="*/ 206474 w 212867"/>
              <a:gd name="connsiteY2" fmla="*/ 69887 h 70023"/>
              <a:gd name="connsiteX3" fmla="*/ 193774 w 212867"/>
              <a:gd name="connsiteY3" fmla="*/ 12737 h 70023"/>
              <a:gd name="connsiteX4" fmla="*/ 123924 w 212867"/>
              <a:gd name="connsiteY4" fmla="*/ 37 h 70023"/>
              <a:gd name="connsiteX5" fmla="*/ 99 w 212867"/>
              <a:gd name="connsiteY5" fmla="*/ 25437 h 70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867" h="70023">
                <a:moveTo>
                  <a:pt x="99" y="25437"/>
                </a:moveTo>
                <a:cubicBezTo>
                  <a:pt x="-3076" y="30199"/>
                  <a:pt x="70478" y="21204"/>
                  <a:pt x="104874" y="28612"/>
                </a:cubicBezTo>
                <a:cubicBezTo>
                  <a:pt x="139270" y="36020"/>
                  <a:pt x="191657" y="72533"/>
                  <a:pt x="206474" y="69887"/>
                </a:cubicBezTo>
                <a:cubicBezTo>
                  <a:pt x="221291" y="67241"/>
                  <a:pt x="207532" y="24379"/>
                  <a:pt x="193774" y="12737"/>
                </a:cubicBezTo>
                <a:cubicBezTo>
                  <a:pt x="180016" y="1095"/>
                  <a:pt x="151441" y="1095"/>
                  <a:pt x="123924" y="37"/>
                </a:cubicBezTo>
                <a:cubicBezTo>
                  <a:pt x="96407" y="-1021"/>
                  <a:pt x="3274" y="20675"/>
                  <a:pt x="99" y="254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049EE949-F5F9-EDC5-403D-F36FAE3EFBAD}"/>
              </a:ext>
            </a:extLst>
          </p:cNvPr>
          <p:cNvSpPr/>
          <p:nvPr/>
        </p:nvSpPr>
        <p:spPr>
          <a:xfrm>
            <a:off x="3946505" y="4860675"/>
            <a:ext cx="271392" cy="173218"/>
          </a:xfrm>
          <a:custGeom>
            <a:avLst/>
            <a:gdLst>
              <a:gd name="connsiteX0" fmla="*/ 20 w 271392"/>
              <a:gd name="connsiteY0" fmla="*/ 250 h 173218"/>
              <a:gd name="connsiteX1" fmla="*/ 127020 w 271392"/>
              <a:gd name="connsiteY1" fmla="*/ 44700 h 173218"/>
              <a:gd name="connsiteX2" fmla="*/ 269895 w 271392"/>
              <a:gd name="connsiteY2" fmla="*/ 171700 h 173218"/>
              <a:gd name="connsiteX3" fmla="*/ 196870 w 271392"/>
              <a:gd name="connsiteY3" fmla="*/ 111375 h 173218"/>
              <a:gd name="connsiteX4" fmla="*/ 117495 w 271392"/>
              <a:gd name="connsiteY4" fmla="*/ 60575 h 173218"/>
              <a:gd name="connsiteX5" fmla="*/ 20 w 271392"/>
              <a:gd name="connsiteY5" fmla="*/ 250 h 173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392" h="173218">
                <a:moveTo>
                  <a:pt x="20" y="250"/>
                </a:moveTo>
                <a:cubicBezTo>
                  <a:pt x="1608" y="-2396"/>
                  <a:pt x="82041" y="16125"/>
                  <a:pt x="127020" y="44700"/>
                </a:cubicBezTo>
                <a:cubicBezTo>
                  <a:pt x="171999" y="73275"/>
                  <a:pt x="258253" y="160588"/>
                  <a:pt x="269895" y="171700"/>
                </a:cubicBezTo>
                <a:cubicBezTo>
                  <a:pt x="281537" y="182813"/>
                  <a:pt x="222270" y="129896"/>
                  <a:pt x="196870" y="111375"/>
                </a:cubicBezTo>
                <a:cubicBezTo>
                  <a:pt x="171470" y="92854"/>
                  <a:pt x="146070" y="80683"/>
                  <a:pt x="117495" y="60575"/>
                </a:cubicBezTo>
                <a:cubicBezTo>
                  <a:pt x="88920" y="40467"/>
                  <a:pt x="-1568" y="2896"/>
                  <a:pt x="20" y="2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BAA9C552-7EA7-B0CB-C6A2-1CF5DDBC113A}"/>
              </a:ext>
            </a:extLst>
          </p:cNvPr>
          <p:cNvSpPr/>
          <p:nvPr/>
        </p:nvSpPr>
        <p:spPr>
          <a:xfrm>
            <a:off x="4016234" y="4927383"/>
            <a:ext cx="116822" cy="174895"/>
          </a:xfrm>
          <a:custGeom>
            <a:avLst/>
            <a:gdLst>
              <a:gd name="connsiteX0" fmla="*/ 54116 w 116822"/>
              <a:gd name="connsiteY0" fmla="*/ 217 h 174895"/>
              <a:gd name="connsiteX1" fmla="*/ 98566 w 116822"/>
              <a:gd name="connsiteY1" fmla="*/ 92292 h 174895"/>
              <a:gd name="connsiteX2" fmla="*/ 82691 w 116822"/>
              <a:gd name="connsiteY2" fmla="*/ 120867 h 174895"/>
              <a:gd name="connsiteX3" fmla="*/ 141 w 116822"/>
              <a:gd name="connsiteY3" fmla="*/ 174842 h 174895"/>
              <a:gd name="connsiteX4" fmla="*/ 104916 w 116822"/>
              <a:gd name="connsiteY4" fmla="*/ 130392 h 174895"/>
              <a:gd name="connsiteX5" fmla="*/ 114441 w 116822"/>
              <a:gd name="connsiteY5" fmla="*/ 104992 h 174895"/>
              <a:gd name="connsiteX6" fmla="*/ 104916 w 116822"/>
              <a:gd name="connsiteY6" fmla="*/ 66892 h 174895"/>
              <a:gd name="connsiteX7" fmla="*/ 54116 w 116822"/>
              <a:gd name="connsiteY7" fmla="*/ 217 h 174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822" h="174895">
                <a:moveTo>
                  <a:pt x="54116" y="217"/>
                </a:moveTo>
                <a:cubicBezTo>
                  <a:pt x="53058" y="4450"/>
                  <a:pt x="93804" y="72184"/>
                  <a:pt x="98566" y="92292"/>
                </a:cubicBezTo>
                <a:cubicBezTo>
                  <a:pt x="103328" y="112400"/>
                  <a:pt x="99095" y="107109"/>
                  <a:pt x="82691" y="120867"/>
                </a:cubicBezTo>
                <a:cubicBezTo>
                  <a:pt x="66287" y="134625"/>
                  <a:pt x="-3563" y="173255"/>
                  <a:pt x="141" y="174842"/>
                </a:cubicBezTo>
                <a:cubicBezTo>
                  <a:pt x="3845" y="176429"/>
                  <a:pt x="85866" y="142034"/>
                  <a:pt x="104916" y="130392"/>
                </a:cubicBezTo>
                <a:cubicBezTo>
                  <a:pt x="123966" y="118750"/>
                  <a:pt x="114441" y="115575"/>
                  <a:pt x="114441" y="104992"/>
                </a:cubicBezTo>
                <a:cubicBezTo>
                  <a:pt x="114441" y="94409"/>
                  <a:pt x="110737" y="79063"/>
                  <a:pt x="104916" y="66892"/>
                </a:cubicBezTo>
                <a:cubicBezTo>
                  <a:pt x="99095" y="54721"/>
                  <a:pt x="55174" y="-4016"/>
                  <a:pt x="54116" y="2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9447D429-1128-E2C0-0F0D-54A874AB25A4}"/>
              </a:ext>
            </a:extLst>
          </p:cNvPr>
          <p:cNvSpPr/>
          <p:nvPr/>
        </p:nvSpPr>
        <p:spPr>
          <a:xfrm>
            <a:off x="4060605" y="5053197"/>
            <a:ext cx="152749" cy="97435"/>
          </a:xfrm>
          <a:custGeom>
            <a:avLst/>
            <a:gdLst>
              <a:gd name="connsiteX0" fmla="*/ 152620 w 152749"/>
              <a:gd name="connsiteY0" fmla="*/ 1403 h 97435"/>
              <a:gd name="connsiteX1" fmla="*/ 54195 w 152749"/>
              <a:gd name="connsiteY1" fmla="*/ 58553 h 97435"/>
              <a:gd name="connsiteX2" fmla="*/ 220 w 152749"/>
              <a:gd name="connsiteY2" fmla="*/ 96653 h 97435"/>
              <a:gd name="connsiteX3" fmla="*/ 73245 w 152749"/>
              <a:gd name="connsiteY3" fmla="*/ 23628 h 97435"/>
              <a:gd name="connsiteX4" fmla="*/ 152620 w 152749"/>
              <a:gd name="connsiteY4" fmla="*/ 1403 h 9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749" h="97435">
                <a:moveTo>
                  <a:pt x="152620" y="1403"/>
                </a:moveTo>
                <a:cubicBezTo>
                  <a:pt x="149445" y="7224"/>
                  <a:pt x="79595" y="42678"/>
                  <a:pt x="54195" y="58553"/>
                </a:cubicBezTo>
                <a:cubicBezTo>
                  <a:pt x="28795" y="74428"/>
                  <a:pt x="-2955" y="102474"/>
                  <a:pt x="220" y="96653"/>
                </a:cubicBezTo>
                <a:cubicBezTo>
                  <a:pt x="3395" y="90832"/>
                  <a:pt x="46787" y="38445"/>
                  <a:pt x="73245" y="23628"/>
                </a:cubicBezTo>
                <a:cubicBezTo>
                  <a:pt x="99703" y="8811"/>
                  <a:pt x="155795" y="-4418"/>
                  <a:pt x="152620" y="14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835B66C3-4066-FFB2-4D6D-A53944034BF5}"/>
              </a:ext>
            </a:extLst>
          </p:cNvPr>
          <p:cNvSpPr/>
          <p:nvPr/>
        </p:nvSpPr>
        <p:spPr>
          <a:xfrm>
            <a:off x="3809658" y="5092356"/>
            <a:ext cx="334332" cy="64091"/>
          </a:xfrm>
          <a:custGeom>
            <a:avLst/>
            <a:gdLst>
              <a:gd name="connsiteX0" fmla="*/ 3517 w 334332"/>
              <a:gd name="connsiteY0" fmla="*/ 60669 h 64091"/>
              <a:gd name="connsiteX1" fmla="*/ 165442 w 334332"/>
              <a:gd name="connsiteY1" fmla="*/ 16219 h 64091"/>
              <a:gd name="connsiteX2" fmla="*/ 333717 w 334332"/>
              <a:gd name="connsiteY2" fmla="*/ 344 h 64091"/>
              <a:gd name="connsiteX3" fmla="*/ 216242 w 334332"/>
              <a:gd name="connsiteY3" fmla="*/ 28919 h 64091"/>
              <a:gd name="connsiteX4" fmla="*/ 63842 w 334332"/>
              <a:gd name="connsiteY4" fmla="*/ 57494 h 64091"/>
              <a:gd name="connsiteX5" fmla="*/ 3517 w 334332"/>
              <a:gd name="connsiteY5" fmla="*/ 60669 h 64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332" h="64091">
                <a:moveTo>
                  <a:pt x="3517" y="60669"/>
                </a:moveTo>
                <a:cubicBezTo>
                  <a:pt x="20450" y="53790"/>
                  <a:pt x="110409" y="26273"/>
                  <a:pt x="165442" y="16219"/>
                </a:cubicBezTo>
                <a:cubicBezTo>
                  <a:pt x="220475" y="6165"/>
                  <a:pt x="325250" y="-1773"/>
                  <a:pt x="333717" y="344"/>
                </a:cubicBezTo>
                <a:cubicBezTo>
                  <a:pt x="342184" y="2461"/>
                  <a:pt x="261221" y="19394"/>
                  <a:pt x="216242" y="28919"/>
                </a:cubicBezTo>
                <a:cubicBezTo>
                  <a:pt x="171263" y="38444"/>
                  <a:pt x="92946" y="52202"/>
                  <a:pt x="63842" y="57494"/>
                </a:cubicBezTo>
                <a:cubicBezTo>
                  <a:pt x="34738" y="62786"/>
                  <a:pt x="-13416" y="67548"/>
                  <a:pt x="3517" y="606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108B47BC-3471-8135-909C-4281EF099BBD}"/>
              </a:ext>
            </a:extLst>
          </p:cNvPr>
          <p:cNvSpPr/>
          <p:nvPr/>
        </p:nvSpPr>
        <p:spPr>
          <a:xfrm>
            <a:off x="3692036" y="5149832"/>
            <a:ext cx="168598" cy="82628"/>
          </a:xfrm>
          <a:custGeom>
            <a:avLst/>
            <a:gdLst>
              <a:gd name="connsiteX0" fmla="*/ 165589 w 168598"/>
              <a:gd name="connsiteY0" fmla="*/ 18 h 82628"/>
              <a:gd name="connsiteX1" fmla="*/ 111614 w 168598"/>
              <a:gd name="connsiteY1" fmla="*/ 12718 h 82628"/>
              <a:gd name="connsiteX2" fmla="*/ 13189 w 168598"/>
              <a:gd name="connsiteY2" fmla="*/ 82568 h 82628"/>
              <a:gd name="connsiteX3" fmla="*/ 32239 w 168598"/>
              <a:gd name="connsiteY3" fmla="*/ 25418 h 82628"/>
              <a:gd name="connsiteX4" fmla="*/ 489 w 168598"/>
              <a:gd name="connsiteY4" fmla="*/ 50818 h 82628"/>
              <a:gd name="connsiteX5" fmla="*/ 22714 w 168598"/>
              <a:gd name="connsiteY5" fmla="*/ 12718 h 82628"/>
              <a:gd name="connsiteX6" fmla="*/ 165589 w 168598"/>
              <a:gd name="connsiteY6" fmla="*/ 18 h 8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598" h="82628">
                <a:moveTo>
                  <a:pt x="165589" y="18"/>
                </a:moveTo>
                <a:cubicBezTo>
                  <a:pt x="180406" y="18"/>
                  <a:pt x="137014" y="-1040"/>
                  <a:pt x="111614" y="12718"/>
                </a:cubicBezTo>
                <a:cubicBezTo>
                  <a:pt x="86214" y="26476"/>
                  <a:pt x="26418" y="80451"/>
                  <a:pt x="13189" y="82568"/>
                </a:cubicBezTo>
                <a:cubicBezTo>
                  <a:pt x="-40" y="84685"/>
                  <a:pt x="34356" y="30710"/>
                  <a:pt x="32239" y="25418"/>
                </a:cubicBezTo>
                <a:cubicBezTo>
                  <a:pt x="30122" y="20126"/>
                  <a:pt x="2077" y="52935"/>
                  <a:pt x="489" y="50818"/>
                </a:cubicBezTo>
                <a:cubicBezTo>
                  <a:pt x="-1099" y="48701"/>
                  <a:pt x="-40" y="19597"/>
                  <a:pt x="22714" y="12718"/>
                </a:cubicBezTo>
                <a:cubicBezTo>
                  <a:pt x="45468" y="5839"/>
                  <a:pt x="150772" y="18"/>
                  <a:pt x="165589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87A7A47F-BB85-DCAE-FB39-1AEA1D3D2469}"/>
              </a:ext>
            </a:extLst>
          </p:cNvPr>
          <p:cNvSpPr/>
          <p:nvPr/>
        </p:nvSpPr>
        <p:spPr>
          <a:xfrm>
            <a:off x="3505189" y="5137134"/>
            <a:ext cx="207178" cy="41291"/>
          </a:xfrm>
          <a:custGeom>
            <a:avLst/>
            <a:gdLst>
              <a:gd name="connsiteX0" fmla="*/ 11 w 207178"/>
              <a:gd name="connsiteY0" fmla="*/ 19066 h 41291"/>
              <a:gd name="connsiteX1" fmla="*/ 107961 w 207178"/>
              <a:gd name="connsiteY1" fmla="*/ 16 h 41291"/>
              <a:gd name="connsiteX2" fmla="*/ 206386 w 207178"/>
              <a:gd name="connsiteY2" fmla="*/ 15891 h 41291"/>
              <a:gd name="connsiteX3" fmla="*/ 152411 w 207178"/>
              <a:gd name="connsiteY3" fmla="*/ 22241 h 41291"/>
              <a:gd name="connsiteX4" fmla="*/ 117486 w 207178"/>
              <a:gd name="connsiteY4" fmla="*/ 41291 h 41291"/>
              <a:gd name="connsiteX5" fmla="*/ 114311 w 207178"/>
              <a:gd name="connsiteY5" fmla="*/ 22241 h 41291"/>
              <a:gd name="connsiteX6" fmla="*/ 11 w 207178"/>
              <a:gd name="connsiteY6" fmla="*/ 19066 h 41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178" h="41291">
                <a:moveTo>
                  <a:pt x="11" y="19066"/>
                </a:moveTo>
                <a:cubicBezTo>
                  <a:pt x="-1047" y="15362"/>
                  <a:pt x="73565" y="545"/>
                  <a:pt x="107961" y="16"/>
                </a:cubicBezTo>
                <a:cubicBezTo>
                  <a:pt x="142357" y="-513"/>
                  <a:pt x="198978" y="12187"/>
                  <a:pt x="206386" y="15891"/>
                </a:cubicBezTo>
                <a:cubicBezTo>
                  <a:pt x="213794" y="19595"/>
                  <a:pt x="167228" y="18008"/>
                  <a:pt x="152411" y="22241"/>
                </a:cubicBezTo>
                <a:cubicBezTo>
                  <a:pt x="137594" y="26474"/>
                  <a:pt x="117486" y="41291"/>
                  <a:pt x="117486" y="41291"/>
                </a:cubicBezTo>
                <a:cubicBezTo>
                  <a:pt x="111136" y="41291"/>
                  <a:pt x="126482" y="25416"/>
                  <a:pt x="114311" y="22241"/>
                </a:cubicBezTo>
                <a:cubicBezTo>
                  <a:pt x="102140" y="19066"/>
                  <a:pt x="1069" y="22770"/>
                  <a:pt x="11" y="190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927348ED-9370-A4DA-C428-528284D959B4}"/>
              </a:ext>
            </a:extLst>
          </p:cNvPr>
          <p:cNvSpPr/>
          <p:nvPr/>
        </p:nvSpPr>
        <p:spPr>
          <a:xfrm>
            <a:off x="3517747" y="5060946"/>
            <a:ext cx="310450" cy="98429"/>
          </a:xfrm>
          <a:custGeom>
            <a:avLst/>
            <a:gdLst>
              <a:gd name="connsiteX0" fmla="*/ 153 w 310450"/>
              <a:gd name="connsiteY0" fmla="*/ 4 h 98429"/>
              <a:gd name="connsiteX1" fmla="*/ 130328 w 310450"/>
              <a:gd name="connsiteY1" fmla="*/ 60329 h 98429"/>
              <a:gd name="connsiteX2" fmla="*/ 308128 w 310450"/>
              <a:gd name="connsiteY2" fmla="*/ 82554 h 98429"/>
              <a:gd name="connsiteX3" fmla="*/ 228753 w 310450"/>
              <a:gd name="connsiteY3" fmla="*/ 98429 h 98429"/>
              <a:gd name="connsiteX4" fmla="*/ 184303 w 310450"/>
              <a:gd name="connsiteY4" fmla="*/ 82554 h 98429"/>
              <a:gd name="connsiteX5" fmla="*/ 104928 w 310450"/>
              <a:gd name="connsiteY5" fmla="*/ 63504 h 98429"/>
              <a:gd name="connsiteX6" fmla="*/ 153 w 310450"/>
              <a:gd name="connsiteY6" fmla="*/ 4 h 98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0450" h="98429">
                <a:moveTo>
                  <a:pt x="153" y="4"/>
                </a:moveTo>
                <a:cubicBezTo>
                  <a:pt x="4386" y="-525"/>
                  <a:pt x="78999" y="46571"/>
                  <a:pt x="130328" y="60329"/>
                </a:cubicBezTo>
                <a:cubicBezTo>
                  <a:pt x="181657" y="74087"/>
                  <a:pt x="291724" y="76204"/>
                  <a:pt x="308128" y="82554"/>
                </a:cubicBezTo>
                <a:cubicBezTo>
                  <a:pt x="324532" y="88904"/>
                  <a:pt x="249390" y="98429"/>
                  <a:pt x="228753" y="98429"/>
                </a:cubicBezTo>
                <a:cubicBezTo>
                  <a:pt x="208116" y="98429"/>
                  <a:pt x="204940" y="88375"/>
                  <a:pt x="184303" y="82554"/>
                </a:cubicBezTo>
                <a:cubicBezTo>
                  <a:pt x="163666" y="76733"/>
                  <a:pt x="129270" y="75146"/>
                  <a:pt x="104928" y="63504"/>
                </a:cubicBezTo>
                <a:cubicBezTo>
                  <a:pt x="80586" y="51862"/>
                  <a:pt x="-4080" y="533"/>
                  <a:pt x="153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F2E9F089-9963-30B4-F113-DF976974F2A9}"/>
              </a:ext>
            </a:extLst>
          </p:cNvPr>
          <p:cNvSpPr/>
          <p:nvPr/>
        </p:nvSpPr>
        <p:spPr>
          <a:xfrm>
            <a:off x="3460103" y="4749419"/>
            <a:ext cx="259209" cy="178360"/>
          </a:xfrm>
          <a:custGeom>
            <a:avLst/>
            <a:gdLst>
              <a:gd name="connsiteX0" fmla="*/ 3822 w 259209"/>
              <a:gd name="connsiteY0" fmla="*/ 178181 h 178360"/>
              <a:gd name="connsiteX1" fmla="*/ 137172 w 259209"/>
              <a:gd name="connsiteY1" fmla="*/ 57531 h 178360"/>
              <a:gd name="connsiteX2" fmla="*/ 257822 w 259209"/>
              <a:gd name="connsiteY2" fmla="*/ 381 h 178360"/>
              <a:gd name="connsiteX3" fmla="*/ 54622 w 259209"/>
              <a:gd name="connsiteY3" fmla="*/ 82931 h 178360"/>
              <a:gd name="connsiteX4" fmla="*/ 3822 w 259209"/>
              <a:gd name="connsiteY4" fmla="*/ 178181 h 178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209" h="178360">
                <a:moveTo>
                  <a:pt x="3822" y="178181"/>
                </a:moveTo>
                <a:cubicBezTo>
                  <a:pt x="17580" y="173948"/>
                  <a:pt x="94839" y="87164"/>
                  <a:pt x="137172" y="57531"/>
                </a:cubicBezTo>
                <a:cubicBezTo>
                  <a:pt x="179505" y="27898"/>
                  <a:pt x="271580" y="-3852"/>
                  <a:pt x="257822" y="381"/>
                </a:cubicBezTo>
                <a:cubicBezTo>
                  <a:pt x="244064" y="4614"/>
                  <a:pt x="94310" y="55414"/>
                  <a:pt x="54622" y="82931"/>
                </a:cubicBezTo>
                <a:cubicBezTo>
                  <a:pt x="14934" y="110448"/>
                  <a:pt x="-9936" y="182414"/>
                  <a:pt x="3822" y="178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B0E7797F-97E1-863A-B772-69F88B750AAC}"/>
              </a:ext>
            </a:extLst>
          </p:cNvPr>
          <p:cNvSpPr/>
          <p:nvPr/>
        </p:nvSpPr>
        <p:spPr>
          <a:xfrm>
            <a:off x="3644045" y="4730329"/>
            <a:ext cx="427196" cy="109743"/>
          </a:xfrm>
          <a:custGeom>
            <a:avLst/>
            <a:gdLst>
              <a:gd name="connsiteX0" fmla="*/ 855 w 427196"/>
              <a:gd name="connsiteY0" fmla="*/ 44871 h 109743"/>
              <a:gd name="connsiteX1" fmla="*/ 216755 w 427196"/>
              <a:gd name="connsiteY1" fmla="*/ 9946 h 109743"/>
              <a:gd name="connsiteX2" fmla="*/ 419955 w 427196"/>
              <a:gd name="connsiteY2" fmla="*/ 108371 h 109743"/>
              <a:gd name="connsiteX3" fmla="*/ 372330 w 427196"/>
              <a:gd name="connsiteY3" fmla="*/ 63921 h 109743"/>
              <a:gd name="connsiteX4" fmla="*/ 280255 w 427196"/>
              <a:gd name="connsiteY4" fmla="*/ 13121 h 109743"/>
              <a:gd name="connsiteX5" fmla="*/ 200880 w 427196"/>
              <a:gd name="connsiteY5" fmla="*/ 421 h 109743"/>
              <a:gd name="connsiteX6" fmla="*/ 143730 w 427196"/>
              <a:gd name="connsiteY6" fmla="*/ 6771 h 109743"/>
              <a:gd name="connsiteX7" fmla="*/ 855 w 427196"/>
              <a:gd name="connsiteY7" fmla="*/ 44871 h 10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7196" h="109743">
                <a:moveTo>
                  <a:pt x="855" y="44871"/>
                </a:moveTo>
                <a:cubicBezTo>
                  <a:pt x="13026" y="45400"/>
                  <a:pt x="146905" y="-637"/>
                  <a:pt x="216755" y="9946"/>
                </a:cubicBezTo>
                <a:cubicBezTo>
                  <a:pt x="286605" y="20529"/>
                  <a:pt x="394026" y="99375"/>
                  <a:pt x="419955" y="108371"/>
                </a:cubicBezTo>
                <a:cubicBezTo>
                  <a:pt x="445884" y="117367"/>
                  <a:pt x="395613" y="79796"/>
                  <a:pt x="372330" y="63921"/>
                </a:cubicBezTo>
                <a:cubicBezTo>
                  <a:pt x="349047" y="48046"/>
                  <a:pt x="308830" y="23704"/>
                  <a:pt x="280255" y="13121"/>
                </a:cubicBezTo>
                <a:cubicBezTo>
                  <a:pt x="251680" y="2538"/>
                  <a:pt x="223634" y="1479"/>
                  <a:pt x="200880" y="421"/>
                </a:cubicBezTo>
                <a:cubicBezTo>
                  <a:pt x="178126" y="-637"/>
                  <a:pt x="177597" y="-108"/>
                  <a:pt x="143730" y="6771"/>
                </a:cubicBezTo>
                <a:cubicBezTo>
                  <a:pt x="109863" y="13650"/>
                  <a:pt x="-11316" y="44342"/>
                  <a:pt x="855" y="448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1E8E91FF-3118-3634-249A-8DA2F1CBD3CE}"/>
              </a:ext>
            </a:extLst>
          </p:cNvPr>
          <p:cNvSpPr/>
          <p:nvPr/>
        </p:nvSpPr>
        <p:spPr>
          <a:xfrm>
            <a:off x="3892533" y="4775004"/>
            <a:ext cx="328066" cy="276605"/>
          </a:xfrm>
          <a:custGeom>
            <a:avLst/>
            <a:gdLst>
              <a:gd name="connsiteX0" fmla="*/ 17 w 328066"/>
              <a:gd name="connsiteY0" fmla="*/ 196 h 276605"/>
              <a:gd name="connsiteX1" fmla="*/ 146067 w 328066"/>
              <a:gd name="connsiteY1" fmla="*/ 89096 h 276605"/>
              <a:gd name="connsiteX2" fmla="*/ 260367 w 328066"/>
              <a:gd name="connsiteY2" fmla="*/ 181171 h 276605"/>
              <a:gd name="connsiteX3" fmla="*/ 327042 w 328066"/>
              <a:gd name="connsiteY3" fmla="*/ 276421 h 276605"/>
              <a:gd name="connsiteX4" fmla="*/ 295292 w 328066"/>
              <a:gd name="connsiteY4" fmla="*/ 203396 h 276605"/>
              <a:gd name="connsiteX5" fmla="*/ 222267 w 328066"/>
              <a:gd name="connsiteY5" fmla="*/ 133546 h 276605"/>
              <a:gd name="connsiteX6" fmla="*/ 136542 w 328066"/>
              <a:gd name="connsiteY6" fmla="*/ 66871 h 276605"/>
              <a:gd name="connsiteX7" fmla="*/ 17 w 328066"/>
              <a:gd name="connsiteY7" fmla="*/ 196 h 27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8066" h="276605">
                <a:moveTo>
                  <a:pt x="17" y="196"/>
                </a:moveTo>
                <a:cubicBezTo>
                  <a:pt x="1604" y="3900"/>
                  <a:pt x="102675" y="58934"/>
                  <a:pt x="146067" y="89096"/>
                </a:cubicBezTo>
                <a:cubicBezTo>
                  <a:pt x="189459" y="119258"/>
                  <a:pt x="230205" y="149950"/>
                  <a:pt x="260367" y="181171"/>
                </a:cubicBezTo>
                <a:cubicBezTo>
                  <a:pt x="290529" y="212392"/>
                  <a:pt x="321221" y="272717"/>
                  <a:pt x="327042" y="276421"/>
                </a:cubicBezTo>
                <a:cubicBezTo>
                  <a:pt x="332863" y="280125"/>
                  <a:pt x="312754" y="227208"/>
                  <a:pt x="295292" y="203396"/>
                </a:cubicBezTo>
                <a:cubicBezTo>
                  <a:pt x="277830" y="179584"/>
                  <a:pt x="248725" y="156300"/>
                  <a:pt x="222267" y="133546"/>
                </a:cubicBezTo>
                <a:cubicBezTo>
                  <a:pt x="195809" y="110792"/>
                  <a:pt x="165646" y="87509"/>
                  <a:pt x="136542" y="66871"/>
                </a:cubicBezTo>
                <a:cubicBezTo>
                  <a:pt x="107438" y="46234"/>
                  <a:pt x="-1570" y="-3508"/>
                  <a:pt x="17" y="1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59232508-008A-53CD-13C6-F2D661DBD140}"/>
              </a:ext>
            </a:extLst>
          </p:cNvPr>
          <p:cNvSpPr/>
          <p:nvPr/>
        </p:nvSpPr>
        <p:spPr>
          <a:xfrm>
            <a:off x="4066554" y="4828921"/>
            <a:ext cx="130068" cy="124792"/>
          </a:xfrm>
          <a:custGeom>
            <a:avLst/>
            <a:gdLst>
              <a:gd name="connsiteX0" fmla="*/ 621 w 130068"/>
              <a:gd name="connsiteY0" fmla="*/ 254 h 124792"/>
              <a:gd name="connsiteX1" fmla="*/ 127621 w 130068"/>
              <a:gd name="connsiteY1" fmla="*/ 120904 h 124792"/>
              <a:gd name="connsiteX2" fmla="*/ 79996 w 130068"/>
              <a:gd name="connsiteY2" fmla="*/ 89154 h 124792"/>
              <a:gd name="connsiteX3" fmla="*/ 621 w 130068"/>
              <a:gd name="connsiteY3" fmla="*/ 254 h 124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068" h="124792">
                <a:moveTo>
                  <a:pt x="621" y="254"/>
                </a:moveTo>
                <a:cubicBezTo>
                  <a:pt x="8558" y="5546"/>
                  <a:pt x="114392" y="106087"/>
                  <a:pt x="127621" y="120904"/>
                </a:cubicBezTo>
                <a:cubicBezTo>
                  <a:pt x="140850" y="135721"/>
                  <a:pt x="96929" y="104500"/>
                  <a:pt x="79996" y="89154"/>
                </a:cubicBezTo>
                <a:cubicBezTo>
                  <a:pt x="63063" y="73808"/>
                  <a:pt x="-7316" y="-5038"/>
                  <a:pt x="621" y="2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221FDDB9-A369-4511-F91F-82DDB2291D0F}"/>
              </a:ext>
            </a:extLst>
          </p:cNvPr>
          <p:cNvSpPr/>
          <p:nvPr/>
        </p:nvSpPr>
        <p:spPr>
          <a:xfrm>
            <a:off x="4041769" y="5035472"/>
            <a:ext cx="215945" cy="143020"/>
          </a:xfrm>
          <a:custGeom>
            <a:avLst/>
            <a:gdLst>
              <a:gd name="connsiteX0" fmla="*/ 215906 w 215945"/>
              <a:gd name="connsiteY0" fmla="*/ 78 h 143020"/>
              <a:gd name="connsiteX1" fmla="*/ 158756 w 215945"/>
              <a:gd name="connsiteY1" fmla="*/ 73103 h 143020"/>
              <a:gd name="connsiteX2" fmla="*/ 6 w 215945"/>
              <a:gd name="connsiteY2" fmla="*/ 142953 h 143020"/>
              <a:gd name="connsiteX3" fmla="*/ 165106 w 215945"/>
              <a:gd name="connsiteY3" fmla="*/ 60403 h 143020"/>
              <a:gd name="connsiteX4" fmla="*/ 215906 w 215945"/>
              <a:gd name="connsiteY4" fmla="*/ 78 h 14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45" h="143020">
                <a:moveTo>
                  <a:pt x="215906" y="78"/>
                </a:moveTo>
                <a:cubicBezTo>
                  <a:pt x="214848" y="2195"/>
                  <a:pt x="194739" y="49291"/>
                  <a:pt x="158756" y="73103"/>
                </a:cubicBezTo>
                <a:cubicBezTo>
                  <a:pt x="122773" y="96915"/>
                  <a:pt x="-1052" y="145070"/>
                  <a:pt x="6" y="142953"/>
                </a:cubicBezTo>
                <a:cubicBezTo>
                  <a:pt x="1064" y="140836"/>
                  <a:pt x="133356" y="81570"/>
                  <a:pt x="165106" y="60403"/>
                </a:cubicBezTo>
                <a:cubicBezTo>
                  <a:pt x="196856" y="39236"/>
                  <a:pt x="216964" y="-2039"/>
                  <a:pt x="215906" y="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D5803545-3B8E-0B8E-6FFC-2414A4E95EDD}"/>
              </a:ext>
            </a:extLst>
          </p:cNvPr>
          <p:cNvSpPr/>
          <p:nvPr/>
        </p:nvSpPr>
        <p:spPr>
          <a:xfrm>
            <a:off x="3752850" y="5127625"/>
            <a:ext cx="342900" cy="69850"/>
          </a:xfrm>
          <a:custGeom>
            <a:avLst/>
            <a:gdLst>
              <a:gd name="connsiteX0" fmla="*/ 0 w 342900"/>
              <a:gd name="connsiteY0" fmla="*/ 69850 h 69850"/>
              <a:gd name="connsiteX1" fmla="*/ 177800 w 342900"/>
              <a:gd name="connsiteY1" fmla="*/ 34925 h 69850"/>
              <a:gd name="connsiteX2" fmla="*/ 342900 w 342900"/>
              <a:gd name="connsiteY2" fmla="*/ 0 h 69850"/>
              <a:gd name="connsiteX3" fmla="*/ 152400 w 342900"/>
              <a:gd name="connsiteY3" fmla="*/ 44450 h 69850"/>
              <a:gd name="connsiteX4" fmla="*/ 0 w 342900"/>
              <a:gd name="connsiteY4" fmla="*/ 69850 h 6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" h="69850">
                <a:moveTo>
                  <a:pt x="0" y="69850"/>
                </a:moveTo>
                <a:lnTo>
                  <a:pt x="177800" y="34925"/>
                </a:lnTo>
                <a:lnTo>
                  <a:pt x="342900" y="0"/>
                </a:lnTo>
                <a:cubicBezTo>
                  <a:pt x="338667" y="1587"/>
                  <a:pt x="152400" y="44450"/>
                  <a:pt x="152400" y="44450"/>
                </a:cubicBezTo>
                <a:lnTo>
                  <a:pt x="0" y="698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E106C36A-7656-F34B-BEE1-EE076C0E3724}"/>
              </a:ext>
            </a:extLst>
          </p:cNvPr>
          <p:cNvSpPr/>
          <p:nvPr/>
        </p:nvSpPr>
        <p:spPr>
          <a:xfrm>
            <a:off x="3498850" y="5168900"/>
            <a:ext cx="388261" cy="45592"/>
          </a:xfrm>
          <a:custGeom>
            <a:avLst/>
            <a:gdLst>
              <a:gd name="connsiteX0" fmla="*/ 0 w 388261"/>
              <a:gd name="connsiteY0" fmla="*/ 0 h 45592"/>
              <a:gd name="connsiteX1" fmla="*/ 206375 w 388261"/>
              <a:gd name="connsiteY1" fmla="*/ 28575 h 45592"/>
              <a:gd name="connsiteX2" fmla="*/ 387350 w 388261"/>
              <a:gd name="connsiteY2" fmla="*/ 3175 h 45592"/>
              <a:gd name="connsiteX3" fmla="*/ 269875 w 388261"/>
              <a:gd name="connsiteY3" fmla="*/ 44450 h 45592"/>
              <a:gd name="connsiteX4" fmla="*/ 123825 w 388261"/>
              <a:gd name="connsiteY4" fmla="*/ 34925 h 45592"/>
              <a:gd name="connsiteX5" fmla="*/ 0 w 388261"/>
              <a:gd name="connsiteY5" fmla="*/ 0 h 4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8261" h="45592">
                <a:moveTo>
                  <a:pt x="0" y="0"/>
                </a:moveTo>
                <a:cubicBezTo>
                  <a:pt x="70908" y="14023"/>
                  <a:pt x="141817" y="28046"/>
                  <a:pt x="206375" y="28575"/>
                </a:cubicBezTo>
                <a:cubicBezTo>
                  <a:pt x="270933" y="29104"/>
                  <a:pt x="376767" y="529"/>
                  <a:pt x="387350" y="3175"/>
                </a:cubicBezTo>
                <a:cubicBezTo>
                  <a:pt x="397933" y="5821"/>
                  <a:pt x="313796" y="39158"/>
                  <a:pt x="269875" y="44450"/>
                </a:cubicBezTo>
                <a:cubicBezTo>
                  <a:pt x="225954" y="49742"/>
                  <a:pt x="123825" y="34925"/>
                  <a:pt x="123825" y="349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CF4866F3-775B-AABA-7D07-D42249A7829D}"/>
              </a:ext>
            </a:extLst>
          </p:cNvPr>
          <p:cNvSpPr/>
          <p:nvPr/>
        </p:nvSpPr>
        <p:spPr>
          <a:xfrm>
            <a:off x="3760044" y="5152543"/>
            <a:ext cx="305504" cy="81314"/>
          </a:xfrm>
          <a:custGeom>
            <a:avLst/>
            <a:gdLst>
              <a:gd name="connsiteX0" fmla="*/ 2331 w 305504"/>
              <a:gd name="connsiteY0" fmla="*/ 79857 h 81314"/>
              <a:gd name="connsiteX1" fmla="*/ 300781 w 305504"/>
              <a:gd name="connsiteY1" fmla="*/ 482 h 81314"/>
              <a:gd name="connsiteX2" fmla="*/ 170606 w 305504"/>
              <a:gd name="connsiteY2" fmla="*/ 48107 h 81314"/>
              <a:gd name="connsiteX3" fmla="*/ 2331 w 305504"/>
              <a:gd name="connsiteY3" fmla="*/ 79857 h 81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504" h="81314">
                <a:moveTo>
                  <a:pt x="2331" y="79857"/>
                </a:moveTo>
                <a:cubicBezTo>
                  <a:pt x="24027" y="71920"/>
                  <a:pt x="272735" y="5774"/>
                  <a:pt x="300781" y="482"/>
                </a:cubicBezTo>
                <a:cubicBezTo>
                  <a:pt x="328827" y="-4810"/>
                  <a:pt x="225110" y="34878"/>
                  <a:pt x="170606" y="48107"/>
                </a:cubicBezTo>
                <a:cubicBezTo>
                  <a:pt x="116102" y="61336"/>
                  <a:pt x="-19365" y="87794"/>
                  <a:pt x="2331" y="798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01C51492-DA99-E00E-E470-6DA4BB0FE34E}"/>
              </a:ext>
            </a:extLst>
          </p:cNvPr>
          <p:cNvSpPr/>
          <p:nvPr/>
        </p:nvSpPr>
        <p:spPr>
          <a:xfrm>
            <a:off x="3866478" y="5167607"/>
            <a:ext cx="242356" cy="84402"/>
          </a:xfrm>
          <a:custGeom>
            <a:avLst/>
            <a:gdLst>
              <a:gd name="connsiteX0" fmla="*/ 672 w 242356"/>
              <a:gd name="connsiteY0" fmla="*/ 83843 h 84402"/>
              <a:gd name="connsiteX1" fmla="*/ 235622 w 242356"/>
              <a:gd name="connsiteY1" fmla="*/ 1293 h 84402"/>
              <a:gd name="connsiteX2" fmla="*/ 165772 w 242356"/>
              <a:gd name="connsiteY2" fmla="*/ 36218 h 84402"/>
              <a:gd name="connsiteX3" fmla="*/ 672 w 242356"/>
              <a:gd name="connsiteY3" fmla="*/ 83843 h 8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356" h="84402">
                <a:moveTo>
                  <a:pt x="672" y="83843"/>
                </a:moveTo>
                <a:cubicBezTo>
                  <a:pt x="12314" y="78022"/>
                  <a:pt x="208106" y="9230"/>
                  <a:pt x="235622" y="1293"/>
                </a:cubicBezTo>
                <a:cubicBezTo>
                  <a:pt x="263138" y="-6644"/>
                  <a:pt x="199639" y="24047"/>
                  <a:pt x="165772" y="36218"/>
                </a:cubicBezTo>
                <a:cubicBezTo>
                  <a:pt x="131905" y="48389"/>
                  <a:pt x="-10970" y="89664"/>
                  <a:pt x="672" y="838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8A30EDF4-A013-ADFE-2E21-6FDA8B57E3BE}"/>
              </a:ext>
            </a:extLst>
          </p:cNvPr>
          <p:cNvSpPr/>
          <p:nvPr/>
        </p:nvSpPr>
        <p:spPr>
          <a:xfrm>
            <a:off x="3383558" y="4882212"/>
            <a:ext cx="115461" cy="123249"/>
          </a:xfrm>
          <a:custGeom>
            <a:avLst/>
            <a:gdLst>
              <a:gd name="connsiteX0" fmla="*/ 115292 w 115461"/>
              <a:gd name="connsiteY0" fmla="*/ 938 h 123249"/>
              <a:gd name="connsiteX1" fmla="*/ 4167 w 115461"/>
              <a:gd name="connsiteY1" fmla="*/ 121588 h 123249"/>
              <a:gd name="connsiteX2" fmla="*/ 29567 w 115461"/>
              <a:gd name="connsiteY2" fmla="*/ 67613 h 123249"/>
              <a:gd name="connsiteX3" fmla="*/ 115292 w 115461"/>
              <a:gd name="connsiteY3" fmla="*/ 938 h 123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461" h="123249">
                <a:moveTo>
                  <a:pt x="115292" y="938"/>
                </a:moveTo>
                <a:cubicBezTo>
                  <a:pt x="111059" y="9934"/>
                  <a:pt x="18454" y="110476"/>
                  <a:pt x="4167" y="121588"/>
                </a:cubicBezTo>
                <a:cubicBezTo>
                  <a:pt x="-10121" y="132701"/>
                  <a:pt x="15809" y="85075"/>
                  <a:pt x="29567" y="67613"/>
                </a:cubicBezTo>
                <a:cubicBezTo>
                  <a:pt x="43325" y="50151"/>
                  <a:pt x="119525" y="-8058"/>
                  <a:pt x="115292" y="9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5158682C-0442-A8BB-E540-6F8BD57BA7AD}"/>
              </a:ext>
            </a:extLst>
          </p:cNvPr>
          <p:cNvSpPr/>
          <p:nvPr/>
        </p:nvSpPr>
        <p:spPr>
          <a:xfrm>
            <a:off x="3301980" y="4790989"/>
            <a:ext cx="413221" cy="339934"/>
          </a:xfrm>
          <a:custGeom>
            <a:avLst/>
            <a:gdLst>
              <a:gd name="connsiteX0" fmla="*/ 412770 w 413221"/>
              <a:gd name="connsiteY0" fmla="*/ 86 h 339934"/>
              <a:gd name="connsiteX1" fmla="*/ 317520 w 413221"/>
              <a:gd name="connsiteY1" fmla="*/ 54061 h 339934"/>
              <a:gd name="connsiteX2" fmla="*/ 241320 w 413221"/>
              <a:gd name="connsiteY2" fmla="*/ 114386 h 339934"/>
              <a:gd name="connsiteX3" fmla="*/ 177820 w 413221"/>
              <a:gd name="connsiteY3" fmla="*/ 193761 h 339934"/>
              <a:gd name="connsiteX4" fmla="*/ 117495 w 413221"/>
              <a:gd name="connsiteY4" fmla="*/ 238211 h 339934"/>
              <a:gd name="connsiteX5" fmla="*/ 20 w 413221"/>
              <a:gd name="connsiteY5" fmla="*/ 339811 h 339934"/>
              <a:gd name="connsiteX6" fmla="*/ 127020 w 413221"/>
              <a:gd name="connsiteY6" fmla="*/ 215986 h 339934"/>
              <a:gd name="connsiteX7" fmla="*/ 193695 w 413221"/>
              <a:gd name="connsiteY7" fmla="*/ 146136 h 339934"/>
              <a:gd name="connsiteX8" fmla="*/ 276245 w 413221"/>
              <a:gd name="connsiteY8" fmla="*/ 66761 h 339934"/>
              <a:gd name="connsiteX9" fmla="*/ 412770 w 413221"/>
              <a:gd name="connsiteY9" fmla="*/ 86 h 339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3221" h="339934">
                <a:moveTo>
                  <a:pt x="412770" y="86"/>
                </a:moveTo>
                <a:cubicBezTo>
                  <a:pt x="419649" y="-2031"/>
                  <a:pt x="346095" y="35011"/>
                  <a:pt x="317520" y="54061"/>
                </a:cubicBezTo>
                <a:cubicBezTo>
                  <a:pt x="288945" y="73111"/>
                  <a:pt x="264603" y="91103"/>
                  <a:pt x="241320" y="114386"/>
                </a:cubicBezTo>
                <a:cubicBezTo>
                  <a:pt x="218037" y="137669"/>
                  <a:pt x="198457" y="173124"/>
                  <a:pt x="177820" y="193761"/>
                </a:cubicBezTo>
                <a:cubicBezTo>
                  <a:pt x="157183" y="214398"/>
                  <a:pt x="147128" y="213869"/>
                  <a:pt x="117495" y="238211"/>
                </a:cubicBezTo>
                <a:cubicBezTo>
                  <a:pt x="87862" y="262553"/>
                  <a:pt x="-1567" y="343515"/>
                  <a:pt x="20" y="339811"/>
                </a:cubicBezTo>
                <a:cubicBezTo>
                  <a:pt x="1607" y="336107"/>
                  <a:pt x="94741" y="248265"/>
                  <a:pt x="127020" y="215986"/>
                </a:cubicBezTo>
                <a:cubicBezTo>
                  <a:pt x="159299" y="183707"/>
                  <a:pt x="168824" y="171007"/>
                  <a:pt x="193695" y="146136"/>
                </a:cubicBezTo>
                <a:cubicBezTo>
                  <a:pt x="218566" y="121265"/>
                  <a:pt x="242908" y="92690"/>
                  <a:pt x="276245" y="66761"/>
                </a:cubicBezTo>
                <a:cubicBezTo>
                  <a:pt x="309582" y="40832"/>
                  <a:pt x="405891" y="2203"/>
                  <a:pt x="412770" y="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0DF4A731-33EC-4C50-C56D-EED5F8AE1D56}"/>
              </a:ext>
            </a:extLst>
          </p:cNvPr>
          <p:cNvSpPr/>
          <p:nvPr/>
        </p:nvSpPr>
        <p:spPr>
          <a:xfrm>
            <a:off x="3559175" y="4816315"/>
            <a:ext cx="228600" cy="63950"/>
          </a:xfrm>
          <a:custGeom>
            <a:avLst/>
            <a:gdLst>
              <a:gd name="connsiteX0" fmla="*/ 0 w 228600"/>
              <a:gd name="connsiteY0" fmla="*/ 63660 h 63950"/>
              <a:gd name="connsiteX1" fmla="*/ 120650 w 228600"/>
              <a:gd name="connsiteY1" fmla="*/ 25560 h 63950"/>
              <a:gd name="connsiteX2" fmla="*/ 228600 w 228600"/>
              <a:gd name="connsiteY2" fmla="*/ 9685 h 63950"/>
              <a:gd name="connsiteX3" fmla="*/ 120650 w 228600"/>
              <a:gd name="connsiteY3" fmla="*/ 3335 h 63950"/>
              <a:gd name="connsiteX4" fmla="*/ 0 w 228600"/>
              <a:gd name="connsiteY4" fmla="*/ 63660 h 6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" h="63950">
                <a:moveTo>
                  <a:pt x="0" y="63660"/>
                </a:moveTo>
                <a:cubicBezTo>
                  <a:pt x="0" y="67364"/>
                  <a:pt x="82550" y="34556"/>
                  <a:pt x="120650" y="25560"/>
                </a:cubicBezTo>
                <a:cubicBezTo>
                  <a:pt x="158750" y="16564"/>
                  <a:pt x="228600" y="13389"/>
                  <a:pt x="228600" y="9685"/>
                </a:cubicBezTo>
                <a:cubicBezTo>
                  <a:pt x="228600" y="5981"/>
                  <a:pt x="153987" y="-5661"/>
                  <a:pt x="120650" y="3335"/>
                </a:cubicBezTo>
                <a:cubicBezTo>
                  <a:pt x="87313" y="12331"/>
                  <a:pt x="0" y="59956"/>
                  <a:pt x="0" y="636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43239F95-3DF1-F851-C6DE-36CD1E5C89D1}"/>
              </a:ext>
            </a:extLst>
          </p:cNvPr>
          <p:cNvSpPr/>
          <p:nvPr/>
        </p:nvSpPr>
        <p:spPr>
          <a:xfrm>
            <a:off x="3622627" y="4838612"/>
            <a:ext cx="292161" cy="310180"/>
          </a:xfrm>
          <a:custGeom>
            <a:avLst/>
            <a:gdLst>
              <a:gd name="connsiteX0" fmla="*/ 155623 w 292161"/>
              <a:gd name="connsiteY0" fmla="*/ 3263 h 310180"/>
              <a:gd name="connsiteX1" fmla="*/ 260398 w 292161"/>
              <a:gd name="connsiteY1" fmla="*/ 111213 h 310180"/>
              <a:gd name="connsiteX2" fmla="*/ 292148 w 292161"/>
              <a:gd name="connsiteY2" fmla="*/ 177888 h 310180"/>
              <a:gd name="connsiteX3" fmla="*/ 263573 w 292161"/>
              <a:gd name="connsiteY3" fmla="*/ 263613 h 310180"/>
              <a:gd name="connsiteX4" fmla="*/ 206423 w 292161"/>
              <a:gd name="connsiteY4" fmla="*/ 292188 h 310180"/>
              <a:gd name="connsiteX5" fmla="*/ 92123 w 292161"/>
              <a:gd name="connsiteY5" fmla="*/ 308063 h 310180"/>
              <a:gd name="connsiteX6" fmla="*/ 25448 w 292161"/>
              <a:gd name="connsiteY6" fmla="*/ 244563 h 310180"/>
              <a:gd name="connsiteX7" fmla="*/ 48 w 292161"/>
              <a:gd name="connsiteY7" fmla="*/ 174713 h 310180"/>
              <a:gd name="connsiteX8" fmla="*/ 19098 w 292161"/>
              <a:gd name="connsiteY8" fmla="*/ 76288 h 310180"/>
              <a:gd name="connsiteX9" fmla="*/ 22273 w 292161"/>
              <a:gd name="connsiteY9" fmla="*/ 50888 h 310180"/>
              <a:gd name="connsiteX10" fmla="*/ 60373 w 292161"/>
              <a:gd name="connsiteY10" fmla="*/ 28663 h 310180"/>
              <a:gd name="connsiteX11" fmla="*/ 155623 w 292161"/>
              <a:gd name="connsiteY11" fmla="*/ 3263 h 310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2161" h="310180">
                <a:moveTo>
                  <a:pt x="155623" y="3263"/>
                </a:moveTo>
                <a:cubicBezTo>
                  <a:pt x="188960" y="17021"/>
                  <a:pt x="237644" y="82109"/>
                  <a:pt x="260398" y="111213"/>
                </a:cubicBezTo>
                <a:cubicBezTo>
                  <a:pt x="283152" y="140317"/>
                  <a:pt x="291619" y="152488"/>
                  <a:pt x="292148" y="177888"/>
                </a:cubicBezTo>
                <a:cubicBezTo>
                  <a:pt x="292677" y="203288"/>
                  <a:pt x="277861" y="244563"/>
                  <a:pt x="263573" y="263613"/>
                </a:cubicBezTo>
                <a:cubicBezTo>
                  <a:pt x="249286" y="282663"/>
                  <a:pt x="234998" y="284780"/>
                  <a:pt x="206423" y="292188"/>
                </a:cubicBezTo>
                <a:cubicBezTo>
                  <a:pt x="177848" y="299596"/>
                  <a:pt x="122286" y="316001"/>
                  <a:pt x="92123" y="308063"/>
                </a:cubicBezTo>
                <a:cubicBezTo>
                  <a:pt x="61960" y="300125"/>
                  <a:pt x="40794" y="266788"/>
                  <a:pt x="25448" y="244563"/>
                </a:cubicBezTo>
                <a:cubicBezTo>
                  <a:pt x="10102" y="222338"/>
                  <a:pt x="1106" y="202759"/>
                  <a:pt x="48" y="174713"/>
                </a:cubicBezTo>
                <a:cubicBezTo>
                  <a:pt x="-1010" y="146667"/>
                  <a:pt x="15394" y="96926"/>
                  <a:pt x="19098" y="76288"/>
                </a:cubicBezTo>
                <a:cubicBezTo>
                  <a:pt x="22802" y="55650"/>
                  <a:pt x="15394" y="58826"/>
                  <a:pt x="22273" y="50888"/>
                </a:cubicBezTo>
                <a:cubicBezTo>
                  <a:pt x="29152" y="42950"/>
                  <a:pt x="40265" y="33955"/>
                  <a:pt x="60373" y="28663"/>
                </a:cubicBezTo>
                <a:cubicBezTo>
                  <a:pt x="80481" y="23371"/>
                  <a:pt x="122286" y="-10495"/>
                  <a:pt x="155623" y="32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>
            <a:extLst>
              <a:ext uri="{FF2B5EF4-FFF2-40B4-BE49-F238E27FC236}">
                <a16:creationId xmlns:a16="http://schemas.microsoft.com/office/drawing/2014/main" id="{D8D08175-E2D0-892D-310F-6283BB63DEDC}"/>
              </a:ext>
            </a:extLst>
          </p:cNvPr>
          <p:cNvSpPr/>
          <p:nvPr/>
        </p:nvSpPr>
        <p:spPr>
          <a:xfrm>
            <a:off x="3788122" y="4969565"/>
            <a:ext cx="71008" cy="71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EA1ACEA4-E928-E18B-4569-38EC70C289AF}"/>
              </a:ext>
            </a:extLst>
          </p:cNvPr>
          <p:cNvSpPr/>
          <p:nvPr/>
        </p:nvSpPr>
        <p:spPr>
          <a:xfrm>
            <a:off x="4121150" y="4222540"/>
            <a:ext cx="95324" cy="165852"/>
          </a:xfrm>
          <a:custGeom>
            <a:avLst/>
            <a:gdLst>
              <a:gd name="connsiteX0" fmla="*/ 0 w 95324"/>
              <a:gd name="connsiteY0" fmla="*/ 210 h 165852"/>
              <a:gd name="connsiteX1" fmla="*/ 79375 w 95324"/>
              <a:gd name="connsiteY1" fmla="*/ 70060 h 165852"/>
              <a:gd name="connsiteX2" fmla="*/ 95250 w 95324"/>
              <a:gd name="connsiteY2" fmla="*/ 165310 h 165852"/>
              <a:gd name="connsiteX3" fmla="*/ 85725 w 95324"/>
              <a:gd name="connsiteY3" fmla="*/ 111335 h 165852"/>
              <a:gd name="connsiteX4" fmla="*/ 79375 w 95324"/>
              <a:gd name="connsiteY4" fmla="*/ 92285 h 165852"/>
              <a:gd name="connsiteX5" fmla="*/ 0 w 95324"/>
              <a:gd name="connsiteY5" fmla="*/ 210 h 165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324" h="165852">
                <a:moveTo>
                  <a:pt x="0" y="210"/>
                </a:moveTo>
                <a:cubicBezTo>
                  <a:pt x="0" y="-3494"/>
                  <a:pt x="63500" y="42543"/>
                  <a:pt x="79375" y="70060"/>
                </a:cubicBezTo>
                <a:cubicBezTo>
                  <a:pt x="95250" y="97577"/>
                  <a:pt x="94192" y="158431"/>
                  <a:pt x="95250" y="165310"/>
                </a:cubicBezTo>
                <a:cubicBezTo>
                  <a:pt x="96308" y="172189"/>
                  <a:pt x="85725" y="111335"/>
                  <a:pt x="85725" y="111335"/>
                </a:cubicBezTo>
                <a:cubicBezTo>
                  <a:pt x="83079" y="99164"/>
                  <a:pt x="89429" y="107631"/>
                  <a:pt x="79375" y="92285"/>
                </a:cubicBezTo>
                <a:cubicBezTo>
                  <a:pt x="69321" y="76939"/>
                  <a:pt x="0" y="3914"/>
                  <a:pt x="0" y="2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BDB9B668-828B-0F24-43A5-94514190795C}"/>
              </a:ext>
            </a:extLst>
          </p:cNvPr>
          <p:cNvSpPr/>
          <p:nvPr/>
        </p:nvSpPr>
        <p:spPr>
          <a:xfrm>
            <a:off x="3806390" y="4345547"/>
            <a:ext cx="348091" cy="67932"/>
          </a:xfrm>
          <a:custGeom>
            <a:avLst/>
            <a:gdLst>
              <a:gd name="connsiteX0" fmla="*/ 435 w 348091"/>
              <a:gd name="connsiteY0" fmla="*/ 1028 h 67932"/>
              <a:gd name="connsiteX1" fmla="*/ 181410 w 348091"/>
              <a:gd name="connsiteY1" fmla="*/ 10553 h 67932"/>
              <a:gd name="connsiteX2" fmla="*/ 343335 w 348091"/>
              <a:gd name="connsiteY2" fmla="*/ 67703 h 67932"/>
              <a:gd name="connsiteX3" fmla="*/ 298885 w 348091"/>
              <a:gd name="connsiteY3" fmla="*/ 29603 h 67932"/>
              <a:gd name="connsiteX4" fmla="*/ 235385 w 348091"/>
              <a:gd name="connsiteY4" fmla="*/ 4203 h 67932"/>
              <a:gd name="connsiteX5" fmla="*/ 435 w 348091"/>
              <a:gd name="connsiteY5" fmla="*/ 1028 h 67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8091" h="67932">
                <a:moveTo>
                  <a:pt x="435" y="1028"/>
                </a:moveTo>
                <a:cubicBezTo>
                  <a:pt x="-8561" y="2086"/>
                  <a:pt x="124260" y="-560"/>
                  <a:pt x="181410" y="10553"/>
                </a:cubicBezTo>
                <a:cubicBezTo>
                  <a:pt x="238560" y="21666"/>
                  <a:pt x="323756" y="64528"/>
                  <a:pt x="343335" y="67703"/>
                </a:cubicBezTo>
                <a:cubicBezTo>
                  <a:pt x="362914" y="70878"/>
                  <a:pt x="316877" y="40186"/>
                  <a:pt x="298885" y="29603"/>
                </a:cubicBezTo>
                <a:cubicBezTo>
                  <a:pt x="280893" y="19020"/>
                  <a:pt x="279306" y="10024"/>
                  <a:pt x="235385" y="4203"/>
                </a:cubicBezTo>
                <a:cubicBezTo>
                  <a:pt x="191464" y="-1618"/>
                  <a:pt x="9431" y="-30"/>
                  <a:pt x="435" y="10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A2E1C36C-00B5-552F-6FB0-5E1F678A6679}"/>
              </a:ext>
            </a:extLst>
          </p:cNvPr>
          <p:cNvSpPr/>
          <p:nvPr/>
        </p:nvSpPr>
        <p:spPr>
          <a:xfrm>
            <a:off x="3755718" y="4221236"/>
            <a:ext cx="378539" cy="30288"/>
          </a:xfrm>
          <a:custGeom>
            <a:avLst/>
            <a:gdLst>
              <a:gd name="connsiteX0" fmla="*/ 307 w 378539"/>
              <a:gd name="connsiteY0" fmla="*/ 30089 h 30288"/>
              <a:gd name="connsiteX1" fmla="*/ 228907 w 378539"/>
              <a:gd name="connsiteY1" fmla="*/ 1514 h 30288"/>
              <a:gd name="connsiteX2" fmla="*/ 378132 w 378539"/>
              <a:gd name="connsiteY2" fmla="*/ 4689 h 30288"/>
              <a:gd name="connsiteX3" fmla="*/ 270182 w 378539"/>
              <a:gd name="connsiteY3" fmla="*/ 11039 h 30288"/>
              <a:gd name="connsiteX4" fmla="*/ 181282 w 378539"/>
              <a:gd name="connsiteY4" fmla="*/ 14214 h 30288"/>
              <a:gd name="connsiteX5" fmla="*/ 307 w 378539"/>
              <a:gd name="connsiteY5" fmla="*/ 30089 h 30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8539" h="30288">
                <a:moveTo>
                  <a:pt x="307" y="30089"/>
                </a:moveTo>
                <a:cubicBezTo>
                  <a:pt x="8244" y="27972"/>
                  <a:pt x="165936" y="5747"/>
                  <a:pt x="228907" y="1514"/>
                </a:cubicBezTo>
                <a:cubicBezTo>
                  <a:pt x="291878" y="-2719"/>
                  <a:pt x="371253" y="3102"/>
                  <a:pt x="378132" y="4689"/>
                </a:cubicBezTo>
                <a:cubicBezTo>
                  <a:pt x="385011" y="6276"/>
                  <a:pt x="302990" y="9451"/>
                  <a:pt x="270182" y="11039"/>
                </a:cubicBezTo>
                <a:cubicBezTo>
                  <a:pt x="237374" y="12626"/>
                  <a:pt x="222028" y="11568"/>
                  <a:pt x="181282" y="14214"/>
                </a:cubicBezTo>
                <a:cubicBezTo>
                  <a:pt x="140536" y="16860"/>
                  <a:pt x="-7630" y="32206"/>
                  <a:pt x="307" y="300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5FBEB453-6099-45D7-6BA5-A2FE1FE46A97}"/>
              </a:ext>
            </a:extLst>
          </p:cNvPr>
          <p:cNvSpPr/>
          <p:nvPr/>
        </p:nvSpPr>
        <p:spPr>
          <a:xfrm>
            <a:off x="3178016" y="4244567"/>
            <a:ext cx="346380" cy="293027"/>
          </a:xfrm>
          <a:custGeom>
            <a:avLst/>
            <a:gdLst>
              <a:gd name="connsiteX0" fmla="*/ 346234 w 346380"/>
              <a:gd name="connsiteY0" fmla="*/ 408 h 293027"/>
              <a:gd name="connsiteX1" fmla="*/ 181134 w 346380"/>
              <a:gd name="connsiteY1" fmla="*/ 136933 h 293027"/>
              <a:gd name="connsiteX2" fmla="*/ 159 w 346380"/>
              <a:gd name="connsiteY2" fmla="*/ 292508 h 293027"/>
              <a:gd name="connsiteX3" fmla="*/ 152559 w 346380"/>
              <a:gd name="connsiteY3" fmla="*/ 181383 h 293027"/>
              <a:gd name="connsiteX4" fmla="*/ 346234 w 346380"/>
              <a:gd name="connsiteY4" fmla="*/ 408 h 293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380" h="293027">
                <a:moveTo>
                  <a:pt x="346234" y="408"/>
                </a:moveTo>
                <a:cubicBezTo>
                  <a:pt x="350997" y="-7000"/>
                  <a:pt x="238813" y="88250"/>
                  <a:pt x="181134" y="136933"/>
                </a:cubicBezTo>
                <a:cubicBezTo>
                  <a:pt x="123455" y="185616"/>
                  <a:pt x="4921" y="285100"/>
                  <a:pt x="159" y="292508"/>
                </a:cubicBezTo>
                <a:cubicBezTo>
                  <a:pt x="-4604" y="299916"/>
                  <a:pt x="98584" y="226362"/>
                  <a:pt x="152559" y="181383"/>
                </a:cubicBezTo>
                <a:cubicBezTo>
                  <a:pt x="206534" y="136404"/>
                  <a:pt x="341471" y="7816"/>
                  <a:pt x="346234" y="4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59926DA1-2361-9E17-BFC7-D88F27E53A82}"/>
              </a:ext>
            </a:extLst>
          </p:cNvPr>
          <p:cNvSpPr/>
          <p:nvPr/>
        </p:nvSpPr>
        <p:spPr>
          <a:xfrm>
            <a:off x="3437422" y="4342746"/>
            <a:ext cx="450681" cy="80073"/>
          </a:xfrm>
          <a:custGeom>
            <a:avLst/>
            <a:gdLst>
              <a:gd name="connsiteX0" fmla="*/ 1103 w 450681"/>
              <a:gd name="connsiteY0" fmla="*/ 80029 h 80073"/>
              <a:gd name="connsiteX1" fmla="*/ 290028 w 450681"/>
              <a:gd name="connsiteY1" fmla="*/ 16529 h 80073"/>
              <a:gd name="connsiteX2" fmla="*/ 445603 w 450681"/>
              <a:gd name="connsiteY2" fmla="*/ 38754 h 80073"/>
              <a:gd name="connsiteX3" fmla="*/ 404328 w 450681"/>
              <a:gd name="connsiteY3" fmla="*/ 10179 h 80073"/>
              <a:gd name="connsiteX4" fmla="*/ 318603 w 450681"/>
              <a:gd name="connsiteY4" fmla="*/ 654 h 80073"/>
              <a:gd name="connsiteX5" fmla="*/ 194778 w 450681"/>
              <a:gd name="connsiteY5" fmla="*/ 26054 h 80073"/>
              <a:gd name="connsiteX6" fmla="*/ 1103 w 450681"/>
              <a:gd name="connsiteY6" fmla="*/ 80029 h 8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681" h="80073">
                <a:moveTo>
                  <a:pt x="1103" y="80029"/>
                </a:moveTo>
                <a:cubicBezTo>
                  <a:pt x="16978" y="78441"/>
                  <a:pt x="215945" y="23408"/>
                  <a:pt x="290028" y="16529"/>
                </a:cubicBezTo>
                <a:cubicBezTo>
                  <a:pt x="364111" y="9650"/>
                  <a:pt x="426553" y="39812"/>
                  <a:pt x="445603" y="38754"/>
                </a:cubicBezTo>
                <a:cubicBezTo>
                  <a:pt x="464653" y="37696"/>
                  <a:pt x="425495" y="16529"/>
                  <a:pt x="404328" y="10179"/>
                </a:cubicBezTo>
                <a:cubicBezTo>
                  <a:pt x="383161" y="3829"/>
                  <a:pt x="353528" y="-1992"/>
                  <a:pt x="318603" y="654"/>
                </a:cubicBezTo>
                <a:cubicBezTo>
                  <a:pt x="283678" y="3300"/>
                  <a:pt x="244520" y="12296"/>
                  <a:pt x="194778" y="26054"/>
                </a:cubicBezTo>
                <a:cubicBezTo>
                  <a:pt x="145036" y="39812"/>
                  <a:pt x="-14772" y="81617"/>
                  <a:pt x="1103" y="800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E8C2FD19-8C82-B2C2-0EFE-6932BCFF799B}"/>
              </a:ext>
            </a:extLst>
          </p:cNvPr>
          <p:cNvSpPr/>
          <p:nvPr/>
        </p:nvSpPr>
        <p:spPr>
          <a:xfrm>
            <a:off x="3177633" y="4402172"/>
            <a:ext cx="281016" cy="167408"/>
          </a:xfrm>
          <a:custGeom>
            <a:avLst/>
            <a:gdLst>
              <a:gd name="connsiteX0" fmla="*/ 542 w 281016"/>
              <a:gd name="connsiteY0" fmla="*/ 166653 h 167408"/>
              <a:gd name="connsiteX1" fmla="*/ 143417 w 281016"/>
              <a:gd name="connsiteY1" fmla="*/ 90453 h 167408"/>
              <a:gd name="connsiteX2" fmla="*/ 279942 w 281016"/>
              <a:gd name="connsiteY2" fmla="*/ 1553 h 167408"/>
              <a:gd name="connsiteX3" fmla="*/ 197392 w 281016"/>
              <a:gd name="connsiteY3" fmla="*/ 42828 h 167408"/>
              <a:gd name="connsiteX4" fmla="*/ 542 w 281016"/>
              <a:gd name="connsiteY4" fmla="*/ 166653 h 167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016" h="167408">
                <a:moveTo>
                  <a:pt x="542" y="166653"/>
                </a:moveTo>
                <a:cubicBezTo>
                  <a:pt x="-8454" y="174591"/>
                  <a:pt x="96850" y="117970"/>
                  <a:pt x="143417" y="90453"/>
                </a:cubicBezTo>
                <a:cubicBezTo>
                  <a:pt x="189984" y="62936"/>
                  <a:pt x="270946" y="9490"/>
                  <a:pt x="279942" y="1553"/>
                </a:cubicBezTo>
                <a:cubicBezTo>
                  <a:pt x="288938" y="-6385"/>
                  <a:pt x="239725" y="17428"/>
                  <a:pt x="197392" y="42828"/>
                </a:cubicBezTo>
                <a:cubicBezTo>
                  <a:pt x="155059" y="68228"/>
                  <a:pt x="9538" y="158715"/>
                  <a:pt x="542" y="1666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2CFC4DBB-7F06-6848-5525-821115B51847}"/>
              </a:ext>
            </a:extLst>
          </p:cNvPr>
          <p:cNvSpPr/>
          <p:nvPr/>
        </p:nvSpPr>
        <p:spPr>
          <a:xfrm>
            <a:off x="3492464" y="4219302"/>
            <a:ext cx="225525" cy="80944"/>
          </a:xfrm>
          <a:custGeom>
            <a:avLst/>
            <a:gdLst>
              <a:gd name="connsiteX0" fmla="*/ 225461 w 225525"/>
              <a:gd name="connsiteY0" fmla="*/ 273 h 80944"/>
              <a:gd name="connsiteX1" fmla="*/ 139736 w 225525"/>
              <a:gd name="connsiteY1" fmla="*/ 44723 h 80944"/>
              <a:gd name="connsiteX2" fmla="*/ 36 w 225525"/>
              <a:gd name="connsiteY2" fmla="*/ 79648 h 80944"/>
              <a:gd name="connsiteX3" fmla="*/ 127036 w 225525"/>
              <a:gd name="connsiteY3" fmla="*/ 66948 h 80944"/>
              <a:gd name="connsiteX4" fmla="*/ 225461 w 225525"/>
              <a:gd name="connsiteY4" fmla="*/ 273 h 80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525" h="80944">
                <a:moveTo>
                  <a:pt x="225461" y="273"/>
                </a:moveTo>
                <a:cubicBezTo>
                  <a:pt x="227578" y="-3431"/>
                  <a:pt x="177307" y="31494"/>
                  <a:pt x="139736" y="44723"/>
                </a:cubicBezTo>
                <a:cubicBezTo>
                  <a:pt x="102165" y="57952"/>
                  <a:pt x="2153" y="75944"/>
                  <a:pt x="36" y="79648"/>
                </a:cubicBezTo>
                <a:cubicBezTo>
                  <a:pt x="-2081" y="83352"/>
                  <a:pt x="87878" y="79119"/>
                  <a:pt x="127036" y="66948"/>
                </a:cubicBezTo>
                <a:cubicBezTo>
                  <a:pt x="166194" y="54777"/>
                  <a:pt x="223344" y="3977"/>
                  <a:pt x="225461" y="2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193C8D0B-B0DD-BA4F-C0BC-365EE57BB339}"/>
              </a:ext>
            </a:extLst>
          </p:cNvPr>
          <p:cNvSpPr/>
          <p:nvPr/>
        </p:nvSpPr>
        <p:spPr>
          <a:xfrm>
            <a:off x="4639509" y="4233905"/>
            <a:ext cx="209609" cy="368457"/>
          </a:xfrm>
          <a:custGeom>
            <a:avLst/>
            <a:gdLst>
              <a:gd name="connsiteX0" fmla="*/ 209467 w 209609"/>
              <a:gd name="connsiteY0" fmla="*/ 412 h 368457"/>
              <a:gd name="connsiteX1" fmla="*/ 19757 w 209609"/>
              <a:gd name="connsiteY1" fmla="*/ 186327 h 368457"/>
              <a:gd name="connsiteX2" fmla="*/ 19757 w 209609"/>
              <a:gd name="connsiteY2" fmla="*/ 368449 h 368457"/>
              <a:gd name="connsiteX3" fmla="*/ 786 w 209609"/>
              <a:gd name="connsiteY3" fmla="*/ 193916 h 368457"/>
              <a:gd name="connsiteX4" fmla="*/ 50111 w 209609"/>
              <a:gd name="connsiteY4" fmla="*/ 137003 h 368457"/>
              <a:gd name="connsiteX5" fmla="*/ 209467 w 209609"/>
              <a:gd name="connsiteY5" fmla="*/ 412 h 36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609" h="368457">
                <a:moveTo>
                  <a:pt x="209467" y="412"/>
                </a:moveTo>
                <a:cubicBezTo>
                  <a:pt x="204408" y="8633"/>
                  <a:pt x="51375" y="124988"/>
                  <a:pt x="19757" y="186327"/>
                </a:cubicBezTo>
                <a:cubicBezTo>
                  <a:pt x="-11861" y="247667"/>
                  <a:pt x="22919" y="367184"/>
                  <a:pt x="19757" y="368449"/>
                </a:cubicBezTo>
                <a:cubicBezTo>
                  <a:pt x="16595" y="369714"/>
                  <a:pt x="-4273" y="232490"/>
                  <a:pt x="786" y="193916"/>
                </a:cubicBezTo>
                <a:cubicBezTo>
                  <a:pt x="5845" y="155342"/>
                  <a:pt x="17228" y="164827"/>
                  <a:pt x="50111" y="137003"/>
                </a:cubicBezTo>
                <a:cubicBezTo>
                  <a:pt x="82994" y="109179"/>
                  <a:pt x="214526" y="-7809"/>
                  <a:pt x="209467" y="41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A49F76B4-2F46-80F1-7440-DD20683E8994}"/>
              </a:ext>
            </a:extLst>
          </p:cNvPr>
          <p:cNvSpPr/>
          <p:nvPr/>
        </p:nvSpPr>
        <p:spPr>
          <a:xfrm>
            <a:off x="4324839" y="4297790"/>
            <a:ext cx="217925" cy="308529"/>
          </a:xfrm>
          <a:custGeom>
            <a:avLst/>
            <a:gdLst>
              <a:gd name="connsiteX0" fmla="*/ 539 w 217925"/>
              <a:gd name="connsiteY0" fmla="*/ 1028 h 308529"/>
              <a:gd name="connsiteX1" fmla="*/ 182660 w 217925"/>
              <a:gd name="connsiteY1" fmla="*/ 179355 h 308529"/>
              <a:gd name="connsiteX2" fmla="*/ 205425 w 217925"/>
              <a:gd name="connsiteY2" fmla="*/ 308358 h 308529"/>
              <a:gd name="connsiteX3" fmla="*/ 213013 w 217925"/>
              <a:gd name="connsiteY3" fmla="*/ 152796 h 308529"/>
              <a:gd name="connsiteX4" fmla="*/ 129541 w 217925"/>
              <a:gd name="connsiteY4" fmla="*/ 107266 h 308529"/>
              <a:gd name="connsiteX5" fmla="*/ 539 w 217925"/>
              <a:gd name="connsiteY5" fmla="*/ 1028 h 30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925" h="308529">
                <a:moveTo>
                  <a:pt x="539" y="1028"/>
                </a:moveTo>
                <a:cubicBezTo>
                  <a:pt x="9392" y="13043"/>
                  <a:pt x="148512" y="128133"/>
                  <a:pt x="182660" y="179355"/>
                </a:cubicBezTo>
                <a:cubicBezTo>
                  <a:pt x="216808" y="230577"/>
                  <a:pt x="200366" y="312784"/>
                  <a:pt x="205425" y="308358"/>
                </a:cubicBezTo>
                <a:cubicBezTo>
                  <a:pt x="210484" y="303932"/>
                  <a:pt x="225660" y="186311"/>
                  <a:pt x="213013" y="152796"/>
                </a:cubicBezTo>
                <a:cubicBezTo>
                  <a:pt x="200366" y="119281"/>
                  <a:pt x="164953" y="128766"/>
                  <a:pt x="129541" y="107266"/>
                </a:cubicBezTo>
                <a:cubicBezTo>
                  <a:pt x="94129" y="85766"/>
                  <a:pt x="-8314" y="-10987"/>
                  <a:pt x="539" y="102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1C98D325-B313-BAF1-00BD-699D70590B38}"/>
              </a:ext>
            </a:extLst>
          </p:cNvPr>
          <p:cNvSpPr/>
          <p:nvPr/>
        </p:nvSpPr>
        <p:spPr>
          <a:xfrm>
            <a:off x="4661365" y="4696742"/>
            <a:ext cx="112186" cy="371613"/>
          </a:xfrm>
          <a:custGeom>
            <a:avLst/>
            <a:gdLst>
              <a:gd name="connsiteX0" fmla="*/ 1696 w 112186"/>
              <a:gd name="connsiteY0" fmla="*/ 466 h 371613"/>
              <a:gd name="connsiteX1" fmla="*/ 16872 w 112186"/>
              <a:gd name="connsiteY1" fmla="*/ 156028 h 371613"/>
              <a:gd name="connsiteX2" fmla="*/ 111727 w 112186"/>
              <a:gd name="connsiteY2" fmla="*/ 368503 h 371613"/>
              <a:gd name="connsiteX3" fmla="*/ 51020 w 112186"/>
              <a:gd name="connsiteY3" fmla="*/ 277442 h 371613"/>
              <a:gd name="connsiteX4" fmla="*/ 5490 w 112186"/>
              <a:gd name="connsiteY4" fmla="*/ 205353 h 371613"/>
              <a:gd name="connsiteX5" fmla="*/ 1696 w 112186"/>
              <a:gd name="connsiteY5" fmla="*/ 466 h 37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186" h="371613">
                <a:moveTo>
                  <a:pt x="1696" y="466"/>
                </a:moveTo>
                <a:cubicBezTo>
                  <a:pt x="3593" y="-7755"/>
                  <a:pt x="-1467" y="94688"/>
                  <a:pt x="16872" y="156028"/>
                </a:cubicBezTo>
                <a:cubicBezTo>
                  <a:pt x="35211" y="217368"/>
                  <a:pt x="106036" y="348267"/>
                  <a:pt x="111727" y="368503"/>
                </a:cubicBezTo>
                <a:cubicBezTo>
                  <a:pt x="117418" y="388739"/>
                  <a:pt x="68726" y="304634"/>
                  <a:pt x="51020" y="277442"/>
                </a:cubicBezTo>
                <a:cubicBezTo>
                  <a:pt x="33314" y="250250"/>
                  <a:pt x="13078" y="248354"/>
                  <a:pt x="5490" y="205353"/>
                </a:cubicBezTo>
                <a:cubicBezTo>
                  <a:pt x="-2098" y="162352"/>
                  <a:pt x="-201" y="8687"/>
                  <a:pt x="1696" y="46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B0A42EE7-242D-1269-2630-D32B793E21E3}"/>
              </a:ext>
            </a:extLst>
          </p:cNvPr>
          <p:cNvSpPr/>
          <p:nvPr/>
        </p:nvSpPr>
        <p:spPr>
          <a:xfrm>
            <a:off x="4564239" y="5087986"/>
            <a:ext cx="61002" cy="341524"/>
          </a:xfrm>
          <a:custGeom>
            <a:avLst/>
            <a:gdLst>
              <a:gd name="connsiteX0" fmla="*/ 22938 w 61002"/>
              <a:gd name="connsiteY0" fmla="*/ 24 h 341524"/>
              <a:gd name="connsiteX1" fmla="*/ 41909 w 61002"/>
              <a:gd name="connsiteY1" fmla="*/ 174557 h 341524"/>
              <a:gd name="connsiteX2" fmla="*/ 173 w 61002"/>
              <a:gd name="connsiteY2" fmla="*/ 341501 h 341524"/>
              <a:gd name="connsiteX3" fmla="*/ 60880 w 61002"/>
              <a:gd name="connsiteY3" fmla="*/ 163174 h 341524"/>
              <a:gd name="connsiteX4" fmla="*/ 22938 w 61002"/>
              <a:gd name="connsiteY4" fmla="*/ 24 h 341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02" h="341524">
                <a:moveTo>
                  <a:pt x="22938" y="24"/>
                </a:moveTo>
                <a:cubicBezTo>
                  <a:pt x="19776" y="1921"/>
                  <a:pt x="45703" y="117644"/>
                  <a:pt x="41909" y="174557"/>
                </a:cubicBezTo>
                <a:cubicBezTo>
                  <a:pt x="38115" y="231470"/>
                  <a:pt x="-2989" y="343398"/>
                  <a:pt x="173" y="341501"/>
                </a:cubicBezTo>
                <a:cubicBezTo>
                  <a:pt x="3335" y="339604"/>
                  <a:pt x="58351" y="218189"/>
                  <a:pt x="60880" y="163174"/>
                </a:cubicBezTo>
                <a:cubicBezTo>
                  <a:pt x="63409" y="108159"/>
                  <a:pt x="26100" y="-1873"/>
                  <a:pt x="22938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6D50A02A-95B2-D782-2F28-E9C0970C1DE0}"/>
              </a:ext>
            </a:extLst>
          </p:cNvPr>
          <p:cNvSpPr/>
          <p:nvPr/>
        </p:nvSpPr>
        <p:spPr>
          <a:xfrm>
            <a:off x="4803362" y="5141129"/>
            <a:ext cx="75973" cy="379581"/>
          </a:xfrm>
          <a:custGeom>
            <a:avLst/>
            <a:gdLst>
              <a:gd name="connsiteX0" fmla="*/ 15260 w 75973"/>
              <a:gd name="connsiteY0" fmla="*/ 0 h 379581"/>
              <a:gd name="connsiteX1" fmla="*/ 19055 w 75973"/>
              <a:gd name="connsiteY1" fmla="*/ 125208 h 379581"/>
              <a:gd name="connsiteX2" fmla="*/ 75967 w 75973"/>
              <a:gd name="connsiteY2" fmla="*/ 379419 h 379581"/>
              <a:gd name="connsiteX3" fmla="*/ 15260 w 75973"/>
              <a:gd name="connsiteY3" fmla="*/ 163150 h 379581"/>
              <a:gd name="connsiteX4" fmla="*/ 84 w 75973"/>
              <a:gd name="connsiteY4" fmla="*/ 125208 h 379581"/>
              <a:gd name="connsiteX5" fmla="*/ 15260 w 75973"/>
              <a:gd name="connsiteY5" fmla="*/ 0 h 379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973" h="379581">
                <a:moveTo>
                  <a:pt x="15260" y="0"/>
                </a:moveTo>
                <a:cubicBezTo>
                  <a:pt x="18422" y="0"/>
                  <a:pt x="8937" y="61972"/>
                  <a:pt x="19055" y="125208"/>
                </a:cubicBezTo>
                <a:cubicBezTo>
                  <a:pt x="29173" y="188444"/>
                  <a:pt x="76600" y="373095"/>
                  <a:pt x="75967" y="379419"/>
                </a:cubicBezTo>
                <a:cubicBezTo>
                  <a:pt x="75334" y="385743"/>
                  <a:pt x="27907" y="205518"/>
                  <a:pt x="15260" y="163150"/>
                </a:cubicBezTo>
                <a:cubicBezTo>
                  <a:pt x="2613" y="120782"/>
                  <a:pt x="1349" y="147341"/>
                  <a:pt x="84" y="125208"/>
                </a:cubicBezTo>
                <a:cubicBezTo>
                  <a:pt x="-1181" y="103075"/>
                  <a:pt x="12098" y="0"/>
                  <a:pt x="1526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FE88A445-02EF-CE34-D188-86410E00150B}"/>
              </a:ext>
            </a:extLst>
          </p:cNvPr>
          <p:cNvSpPr/>
          <p:nvPr/>
        </p:nvSpPr>
        <p:spPr>
          <a:xfrm>
            <a:off x="4769257" y="5580464"/>
            <a:ext cx="155794" cy="281688"/>
          </a:xfrm>
          <a:custGeom>
            <a:avLst/>
            <a:gdLst>
              <a:gd name="connsiteX0" fmla="*/ 102484 w 155794"/>
              <a:gd name="connsiteY0" fmla="*/ 791 h 281688"/>
              <a:gd name="connsiteX1" fmla="*/ 129043 w 155794"/>
              <a:gd name="connsiteY1" fmla="*/ 148764 h 281688"/>
              <a:gd name="connsiteX2" fmla="*/ 41 w 155794"/>
              <a:gd name="connsiteY2" fmla="*/ 281561 h 281688"/>
              <a:gd name="connsiteX3" fmla="*/ 144220 w 155794"/>
              <a:gd name="connsiteY3" fmla="*/ 171529 h 281688"/>
              <a:gd name="connsiteX4" fmla="*/ 144220 w 155794"/>
              <a:gd name="connsiteY4" fmla="*/ 91851 h 281688"/>
              <a:gd name="connsiteX5" fmla="*/ 102484 w 155794"/>
              <a:gd name="connsiteY5" fmla="*/ 791 h 28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794" h="281688">
                <a:moveTo>
                  <a:pt x="102484" y="791"/>
                </a:moveTo>
                <a:cubicBezTo>
                  <a:pt x="99955" y="10276"/>
                  <a:pt x="146117" y="101969"/>
                  <a:pt x="129043" y="148764"/>
                </a:cubicBezTo>
                <a:cubicBezTo>
                  <a:pt x="111969" y="195559"/>
                  <a:pt x="-2488" y="277767"/>
                  <a:pt x="41" y="281561"/>
                </a:cubicBezTo>
                <a:cubicBezTo>
                  <a:pt x="2570" y="285355"/>
                  <a:pt x="120190" y="203147"/>
                  <a:pt x="144220" y="171529"/>
                </a:cubicBezTo>
                <a:cubicBezTo>
                  <a:pt x="168250" y="139911"/>
                  <a:pt x="148014" y="113984"/>
                  <a:pt x="144220" y="91851"/>
                </a:cubicBezTo>
                <a:cubicBezTo>
                  <a:pt x="140426" y="69718"/>
                  <a:pt x="105013" y="-8694"/>
                  <a:pt x="102484" y="7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F5B48371-EC8B-D6B9-3E72-D47F3B47D10E}"/>
              </a:ext>
            </a:extLst>
          </p:cNvPr>
          <p:cNvSpPr/>
          <p:nvPr/>
        </p:nvSpPr>
        <p:spPr>
          <a:xfrm>
            <a:off x="4310019" y="5674578"/>
            <a:ext cx="148509" cy="331845"/>
          </a:xfrm>
          <a:custGeom>
            <a:avLst/>
            <a:gdLst>
              <a:gd name="connsiteX0" fmla="*/ 148155 w 148509"/>
              <a:gd name="connsiteY0" fmla="*/ 1532 h 331845"/>
              <a:gd name="connsiteX1" fmla="*/ 68477 w 148509"/>
              <a:gd name="connsiteY1" fmla="*/ 96386 h 331845"/>
              <a:gd name="connsiteX2" fmla="*/ 22947 w 148509"/>
              <a:gd name="connsiteY2" fmla="*/ 145711 h 331845"/>
              <a:gd name="connsiteX3" fmla="*/ 182 w 148509"/>
              <a:gd name="connsiteY3" fmla="*/ 331626 h 331845"/>
              <a:gd name="connsiteX4" fmla="*/ 34330 w 148509"/>
              <a:gd name="connsiteY4" fmla="*/ 179859 h 331845"/>
              <a:gd name="connsiteX5" fmla="*/ 148155 w 148509"/>
              <a:gd name="connsiteY5" fmla="*/ 1532 h 331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509" h="331845">
                <a:moveTo>
                  <a:pt x="148155" y="1532"/>
                </a:moveTo>
                <a:cubicBezTo>
                  <a:pt x="153846" y="-12380"/>
                  <a:pt x="89345" y="72356"/>
                  <a:pt x="68477" y="96386"/>
                </a:cubicBezTo>
                <a:cubicBezTo>
                  <a:pt x="47609" y="120416"/>
                  <a:pt x="34330" y="106504"/>
                  <a:pt x="22947" y="145711"/>
                </a:cubicBezTo>
                <a:cubicBezTo>
                  <a:pt x="11564" y="184918"/>
                  <a:pt x="-1715" y="325935"/>
                  <a:pt x="182" y="331626"/>
                </a:cubicBezTo>
                <a:cubicBezTo>
                  <a:pt x="2079" y="337317"/>
                  <a:pt x="10300" y="231081"/>
                  <a:pt x="34330" y="179859"/>
                </a:cubicBezTo>
                <a:cubicBezTo>
                  <a:pt x="58360" y="128638"/>
                  <a:pt x="142464" y="15444"/>
                  <a:pt x="148155" y="15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608B2A2D-5333-0E0F-B402-DE406F996EB5}"/>
              </a:ext>
            </a:extLst>
          </p:cNvPr>
          <p:cNvSpPr/>
          <p:nvPr/>
        </p:nvSpPr>
        <p:spPr>
          <a:xfrm>
            <a:off x="4897963" y="5114822"/>
            <a:ext cx="115560" cy="378920"/>
          </a:xfrm>
          <a:custGeom>
            <a:avLst/>
            <a:gdLst>
              <a:gd name="connsiteX0" fmla="*/ 10587 w 115560"/>
              <a:gd name="connsiteY0" fmla="*/ 103 h 378920"/>
              <a:gd name="connsiteX1" fmla="*/ 10587 w 115560"/>
              <a:gd name="connsiteY1" fmla="*/ 155678 h 378920"/>
              <a:gd name="connsiteX2" fmla="*/ 115362 w 115560"/>
              <a:gd name="connsiteY2" fmla="*/ 377928 h 378920"/>
              <a:gd name="connsiteX3" fmla="*/ 35987 w 115560"/>
              <a:gd name="connsiteY3" fmla="*/ 235053 h 378920"/>
              <a:gd name="connsiteX4" fmla="*/ 1062 w 115560"/>
              <a:gd name="connsiteY4" fmla="*/ 177903 h 378920"/>
              <a:gd name="connsiteX5" fmla="*/ 10587 w 115560"/>
              <a:gd name="connsiteY5" fmla="*/ 103 h 378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560" h="378920">
                <a:moveTo>
                  <a:pt x="10587" y="103"/>
                </a:moveTo>
                <a:cubicBezTo>
                  <a:pt x="12174" y="-3601"/>
                  <a:pt x="-6876" y="92707"/>
                  <a:pt x="10587" y="155678"/>
                </a:cubicBezTo>
                <a:cubicBezTo>
                  <a:pt x="28050" y="218649"/>
                  <a:pt x="111129" y="364699"/>
                  <a:pt x="115362" y="377928"/>
                </a:cubicBezTo>
                <a:cubicBezTo>
                  <a:pt x="119595" y="391157"/>
                  <a:pt x="55037" y="268391"/>
                  <a:pt x="35987" y="235053"/>
                </a:cubicBezTo>
                <a:cubicBezTo>
                  <a:pt x="16937" y="201716"/>
                  <a:pt x="5824" y="215474"/>
                  <a:pt x="1062" y="177903"/>
                </a:cubicBezTo>
                <a:cubicBezTo>
                  <a:pt x="-3700" y="140332"/>
                  <a:pt x="9000" y="3807"/>
                  <a:pt x="10587" y="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86EE0556-8D99-C001-F035-26E65C155F4A}"/>
              </a:ext>
            </a:extLst>
          </p:cNvPr>
          <p:cNvSpPr/>
          <p:nvPr/>
        </p:nvSpPr>
        <p:spPr>
          <a:xfrm>
            <a:off x="5040063" y="5562465"/>
            <a:ext cx="84420" cy="194027"/>
          </a:xfrm>
          <a:custGeom>
            <a:avLst/>
            <a:gdLst>
              <a:gd name="connsiteX0" fmla="*/ 1837 w 84420"/>
              <a:gd name="connsiteY0" fmla="*/ 135 h 194027"/>
              <a:gd name="connsiteX1" fmla="*/ 17712 w 84420"/>
              <a:gd name="connsiteY1" fmla="*/ 101735 h 194027"/>
              <a:gd name="connsiteX2" fmla="*/ 84387 w 84420"/>
              <a:gd name="connsiteY2" fmla="*/ 193810 h 194027"/>
              <a:gd name="connsiteX3" fmla="*/ 8187 w 84420"/>
              <a:gd name="connsiteY3" fmla="*/ 123960 h 194027"/>
              <a:gd name="connsiteX4" fmla="*/ 1837 w 84420"/>
              <a:gd name="connsiteY4" fmla="*/ 135 h 19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420" h="194027">
                <a:moveTo>
                  <a:pt x="1837" y="135"/>
                </a:moveTo>
                <a:cubicBezTo>
                  <a:pt x="3424" y="-3569"/>
                  <a:pt x="3954" y="69456"/>
                  <a:pt x="17712" y="101735"/>
                </a:cubicBezTo>
                <a:cubicBezTo>
                  <a:pt x="31470" y="134014"/>
                  <a:pt x="85974" y="190106"/>
                  <a:pt x="84387" y="193810"/>
                </a:cubicBezTo>
                <a:cubicBezTo>
                  <a:pt x="82800" y="197514"/>
                  <a:pt x="19829" y="153064"/>
                  <a:pt x="8187" y="123960"/>
                </a:cubicBezTo>
                <a:cubicBezTo>
                  <a:pt x="-3455" y="94856"/>
                  <a:pt x="250" y="3839"/>
                  <a:pt x="1837" y="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63D6FE13-C0E8-4F0C-5A4C-FC5356180ED7}"/>
              </a:ext>
            </a:extLst>
          </p:cNvPr>
          <p:cNvSpPr/>
          <p:nvPr/>
        </p:nvSpPr>
        <p:spPr>
          <a:xfrm>
            <a:off x="4564005" y="5492749"/>
            <a:ext cx="74868" cy="307978"/>
          </a:xfrm>
          <a:custGeom>
            <a:avLst/>
            <a:gdLst>
              <a:gd name="connsiteX0" fmla="*/ 74670 w 74868"/>
              <a:gd name="connsiteY0" fmla="*/ 1 h 307978"/>
              <a:gd name="connsiteX1" fmla="*/ 23870 w 74868"/>
              <a:gd name="connsiteY1" fmla="*/ 168276 h 307978"/>
              <a:gd name="connsiteX2" fmla="*/ 42920 w 74868"/>
              <a:gd name="connsiteY2" fmla="*/ 307976 h 307978"/>
              <a:gd name="connsiteX3" fmla="*/ 1645 w 74868"/>
              <a:gd name="connsiteY3" fmla="*/ 165101 h 307978"/>
              <a:gd name="connsiteX4" fmla="*/ 74670 w 74868"/>
              <a:gd name="connsiteY4" fmla="*/ 1 h 30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868" h="307978">
                <a:moveTo>
                  <a:pt x="74670" y="1"/>
                </a:moveTo>
                <a:cubicBezTo>
                  <a:pt x="78374" y="530"/>
                  <a:pt x="29162" y="116947"/>
                  <a:pt x="23870" y="168276"/>
                </a:cubicBezTo>
                <a:cubicBezTo>
                  <a:pt x="18578" y="219605"/>
                  <a:pt x="46624" y="308505"/>
                  <a:pt x="42920" y="307976"/>
                </a:cubicBezTo>
                <a:cubicBezTo>
                  <a:pt x="39216" y="307447"/>
                  <a:pt x="-9467" y="215372"/>
                  <a:pt x="1645" y="165101"/>
                </a:cubicBezTo>
                <a:cubicBezTo>
                  <a:pt x="12757" y="114830"/>
                  <a:pt x="70966" y="-528"/>
                  <a:pt x="74670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5723A4D0-EAC0-2049-A9AD-708996A06939}"/>
              </a:ext>
            </a:extLst>
          </p:cNvPr>
          <p:cNvSpPr/>
          <p:nvPr/>
        </p:nvSpPr>
        <p:spPr>
          <a:xfrm>
            <a:off x="5038723" y="5774874"/>
            <a:ext cx="134398" cy="321129"/>
          </a:xfrm>
          <a:custGeom>
            <a:avLst/>
            <a:gdLst>
              <a:gd name="connsiteX0" fmla="*/ 101602 w 134398"/>
              <a:gd name="connsiteY0" fmla="*/ 451 h 321129"/>
              <a:gd name="connsiteX1" fmla="*/ 133352 w 134398"/>
              <a:gd name="connsiteY1" fmla="*/ 117926 h 321129"/>
              <a:gd name="connsiteX2" fmla="*/ 114302 w 134398"/>
              <a:gd name="connsiteY2" fmla="*/ 235401 h 321129"/>
              <a:gd name="connsiteX3" fmla="*/ 2 w 134398"/>
              <a:gd name="connsiteY3" fmla="*/ 321126 h 321129"/>
              <a:gd name="connsiteX4" fmla="*/ 111127 w 134398"/>
              <a:gd name="connsiteY4" fmla="*/ 232226 h 321129"/>
              <a:gd name="connsiteX5" fmla="*/ 117477 w 134398"/>
              <a:gd name="connsiteY5" fmla="*/ 162376 h 321129"/>
              <a:gd name="connsiteX6" fmla="*/ 101602 w 134398"/>
              <a:gd name="connsiteY6" fmla="*/ 451 h 321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98" h="321129">
                <a:moveTo>
                  <a:pt x="101602" y="451"/>
                </a:moveTo>
                <a:cubicBezTo>
                  <a:pt x="104248" y="-6957"/>
                  <a:pt x="131235" y="78768"/>
                  <a:pt x="133352" y="117926"/>
                </a:cubicBezTo>
                <a:cubicBezTo>
                  <a:pt x="135469" y="157084"/>
                  <a:pt x="136527" y="201534"/>
                  <a:pt x="114302" y="235401"/>
                </a:cubicBezTo>
                <a:cubicBezTo>
                  <a:pt x="92077" y="269268"/>
                  <a:pt x="531" y="321655"/>
                  <a:pt x="2" y="321126"/>
                </a:cubicBezTo>
                <a:cubicBezTo>
                  <a:pt x="-527" y="320597"/>
                  <a:pt x="91548" y="258684"/>
                  <a:pt x="111127" y="232226"/>
                </a:cubicBezTo>
                <a:cubicBezTo>
                  <a:pt x="130706" y="205768"/>
                  <a:pt x="116419" y="197830"/>
                  <a:pt x="117477" y="162376"/>
                </a:cubicBezTo>
                <a:cubicBezTo>
                  <a:pt x="118535" y="126922"/>
                  <a:pt x="98956" y="7859"/>
                  <a:pt x="101602" y="4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9EFA201D-AE38-FAF7-D64C-B90A84548B8F}"/>
              </a:ext>
            </a:extLst>
          </p:cNvPr>
          <p:cNvSpPr/>
          <p:nvPr/>
        </p:nvSpPr>
        <p:spPr>
          <a:xfrm>
            <a:off x="4349540" y="6061053"/>
            <a:ext cx="127308" cy="92131"/>
          </a:xfrm>
          <a:custGeom>
            <a:avLst/>
            <a:gdLst>
              <a:gd name="connsiteX0" fmla="*/ 210 w 127308"/>
              <a:gd name="connsiteY0" fmla="*/ 22 h 92131"/>
              <a:gd name="connsiteX1" fmla="*/ 41485 w 127308"/>
              <a:gd name="connsiteY1" fmla="*/ 53997 h 92131"/>
              <a:gd name="connsiteX2" fmla="*/ 127210 w 127308"/>
              <a:gd name="connsiteY2" fmla="*/ 92097 h 92131"/>
              <a:gd name="connsiteX3" fmla="*/ 57360 w 127308"/>
              <a:gd name="connsiteY3" fmla="*/ 47647 h 92131"/>
              <a:gd name="connsiteX4" fmla="*/ 210 w 127308"/>
              <a:gd name="connsiteY4" fmla="*/ 22 h 92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308" h="92131">
                <a:moveTo>
                  <a:pt x="210" y="22"/>
                </a:moveTo>
                <a:cubicBezTo>
                  <a:pt x="-2436" y="1080"/>
                  <a:pt x="20318" y="38651"/>
                  <a:pt x="41485" y="53997"/>
                </a:cubicBezTo>
                <a:cubicBezTo>
                  <a:pt x="62652" y="69343"/>
                  <a:pt x="124564" y="93155"/>
                  <a:pt x="127210" y="92097"/>
                </a:cubicBezTo>
                <a:cubicBezTo>
                  <a:pt x="129856" y="91039"/>
                  <a:pt x="78527" y="60347"/>
                  <a:pt x="57360" y="47647"/>
                </a:cubicBezTo>
                <a:cubicBezTo>
                  <a:pt x="36193" y="34947"/>
                  <a:pt x="2856" y="-1036"/>
                  <a:pt x="210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FC604403-2FA9-3C07-8365-BA4276C2932D}"/>
              </a:ext>
            </a:extLst>
          </p:cNvPr>
          <p:cNvSpPr/>
          <p:nvPr/>
        </p:nvSpPr>
        <p:spPr>
          <a:xfrm>
            <a:off x="4828619" y="5855362"/>
            <a:ext cx="149840" cy="104837"/>
          </a:xfrm>
          <a:custGeom>
            <a:avLst/>
            <a:gdLst>
              <a:gd name="connsiteX0" fmla="*/ 149781 w 149840"/>
              <a:gd name="connsiteY0" fmla="*/ 2513 h 104837"/>
              <a:gd name="connsiteX1" fmla="*/ 29131 w 149840"/>
              <a:gd name="connsiteY1" fmla="*/ 56488 h 104837"/>
              <a:gd name="connsiteX2" fmla="*/ 556 w 149840"/>
              <a:gd name="connsiteY2" fmla="*/ 104113 h 104837"/>
              <a:gd name="connsiteX3" fmla="*/ 45006 w 149840"/>
              <a:gd name="connsiteY3" fmla="*/ 18388 h 104837"/>
              <a:gd name="connsiteX4" fmla="*/ 149781 w 149840"/>
              <a:gd name="connsiteY4" fmla="*/ 2513 h 104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840" h="104837">
                <a:moveTo>
                  <a:pt x="149781" y="2513"/>
                </a:moveTo>
                <a:cubicBezTo>
                  <a:pt x="147135" y="8863"/>
                  <a:pt x="54002" y="39555"/>
                  <a:pt x="29131" y="56488"/>
                </a:cubicBezTo>
                <a:cubicBezTo>
                  <a:pt x="4260" y="73421"/>
                  <a:pt x="-2090" y="110463"/>
                  <a:pt x="556" y="104113"/>
                </a:cubicBezTo>
                <a:cubicBezTo>
                  <a:pt x="3202" y="97763"/>
                  <a:pt x="23310" y="34792"/>
                  <a:pt x="45006" y="18388"/>
                </a:cubicBezTo>
                <a:cubicBezTo>
                  <a:pt x="66702" y="1984"/>
                  <a:pt x="152427" y="-3837"/>
                  <a:pt x="149781" y="25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9C89C00F-E05F-4F87-3421-2723003D58E3}"/>
              </a:ext>
            </a:extLst>
          </p:cNvPr>
          <p:cNvSpPr/>
          <p:nvPr/>
        </p:nvSpPr>
        <p:spPr>
          <a:xfrm>
            <a:off x="4406400" y="5807032"/>
            <a:ext cx="239118" cy="66937"/>
          </a:xfrm>
          <a:custGeom>
            <a:avLst/>
            <a:gdLst>
              <a:gd name="connsiteX0" fmla="*/ 500 w 239118"/>
              <a:gd name="connsiteY0" fmla="*/ 66718 h 66937"/>
              <a:gd name="connsiteX1" fmla="*/ 98925 w 239118"/>
              <a:gd name="connsiteY1" fmla="*/ 22268 h 66937"/>
              <a:gd name="connsiteX2" fmla="*/ 238625 w 239118"/>
              <a:gd name="connsiteY2" fmla="*/ 44493 h 66937"/>
              <a:gd name="connsiteX3" fmla="*/ 140200 w 239118"/>
              <a:gd name="connsiteY3" fmla="*/ 43 h 66937"/>
              <a:gd name="connsiteX4" fmla="*/ 500 w 239118"/>
              <a:gd name="connsiteY4" fmla="*/ 66718 h 66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118" h="66937">
                <a:moveTo>
                  <a:pt x="500" y="66718"/>
                </a:moveTo>
                <a:cubicBezTo>
                  <a:pt x="-6379" y="70422"/>
                  <a:pt x="59238" y="25972"/>
                  <a:pt x="98925" y="22268"/>
                </a:cubicBezTo>
                <a:cubicBezTo>
                  <a:pt x="138612" y="18564"/>
                  <a:pt x="231746" y="48197"/>
                  <a:pt x="238625" y="44493"/>
                </a:cubicBezTo>
                <a:cubicBezTo>
                  <a:pt x="245504" y="40789"/>
                  <a:pt x="178829" y="-1544"/>
                  <a:pt x="140200" y="43"/>
                </a:cubicBezTo>
                <a:cubicBezTo>
                  <a:pt x="101571" y="1630"/>
                  <a:pt x="7379" y="63014"/>
                  <a:pt x="500" y="66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5BF4AA5E-E08A-34C4-B53E-BE1F6B912DD7}"/>
              </a:ext>
            </a:extLst>
          </p:cNvPr>
          <p:cNvSpPr/>
          <p:nvPr/>
        </p:nvSpPr>
        <p:spPr>
          <a:xfrm>
            <a:off x="4666852" y="5987790"/>
            <a:ext cx="209383" cy="115835"/>
          </a:xfrm>
          <a:custGeom>
            <a:avLst/>
            <a:gdLst>
              <a:gd name="connsiteX0" fmla="*/ 206773 w 209383"/>
              <a:gd name="connsiteY0" fmla="*/ 260 h 115835"/>
              <a:gd name="connsiteX1" fmla="*/ 136923 w 209383"/>
              <a:gd name="connsiteY1" fmla="*/ 76460 h 115835"/>
              <a:gd name="connsiteX2" fmla="*/ 32148 w 209383"/>
              <a:gd name="connsiteY2" fmla="*/ 114560 h 115835"/>
              <a:gd name="connsiteX3" fmla="*/ 398 w 209383"/>
              <a:gd name="connsiteY3" fmla="*/ 32010 h 115835"/>
              <a:gd name="connsiteX4" fmla="*/ 16273 w 209383"/>
              <a:gd name="connsiteY4" fmla="*/ 63760 h 115835"/>
              <a:gd name="connsiteX5" fmla="*/ 44848 w 209383"/>
              <a:gd name="connsiteY5" fmla="*/ 105035 h 115835"/>
              <a:gd name="connsiteX6" fmla="*/ 206773 w 209383"/>
              <a:gd name="connsiteY6" fmla="*/ 260 h 115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383" h="115835">
                <a:moveTo>
                  <a:pt x="206773" y="260"/>
                </a:moveTo>
                <a:cubicBezTo>
                  <a:pt x="222119" y="-4503"/>
                  <a:pt x="166027" y="57410"/>
                  <a:pt x="136923" y="76460"/>
                </a:cubicBezTo>
                <a:cubicBezTo>
                  <a:pt x="107819" y="95510"/>
                  <a:pt x="54902" y="121968"/>
                  <a:pt x="32148" y="114560"/>
                </a:cubicBezTo>
                <a:cubicBezTo>
                  <a:pt x="9394" y="107152"/>
                  <a:pt x="3044" y="40477"/>
                  <a:pt x="398" y="32010"/>
                </a:cubicBezTo>
                <a:cubicBezTo>
                  <a:pt x="-2248" y="23543"/>
                  <a:pt x="8865" y="51589"/>
                  <a:pt x="16273" y="63760"/>
                </a:cubicBezTo>
                <a:cubicBezTo>
                  <a:pt x="23681" y="75931"/>
                  <a:pt x="17861" y="111914"/>
                  <a:pt x="44848" y="105035"/>
                </a:cubicBezTo>
                <a:cubicBezTo>
                  <a:pt x="71835" y="98156"/>
                  <a:pt x="191427" y="5023"/>
                  <a:pt x="206773" y="2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69EBCFD2-069A-1838-F4F5-452C9D90C9AB}"/>
              </a:ext>
            </a:extLst>
          </p:cNvPr>
          <p:cNvSpPr/>
          <p:nvPr/>
        </p:nvSpPr>
        <p:spPr>
          <a:xfrm>
            <a:off x="4454355" y="5924381"/>
            <a:ext cx="171842" cy="63735"/>
          </a:xfrm>
          <a:custGeom>
            <a:avLst/>
            <a:gdLst>
              <a:gd name="connsiteX0" fmla="*/ 170 w 171842"/>
              <a:gd name="connsiteY0" fmla="*/ 41444 h 63735"/>
              <a:gd name="connsiteX1" fmla="*/ 82720 w 171842"/>
              <a:gd name="connsiteY1" fmla="*/ 12869 h 63735"/>
              <a:gd name="connsiteX2" fmla="*/ 171620 w 171842"/>
              <a:gd name="connsiteY2" fmla="*/ 63669 h 63735"/>
              <a:gd name="connsiteX3" fmla="*/ 104945 w 171842"/>
              <a:gd name="connsiteY3" fmla="*/ 169 h 63735"/>
              <a:gd name="connsiteX4" fmla="*/ 170 w 171842"/>
              <a:gd name="connsiteY4" fmla="*/ 41444 h 63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842" h="63735">
                <a:moveTo>
                  <a:pt x="170" y="41444"/>
                </a:moveTo>
                <a:cubicBezTo>
                  <a:pt x="-3534" y="43561"/>
                  <a:pt x="54145" y="9165"/>
                  <a:pt x="82720" y="12869"/>
                </a:cubicBezTo>
                <a:cubicBezTo>
                  <a:pt x="111295" y="16573"/>
                  <a:pt x="167916" y="65786"/>
                  <a:pt x="171620" y="63669"/>
                </a:cubicBezTo>
                <a:cubicBezTo>
                  <a:pt x="175324" y="61552"/>
                  <a:pt x="131933" y="3344"/>
                  <a:pt x="104945" y="169"/>
                </a:cubicBezTo>
                <a:cubicBezTo>
                  <a:pt x="77957" y="-3006"/>
                  <a:pt x="3874" y="39327"/>
                  <a:pt x="170" y="414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F7C96BA9-8D56-36C2-5ECD-F605C41990A9}"/>
              </a:ext>
            </a:extLst>
          </p:cNvPr>
          <p:cNvSpPr/>
          <p:nvPr/>
        </p:nvSpPr>
        <p:spPr>
          <a:xfrm>
            <a:off x="4899025" y="5933277"/>
            <a:ext cx="152400" cy="45444"/>
          </a:xfrm>
          <a:custGeom>
            <a:avLst/>
            <a:gdLst>
              <a:gd name="connsiteX0" fmla="*/ 0 w 152400"/>
              <a:gd name="connsiteY0" fmla="*/ 16673 h 45444"/>
              <a:gd name="connsiteX1" fmla="*/ 104775 w 152400"/>
              <a:gd name="connsiteY1" fmla="*/ 798 h 45444"/>
              <a:gd name="connsiteX2" fmla="*/ 152400 w 152400"/>
              <a:gd name="connsiteY2" fmla="*/ 45248 h 45444"/>
              <a:gd name="connsiteX3" fmla="*/ 104775 w 152400"/>
              <a:gd name="connsiteY3" fmla="*/ 16673 h 45444"/>
              <a:gd name="connsiteX4" fmla="*/ 0 w 152400"/>
              <a:gd name="connsiteY4" fmla="*/ 16673 h 4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45444">
                <a:moveTo>
                  <a:pt x="0" y="16673"/>
                </a:moveTo>
                <a:cubicBezTo>
                  <a:pt x="0" y="14027"/>
                  <a:pt x="79375" y="-3964"/>
                  <a:pt x="104775" y="798"/>
                </a:cubicBezTo>
                <a:cubicBezTo>
                  <a:pt x="130175" y="5560"/>
                  <a:pt x="152400" y="42602"/>
                  <a:pt x="152400" y="45248"/>
                </a:cubicBezTo>
                <a:cubicBezTo>
                  <a:pt x="152400" y="47894"/>
                  <a:pt x="123825" y="23023"/>
                  <a:pt x="104775" y="16673"/>
                </a:cubicBezTo>
                <a:cubicBezTo>
                  <a:pt x="85725" y="10323"/>
                  <a:pt x="0" y="19319"/>
                  <a:pt x="0" y="166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E1B5557C-7254-FE91-9331-077C911AC8A9}"/>
              </a:ext>
            </a:extLst>
          </p:cNvPr>
          <p:cNvSpPr/>
          <p:nvPr/>
        </p:nvSpPr>
        <p:spPr>
          <a:xfrm>
            <a:off x="4494868" y="4679174"/>
            <a:ext cx="89741" cy="278725"/>
          </a:xfrm>
          <a:custGeom>
            <a:avLst/>
            <a:gdLst>
              <a:gd name="connsiteX0" fmla="*/ 19982 w 89741"/>
              <a:gd name="connsiteY0" fmla="*/ 776 h 278725"/>
              <a:gd name="connsiteX1" fmla="*/ 10457 w 89741"/>
              <a:gd name="connsiteY1" fmla="*/ 92851 h 278725"/>
              <a:gd name="connsiteX2" fmla="*/ 86657 w 89741"/>
              <a:gd name="connsiteY2" fmla="*/ 273826 h 278725"/>
              <a:gd name="connsiteX3" fmla="*/ 67607 w 89741"/>
              <a:gd name="connsiteY3" fmla="*/ 219851 h 278725"/>
              <a:gd name="connsiteX4" fmla="*/ 932 w 89741"/>
              <a:gd name="connsiteY4" fmla="*/ 140476 h 278725"/>
              <a:gd name="connsiteX5" fmla="*/ 19982 w 89741"/>
              <a:gd name="connsiteY5" fmla="*/ 776 h 27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741" h="278725">
                <a:moveTo>
                  <a:pt x="19982" y="776"/>
                </a:moveTo>
                <a:cubicBezTo>
                  <a:pt x="21570" y="-7162"/>
                  <a:pt x="-656" y="47343"/>
                  <a:pt x="10457" y="92851"/>
                </a:cubicBezTo>
                <a:cubicBezTo>
                  <a:pt x="21570" y="138359"/>
                  <a:pt x="77132" y="252659"/>
                  <a:pt x="86657" y="273826"/>
                </a:cubicBezTo>
                <a:cubicBezTo>
                  <a:pt x="96182" y="294993"/>
                  <a:pt x="81895" y="242076"/>
                  <a:pt x="67607" y="219851"/>
                </a:cubicBezTo>
                <a:cubicBezTo>
                  <a:pt x="53319" y="197626"/>
                  <a:pt x="6753" y="174872"/>
                  <a:pt x="932" y="140476"/>
                </a:cubicBezTo>
                <a:cubicBezTo>
                  <a:pt x="-4889" y="106080"/>
                  <a:pt x="18394" y="8714"/>
                  <a:pt x="19982" y="7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E1057CC7-ABF9-16A6-77E5-E36827330774}"/>
              </a:ext>
            </a:extLst>
          </p:cNvPr>
          <p:cNvSpPr/>
          <p:nvPr/>
        </p:nvSpPr>
        <p:spPr>
          <a:xfrm>
            <a:off x="4419537" y="5073525"/>
            <a:ext cx="117174" cy="273281"/>
          </a:xfrm>
          <a:custGeom>
            <a:avLst/>
            <a:gdLst>
              <a:gd name="connsiteX0" fmla="*/ 98488 w 117174"/>
              <a:gd name="connsiteY0" fmla="*/ 125 h 273281"/>
              <a:gd name="connsiteX1" fmla="*/ 95313 w 117174"/>
              <a:gd name="connsiteY1" fmla="*/ 120775 h 273281"/>
              <a:gd name="connsiteX2" fmla="*/ 63 w 117174"/>
              <a:gd name="connsiteY2" fmla="*/ 273175 h 273281"/>
              <a:gd name="connsiteX3" fmla="*/ 111188 w 117174"/>
              <a:gd name="connsiteY3" fmla="*/ 143000 h 273281"/>
              <a:gd name="connsiteX4" fmla="*/ 98488 w 117174"/>
              <a:gd name="connsiteY4" fmla="*/ 125 h 273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174" h="273281">
                <a:moveTo>
                  <a:pt x="98488" y="125"/>
                </a:moveTo>
                <a:cubicBezTo>
                  <a:pt x="95842" y="-3579"/>
                  <a:pt x="111717" y="75267"/>
                  <a:pt x="95313" y="120775"/>
                </a:cubicBezTo>
                <a:cubicBezTo>
                  <a:pt x="78909" y="166283"/>
                  <a:pt x="-2583" y="269471"/>
                  <a:pt x="63" y="273175"/>
                </a:cubicBezTo>
                <a:cubicBezTo>
                  <a:pt x="2709" y="276879"/>
                  <a:pt x="93196" y="182688"/>
                  <a:pt x="111188" y="143000"/>
                </a:cubicBezTo>
                <a:cubicBezTo>
                  <a:pt x="129180" y="103312"/>
                  <a:pt x="101134" y="3829"/>
                  <a:pt x="98488" y="12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69E2296A-B5ED-6133-B740-2E5540B19DA8}"/>
              </a:ext>
            </a:extLst>
          </p:cNvPr>
          <p:cNvSpPr/>
          <p:nvPr/>
        </p:nvSpPr>
        <p:spPr>
          <a:xfrm>
            <a:off x="4473336" y="5427264"/>
            <a:ext cx="35257" cy="164114"/>
          </a:xfrm>
          <a:custGeom>
            <a:avLst/>
            <a:gdLst>
              <a:gd name="connsiteX0" fmla="*/ 239 w 35257"/>
              <a:gd name="connsiteY0" fmla="*/ 1986 h 164114"/>
              <a:gd name="connsiteX1" fmla="*/ 19289 w 35257"/>
              <a:gd name="connsiteY1" fmla="*/ 125811 h 164114"/>
              <a:gd name="connsiteX2" fmla="*/ 9764 w 35257"/>
              <a:gd name="connsiteY2" fmla="*/ 160736 h 164114"/>
              <a:gd name="connsiteX3" fmla="*/ 35164 w 35257"/>
              <a:gd name="connsiteY3" fmla="*/ 55961 h 164114"/>
              <a:gd name="connsiteX4" fmla="*/ 239 w 35257"/>
              <a:gd name="connsiteY4" fmla="*/ 1986 h 16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57" h="164114">
                <a:moveTo>
                  <a:pt x="239" y="1986"/>
                </a:moveTo>
                <a:cubicBezTo>
                  <a:pt x="-2407" y="13628"/>
                  <a:pt x="17702" y="99353"/>
                  <a:pt x="19289" y="125811"/>
                </a:cubicBezTo>
                <a:cubicBezTo>
                  <a:pt x="20877" y="152269"/>
                  <a:pt x="7118" y="172378"/>
                  <a:pt x="9764" y="160736"/>
                </a:cubicBezTo>
                <a:cubicBezTo>
                  <a:pt x="12410" y="149094"/>
                  <a:pt x="33047" y="79244"/>
                  <a:pt x="35164" y="55961"/>
                </a:cubicBezTo>
                <a:cubicBezTo>
                  <a:pt x="37281" y="32678"/>
                  <a:pt x="2885" y="-9656"/>
                  <a:pt x="239" y="19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DB8F478F-D4E0-6EDF-40B3-C5490358CF0B}"/>
              </a:ext>
            </a:extLst>
          </p:cNvPr>
          <p:cNvSpPr/>
          <p:nvPr/>
        </p:nvSpPr>
        <p:spPr>
          <a:xfrm>
            <a:off x="4276419" y="5483222"/>
            <a:ext cx="121119" cy="171665"/>
          </a:xfrm>
          <a:custGeom>
            <a:avLst/>
            <a:gdLst>
              <a:gd name="connsiteX0" fmla="*/ 120956 w 121119"/>
              <a:gd name="connsiteY0" fmla="*/ 3 h 171665"/>
              <a:gd name="connsiteX1" fmla="*/ 28881 w 121119"/>
              <a:gd name="connsiteY1" fmla="*/ 73028 h 171665"/>
              <a:gd name="connsiteX2" fmla="*/ 19356 w 121119"/>
              <a:gd name="connsiteY2" fmla="*/ 171453 h 171665"/>
              <a:gd name="connsiteX3" fmla="*/ 19356 w 121119"/>
              <a:gd name="connsiteY3" fmla="*/ 98428 h 171665"/>
              <a:gd name="connsiteX4" fmla="*/ 3481 w 121119"/>
              <a:gd name="connsiteY4" fmla="*/ 69853 h 171665"/>
              <a:gd name="connsiteX5" fmla="*/ 120956 w 121119"/>
              <a:gd name="connsiteY5" fmla="*/ 3 h 17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119" h="171665">
                <a:moveTo>
                  <a:pt x="120956" y="3"/>
                </a:moveTo>
                <a:cubicBezTo>
                  <a:pt x="125189" y="532"/>
                  <a:pt x="45814" y="44453"/>
                  <a:pt x="28881" y="73028"/>
                </a:cubicBezTo>
                <a:cubicBezTo>
                  <a:pt x="11948" y="101603"/>
                  <a:pt x="20943" y="167220"/>
                  <a:pt x="19356" y="171453"/>
                </a:cubicBezTo>
                <a:cubicBezTo>
                  <a:pt x="17769" y="175686"/>
                  <a:pt x="22002" y="115361"/>
                  <a:pt x="19356" y="98428"/>
                </a:cubicBezTo>
                <a:cubicBezTo>
                  <a:pt x="16710" y="81495"/>
                  <a:pt x="-9219" y="82024"/>
                  <a:pt x="3481" y="69853"/>
                </a:cubicBezTo>
                <a:cubicBezTo>
                  <a:pt x="16181" y="57682"/>
                  <a:pt x="116723" y="-526"/>
                  <a:pt x="120956" y="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2C1471BE-7720-B817-0C10-F6FD0C95CE17}"/>
              </a:ext>
            </a:extLst>
          </p:cNvPr>
          <p:cNvSpPr/>
          <p:nvPr/>
        </p:nvSpPr>
        <p:spPr>
          <a:xfrm>
            <a:off x="4774986" y="6254709"/>
            <a:ext cx="105014" cy="181106"/>
          </a:xfrm>
          <a:custGeom>
            <a:avLst/>
            <a:gdLst>
              <a:gd name="connsiteX0" fmla="*/ 214 w 105014"/>
              <a:gd name="connsiteY0" fmla="*/ 41 h 181106"/>
              <a:gd name="connsiteX1" fmla="*/ 76414 w 105014"/>
              <a:gd name="connsiteY1" fmla="*/ 107991 h 181106"/>
              <a:gd name="connsiteX2" fmla="*/ 28789 w 105014"/>
              <a:gd name="connsiteY2" fmla="*/ 181016 h 181106"/>
              <a:gd name="connsiteX3" fmla="*/ 104989 w 105014"/>
              <a:gd name="connsiteY3" fmla="*/ 120691 h 181106"/>
              <a:gd name="connsiteX4" fmla="*/ 214 w 105014"/>
              <a:gd name="connsiteY4" fmla="*/ 41 h 18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14" h="181106">
                <a:moveTo>
                  <a:pt x="214" y="41"/>
                </a:moveTo>
                <a:cubicBezTo>
                  <a:pt x="-4548" y="-2076"/>
                  <a:pt x="71652" y="77829"/>
                  <a:pt x="76414" y="107991"/>
                </a:cubicBezTo>
                <a:cubicBezTo>
                  <a:pt x="81177" y="138154"/>
                  <a:pt x="24027" y="178899"/>
                  <a:pt x="28789" y="181016"/>
                </a:cubicBezTo>
                <a:cubicBezTo>
                  <a:pt x="33551" y="183133"/>
                  <a:pt x="106576" y="147678"/>
                  <a:pt x="104989" y="120691"/>
                </a:cubicBezTo>
                <a:cubicBezTo>
                  <a:pt x="103402" y="93704"/>
                  <a:pt x="4976" y="2158"/>
                  <a:pt x="214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72829053-D3CF-F01A-14CD-053A8F89251D}"/>
              </a:ext>
            </a:extLst>
          </p:cNvPr>
          <p:cNvSpPr/>
          <p:nvPr/>
        </p:nvSpPr>
        <p:spPr>
          <a:xfrm>
            <a:off x="4678735" y="6191248"/>
            <a:ext cx="58548" cy="245672"/>
          </a:xfrm>
          <a:custGeom>
            <a:avLst/>
            <a:gdLst>
              <a:gd name="connsiteX0" fmla="*/ 58365 w 58548"/>
              <a:gd name="connsiteY0" fmla="*/ 2 h 245672"/>
              <a:gd name="connsiteX1" fmla="*/ 20265 w 58548"/>
              <a:gd name="connsiteY1" fmla="*/ 117477 h 245672"/>
              <a:gd name="connsiteX2" fmla="*/ 45665 w 58548"/>
              <a:gd name="connsiteY2" fmla="*/ 244477 h 245672"/>
              <a:gd name="connsiteX3" fmla="*/ 29790 w 58548"/>
              <a:gd name="connsiteY3" fmla="*/ 177802 h 245672"/>
              <a:gd name="connsiteX4" fmla="*/ 1215 w 58548"/>
              <a:gd name="connsiteY4" fmla="*/ 120652 h 245672"/>
              <a:gd name="connsiteX5" fmla="*/ 58365 w 58548"/>
              <a:gd name="connsiteY5" fmla="*/ 2 h 245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548" h="245672">
                <a:moveTo>
                  <a:pt x="58365" y="2"/>
                </a:moveTo>
                <a:cubicBezTo>
                  <a:pt x="61540" y="-527"/>
                  <a:pt x="22382" y="76731"/>
                  <a:pt x="20265" y="117477"/>
                </a:cubicBezTo>
                <a:cubicBezTo>
                  <a:pt x="18148" y="158223"/>
                  <a:pt x="44078" y="234423"/>
                  <a:pt x="45665" y="244477"/>
                </a:cubicBezTo>
                <a:cubicBezTo>
                  <a:pt x="47252" y="254531"/>
                  <a:pt x="37198" y="198439"/>
                  <a:pt x="29790" y="177802"/>
                </a:cubicBezTo>
                <a:cubicBezTo>
                  <a:pt x="22382" y="157165"/>
                  <a:pt x="-6193" y="148698"/>
                  <a:pt x="1215" y="120652"/>
                </a:cubicBezTo>
                <a:cubicBezTo>
                  <a:pt x="8623" y="92606"/>
                  <a:pt x="55190" y="531"/>
                  <a:pt x="58365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CF6E8875-031E-73C2-1D2E-72E2C5A22FEB}"/>
              </a:ext>
            </a:extLst>
          </p:cNvPr>
          <p:cNvSpPr/>
          <p:nvPr/>
        </p:nvSpPr>
        <p:spPr>
          <a:xfrm>
            <a:off x="4124304" y="6492314"/>
            <a:ext cx="437610" cy="241970"/>
          </a:xfrm>
          <a:custGeom>
            <a:avLst/>
            <a:gdLst>
              <a:gd name="connsiteX0" fmla="*/ 431821 w 437610"/>
              <a:gd name="connsiteY0" fmla="*/ 561 h 241970"/>
              <a:gd name="connsiteX1" fmla="*/ 409596 w 437610"/>
              <a:gd name="connsiteY1" fmla="*/ 64061 h 241970"/>
              <a:gd name="connsiteX2" fmla="*/ 304821 w 437610"/>
              <a:gd name="connsiteY2" fmla="*/ 124386 h 241970"/>
              <a:gd name="connsiteX3" fmla="*/ 21 w 437610"/>
              <a:gd name="connsiteY3" fmla="*/ 241861 h 241970"/>
              <a:gd name="connsiteX4" fmla="*/ 320696 w 437610"/>
              <a:gd name="connsiteY4" fmla="*/ 102161 h 241970"/>
              <a:gd name="connsiteX5" fmla="*/ 431821 w 437610"/>
              <a:gd name="connsiteY5" fmla="*/ 561 h 241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7610" h="241970">
                <a:moveTo>
                  <a:pt x="431821" y="561"/>
                </a:moveTo>
                <a:cubicBezTo>
                  <a:pt x="446638" y="-5789"/>
                  <a:pt x="430763" y="43424"/>
                  <a:pt x="409596" y="64061"/>
                </a:cubicBezTo>
                <a:cubicBezTo>
                  <a:pt x="388429" y="84699"/>
                  <a:pt x="373083" y="94753"/>
                  <a:pt x="304821" y="124386"/>
                </a:cubicBezTo>
                <a:cubicBezTo>
                  <a:pt x="236559" y="154019"/>
                  <a:pt x="-2625" y="245565"/>
                  <a:pt x="21" y="241861"/>
                </a:cubicBezTo>
                <a:cubicBezTo>
                  <a:pt x="2667" y="238157"/>
                  <a:pt x="248729" y="137086"/>
                  <a:pt x="320696" y="102161"/>
                </a:cubicBezTo>
                <a:cubicBezTo>
                  <a:pt x="392663" y="67236"/>
                  <a:pt x="417004" y="6911"/>
                  <a:pt x="431821" y="5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12A05E87-26C3-994B-54B8-A76169FB61A1}"/>
              </a:ext>
            </a:extLst>
          </p:cNvPr>
          <p:cNvSpPr/>
          <p:nvPr/>
        </p:nvSpPr>
        <p:spPr>
          <a:xfrm>
            <a:off x="4578135" y="6470570"/>
            <a:ext cx="304422" cy="109249"/>
          </a:xfrm>
          <a:custGeom>
            <a:avLst/>
            <a:gdLst>
              <a:gd name="connsiteX0" fmla="*/ 215 w 304422"/>
              <a:gd name="connsiteY0" fmla="*/ 80 h 109249"/>
              <a:gd name="connsiteX1" fmla="*/ 120865 w 304422"/>
              <a:gd name="connsiteY1" fmla="*/ 88980 h 109249"/>
              <a:gd name="connsiteX2" fmla="*/ 301840 w 304422"/>
              <a:gd name="connsiteY2" fmla="*/ 3255 h 109249"/>
              <a:gd name="connsiteX3" fmla="*/ 222465 w 304422"/>
              <a:gd name="connsiteY3" fmla="*/ 69930 h 109249"/>
              <a:gd name="connsiteX4" fmla="*/ 149440 w 304422"/>
              <a:gd name="connsiteY4" fmla="*/ 108030 h 109249"/>
              <a:gd name="connsiteX5" fmla="*/ 215 w 304422"/>
              <a:gd name="connsiteY5" fmla="*/ 80 h 109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422" h="109249">
                <a:moveTo>
                  <a:pt x="215" y="80"/>
                </a:moveTo>
                <a:cubicBezTo>
                  <a:pt x="-4547" y="-3095"/>
                  <a:pt x="70594" y="88451"/>
                  <a:pt x="120865" y="88980"/>
                </a:cubicBezTo>
                <a:cubicBezTo>
                  <a:pt x="171136" y="89509"/>
                  <a:pt x="284907" y="6430"/>
                  <a:pt x="301840" y="3255"/>
                </a:cubicBezTo>
                <a:cubicBezTo>
                  <a:pt x="318773" y="80"/>
                  <a:pt x="247865" y="52467"/>
                  <a:pt x="222465" y="69930"/>
                </a:cubicBezTo>
                <a:cubicBezTo>
                  <a:pt x="197065" y="87393"/>
                  <a:pt x="182248" y="115438"/>
                  <a:pt x="149440" y="108030"/>
                </a:cubicBezTo>
                <a:cubicBezTo>
                  <a:pt x="116632" y="100622"/>
                  <a:pt x="4977" y="3255"/>
                  <a:pt x="215" y="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A4CA95DF-EB58-F0B4-039D-4E6826C58AA5}"/>
              </a:ext>
            </a:extLst>
          </p:cNvPr>
          <p:cNvSpPr/>
          <p:nvPr/>
        </p:nvSpPr>
        <p:spPr>
          <a:xfrm>
            <a:off x="4898090" y="6489653"/>
            <a:ext cx="515292" cy="152535"/>
          </a:xfrm>
          <a:custGeom>
            <a:avLst/>
            <a:gdLst>
              <a:gd name="connsiteX0" fmla="*/ 935 w 515292"/>
              <a:gd name="connsiteY0" fmla="*/ 47 h 152535"/>
              <a:gd name="connsiteX1" fmla="*/ 127935 w 515292"/>
              <a:gd name="connsiteY1" fmla="*/ 54022 h 152535"/>
              <a:gd name="connsiteX2" fmla="*/ 337485 w 515292"/>
              <a:gd name="connsiteY2" fmla="*/ 101647 h 152535"/>
              <a:gd name="connsiteX3" fmla="*/ 515285 w 515292"/>
              <a:gd name="connsiteY3" fmla="*/ 152447 h 152535"/>
              <a:gd name="connsiteX4" fmla="*/ 343835 w 515292"/>
              <a:gd name="connsiteY4" fmla="*/ 88947 h 152535"/>
              <a:gd name="connsiteX5" fmla="*/ 191435 w 515292"/>
              <a:gd name="connsiteY5" fmla="*/ 63547 h 152535"/>
              <a:gd name="connsiteX6" fmla="*/ 935 w 515292"/>
              <a:gd name="connsiteY6" fmla="*/ 47 h 15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292" h="152535">
                <a:moveTo>
                  <a:pt x="935" y="47"/>
                </a:moveTo>
                <a:cubicBezTo>
                  <a:pt x="-9648" y="-1541"/>
                  <a:pt x="71843" y="37089"/>
                  <a:pt x="127935" y="54022"/>
                </a:cubicBezTo>
                <a:cubicBezTo>
                  <a:pt x="184027" y="70955"/>
                  <a:pt x="272927" y="85243"/>
                  <a:pt x="337485" y="101647"/>
                </a:cubicBezTo>
                <a:cubicBezTo>
                  <a:pt x="402043" y="118051"/>
                  <a:pt x="514227" y="154564"/>
                  <a:pt x="515285" y="152447"/>
                </a:cubicBezTo>
                <a:cubicBezTo>
                  <a:pt x="516343" y="150330"/>
                  <a:pt x="397810" y="103764"/>
                  <a:pt x="343835" y="88947"/>
                </a:cubicBezTo>
                <a:cubicBezTo>
                  <a:pt x="289860" y="74130"/>
                  <a:pt x="244881" y="79951"/>
                  <a:pt x="191435" y="63547"/>
                </a:cubicBezTo>
                <a:cubicBezTo>
                  <a:pt x="137989" y="47143"/>
                  <a:pt x="11518" y="1635"/>
                  <a:pt x="935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5A7BF62E-72CD-F786-8224-EF49EB076E07}"/>
              </a:ext>
            </a:extLst>
          </p:cNvPr>
          <p:cNvSpPr/>
          <p:nvPr/>
        </p:nvSpPr>
        <p:spPr>
          <a:xfrm>
            <a:off x="4180524" y="6670475"/>
            <a:ext cx="578894" cy="51178"/>
          </a:xfrm>
          <a:custGeom>
            <a:avLst/>
            <a:gdLst>
              <a:gd name="connsiteX0" fmla="*/ 951 w 578894"/>
              <a:gd name="connsiteY0" fmla="*/ 51000 h 51178"/>
              <a:gd name="connsiteX1" fmla="*/ 442276 w 578894"/>
              <a:gd name="connsiteY1" fmla="*/ 22425 h 51178"/>
              <a:gd name="connsiteX2" fmla="*/ 578801 w 578894"/>
              <a:gd name="connsiteY2" fmla="*/ 28775 h 51178"/>
              <a:gd name="connsiteX3" fmla="*/ 461326 w 578894"/>
              <a:gd name="connsiteY3" fmla="*/ 3375 h 51178"/>
              <a:gd name="connsiteX4" fmla="*/ 327976 w 578894"/>
              <a:gd name="connsiteY4" fmla="*/ 6550 h 51178"/>
              <a:gd name="connsiteX5" fmla="*/ 951 w 578894"/>
              <a:gd name="connsiteY5" fmla="*/ 51000 h 51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8894" h="51178">
                <a:moveTo>
                  <a:pt x="951" y="51000"/>
                </a:moveTo>
                <a:cubicBezTo>
                  <a:pt x="20001" y="53646"/>
                  <a:pt x="345968" y="26129"/>
                  <a:pt x="442276" y="22425"/>
                </a:cubicBezTo>
                <a:cubicBezTo>
                  <a:pt x="538584" y="18721"/>
                  <a:pt x="575626" y="31950"/>
                  <a:pt x="578801" y="28775"/>
                </a:cubicBezTo>
                <a:cubicBezTo>
                  <a:pt x="581976" y="25600"/>
                  <a:pt x="503130" y="7079"/>
                  <a:pt x="461326" y="3375"/>
                </a:cubicBezTo>
                <a:cubicBezTo>
                  <a:pt x="419522" y="-329"/>
                  <a:pt x="401530" y="-2975"/>
                  <a:pt x="327976" y="6550"/>
                </a:cubicBezTo>
                <a:cubicBezTo>
                  <a:pt x="254422" y="16075"/>
                  <a:pt x="-18099" y="48354"/>
                  <a:pt x="951" y="510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DEECB44A-8EE4-5AFC-53A0-6340C704A5AF}"/>
              </a:ext>
            </a:extLst>
          </p:cNvPr>
          <p:cNvSpPr/>
          <p:nvPr/>
        </p:nvSpPr>
        <p:spPr>
          <a:xfrm>
            <a:off x="4756115" y="6646543"/>
            <a:ext cx="647762" cy="43226"/>
          </a:xfrm>
          <a:custGeom>
            <a:avLst/>
            <a:gdLst>
              <a:gd name="connsiteX0" fmla="*/ 35 w 647762"/>
              <a:gd name="connsiteY0" fmla="*/ 43182 h 43226"/>
              <a:gd name="connsiteX1" fmla="*/ 117510 w 647762"/>
              <a:gd name="connsiteY1" fmla="*/ 30482 h 43226"/>
              <a:gd name="connsiteX2" fmla="*/ 158785 w 647762"/>
              <a:gd name="connsiteY2" fmla="*/ 14607 h 43226"/>
              <a:gd name="connsiteX3" fmla="*/ 298485 w 647762"/>
              <a:gd name="connsiteY3" fmla="*/ 17782 h 43226"/>
              <a:gd name="connsiteX4" fmla="*/ 447710 w 647762"/>
              <a:gd name="connsiteY4" fmla="*/ 24132 h 43226"/>
              <a:gd name="connsiteX5" fmla="*/ 647735 w 647762"/>
              <a:gd name="connsiteY5" fmla="*/ 1907 h 43226"/>
              <a:gd name="connsiteX6" fmla="*/ 460410 w 647762"/>
              <a:gd name="connsiteY6" fmla="*/ 1907 h 43226"/>
              <a:gd name="connsiteX7" fmla="*/ 228635 w 647762"/>
              <a:gd name="connsiteY7" fmla="*/ 8257 h 43226"/>
              <a:gd name="connsiteX8" fmla="*/ 130210 w 647762"/>
              <a:gd name="connsiteY8" fmla="*/ 33657 h 43226"/>
              <a:gd name="connsiteX9" fmla="*/ 35 w 647762"/>
              <a:gd name="connsiteY9" fmla="*/ 43182 h 43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7762" h="43226">
                <a:moveTo>
                  <a:pt x="35" y="43182"/>
                </a:moveTo>
                <a:cubicBezTo>
                  <a:pt x="-2082" y="42653"/>
                  <a:pt x="91052" y="35244"/>
                  <a:pt x="117510" y="30482"/>
                </a:cubicBezTo>
                <a:cubicBezTo>
                  <a:pt x="143968" y="25720"/>
                  <a:pt x="128623" y="16724"/>
                  <a:pt x="158785" y="14607"/>
                </a:cubicBezTo>
                <a:cubicBezTo>
                  <a:pt x="188947" y="12490"/>
                  <a:pt x="298485" y="17782"/>
                  <a:pt x="298485" y="17782"/>
                </a:cubicBezTo>
                <a:cubicBezTo>
                  <a:pt x="346639" y="19369"/>
                  <a:pt x="389502" y="26778"/>
                  <a:pt x="447710" y="24132"/>
                </a:cubicBezTo>
                <a:cubicBezTo>
                  <a:pt x="505918" y="21486"/>
                  <a:pt x="645618" y="5611"/>
                  <a:pt x="647735" y="1907"/>
                </a:cubicBezTo>
                <a:cubicBezTo>
                  <a:pt x="649852" y="-1797"/>
                  <a:pt x="530260" y="849"/>
                  <a:pt x="460410" y="1907"/>
                </a:cubicBezTo>
                <a:cubicBezTo>
                  <a:pt x="390560" y="2965"/>
                  <a:pt x="283668" y="2965"/>
                  <a:pt x="228635" y="8257"/>
                </a:cubicBezTo>
                <a:cubicBezTo>
                  <a:pt x="173602" y="13549"/>
                  <a:pt x="168839" y="27836"/>
                  <a:pt x="130210" y="33657"/>
                </a:cubicBezTo>
                <a:cubicBezTo>
                  <a:pt x="91581" y="39478"/>
                  <a:pt x="2152" y="43711"/>
                  <a:pt x="35" y="43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1B4CC0FE-B1F2-7D41-AF9D-1F6CDE840352}"/>
              </a:ext>
            </a:extLst>
          </p:cNvPr>
          <p:cNvSpPr/>
          <p:nvPr/>
        </p:nvSpPr>
        <p:spPr>
          <a:xfrm>
            <a:off x="4828648" y="6644165"/>
            <a:ext cx="541061" cy="222157"/>
          </a:xfrm>
          <a:custGeom>
            <a:avLst/>
            <a:gdLst>
              <a:gd name="connsiteX0" fmla="*/ 537102 w 541061"/>
              <a:gd name="connsiteY0" fmla="*/ 1110 h 222157"/>
              <a:gd name="connsiteX1" fmla="*/ 324377 w 541061"/>
              <a:gd name="connsiteY1" fmla="*/ 83660 h 222157"/>
              <a:gd name="connsiteX2" fmla="*/ 3702 w 541061"/>
              <a:gd name="connsiteY2" fmla="*/ 220185 h 222157"/>
              <a:gd name="connsiteX3" fmla="*/ 156102 w 541061"/>
              <a:gd name="connsiteY3" fmla="*/ 163035 h 222157"/>
              <a:gd name="connsiteX4" fmla="*/ 251352 w 541061"/>
              <a:gd name="connsiteY4" fmla="*/ 140810 h 222157"/>
              <a:gd name="connsiteX5" fmla="*/ 448202 w 541061"/>
              <a:gd name="connsiteY5" fmla="*/ 42385 h 222157"/>
              <a:gd name="connsiteX6" fmla="*/ 537102 w 541061"/>
              <a:gd name="connsiteY6" fmla="*/ 1110 h 222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1061" h="222157">
                <a:moveTo>
                  <a:pt x="537102" y="1110"/>
                </a:moveTo>
                <a:cubicBezTo>
                  <a:pt x="516465" y="7989"/>
                  <a:pt x="413277" y="47148"/>
                  <a:pt x="324377" y="83660"/>
                </a:cubicBezTo>
                <a:cubicBezTo>
                  <a:pt x="235477" y="120172"/>
                  <a:pt x="31748" y="206956"/>
                  <a:pt x="3702" y="220185"/>
                </a:cubicBezTo>
                <a:cubicBezTo>
                  <a:pt x="-24344" y="233414"/>
                  <a:pt x="114827" y="176264"/>
                  <a:pt x="156102" y="163035"/>
                </a:cubicBezTo>
                <a:cubicBezTo>
                  <a:pt x="197377" y="149806"/>
                  <a:pt x="202669" y="160918"/>
                  <a:pt x="251352" y="140810"/>
                </a:cubicBezTo>
                <a:cubicBezTo>
                  <a:pt x="300035" y="120702"/>
                  <a:pt x="403223" y="64081"/>
                  <a:pt x="448202" y="42385"/>
                </a:cubicBezTo>
                <a:cubicBezTo>
                  <a:pt x="493181" y="20689"/>
                  <a:pt x="557739" y="-5769"/>
                  <a:pt x="537102" y="11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98314C3E-75ED-B8BC-FCEA-7F06189AE53A}"/>
              </a:ext>
            </a:extLst>
          </p:cNvPr>
          <p:cNvSpPr/>
          <p:nvPr/>
        </p:nvSpPr>
        <p:spPr>
          <a:xfrm>
            <a:off x="4172531" y="6750050"/>
            <a:ext cx="666204" cy="136569"/>
          </a:xfrm>
          <a:custGeom>
            <a:avLst/>
            <a:gdLst>
              <a:gd name="connsiteX0" fmla="*/ 2594 w 666204"/>
              <a:gd name="connsiteY0" fmla="*/ 0 h 136569"/>
              <a:gd name="connsiteX1" fmla="*/ 126419 w 666204"/>
              <a:gd name="connsiteY1" fmla="*/ 82550 h 136569"/>
              <a:gd name="connsiteX2" fmla="*/ 434394 w 666204"/>
              <a:gd name="connsiteY2" fmla="*/ 123825 h 136569"/>
              <a:gd name="connsiteX3" fmla="*/ 666169 w 666204"/>
              <a:gd name="connsiteY3" fmla="*/ 136525 h 136569"/>
              <a:gd name="connsiteX4" fmla="*/ 418519 w 666204"/>
              <a:gd name="connsiteY4" fmla="*/ 120650 h 136569"/>
              <a:gd name="connsiteX5" fmla="*/ 329619 w 666204"/>
              <a:gd name="connsiteY5" fmla="*/ 104775 h 136569"/>
              <a:gd name="connsiteX6" fmla="*/ 228019 w 666204"/>
              <a:gd name="connsiteY6" fmla="*/ 82550 h 136569"/>
              <a:gd name="connsiteX7" fmla="*/ 2594 w 666204"/>
              <a:gd name="connsiteY7" fmla="*/ 0 h 136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6204" h="136569">
                <a:moveTo>
                  <a:pt x="2594" y="0"/>
                </a:moveTo>
                <a:cubicBezTo>
                  <a:pt x="-14339" y="0"/>
                  <a:pt x="54452" y="61913"/>
                  <a:pt x="126419" y="82550"/>
                </a:cubicBezTo>
                <a:cubicBezTo>
                  <a:pt x="198386" y="103187"/>
                  <a:pt x="344436" y="114829"/>
                  <a:pt x="434394" y="123825"/>
                </a:cubicBezTo>
                <a:cubicBezTo>
                  <a:pt x="524352" y="132821"/>
                  <a:pt x="668815" y="137054"/>
                  <a:pt x="666169" y="136525"/>
                </a:cubicBezTo>
                <a:cubicBezTo>
                  <a:pt x="663523" y="135996"/>
                  <a:pt x="474611" y="125942"/>
                  <a:pt x="418519" y="120650"/>
                </a:cubicBezTo>
                <a:cubicBezTo>
                  <a:pt x="362427" y="115358"/>
                  <a:pt x="361369" y="111125"/>
                  <a:pt x="329619" y="104775"/>
                </a:cubicBezTo>
                <a:cubicBezTo>
                  <a:pt x="297869" y="98425"/>
                  <a:pt x="279348" y="98425"/>
                  <a:pt x="228019" y="82550"/>
                </a:cubicBezTo>
                <a:cubicBezTo>
                  <a:pt x="176690" y="66675"/>
                  <a:pt x="19527" y="0"/>
                  <a:pt x="259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76DF91CE-8F2D-DAC9-7D3A-255F40D37258}"/>
              </a:ext>
            </a:extLst>
          </p:cNvPr>
          <p:cNvSpPr/>
          <p:nvPr/>
        </p:nvSpPr>
        <p:spPr>
          <a:xfrm>
            <a:off x="3007309" y="5446782"/>
            <a:ext cx="219373" cy="912376"/>
          </a:xfrm>
          <a:custGeom>
            <a:avLst/>
            <a:gdLst>
              <a:gd name="connsiteX0" fmla="*/ 219217 w 219373"/>
              <a:gd name="connsiteY0" fmla="*/ 429 h 912376"/>
              <a:gd name="connsiteX1" fmla="*/ 49400 w 219373"/>
              <a:gd name="connsiteY1" fmla="*/ 297609 h 912376"/>
              <a:gd name="connsiteX2" fmla="*/ 170231 w 219373"/>
              <a:gd name="connsiteY2" fmla="*/ 885438 h 912376"/>
              <a:gd name="connsiteX3" fmla="*/ 140840 w 219373"/>
              <a:gd name="connsiteY3" fmla="*/ 774404 h 912376"/>
              <a:gd name="connsiteX4" fmla="*/ 36337 w 219373"/>
              <a:gd name="connsiteY4" fmla="*/ 428238 h 912376"/>
              <a:gd name="connsiteX5" fmla="*/ 13477 w 219373"/>
              <a:gd name="connsiteY5" fmla="*/ 356392 h 912376"/>
              <a:gd name="connsiteX6" fmla="*/ 219217 w 219373"/>
              <a:gd name="connsiteY6" fmla="*/ 429 h 912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373" h="912376">
                <a:moveTo>
                  <a:pt x="219217" y="429"/>
                </a:moveTo>
                <a:cubicBezTo>
                  <a:pt x="225204" y="-9368"/>
                  <a:pt x="57564" y="150108"/>
                  <a:pt x="49400" y="297609"/>
                </a:cubicBezTo>
                <a:cubicBezTo>
                  <a:pt x="41236" y="445110"/>
                  <a:pt x="154991" y="805972"/>
                  <a:pt x="170231" y="885438"/>
                </a:cubicBezTo>
                <a:cubicBezTo>
                  <a:pt x="185471" y="964904"/>
                  <a:pt x="163156" y="850604"/>
                  <a:pt x="140840" y="774404"/>
                </a:cubicBezTo>
                <a:cubicBezTo>
                  <a:pt x="118524" y="698204"/>
                  <a:pt x="57564" y="497907"/>
                  <a:pt x="36337" y="428238"/>
                </a:cubicBezTo>
                <a:cubicBezTo>
                  <a:pt x="15110" y="358569"/>
                  <a:pt x="-19180" y="426061"/>
                  <a:pt x="13477" y="356392"/>
                </a:cubicBezTo>
                <a:cubicBezTo>
                  <a:pt x="46134" y="286724"/>
                  <a:pt x="213230" y="10226"/>
                  <a:pt x="219217" y="42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6820ED94-7DA1-4D56-FA06-49E64946A9A0}"/>
              </a:ext>
            </a:extLst>
          </p:cNvPr>
          <p:cNvSpPr/>
          <p:nvPr/>
        </p:nvSpPr>
        <p:spPr>
          <a:xfrm>
            <a:off x="6232042" y="5271569"/>
            <a:ext cx="52615" cy="814377"/>
          </a:xfrm>
          <a:custGeom>
            <a:avLst/>
            <a:gdLst>
              <a:gd name="connsiteX0" fmla="*/ 119 w 52615"/>
              <a:gd name="connsiteY0" fmla="*/ 1221 h 814377"/>
              <a:gd name="connsiteX1" fmla="*/ 37594 w 52615"/>
              <a:gd name="connsiteY1" fmla="*/ 600828 h 814377"/>
              <a:gd name="connsiteX2" fmla="*/ 15109 w 52615"/>
              <a:gd name="connsiteY2" fmla="*/ 810690 h 814377"/>
              <a:gd name="connsiteX3" fmla="*/ 52584 w 52615"/>
              <a:gd name="connsiteY3" fmla="*/ 454674 h 814377"/>
              <a:gd name="connsiteX4" fmla="*/ 119 w 52615"/>
              <a:gd name="connsiteY4" fmla="*/ 1221 h 814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15" h="814377">
                <a:moveTo>
                  <a:pt x="119" y="1221"/>
                </a:moveTo>
                <a:cubicBezTo>
                  <a:pt x="-2379" y="25580"/>
                  <a:pt x="35096" y="465917"/>
                  <a:pt x="37594" y="600828"/>
                </a:cubicBezTo>
                <a:cubicBezTo>
                  <a:pt x="40092" y="735740"/>
                  <a:pt x="12611" y="835049"/>
                  <a:pt x="15109" y="810690"/>
                </a:cubicBezTo>
                <a:cubicBezTo>
                  <a:pt x="17607" y="786331"/>
                  <a:pt x="53833" y="585838"/>
                  <a:pt x="52584" y="454674"/>
                </a:cubicBezTo>
                <a:cubicBezTo>
                  <a:pt x="51335" y="323510"/>
                  <a:pt x="2617" y="-23138"/>
                  <a:pt x="119" y="122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021C028C-6442-298F-5592-90279D282725}"/>
              </a:ext>
            </a:extLst>
          </p:cNvPr>
          <p:cNvSpPr/>
          <p:nvPr/>
        </p:nvSpPr>
        <p:spPr>
          <a:xfrm>
            <a:off x="5951049" y="5767462"/>
            <a:ext cx="180370" cy="558398"/>
          </a:xfrm>
          <a:custGeom>
            <a:avLst/>
            <a:gdLst>
              <a:gd name="connsiteX0" fmla="*/ 179928 w 180370"/>
              <a:gd name="connsiteY0" fmla="*/ 4 h 558398"/>
              <a:gd name="connsiteX1" fmla="*/ 127462 w 180370"/>
              <a:gd name="connsiteY1" fmla="*/ 363515 h 558398"/>
              <a:gd name="connsiteX2" fmla="*/ 46 w 180370"/>
              <a:gd name="connsiteY2" fmla="*/ 558387 h 558398"/>
              <a:gd name="connsiteX3" fmla="*/ 142453 w 180370"/>
              <a:gd name="connsiteY3" fmla="*/ 371010 h 558398"/>
              <a:gd name="connsiteX4" fmla="*/ 179928 w 180370"/>
              <a:gd name="connsiteY4" fmla="*/ 4 h 558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370" h="558398">
                <a:moveTo>
                  <a:pt x="179928" y="4"/>
                </a:moveTo>
                <a:cubicBezTo>
                  <a:pt x="177430" y="-1245"/>
                  <a:pt x="157442" y="270451"/>
                  <a:pt x="127462" y="363515"/>
                </a:cubicBezTo>
                <a:cubicBezTo>
                  <a:pt x="97482" y="456579"/>
                  <a:pt x="-2452" y="557138"/>
                  <a:pt x="46" y="558387"/>
                </a:cubicBezTo>
                <a:cubicBezTo>
                  <a:pt x="2544" y="559636"/>
                  <a:pt x="109974" y="457828"/>
                  <a:pt x="142453" y="371010"/>
                </a:cubicBezTo>
                <a:cubicBezTo>
                  <a:pt x="174932" y="284192"/>
                  <a:pt x="182426" y="1253"/>
                  <a:pt x="179928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CF8B3258-913D-41FF-29C2-744C673EA239}"/>
              </a:ext>
            </a:extLst>
          </p:cNvPr>
          <p:cNvSpPr/>
          <p:nvPr/>
        </p:nvSpPr>
        <p:spPr>
          <a:xfrm>
            <a:off x="6012303" y="6421863"/>
            <a:ext cx="161037" cy="444256"/>
          </a:xfrm>
          <a:custGeom>
            <a:avLst/>
            <a:gdLst>
              <a:gd name="connsiteX0" fmla="*/ 159897 w 161037"/>
              <a:gd name="connsiteY0" fmla="*/ 1422 h 444256"/>
              <a:gd name="connsiteX1" fmla="*/ 2500 w 161037"/>
              <a:gd name="connsiteY1" fmla="*/ 432389 h 444256"/>
              <a:gd name="connsiteX2" fmla="*/ 69956 w 161037"/>
              <a:gd name="connsiteY2" fmla="*/ 297478 h 444256"/>
              <a:gd name="connsiteX3" fmla="*/ 159897 w 161037"/>
              <a:gd name="connsiteY3" fmla="*/ 1422 h 44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037" h="444256">
                <a:moveTo>
                  <a:pt x="159897" y="1422"/>
                </a:moveTo>
                <a:cubicBezTo>
                  <a:pt x="148654" y="23907"/>
                  <a:pt x="17490" y="383046"/>
                  <a:pt x="2500" y="432389"/>
                </a:cubicBezTo>
                <a:cubicBezTo>
                  <a:pt x="-12490" y="481732"/>
                  <a:pt x="43723" y="365558"/>
                  <a:pt x="69956" y="297478"/>
                </a:cubicBezTo>
                <a:cubicBezTo>
                  <a:pt x="96189" y="229398"/>
                  <a:pt x="171140" y="-21063"/>
                  <a:pt x="159897" y="14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9DE2C816-C04D-A108-BC86-B32004DB6416}"/>
              </a:ext>
            </a:extLst>
          </p:cNvPr>
          <p:cNvSpPr/>
          <p:nvPr/>
        </p:nvSpPr>
        <p:spPr>
          <a:xfrm>
            <a:off x="5722122" y="7052640"/>
            <a:ext cx="270199" cy="395084"/>
          </a:xfrm>
          <a:custGeom>
            <a:avLst/>
            <a:gdLst>
              <a:gd name="connsiteX0" fmla="*/ 270196 w 270199"/>
              <a:gd name="connsiteY0" fmla="*/ 232 h 395084"/>
              <a:gd name="connsiteX1" fmla="*/ 150275 w 270199"/>
              <a:gd name="connsiteY1" fmla="*/ 206347 h 395084"/>
              <a:gd name="connsiteX2" fmla="*/ 373 w 270199"/>
              <a:gd name="connsiteY2" fmla="*/ 393724 h 395084"/>
              <a:gd name="connsiteX3" fmla="*/ 109052 w 270199"/>
              <a:gd name="connsiteY3" fmla="*/ 288793 h 395084"/>
              <a:gd name="connsiteX4" fmla="*/ 154022 w 270199"/>
              <a:gd name="connsiteY4" fmla="*/ 247570 h 395084"/>
              <a:gd name="connsiteX5" fmla="*/ 270196 w 270199"/>
              <a:gd name="connsiteY5" fmla="*/ 232 h 395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199" h="395084">
                <a:moveTo>
                  <a:pt x="270196" y="232"/>
                </a:moveTo>
                <a:cubicBezTo>
                  <a:pt x="269572" y="-6638"/>
                  <a:pt x="195245" y="140765"/>
                  <a:pt x="150275" y="206347"/>
                </a:cubicBezTo>
                <a:cubicBezTo>
                  <a:pt x="105305" y="271929"/>
                  <a:pt x="7243" y="379983"/>
                  <a:pt x="373" y="393724"/>
                </a:cubicBezTo>
                <a:cubicBezTo>
                  <a:pt x="-6497" y="407465"/>
                  <a:pt x="83444" y="313152"/>
                  <a:pt x="109052" y="288793"/>
                </a:cubicBezTo>
                <a:cubicBezTo>
                  <a:pt x="134660" y="264434"/>
                  <a:pt x="127789" y="290667"/>
                  <a:pt x="154022" y="247570"/>
                </a:cubicBezTo>
                <a:cubicBezTo>
                  <a:pt x="180255" y="204473"/>
                  <a:pt x="270820" y="7102"/>
                  <a:pt x="270196" y="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DC8B4222-BD06-18A0-73D7-1CE2CEF46576}"/>
              </a:ext>
            </a:extLst>
          </p:cNvPr>
          <p:cNvSpPr/>
          <p:nvPr/>
        </p:nvSpPr>
        <p:spPr>
          <a:xfrm>
            <a:off x="3627620" y="7367666"/>
            <a:ext cx="848968" cy="399388"/>
          </a:xfrm>
          <a:custGeom>
            <a:avLst/>
            <a:gdLst>
              <a:gd name="connsiteX0" fmla="*/ 0 w 848968"/>
              <a:gd name="connsiteY0" fmla="*/ 0 h 399388"/>
              <a:gd name="connsiteX1" fmla="*/ 543393 w 848968"/>
              <a:gd name="connsiteY1" fmla="*/ 266075 h 399388"/>
              <a:gd name="connsiteX2" fmla="*/ 846944 w 848968"/>
              <a:gd name="connsiteY2" fmla="*/ 397239 h 399388"/>
              <a:gd name="connsiteX3" fmla="*/ 670810 w 848968"/>
              <a:gd name="connsiteY3" fmla="*/ 344773 h 399388"/>
              <a:gd name="connsiteX4" fmla="*/ 573373 w 848968"/>
              <a:gd name="connsiteY4" fmla="*/ 307298 h 399388"/>
              <a:gd name="connsiteX5" fmla="*/ 326036 w 848968"/>
              <a:gd name="connsiteY5" fmla="*/ 168639 h 399388"/>
              <a:gd name="connsiteX6" fmla="*/ 0 w 848968"/>
              <a:gd name="connsiteY6" fmla="*/ 0 h 39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8968" h="399388">
                <a:moveTo>
                  <a:pt x="0" y="0"/>
                </a:moveTo>
                <a:cubicBezTo>
                  <a:pt x="36226" y="16239"/>
                  <a:pt x="402236" y="199869"/>
                  <a:pt x="543393" y="266075"/>
                </a:cubicBezTo>
                <a:cubicBezTo>
                  <a:pt x="684550" y="332281"/>
                  <a:pt x="825708" y="384123"/>
                  <a:pt x="846944" y="397239"/>
                </a:cubicBezTo>
                <a:cubicBezTo>
                  <a:pt x="868180" y="410355"/>
                  <a:pt x="716405" y="359763"/>
                  <a:pt x="670810" y="344773"/>
                </a:cubicBezTo>
                <a:cubicBezTo>
                  <a:pt x="625215" y="329783"/>
                  <a:pt x="630835" y="336654"/>
                  <a:pt x="573373" y="307298"/>
                </a:cubicBezTo>
                <a:cubicBezTo>
                  <a:pt x="515911" y="277942"/>
                  <a:pt x="416601" y="215483"/>
                  <a:pt x="326036" y="168639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0652742B-1BA7-C309-A54E-5AC10FE1B25D}"/>
              </a:ext>
            </a:extLst>
          </p:cNvPr>
          <p:cNvSpPr/>
          <p:nvPr/>
        </p:nvSpPr>
        <p:spPr>
          <a:xfrm>
            <a:off x="3244835" y="6528718"/>
            <a:ext cx="279895" cy="612302"/>
          </a:xfrm>
          <a:custGeom>
            <a:avLst/>
            <a:gdLst>
              <a:gd name="connsiteX0" fmla="*/ 535 w 279895"/>
              <a:gd name="connsiteY0" fmla="*/ 10741 h 612302"/>
              <a:gd name="connsiteX1" fmla="*/ 41758 w 279895"/>
              <a:gd name="connsiteY1" fmla="*/ 63207 h 612302"/>
              <a:gd name="connsiteX2" fmla="*/ 90476 w 279895"/>
              <a:gd name="connsiteY2" fmla="*/ 231846 h 612302"/>
              <a:gd name="connsiteX3" fmla="*/ 274106 w 279895"/>
              <a:gd name="connsiteY3" fmla="*/ 599105 h 612302"/>
              <a:gd name="connsiteX4" fmla="*/ 225388 w 279895"/>
              <a:gd name="connsiteY4" fmla="*/ 516659 h 612302"/>
              <a:gd name="connsiteX5" fmla="*/ 139195 w 279895"/>
              <a:gd name="connsiteY5" fmla="*/ 378000 h 612302"/>
              <a:gd name="connsiteX6" fmla="*/ 71739 w 279895"/>
              <a:gd name="connsiteY6" fmla="*/ 258079 h 612302"/>
              <a:gd name="connsiteX7" fmla="*/ 535 w 279895"/>
              <a:gd name="connsiteY7" fmla="*/ 10741 h 612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9895" h="612302">
                <a:moveTo>
                  <a:pt x="535" y="10741"/>
                </a:moveTo>
                <a:cubicBezTo>
                  <a:pt x="-4462" y="-21738"/>
                  <a:pt x="26768" y="26356"/>
                  <a:pt x="41758" y="63207"/>
                </a:cubicBezTo>
                <a:cubicBezTo>
                  <a:pt x="56748" y="100058"/>
                  <a:pt x="51751" y="142530"/>
                  <a:pt x="90476" y="231846"/>
                </a:cubicBezTo>
                <a:cubicBezTo>
                  <a:pt x="129201" y="321162"/>
                  <a:pt x="251621" y="551636"/>
                  <a:pt x="274106" y="599105"/>
                </a:cubicBezTo>
                <a:cubicBezTo>
                  <a:pt x="296591" y="646574"/>
                  <a:pt x="247873" y="553510"/>
                  <a:pt x="225388" y="516659"/>
                </a:cubicBezTo>
                <a:cubicBezTo>
                  <a:pt x="202903" y="479808"/>
                  <a:pt x="164803" y="421097"/>
                  <a:pt x="139195" y="378000"/>
                </a:cubicBezTo>
                <a:cubicBezTo>
                  <a:pt x="113587" y="334903"/>
                  <a:pt x="89228" y="313668"/>
                  <a:pt x="71739" y="258079"/>
                </a:cubicBezTo>
                <a:cubicBezTo>
                  <a:pt x="54250" y="202491"/>
                  <a:pt x="5532" y="43220"/>
                  <a:pt x="535" y="107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EDBEBF91-062F-3279-3D57-B658FE8FC7A8}"/>
              </a:ext>
            </a:extLst>
          </p:cNvPr>
          <p:cNvSpPr/>
          <p:nvPr/>
        </p:nvSpPr>
        <p:spPr>
          <a:xfrm>
            <a:off x="4773213" y="7119592"/>
            <a:ext cx="612231" cy="341573"/>
          </a:xfrm>
          <a:custGeom>
            <a:avLst/>
            <a:gdLst>
              <a:gd name="connsiteX0" fmla="*/ 611587 w 612231"/>
              <a:gd name="connsiteY0" fmla="*/ 536 h 341573"/>
              <a:gd name="connsiteX1" fmla="*/ 436835 w 612231"/>
              <a:gd name="connsiteY1" fmla="*/ 183416 h 341573"/>
              <a:gd name="connsiteX2" fmla="*/ 6051 w 612231"/>
              <a:gd name="connsiteY2" fmla="*/ 337848 h 341573"/>
              <a:gd name="connsiteX3" fmla="*/ 172675 w 612231"/>
              <a:gd name="connsiteY3" fmla="*/ 297208 h 341573"/>
              <a:gd name="connsiteX4" fmla="*/ 384003 w 612231"/>
              <a:gd name="connsiteY4" fmla="*/ 244376 h 341573"/>
              <a:gd name="connsiteX5" fmla="*/ 611587 w 612231"/>
              <a:gd name="connsiteY5" fmla="*/ 536 h 341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2231" h="341573">
                <a:moveTo>
                  <a:pt x="611587" y="536"/>
                </a:moveTo>
                <a:cubicBezTo>
                  <a:pt x="620392" y="-9624"/>
                  <a:pt x="537758" y="127197"/>
                  <a:pt x="436835" y="183416"/>
                </a:cubicBezTo>
                <a:cubicBezTo>
                  <a:pt x="335912" y="239635"/>
                  <a:pt x="50078" y="318883"/>
                  <a:pt x="6051" y="337848"/>
                </a:cubicBezTo>
                <a:cubicBezTo>
                  <a:pt x="-37976" y="356813"/>
                  <a:pt x="172675" y="297208"/>
                  <a:pt x="172675" y="297208"/>
                </a:cubicBezTo>
                <a:cubicBezTo>
                  <a:pt x="235667" y="281629"/>
                  <a:pt x="310851" y="291112"/>
                  <a:pt x="384003" y="244376"/>
                </a:cubicBezTo>
                <a:cubicBezTo>
                  <a:pt x="457155" y="197640"/>
                  <a:pt x="602782" y="10696"/>
                  <a:pt x="611587" y="5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7136AEAD-7B51-6E76-FF18-333396AB5FDF}"/>
              </a:ext>
            </a:extLst>
          </p:cNvPr>
          <p:cNvSpPr/>
          <p:nvPr/>
        </p:nvSpPr>
        <p:spPr>
          <a:xfrm>
            <a:off x="5398107" y="7190084"/>
            <a:ext cx="307245" cy="469307"/>
          </a:xfrm>
          <a:custGeom>
            <a:avLst/>
            <a:gdLst>
              <a:gd name="connsiteX0" fmla="*/ 304050 w 307245"/>
              <a:gd name="connsiteY0" fmla="*/ 1826 h 469307"/>
              <a:gd name="connsiteX1" fmla="*/ 165349 w 307245"/>
              <a:gd name="connsiteY1" fmla="*/ 186761 h 469307"/>
              <a:gd name="connsiteX2" fmla="*/ 31785 w 307245"/>
              <a:gd name="connsiteY2" fmla="*/ 361422 h 469307"/>
              <a:gd name="connsiteX3" fmla="*/ 36922 w 307245"/>
              <a:gd name="connsiteY3" fmla="*/ 469300 h 469307"/>
              <a:gd name="connsiteX4" fmla="*/ 21511 w 307245"/>
              <a:gd name="connsiteY4" fmla="*/ 366559 h 469307"/>
              <a:gd name="connsiteX5" fmla="*/ 21511 w 307245"/>
              <a:gd name="connsiteY5" fmla="*/ 304914 h 469307"/>
              <a:gd name="connsiteX6" fmla="*/ 304050 w 307245"/>
              <a:gd name="connsiteY6" fmla="*/ 1826 h 469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7245" h="469307">
                <a:moveTo>
                  <a:pt x="304050" y="1826"/>
                </a:moveTo>
                <a:cubicBezTo>
                  <a:pt x="328023" y="-17866"/>
                  <a:pt x="210726" y="126828"/>
                  <a:pt x="165349" y="186761"/>
                </a:cubicBezTo>
                <a:cubicBezTo>
                  <a:pt x="119972" y="246694"/>
                  <a:pt x="53189" y="314332"/>
                  <a:pt x="31785" y="361422"/>
                </a:cubicBezTo>
                <a:cubicBezTo>
                  <a:pt x="10381" y="408512"/>
                  <a:pt x="38634" y="468444"/>
                  <a:pt x="36922" y="469300"/>
                </a:cubicBezTo>
                <a:cubicBezTo>
                  <a:pt x="35210" y="470156"/>
                  <a:pt x="24079" y="393957"/>
                  <a:pt x="21511" y="366559"/>
                </a:cubicBezTo>
                <a:cubicBezTo>
                  <a:pt x="18942" y="339161"/>
                  <a:pt x="-25579" y="359709"/>
                  <a:pt x="21511" y="304914"/>
                </a:cubicBezTo>
                <a:cubicBezTo>
                  <a:pt x="68601" y="250119"/>
                  <a:pt x="280077" y="21518"/>
                  <a:pt x="304050" y="18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A7A46456-556C-B281-28FD-9F14838E3B8C}"/>
              </a:ext>
            </a:extLst>
          </p:cNvPr>
          <p:cNvSpPr/>
          <p:nvPr/>
        </p:nvSpPr>
        <p:spPr>
          <a:xfrm>
            <a:off x="4774743" y="7421483"/>
            <a:ext cx="635821" cy="234041"/>
          </a:xfrm>
          <a:custGeom>
            <a:avLst/>
            <a:gdLst>
              <a:gd name="connsiteX0" fmla="*/ 634601 w 635821"/>
              <a:gd name="connsiteY0" fmla="*/ 1596 h 234041"/>
              <a:gd name="connsiteX1" fmla="*/ 475351 w 635821"/>
              <a:gd name="connsiteY1" fmla="*/ 104337 h 234041"/>
              <a:gd name="connsiteX2" fmla="*/ 7877 w 635821"/>
              <a:gd name="connsiteY2" fmla="*/ 232764 h 234041"/>
              <a:gd name="connsiteX3" fmla="*/ 197949 w 635821"/>
              <a:gd name="connsiteY3" fmla="*/ 171119 h 234041"/>
              <a:gd name="connsiteX4" fmla="*/ 408569 w 635821"/>
              <a:gd name="connsiteY4" fmla="*/ 186530 h 234041"/>
              <a:gd name="connsiteX5" fmla="*/ 634601 w 635821"/>
              <a:gd name="connsiteY5" fmla="*/ 1596 h 234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5821" h="234041">
                <a:moveTo>
                  <a:pt x="634601" y="1596"/>
                </a:moveTo>
                <a:cubicBezTo>
                  <a:pt x="645731" y="-12103"/>
                  <a:pt x="579805" y="65809"/>
                  <a:pt x="475351" y="104337"/>
                </a:cubicBezTo>
                <a:cubicBezTo>
                  <a:pt x="370897" y="142865"/>
                  <a:pt x="54111" y="221634"/>
                  <a:pt x="7877" y="232764"/>
                </a:cubicBezTo>
                <a:cubicBezTo>
                  <a:pt x="-38357" y="243894"/>
                  <a:pt x="131167" y="178825"/>
                  <a:pt x="197949" y="171119"/>
                </a:cubicBezTo>
                <a:cubicBezTo>
                  <a:pt x="264731" y="163413"/>
                  <a:pt x="334937" y="212215"/>
                  <a:pt x="408569" y="186530"/>
                </a:cubicBezTo>
                <a:cubicBezTo>
                  <a:pt x="482201" y="160845"/>
                  <a:pt x="623471" y="15295"/>
                  <a:pt x="634601" y="15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99AEDF10-C8D1-0F79-5BD9-32108E6CAE65}"/>
              </a:ext>
            </a:extLst>
          </p:cNvPr>
          <p:cNvSpPr/>
          <p:nvPr/>
        </p:nvSpPr>
        <p:spPr>
          <a:xfrm>
            <a:off x="3899040" y="7088995"/>
            <a:ext cx="427900" cy="341780"/>
          </a:xfrm>
          <a:custGeom>
            <a:avLst/>
            <a:gdLst>
              <a:gd name="connsiteX0" fmla="*/ 3 w 427900"/>
              <a:gd name="connsiteY0" fmla="*/ 174 h 341780"/>
              <a:gd name="connsiteX1" fmla="*/ 231171 w 427900"/>
              <a:gd name="connsiteY1" fmla="*/ 246753 h 341780"/>
              <a:gd name="connsiteX2" fmla="*/ 421243 w 427900"/>
              <a:gd name="connsiteY2" fmla="*/ 339221 h 341780"/>
              <a:gd name="connsiteX3" fmla="*/ 369872 w 427900"/>
              <a:gd name="connsiteY3" fmla="*/ 313535 h 341780"/>
              <a:gd name="connsiteX4" fmla="*/ 226034 w 427900"/>
              <a:gd name="connsiteY4" fmla="*/ 287850 h 341780"/>
              <a:gd name="connsiteX5" fmla="*/ 3 w 427900"/>
              <a:gd name="connsiteY5" fmla="*/ 174 h 341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7900" h="341780">
                <a:moveTo>
                  <a:pt x="3" y="174"/>
                </a:moveTo>
                <a:cubicBezTo>
                  <a:pt x="859" y="-6675"/>
                  <a:pt x="160964" y="190245"/>
                  <a:pt x="231171" y="246753"/>
                </a:cubicBezTo>
                <a:cubicBezTo>
                  <a:pt x="301378" y="303261"/>
                  <a:pt x="398126" y="328091"/>
                  <a:pt x="421243" y="339221"/>
                </a:cubicBezTo>
                <a:cubicBezTo>
                  <a:pt x="444360" y="350351"/>
                  <a:pt x="402407" y="322097"/>
                  <a:pt x="369872" y="313535"/>
                </a:cubicBezTo>
                <a:cubicBezTo>
                  <a:pt x="337337" y="304973"/>
                  <a:pt x="285110" y="334084"/>
                  <a:pt x="226034" y="287850"/>
                </a:cubicBezTo>
                <a:cubicBezTo>
                  <a:pt x="166958" y="241616"/>
                  <a:pt x="-853" y="7023"/>
                  <a:pt x="3" y="1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1D10C5F8-6D9A-14A1-290F-A032C743F36F}"/>
              </a:ext>
            </a:extLst>
          </p:cNvPr>
          <p:cNvSpPr/>
          <p:nvPr/>
        </p:nvSpPr>
        <p:spPr>
          <a:xfrm>
            <a:off x="3930650" y="6003286"/>
            <a:ext cx="356483" cy="470562"/>
          </a:xfrm>
          <a:custGeom>
            <a:avLst/>
            <a:gdLst>
              <a:gd name="connsiteX0" fmla="*/ 355600 w 356483"/>
              <a:gd name="connsiteY0" fmla="*/ 639 h 470562"/>
              <a:gd name="connsiteX1" fmla="*/ 209550 w 356483"/>
              <a:gd name="connsiteY1" fmla="*/ 143514 h 470562"/>
              <a:gd name="connsiteX2" fmla="*/ 47625 w 356483"/>
              <a:gd name="connsiteY2" fmla="*/ 384814 h 470562"/>
              <a:gd name="connsiteX3" fmla="*/ 0 w 356483"/>
              <a:gd name="connsiteY3" fmla="*/ 470539 h 470562"/>
              <a:gd name="connsiteX4" fmla="*/ 47625 w 356483"/>
              <a:gd name="connsiteY4" fmla="*/ 391164 h 470562"/>
              <a:gd name="connsiteX5" fmla="*/ 139700 w 356483"/>
              <a:gd name="connsiteY5" fmla="*/ 197489 h 470562"/>
              <a:gd name="connsiteX6" fmla="*/ 355600 w 356483"/>
              <a:gd name="connsiteY6" fmla="*/ 639 h 470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483" h="470562">
                <a:moveTo>
                  <a:pt x="355600" y="639"/>
                </a:moveTo>
                <a:cubicBezTo>
                  <a:pt x="367242" y="-8357"/>
                  <a:pt x="260879" y="79485"/>
                  <a:pt x="209550" y="143514"/>
                </a:cubicBezTo>
                <a:cubicBezTo>
                  <a:pt x="158221" y="207543"/>
                  <a:pt x="82550" y="330310"/>
                  <a:pt x="47625" y="384814"/>
                </a:cubicBezTo>
                <a:cubicBezTo>
                  <a:pt x="12700" y="439318"/>
                  <a:pt x="0" y="469481"/>
                  <a:pt x="0" y="470539"/>
                </a:cubicBezTo>
                <a:cubicBezTo>
                  <a:pt x="0" y="471597"/>
                  <a:pt x="24342" y="436672"/>
                  <a:pt x="47625" y="391164"/>
                </a:cubicBezTo>
                <a:cubicBezTo>
                  <a:pt x="70908" y="345656"/>
                  <a:pt x="89429" y="259931"/>
                  <a:pt x="139700" y="197489"/>
                </a:cubicBezTo>
                <a:cubicBezTo>
                  <a:pt x="189971" y="135047"/>
                  <a:pt x="343958" y="9635"/>
                  <a:pt x="355600" y="63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2D909E54-6F33-1834-EE02-B2135B47AA8D}"/>
              </a:ext>
            </a:extLst>
          </p:cNvPr>
          <p:cNvSpPr/>
          <p:nvPr/>
        </p:nvSpPr>
        <p:spPr>
          <a:xfrm>
            <a:off x="5365632" y="6117763"/>
            <a:ext cx="352724" cy="480812"/>
          </a:xfrm>
          <a:custGeom>
            <a:avLst/>
            <a:gdLst>
              <a:gd name="connsiteX0" fmla="*/ 118 w 352724"/>
              <a:gd name="connsiteY0" fmla="*/ 462 h 480812"/>
              <a:gd name="connsiteX1" fmla="*/ 136643 w 352724"/>
              <a:gd name="connsiteY1" fmla="*/ 146512 h 480812"/>
              <a:gd name="connsiteX2" fmla="*/ 295393 w 352724"/>
              <a:gd name="connsiteY2" fmla="*/ 349712 h 480812"/>
              <a:gd name="connsiteX3" fmla="*/ 257293 w 352724"/>
              <a:gd name="connsiteY3" fmla="*/ 305262 h 480812"/>
              <a:gd name="connsiteX4" fmla="*/ 352543 w 352724"/>
              <a:gd name="connsiteY4" fmla="*/ 479887 h 480812"/>
              <a:gd name="connsiteX5" fmla="*/ 228718 w 352724"/>
              <a:gd name="connsiteY5" fmla="*/ 216362 h 480812"/>
              <a:gd name="connsiteX6" fmla="*/ 222368 w 352724"/>
              <a:gd name="connsiteY6" fmla="*/ 248112 h 480812"/>
              <a:gd name="connsiteX7" fmla="*/ 114418 w 352724"/>
              <a:gd name="connsiteY7" fmla="*/ 105237 h 480812"/>
              <a:gd name="connsiteX8" fmla="*/ 118 w 352724"/>
              <a:gd name="connsiteY8" fmla="*/ 462 h 48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2724" h="480812">
                <a:moveTo>
                  <a:pt x="118" y="462"/>
                </a:moveTo>
                <a:cubicBezTo>
                  <a:pt x="3822" y="7341"/>
                  <a:pt x="87431" y="88304"/>
                  <a:pt x="136643" y="146512"/>
                </a:cubicBezTo>
                <a:cubicBezTo>
                  <a:pt x="185856" y="204720"/>
                  <a:pt x="275285" y="323254"/>
                  <a:pt x="295393" y="349712"/>
                </a:cubicBezTo>
                <a:cubicBezTo>
                  <a:pt x="315501" y="376170"/>
                  <a:pt x="247768" y="283566"/>
                  <a:pt x="257293" y="305262"/>
                </a:cubicBezTo>
                <a:cubicBezTo>
                  <a:pt x="266818" y="326958"/>
                  <a:pt x="357306" y="494704"/>
                  <a:pt x="352543" y="479887"/>
                </a:cubicBezTo>
                <a:cubicBezTo>
                  <a:pt x="347780" y="465070"/>
                  <a:pt x="250414" y="254991"/>
                  <a:pt x="228718" y="216362"/>
                </a:cubicBezTo>
                <a:cubicBezTo>
                  <a:pt x="207022" y="177733"/>
                  <a:pt x="241418" y="266633"/>
                  <a:pt x="222368" y="248112"/>
                </a:cubicBezTo>
                <a:cubicBezTo>
                  <a:pt x="203318" y="229591"/>
                  <a:pt x="148285" y="145454"/>
                  <a:pt x="114418" y="105237"/>
                </a:cubicBezTo>
                <a:cubicBezTo>
                  <a:pt x="80551" y="65020"/>
                  <a:pt x="-3586" y="-6417"/>
                  <a:pt x="118" y="46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492200A7-8FD1-06F6-0F23-F7FBAFB81C62}"/>
              </a:ext>
            </a:extLst>
          </p:cNvPr>
          <p:cNvSpPr/>
          <p:nvPr/>
        </p:nvSpPr>
        <p:spPr>
          <a:xfrm>
            <a:off x="2811432" y="5607733"/>
            <a:ext cx="290517" cy="1097915"/>
          </a:xfrm>
          <a:custGeom>
            <a:avLst/>
            <a:gdLst>
              <a:gd name="connsiteX0" fmla="*/ 17493 w 290517"/>
              <a:gd name="connsiteY0" fmla="*/ 2492 h 1097915"/>
              <a:gd name="connsiteX1" fmla="*/ 4793 w 290517"/>
              <a:gd name="connsiteY1" fmla="*/ 256492 h 1097915"/>
              <a:gd name="connsiteX2" fmla="*/ 103218 w 290517"/>
              <a:gd name="connsiteY2" fmla="*/ 631142 h 1097915"/>
              <a:gd name="connsiteX3" fmla="*/ 284193 w 290517"/>
              <a:gd name="connsiteY3" fmla="*/ 1085167 h 1097915"/>
              <a:gd name="connsiteX4" fmla="*/ 236568 w 290517"/>
              <a:gd name="connsiteY4" fmla="*/ 939117 h 1097915"/>
              <a:gd name="connsiteX5" fmla="*/ 112743 w 290517"/>
              <a:gd name="connsiteY5" fmla="*/ 589867 h 1097915"/>
              <a:gd name="connsiteX6" fmla="*/ 36543 w 290517"/>
              <a:gd name="connsiteY6" fmla="*/ 408892 h 1097915"/>
              <a:gd name="connsiteX7" fmla="*/ 17493 w 290517"/>
              <a:gd name="connsiteY7" fmla="*/ 2492 h 1097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0517" h="1097915">
                <a:moveTo>
                  <a:pt x="17493" y="2492"/>
                </a:moveTo>
                <a:cubicBezTo>
                  <a:pt x="12201" y="-22908"/>
                  <a:pt x="-9494" y="151717"/>
                  <a:pt x="4793" y="256492"/>
                </a:cubicBezTo>
                <a:cubicBezTo>
                  <a:pt x="19080" y="361267"/>
                  <a:pt x="56651" y="493030"/>
                  <a:pt x="103218" y="631142"/>
                </a:cubicBezTo>
                <a:cubicBezTo>
                  <a:pt x="149785" y="769254"/>
                  <a:pt x="261968" y="1033838"/>
                  <a:pt x="284193" y="1085167"/>
                </a:cubicBezTo>
                <a:cubicBezTo>
                  <a:pt x="306418" y="1136496"/>
                  <a:pt x="265143" y="1021667"/>
                  <a:pt x="236568" y="939117"/>
                </a:cubicBezTo>
                <a:cubicBezTo>
                  <a:pt x="207993" y="856567"/>
                  <a:pt x="146080" y="678238"/>
                  <a:pt x="112743" y="589867"/>
                </a:cubicBezTo>
                <a:cubicBezTo>
                  <a:pt x="79406" y="501496"/>
                  <a:pt x="53476" y="505200"/>
                  <a:pt x="36543" y="408892"/>
                </a:cubicBezTo>
                <a:cubicBezTo>
                  <a:pt x="19610" y="312584"/>
                  <a:pt x="22785" y="27892"/>
                  <a:pt x="17493" y="24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D78350B1-453B-8ACA-DA12-5CC45FD5894B}"/>
              </a:ext>
            </a:extLst>
          </p:cNvPr>
          <p:cNvSpPr/>
          <p:nvPr/>
        </p:nvSpPr>
        <p:spPr>
          <a:xfrm>
            <a:off x="2242143" y="5312735"/>
            <a:ext cx="313834" cy="809396"/>
          </a:xfrm>
          <a:custGeom>
            <a:avLst/>
            <a:gdLst>
              <a:gd name="connsiteX0" fmla="*/ 313732 w 313834"/>
              <a:gd name="connsiteY0" fmla="*/ 68890 h 809396"/>
              <a:gd name="connsiteX1" fmla="*/ 243882 w 313834"/>
              <a:gd name="connsiteY1" fmla="*/ 5390 h 809396"/>
              <a:gd name="connsiteX2" fmla="*/ 132757 w 313834"/>
              <a:gd name="connsiteY2" fmla="*/ 11740 h 809396"/>
              <a:gd name="connsiteX3" fmla="*/ 56557 w 313834"/>
              <a:gd name="connsiteY3" fmla="*/ 78415 h 809396"/>
              <a:gd name="connsiteX4" fmla="*/ 5757 w 313834"/>
              <a:gd name="connsiteY4" fmla="*/ 208590 h 809396"/>
              <a:gd name="connsiteX5" fmla="*/ 2582 w 313834"/>
              <a:gd name="connsiteY5" fmla="*/ 310190 h 809396"/>
              <a:gd name="connsiteX6" fmla="*/ 18457 w 313834"/>
              <a:gd name="connsiteY6" fmla="*/ 380040 h 809396"/>
              <a:gd name="connsiteX7" fmla="*/ 69257 w 313834"/>
              <a:gd name="connsiteY7" fmla="*/ 503865 h 809396"/>
              <a:gd name="connsiteX8" fmla="*/ 107357 w 313834"/>
              <a:gd name="connsiteY8" fmla="*/ 595940 h 809396"/>
              <a:gd name="connsiteX9" fmla="*/ 180382 w 313834"/>
              <a:gd name="connsiteY9" fmla="*/ 646740 h 809396"/>
              <a:gd name="connsiteX10" fmla="*/ 256582 w 313834"/>
              <a:gd name="connsiteY10" fmla="*/ 808665 h 809396"/>
              <a:gd name="connsiteX11" fmla="*/ 218482 w 313834"/>
              <a:gd name="connsiteY11" fmla="*/ 700715 h 809396"/>
              <a:gd name="connsiteX12" fmla="*/ 129582 w 313834"/>
              <a:gd name="connsiteY12" fmla="*/ 564190 h 809396"/>
              <a:gd name="connsiteX13" fmla="*/ 12107 w 313834"/>
              <a:gd name="connsiteY13" fmla="*/ 322890 h 809396"/>
              <a:gd name="connsiteX14" fmla="*/ 47032 w 313834"/>
              <a:gd name="connsiteY14" fmla="*/ 68890 h 809396"/>
              <a:gd name="connsiteX15" fmla="*/ 123232 w 313834"/>
              <a:gd name="connsiteY15" fmla="*/ 21265 h 809396"/>
              <a:gd name="connsiteX16" fmla="*/ 256582 w 313834"/>
              <a:gd name="connsiteY16" fmla="*/ 27615 h 809396"/>
              <a:gd name="connsiteX17" fmla="*/ 313732 w 313834"/>
              <a:gd name="connsiteY17" fmla="*/ 68890 h 809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3834" h="809396">
                <a:moveTo>
                  <a:pt x="313732" y="68890"/>
                </a:moveTo>
                <a:cubicBezTo>
                  <a:pt x="311615" y="65186"/>
                  <a:pt x="274044" y="14915"/>
                  <a:pt x="243882" y="5390"/>
                </a:cubicBezTo>
                <a:cubicBezTo>
                  <a:pt x="213720" y="-4135"/>
                  <a:pt x="163978" y="-431"/>
                  <a:pt x="132757" y="11740"/>
                </a:cubicBezTo>
                <a:cubicBezTo>
                  <a:pt x="101536" y="23911"/>
                  <a:pt x="77724" y="45607"/>
                  <a:pt x="56557" y="78415"/>
                </a:cubicBezTo>
                <a:cubicBezTo>
                  <a:pt x="35390" y="111223"/>
                  <a:pt x="14753" y="169961"/>
                  <a:pt x="5757" y="208590"/>
                </a:cubicBezTo>
                <a:cubicBezTo>
                  <a:pt x="-3239" y="247219"/>
                  <a:pt x="465" y="281615"/>
                  <a:pt x="2582" y="310190"/>
                </a:cubicBezTo>
                <a:cubicBezTo>
                  <a:pt x="4699" y="338765"/>
                  <a:pt x="7344" y="347761"/>
                  <a:pt x="18457" y="380040"/>
                </a:cubicBezTo>
                <a:cubicBezTo>
                  <a:pt x="29569" y="412319"/>
                  <a:pt x="54440" y="467882"/>
                  <a:pt x="69257" y="503865"/>
                </a:cubicBezTo>
                <a:cubicBezTo>
                  <a:pt x="84074" y="539848"/>
                  <a:pt x="88836" y="572128"/>
                  <a:pt x="107357" y="595940"/>
                </a:cubicBezTo>
                <a:cubicBezTo>
                  <a:pt x="125878" y="619752"/>
                  <a:pt x="155511" y="611286"/>
                  <a:pt x="180382" y="646740"/>
                </a:cubicBezTo>
                <a:cubicBezTo>
                  <a:pt x="205253" y="682194"/>
                  <a:pt x="250232" y="799669"/>
                  <a:pt x="256582" y="808665"/>
                </a:cubicBezTo>
                <a:cubicBezTo>
                  <a:pt x="262932" y="817661"/>
                  <a:pt x="239649" y="741461"/>
                  <a:pt x="218482" y="700715"/>
                </a:cubicBezTo>
                <a:cubicBezTo>
                  <a:pt x="197315" y="659969"/>
                  <a:pt x="163978" y="627161"/>
                  <a:pt x="129582" y="564190"/>
                </a:cubicBezTo>
                <a:cubicBezTo>
                  <a:pt x="95186" y="501219"/>
                  <a:pt x="25865" y="405440"/>
                  <a:pt x="12107" y="322890"/>
                </a:cubicBezTo>
                <a:cubicBezTo>
                  <a:pt x="-1651" y="240340"/>
                  <a:pt x="28511" y="119161"/>
                  <a:pt x="47032" y="68890"/>
                </a:cubicBezTo>
                <a:cubicBezTo>
                  <a:pt x="65553" y="18619"/>
                  <a:pt x="88307" y="28144"/>
                  <a:pt x="123232" y="21265"/>
                </a:cubicBezTo>
                <a:cubicBezTo>
                  <a:pt x="158157" y="14386"/>
                  <a:pt x="228536" y="20207"/>
                  <a:pt x="256582" y="27615"/>
                </a:cubicBezTo>
                <a:cubicBezTo>
                  <a:pt x="284628" y="35023"/>
                  <a:pt x="315849" y="72594"/>
                  <a:pt x="313732" y="688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6273CC56-7359-B41B-341D-DD0175BB7EA0}"/>
              </a:ext>
            </a:extLst>
          </p:cNvPr>
          <p:cNvSpPr/>
          <p:nvPr/>
        </p:nvSpPr>
        <p:spPr>
          <a:xfrm>
            <a:off x="2292124" y="5452892"/>
            <a:ext cx="218729" cy="450056"/>
          </a:xfrm>
          <a:custGeom>
            <a:avLst/>
            <a:gdLst>
              <a:gd name="connsiteX0" fmla="*/ 216126 w 218729"/>
              <a:gd name="connsiteY0" fmla="*/ 52558 h 450056"/>
              <a:gd name="connsiteX1" fmla="*/ 158976 w 218729"/>
              <a:gd name="connsiteY1" fmla="*/ 8108 h 450056"/>
              <a:gd name="connsiteX2" fmla="*/ 98651 w 218729"/>
              <a:gd name="connsiteY2" fmla="*/ 8108 h 450056"/>
              <a:gd name="connsiteX3" fmla="*/ 19276 w 218729"/>
              <a:gd name="connsiteY3" fmla="*/ 90658 h 450056"/>
              <a:gd name="connsiteX4" fmla="*/ 28801 w 218729"/>
              <a:gd name="connsiteY4" fmla="*/ 131933 h 450056"/>
              <a:gd name="connsiteX5" fmla="*/ 38326 w 218729"/>
              <a:gd name="connsiteY5" fmla="*/ 192258 h 450056"/>
              <a:gd name="connsiteX6" fmla="*/ 47851 w 218729"/>
              <a:gd name="connsiteY6" fmla="*/ 262108 h 450056"/>
              <a:gd name="connsiteX7" fmla="*/ 158976 w 218729"/>
              <a:gd name="connsiteY7" fmla="*/ 449433 h 450056"/>
              <a:gd name="connsiteX8" fmla="*/ 73251 w 218729"/>
              <a:gd name="connsiteY8" fmla="*/ 316083 h 450056"/>
              <a:gd name="connsiteX9" fmla="*/ 226 w 218729"/>
              <a:gd name="connsiteY9" fmla="*/ 138283 h 450056"/>
              <a:gd name="connsiteX10" fmla="*/ 51026 w 218729"/>
              <a:gd name="connsiteY10" fmla="*/ 39858 h 450056"/>
              <a:gd name="connsiteX11" fmla="*/ 70076 w 218729"/>
              <a:gd name="connsiteY11" fmla="*/ 8108 h 450056"/>
              <a:gd name="connsiteX12" fmla="*/ 216126 w 218729"/>
              <a:gd name="connsiteY12" fmla="*/ 52558 h 45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8729" h="450056">
                <a:moveTo>
                  <a:pt x="216126" y="52558"/>
                </a:moveTo>
                <a:cubicBezTo>
                  <a:pt x="230943" y="52558"/>
                  <a:pt x="178555" y="15516"/>
                  <a:pt x="158976" y="8108"/>
                </a:cubicBezTo>
                <a:cubicBezTo>
                  <a:pt x="139397" y="700"/>
                  <a:pt x="121934" y="-5650"/>
                  <a:pt x="98651" y="8108"/>
                </a:cubicBezTo>
                <a:cubicBezTo>
                  <a:pt x="75368" y="21866"/>
                  <a:pt x="30918" y="70021"/>
                  <a:pt x="19276" y="90658"/>
                </a:cubicBezTo>
                <a:cubicBezTo>
                  <a:pt x="7634" y="111295"/>
                  <a:pt x="25626" y="115000"/>
                  <a:pt x="28801" y="131933"/>
                </a:cubicBezTo>
                <a:cubicBezTo>
                  <a:pt x="31976" y="148866"/>
                  <a:pt x="35151" y="170562"/>
                  <a:pt x="38326" y="192258"/>
                </a:cubicBezTo>
                <a:cubicBezTo>
                  <a:pt x="41501" y="213954"/>
                  <a:pt x="27743" y="219246"/>
                  <a:pt x="47851" y="262108"/>
                </a:cubicBezTo>
                <a:cubicBezTo>
                  <a:pt x="67959" y="304970"/>
                  <a:pt x="154743" y="440437"/>
                  <a:pt x="158976" y="449433"/>
                </a:cubicBezTo>
                <a:cubicBezTo>
                  <a:pt x="163209" y="458429"/>
                  <a:pt x="99709" y="367941"/>
                  <a:pt x="73251" y="316083"/>
                </a:cubicBezTo>
                <a:cubicBezTo>
                  <a:pt x="46793" y="264225"/>
                  <a:pt x="3930" y="184320"/>
                  <a:pt x="226" y="138283"/>
                </a:cubicBezTo>
                <a:cubicBezTo>
                  <a:pt x="-3478" y="92246"/>
                  <a:pt x="39384" y="61554"/>
                  <a:pt x="51026" y="39858"/>
                </a:cubicBezTo>
                <a:cubicBezTo>
                  <a:pt x="62668" y="18162"/>
                  <a:pt x="38855" y="8637"/>
                  <a:pt x="70076" y="8108"/>
                </a:cubicBezTo>
                <a:cubicBezTo>
                  <a:pt x="101297" y="7579"/>
                  <a:pt x="201309" y="52558"/>
                  <a:pt x="216126" y="525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42F3B308-E79C-3F9F-10E1-6CD55092AD45}"/>
              </a:ext>
            </a:extLst>
          </p:cNvPr>
          <p:cNvSpPr/>
          <p:nvPr/>
        </p:nvSpPr>
        <p:spPr>
          <a:xfrm>
            <a:off x="2374550" y="5371177"/>
            <a:ext cx="104074" cy="83611"/>
          </a:xfrm>
          <a:custGeom>
            <a:avLst/>
            <a:gdLst>
              <a:gd name="connsiteX0" fmla="*/ 350 w 104074"/>
              <a:gd name="connsiteY0" fmla="*/ 16798 h 83611"/>
              <a:gd name="connsiteX1" fmla="*/ 67025 w 104074"/>
              <a:gd name="connsiteY1" fmla="*/ 23148 h 83611"/>
              <a:gd name="connsiteX2" fmla="*/ 95600 w 104074"/>
              <a:gd name="connsiteY2" fmla="*/ 83473 h 83611"/>
              <a:gd name="connsiteX3" fmla="*/ 98775 w 104074"/>
              <a:gd name="connsiteY3" fmla="*/ 4098 h 83611"/>
              <a:gd name="connsiteX4" fmla="*/ 350 w 104074"/>
              <a:gd name="connsiteY4" fmla="*/ 16798 h 83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074" h="83611">
                <a:moveTo>
                  <a:pt x="350" y="16798"/>
                </a:moveTo>
                <a:cubicBezTo>
                  <a:pt x="-4942" y="19973"/>
                  <a:pt x="51150" y="12035"/>
                  <a:pt x="67025" y="23148"/>
                </a:cubicBezTo>
                <a:cubicBezTo>
                  <a:pt x="82900" y="34261"/>
                  <a:pt x="90308" y="86648"/>
                  <a:pt x="95600" y="83473"/>
                </a:cubicBezTo>
                <a:cubicBezTo>
                  <a:pt x="100892" y="80298"/>
                  <a:pt x="109887" y="17327"/>
                  <a:pt x="98775" y="4098"/>
                </a:cubicBezTo>
                <a:cubicBezTo>
                  <a:pt x="87663" y="-9131"/>
                  <a:pt x="5642" y="13623"/>
                  <a:pt x="350" y="167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599ABE60-1FF6-F793-88ED-99061C61B670}"/>
              </a:ext>
            </a:extLst>
          </p:cNvPr>
          <p:cNvSpPr/>
          <p:nvPr/>
        </p:nvSpPr>
        <p:spPr>
          <a:xfrm>
            <a:off x="2444750" y="5637406"/>
            <a:ext cx="69051" cy="443168"/>
          </a:xfrm>
          <a:custGeom>
            <a:avLst/>
            <a:gdLst>
              <a:gd name="connsiteX0" fmla="*/ 44450 w 69051"/>
              <a:gd name="connsiteY0" fmla="*/ 1394 h 443168"/>
              <a:gd name="connsiteX1" fmla="*/ 25400 w 69051"/>
              <a:gd name="connsiteY1" fmla="*/ 125219 h 443168"/>
              <a:gd name="connsiteX2" fmla="*/ 66675 w 69051"/>
              <a:gd name="connsiteY2" fmla="*/ 436369 h 443168"/>
              <a:gd name="connsiteX3" fmla="*/ 57150 w 69051"/>
              <a:gd name="connsiteY3" fmla="*/ 328419 h 443168"/>
              <a:gd name="connsiteX4" fmla="*/ 0 w 69051"/>
              <a:gd name="connsiteY4" fmla="*/ 195069 h 443168"/>
              <a:gd name="connsiteX5" fmla="*/ 44450 w 69051"/>
              <a:gd name="connsiteY5" fmla="*/ 1394 h 44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051" h="443168">
                <a:moveTo>
                  <a:pt x="44450" y="1394"/>
                </a:moveTo>
                <a:cubicBezTo>
                  <a:pt x="48683" y="-10248"/>
                  <a:pt x="21696" y="52723"/>
                  <a:pt x="25400" y="125219"/>
                </a:cubicBezTo>
                <a:cubicBezTo>
                  <a:pt x="29104" y="197715"/>
                  <a:pt x="61383" y="402502"/>
                  <a:pt x="66675" y="436369"/>
                </a:cubicBezTo>
                <a:cubicBezTo>
                  <a:pt x="71967" y="470236"/>
                  <a:pt x="68263" y="368636"/>
                  <a:pt x="57150" y="328419"/>
                </a:cubicBezTo>
                <a:cubicBezTo>
                  <a:pt x="46038" y="288202"/>
                  <a:pt x="0" y="247986"/>
                  <a:pt x="0" y="195069"/>
                </a:cubicBezTo>
                <a:cubicBezTo>
                  <a:pt x="0" y="142152"/>
                  <a:pt x="40217" y="13036"/>
                  <a:pt x="44450" y="13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AA05799F-CE37-6E14-F179-6F8883089430}"/>
              </a:ext>
            </a:extLst>
          </p:cNvPr>
          <p:cNvSpPr/>
          <p:nvPr/>
        </p:nvSpPr>
        <p:spPr>
          <a:xfrm>
            <a:off x="2650583" y="5867358"/>
            <a:ext cx="150024" cy="470290"/>
          </a:xfrm>
          <a:custGeom>
            <a:avLst/>
            <a:gdLst>
              <a:gd name="connsiteX0" fmla="*/ 95792 w 150024"/>
              <a:gd name="connsiteY0" fmla="*/ 42 h 470290"/>
              <a:gd name="connsiteX1" fmla="*/ 10067 w 150024"/>
              <a:gd name="connsiteY1" fmla="*/ 158792 h 470290"/>
              <a:gd name="connsiteX2" fmla="*/ 16417 w 150024"/>
              <a:gd name="connsiteY2" fmla="*/ 238167 h 470290"/>
              <a:gd name="connsiteX3" fmla="*/ 70392 w 150024"/>
              <a:gd name="connsiteY3" fmla="*/ 323892 h 470290"/>
              <a:gd name="connsiteX4" fmla="*/ 149767 w 150024"/>
              <a:gd name="connsiteY4" fmla="*/ 469942 h 470290"/>
              <a:gd name="connsiteX5" fmla="*/ 92617 w 150024"/>
              <a:gd name="connsiteY5" fmla="*/ 361992 h 470290"/>
              <a:gd name="connsiteX6" fmla="*/ 6892 w 150024"/>
              <a:gd name="connsiteY6" fmla="*/ 276267 h 470290"/>
              <a:gd name="connsiteX7" fmla="*/ 16417 w 150024"/>
              <a:gd name="connsiteY7" fmla="*/ 174667 h 470290"/>
              <a:gd name="connsiteX8" fmla="*/ 95792 w 150024"/>
              <a:gd name="connsiteY8" fmla="*/ 42 h 470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024" h="470290">
                <a:moveTo>
                  <a:pt x="95792" y="42"/>
                </a:moveTo>
                <a:cubicBezTo>
                  <a:pt x="94734" y="-2604"/>
                  <a:pt x="23296" y="119105"/>
                  <a:pt x="10067" y="158792"/>
                </a:cubicBezTo>
                <a:cubicBezTo>
                  <a:pt x="-3162" y="198479"/>
                  <a:pt x="6363" y="210650"/>
                  <a:pt x="16417" y="238167"/>
                </a:cubicBezTo>
                <a:cubicBezTo>
                  <a:pt x="26471" y="265684"/>
                  <a:pt x="48167" y="285263"/>
                  <a:pt x="70392" y="323892"/>
                </a:cubicBezTo>
                <a:cubicBezTo>
                  <a:pt x="92617" y="362521"/>
                  <a:pt x="146063" y="463592"/>
                  <a:pt x="149767" y="469942"/>
                </a:cubicBezTo>
                <a:cubicBezTo>
                  <a:pt x="153471" y="476292"/>
                  <a:pt x="116430" y="394271"/>
                  <a:pt x="92617" y="361992"/>
                </a:cubicBezTo>
                <a:cubicBezTo>
                  <a:pt x="68804" y="329713"/>
                  <a:pt x="19592" y="307488"/>
                  <a:pt x="6892" y="276267"/>
                </a:cubicBezTo>
                <a:cubicBezTo>
                  <a:pt x="-5808" y="245046"/>
                  <a:pt x="13" y="218588"/>
                  <a:pt x="16417" y="174667"/>
                </a:cubicBezTo>
                <a:cubicBezTo>
                  <a:pt x="32821" y="130746"/>
                  <a:pt x="96850" y="2688"/>
                  <a:pt x="95792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DCD3A291-7350-D4CB-C277-917A595917D1}"/>
              </a:ext>
            </a:extLst>
          </p:cNvPr>
          <p:cNvSpPr/>
          <p:nvPr/>
        </p:nvSpPr>
        <p:spPr>
          <a:xfrm>
            <a:off x="2514905" y="6076942"/>
            <a:ext cx="145746" cy="295291"/>
          </a:xfrm>
          <a:custGeom>
            <a:avLst/>
            <a:gdLst>
              <a:gd name="connsiteX0" fmla="*/ 12395 w 145746"/>
              <a:gd name="connsiteY0" fmla="*/ 8 h 295291"/>
              <a:gd name="connsiteX1" fmla="*/ 9220 w 145746"/>
              <a:gd name="connsiteY1" fmla="*/ 152408 h 295291"/>
              <a:gd name="connsiteX2" fmla="*/ 145745 w 145746"/>
              <a:gd name="connsiteY2" fmla="*/ 295283 h 295291"/>
              <a:gd name="connsiteX3" fmla="*/ 12395 w 145746"/>
              <a:gd name="connsiteY3" fmla="*/ 146058 h 295291"/>
              <a:gd name="connsiteX4" fmla="*/ 12395 w 145746"/>
              <a:gd name="connsiteY4" fmla="*/ 8 h 29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746" h="295291">
                <a:moveTo>
                  <a:pt x="12395" y="8"/>
                </a:moveTo>
                <a:cubicBezTo>
                  <a:pt x="11866" y="1066"/>
                  <a:pt x="-13005" y="103196"/>
                  <a:pt x="9220" y="152408"/>
                </a:cubicBezTo>
                <a:cubicBezTo>
                  <a:pt x="31445" y="201620"/>
                  <a:pt x="145216" y="296341"/>
                  <a:pt x="145745" y="295283"/>
                </a:cubicBezTo>
                <a:cubicBezTo>
                  <a:pt x="146274" y="294225"/>
                  <a:pt x="34620" y="189979"/>
                  <a:pt x="12395" y="146058"/>
                </a:cubicBezTo>
                <a:cubicBezTo>
                  <a:pt x="-9830" y="102137"/>
                  <a:pt x="12924" y="-1050"/>
                  <a:pt x="12395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7517C605-022D-815A-9D51-6B6212426CA1}"/>
              </a:ext>
            </a:extLst>
          </p:cNvPr>
          <p:cNvSpPr/>
          <p:nvPr/>
        </p:nvSpPr>
        <p:spPr>
          <a:xfrm>
            <a:off x="2548266" y="6297154"/>
            <a:ext cx="252424" cy="398138"/>
          </a:xfrm>
          <a:custGeom>
            <a:avLst/>
            <a:gdLst>
              <a:gd name="connsiteX0" fmla="*/ 1259 w 252424"/>
              <a:gd name="connsiteY0" fmla="*/ 2046 h 398138"/>
              <a:gd name="connsiteX1" fmla="*/ 61584 w 252424"/>
              <a:gd name="connsiteY1" fmla="*/ 154446 h 398138"/>
              <a:gd name="connsiteX2" fmla="*/ 252084 w 252424"/>
              <a:gd name="connsiteY2" fmla="*/ 395746 h 398138"/>
              <a:gd name="connsiteX3" fmla="*/ 106034 w 252424"/>
              <a:gd name="connsiteY3" fmla="*/ 262396 h 398138"/>
              <a:gd name="connsiteX4" fmla="*/ 1259 w 252424"/>
              <a:gd name="connsiteY4" fmla="*/ 2046 h 39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424" h="398138">
                <a:moveTo>
                  <a:pt x="1259" y="2046"/>
                </a:moveTo>
                <a:cubicBezTo>
                  <a:pt x="-6149" y="-15946"/>
                  <a:pt x="19780" y="88829"/>
                  <a:pt x="61584" y="154446"/>
                </a:cubicBezTo>
                <a:cubicBezTo>
                  <a:pt x="103388" y="220063"/>
                  <a:pt x="244676" y="377754"/>
                  <a:pt x="252084" y="395746"/>
                </a:cubicBezTo>
                <a:cubicBezTo>
                  <a:pt x="259492" y="413738"/>
                  <a:pt x="144134" y="326425"/>
                  <a:pt x="106034" y="262396"/>
                </a:cubicBezTo>
                <a:cubicBezTo>
                  <a:pt x="67934" y="198367"/>
                  <a:pt x="8667" y="20038"/>
                  <a:pt x="1259" y="20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83A12D99-D157-B8A9-4BC5-386A8BC5658A}"/>
              </a:ext>
            </a:extLst>
          </p:cNvPr>
          <p:cNvSpPr/>
          <p:nvPr/>
        </p:nvSpPr>
        <p:spPr>
          <a:xfrm>
            <a:off x="2825747" y="6695644"/>
            <a:ext cx="241708" cy="79834"/>
          </a:xfrm>
          <a:custGeom>
            <a:avLst/>
            <a:gdLst>
              <a:gd name="connsiteX0" fmla="*/ 3 w 241708"/>
              <a:gd name="connsiteY0" fmla="*/ 9956 h 79834"/>
              <a:gd name="connsiteX1" fmla="*/ 101603 w 241708"/>
              <a:gd name="connsiteY1" fmla="*/ 79806 h 79834"/>
              <a:gd name="connsiteX2" fmla="*/ 241303 w 241708"/>
              <a:gd name="connsiteY2" fmla="*/ 431 h 79834"/>
              <a:gd name="connsiteX3" fmla="*/ 142878 w 241708"/>
              <a:gd name="connsiteY3" fmla="*/ 48056 h 79834"/>
              <a:gd name="connsiteX4" fmla="*/ 104778 w 241708"/>
              <a:gd name="connsiteY4" fmla="*/ 48056 h 79834"/>
              <a:gd name="connsiteX5" fmla="*/ 3 w 241708"/>
              <a:gd name="connsiteY5" fmla="*/ 9956 h 79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1708" h="79834">
                <a:moveTo>
                  <a:pt x="3" y="9956"/>
                </a:moveTo>
                <a:cubicBezTo>
                  <a:pt x="-526" y="15248"/>
                  <a:pt x="61386" y="81394"/>
                  <a:pt x="101603" y="79806"/>
                </a:cubicBezTo>
                <a:cubicBezTo>
                  <a:pt x="141820" y="78218"/>
                  <a:pt x="234424" y="5723"/>
                  <a:pt x="241303" y="431"/>
                </a:cubicBezTo>
                <a:cubicBezTo>
                  <a:pt x="248182" y="-4861"/>
                  <a:pt x="165632" y="40119"/>
                  <a:pt x="142878" y="48056"/>
                </a:cubicBezTo>
                <a:cubicBezTo>
                  <a:pt x="120124" y="55994"/>
                  <a:pt x="133353" y="53348"/>
                  <a:pt x="104778" y="48056"/>
                </a:cubicBezTo>
                <a:cubicBezTo>
                  <a:pt x="76203" y="42764"/>
                  <a:pt x="532" y="4664"/>
                  <a:pt x="3" y="99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113B4BD4-6C6C-45D0-BCAF-6E9834C2EA85}"/>
              </a:ext>
            </a:extLst>
          </p:cNvPr>
          <p:cNvSpPr/>
          <p:nvPr/>
        </p:nvSpPr>
        <p:spPr>
          <a:xfrm>
            <a:off x="2904569" y="6546850"/>
            <a:ext cx="186594" cy="213212"/>
          </a:xfrm>
          <a:custGeom>
            <a:avLst/>
            <a:gdLst>
              <a:gd name="connsiteX0" fmla="*/ 556 w 186594"/>
              <a:gd name="connsiteY0" fmla="*/ 0 h 213212"/>
              <a:gd name="connsiteX1" fmla="*/ 41831 w 186594"/>
              <a:gd name="connsiteY1" fmla="*/ 139700 h 213212"/>
              <a:gd name="connsiteX2" fmla="*/ 76756 w 186594"/>
              <a:gd name="connsiteY2" fmla="*/ 165100 h 213212"/>
              <a:gd name="connsiteX3" fmla="*/ 184706 w 186594"/>
              <a:gd name="connsiteY3" fmla="*/ 206375 h 213212"/>
              <a:gd name="connsiteX4" fmla="*/ 140256 w 186594"/>
              <a:gd name="connsiteY4" fmla="*/ 206375 h 213212"/>
              <a:gd name="connsiteX5" fmla="*/ 73581 w 186594"/>
              <a:gd name="connsiteY5" fmla="*/ 139700 h 213212"/>
              <a:gd name="connsiteX6" fmla="*/ 556 w 186594"/>
              <a:gd name="connsiteY6" fmla="*/ 0 h 21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594" h="213212">
                <a:moveTo>
                  <a:pt x="556" y="0"/>
                </a:moveTo>
                <a:cubicBezTo>
                  <a:pt x="-4736" y="0"/>
                  <a:pt x="29131" y="112183"/>
                  <a:pt x="41831" y="139700"/>
                </a:cubicBezTo>
                <a:cubicBezTo>
                  <a:pt x="54531" y="167217"/>
                  <a:pt x="52944" y="153988"/>
                  <a:pt x="76756" y="165100"/>
                </a:cubicBezTo>
                <a:cubicBezTo>
                  <a:pt x="100569" y="176213"/>
                  <a:pt x="174123" y="199496"/>
                  <a:pt x="184706" y="206375"/>
                </a:cubicBezTo>
                <a:cubicBezTo>
                  <a:pt x="195289" y="213254"/>
                  <a:pt x="158777" y="217488"/>
                  <a:pt x="140256" y="206375"/>
                </a:cubicBezTo>
                <a:cubicBezTo>
                  <a:pt x="121735" y="195263"/>
                  <a:pt x="97393" y="168275"/>
                  <a:pt x="73581" y="139700"/>
                </a:cubicBezTo>
                <a:cubicBezTo>
                  <a:pt x="49769" y="111125"/>
                  <a:pt x="5848" y="0"/>
                  <a:pt x="55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DD2D8A72-74CB-BF58-4870-A94269E152C8}"/>
              </a:ext>
            </a:extLst>
          </p:cNvPr>
          <p:cNvSpPr/>
          <p:nvPr/>
        </p:nvSpPr>
        <p:spPr>
          <a:xfrm>
            <a:off x="2865186" y="6526837"/>
            <a:ext cx="246351" cy="261338"/>
          </a:xfrm>
          <a:custGeom>
            <a:avLst/>
            <a:gdLst>
              <a:gd name="connsiteX0" fmla="*/ 1839 w 246351"/>
              <a:gd name="connsiteY0" fmla="*/ 4138 h 261338"/>
              <a:gd name="connsiteX1" fmla="*/ 62164 w 246351"/>
              <a:gd name="connsiteY1" fmla="*/ 178763 h 261338"/>
              <a:gd name="connsiteX2" fmla="*/ 93914 w 246351"/>
              <a:gd name="connsiteY2" fmla="*/ 216863 h 261338"/>
              <a:gd name="connsiteX3" fmla="*/ 246314 w 246351"/>
              <a:gd name="connsiteY3" fmla="*/ 261313 h 261338"/>
              <a:gd name="connsiteX4" fmla="*/ 109789 w 246351"/>
              <a:gd name="connsiteY4" fmla="*/ 210513 h 261338"/>
              <a:gd name="connsiteX5" fmla="*/ 84389 w 246351"/>
              <a:gd name="connsiteY5" fmla="*/ 200988 h 261338"/>
              <a:gd name="connsiteX6" fmla="*/ 20889 w 246351"/>
              <a:gd name="connsiteY6" fmla="*/ 64463 h 261338"/>
              <a:gd name="connsiteX7" fmla="*/ 1839 w 246351"/>
              <a:gd name="connsiteY7" fmla="*/ 4138 h 26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6351" h="261338">
                <a:moveTo>
                  <a:pt x="1839" y="4138"/>
                </a:moveTo>
                <a:cubicBezTo>
                  <a:pt x="8718" y="23188"/>
                  <a:pt x="46818" y="143309"/>
                  <a:pt x="62164" y="178763"/>
                </a:cubicBezTo>
                <a:cubicBezTo>
                  <a:pt x="77510" y="214217"/>
                  <a:pt x="63222" y="203105"/>
                  <a:pt x="93914" y="216863"/>
                </a:cubicBezTo>
                <a:cubicBezTo>
                  <a:pt x="124606" y="230621"/>
                  <a:pt x="243668" y="262371"/>
                  <a:pt x="246314" y="261313"/>
                </a:cubicBezTo>
                <a:cubicBezTo>
                  <a:pt x="248960" y="260255"/>
                  <a:pt x="109789" y="210513"/>
                  <a:pt x="109789" y="210513"/>
                </a:cubicBezTo>
                <a:cubicBezTo>
                  <a:pt x="82802" y="200459"/>
                  <a:pt x="99206" y="225330"/>
                  <a:pt x="84389" y="200988"/>
                </a:cubicBezTo>
                <a:cubicBezTo>
                  <a:pt x="69572" y="176646"/>
                  <a:pt x="33060" y="92509"/>
                  <a:pt x="20889" y="64463"/>
                </a:cubicBezTo>
                <a:cubicBezTo>
                  <a:pt x="8718" y="36417"/>
                  <a:pt x="-5040" y="-14912"/>
                  <a:pt x="1839" y="41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38264069-7D33-3AA4-6C10-7C0E111C15AA}"/>
              </a:ext>
            </a:extLst>
          </p:cNvPr>
          <p:cNvSpPr/>
          <p:nvPr/>
        </p:nvSpPr>
        <p:spPr>
          <a:xfrm>
            <a:off x="2704024" y="6482925"/>
            <a:ext cx="156717" cy="787285"/>
          </a:xfrm>
          <a:custGeom>
            <a:avLst/>
            <a:gdLst>
              <a:gd name="connsiteX0" fmla="*/ 1076 w 156717"/>
              <a:gd name="connsiteY0" fmla="*/ 425 h 787285"/>
              <a:gd name="connsiteX1" fmla="*/ 61401 w 156717"/>
              <a:gd name="connsiteY1" fmla="*/ 67100 h 787285"/>
              <a:gd name="connsiteX2" fmla="*/ 42351 w 156717"/>
              <a:gd name="connsiteY2" fmla="*/ 102025 h 787285"/>
              <a:gd name="connsiteX3" fmla="*/ 112201 w 156717"/>
              <a:gd name="connsiteY3" fmla="*/ 102025 h 787285"/>
              <a:gd name="connsiteX4" fmla="*/ 105851 w 156717"/>
              <a:gd name="connsiteY4" fmla="*/ 184575 h 787285"/>
              <a:gd name="connsiteX5" fmla="*/ 83626 w 156717"/>
              <a:gd name="connsiteY5" fmla="*/ 457625 h 787285"/>
              <a:gd name="connsiteX6" fmla="*/ 83626 w 156717"/>
              <a:gd name="connsiteY6" fmla="*/ 514775 h 787285"/>
              <a:gd name="connsiteX7" fmla="*/ 105851 w 156717"/>
              <a:gd name="connsiteY7" fmla="*/ 600500 h 787285"/>
              <a:gd name="connsiteX8" fmla="*/ 156651 w 156717"/>
              <a:gd name="connsiteY8" fmla="*/ 784650 h 787285"/>
              <a:gd name="connsiteX9" fmla="*/ 115376 w 156717"/>
              <a:gd name="connsiteY9" fmla="*/ 698925 h 787285"/>
              <a:gd name="connsiteX10" fmla="*/ 61401 w 156717"/>
              <a:gd name="connsiteY10" fmla="*/ 556050 h 787285"/>
              <a:gd name="connsiteX11" fmla="*/ 121726 w 156717"/>
              <a:gd name="connsiteY11" fmla="*/ 102025 h 787285"/>
              <a:gd name="connsiteX12" fmla="*/ 1076 w 156717"/>
              <a:gd name="connsiteY12" fmla="*/ 425 h 787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6717" h="787285">
                <a:moveTo>
                  <a:pt x="1076" y="425"/>
                </a:moveTo>
                <a:cubicBezTo>
                  <a:pt x="-8978" y="-5396"/>
                  <a:pt x="54522" y="50167"/>
                  <a:pt x="61401" y="67100"/>
                </a:cubicBezTo>
                <a:cubicBezTo>
                  <a:pt x="68280" y="84033"/>
                  <a:pt x="33884" y="96204"/>
                  <a:pt x="42351" y="102025"/>
                </a:cubicBezTo>
                <a:cubicBezTo>
                  <a:pt x="50818" y="107846"/>
                  <a:pt x="101618" y="88267"/>
                  <a:pt x="112201" y="102025"/>
                </a:cubicBezTo>
                <a:cubicBezTo>
                  <a:pt x="122784" y="115783"/>
                  <a:pt x="110614" y="125308"/>
                  <a:pt x="105851" y="184575"/>
                </a:cubicBezTo>
                <a:cubicBezTo>
                  <a:pt x="101089" y="243842"/>
                  <a:pt x="87330" y="402592"/>
                  <a:pt x="83626" y="457625"/>
                </a:cubicBezTo>
                <a:cubicBezTo>
                  <a:pt x="79922" y="512658"/>
                  <a:pt x="79922" y="490963"/>
                  <a:pt x="83626" y="514775"/>
                </a:cubicBezTo>
                <a:cubicBezTo>
                  <a:pt x="87330" y="538588"/>
                  <a:pt x="93680" y="555521"/>
                  <a:pt x="105851" y="600500"/>
                </a:cubicBezTo>
                <a:cubicBezTo>
                  <a:pt x="118022" y="645479"/>
                  <a:pt x="155064" y="768246"/>
                  <a:pt x="156651" y="784650"/>
                </a:cubicBezTo>
                <a:cubicBezTo>
                  <a:pt x="158238" y="801054"/>
                  <a:pt x="131251" y="737025"/>
                  <a:pt x="115376" y="698925"/>
                </a:cubicBezTo>
                <a:cubicBezTo>
                  <a:pt x="99501" y="660825"/>
                  <a:pt x="60343" y="655533"/>
                  <a:pt x="61401" y="556050"/>
                </a:cubicBezTo>
                <a:cubicBezTo>
                  <a:pt x="62459" y="456567"/>
                  <a:pt x="128076" y="190396"/>
                  <a:pt x="121726" y="102025"/>
                </a:cubicBezTo>
                <a:cubicBezTo>
                  <a:pt x="115376" y="13654"/>
                  <a:pt x="11130" y="6246"/>
                  <a:pt x="1076" y="4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A0F2EFAF-D16A-8A16-5722-89D8FEC69D55}"/>
              </a:ext>
            </a:extLst>
          </p:cNvPr>
          <p:cNvSpPr/>
          <p:nvPr/>
        </p:nvSpPr>
        <p:spPr>
          <a:xfrm>
            <a:off x="2781276" y="6483051"/>
            <a:ext cx="142999" cy="92599"/>
          </a:xfrm>
          <a:custGeom>
            <a:avLst/>
            <a:gdLst>
              <a:gd name="connsiteX0" fmla="*/ 24 w 142999"/>
              <a:gd name="connsiteY0" fmla="*/ 299 h 92599"/>
              <a:gd name="connsiteX1" fmla="*/ 98449 w 142999"/>
              <a:gd name="connsiteY1" fmla="*/ 35224 h 92599"/>
              <a:gd name="connsiteX2" fmla="*/ 142899 w 142999"/>
              <a:gd name="connsiteY2" fmla="*/ 92374 h 92599"/>
              <a:gd name="connsiteX3" fmla="*/ 107974 w 142999"/>
              <a:gd name="connsiteY3" fmla="*/ 54274 h 92599"/>
              <a:gd name="connsiteX4" fmla="*/ 24 w 142999"/>
              <a:gd name="connsiteY4" fmla="*/ 299 h 9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99" h="92599">
                <a:moveTo>
                  <a:pt x="24" y="299"/>
                </a:moveTo>
                <a:cubicBezTo>
                  <a:pt x="-1563" y="-2876"/>
                  <a:pt x="74637" y="19878"/>
                  <a:pt x="98449" y="35224"/>
                </a:cubicBezTo>
                <a:cubicBezTo>
                  <a:pt x="122261" y="50570"/>
                  <a:pt x="141312" y="89199"/>
                  <a:pt x="142899" y="92374"/>
                </a:cubicBezTo>
                <a:cubicBezTo>
                  <a:pt x="144486" y="95549"/>
                  <a:pt x="127024" y="64328"/>
                  <a:pt x="107974" y="54274"/>
                </a:cubicBezTo>
                <a:cubicBezTo>
                  <a:pt x="88924" y="44220"/>
                  <a:pt x="1611" y="3474"/>
                  <a:pt x="24" y="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A2F6D653-8794-08DC-A6AB-B2A71B3AC227}"/>
              </a:ext>
            </a:extLst>
          </p:cNvPr>
          <p:cNvSpPr/>
          <p:nvPr/>
        </p:nvSpPr>
        <p:spPr>
          <a:xfrm>
            <a:off x="2832100" y="6626223"/>
            <a:ext cx="75185" cy="661452"/>
          </a:xfrm>
          <a:custGeom>
            <a:avLst/>
            <a:gdLst>
              <a:gd name="connsiteX0" fmla="*/ 12700 w 75185"/>
              <a:gd name="connsiteY0" fmla="*/ 2 h 661452"/>
              <a:gd name="connsiteX1" fmla="*/ 6350 w 75185"/>
              <a:gd name="connsiteY1" fmla="*/ 161927 h 661452"/>
              <a:gd name="connsiteX2" fmla="*/ 38100 w 75185"/>
              <a:gd name="connsiteY2" fmla="*/ 352427 h 661452"/>
              <a:gd name="connsiteX3" fmla="*/ 69850 w 75185"/>
              <a:gd name="connsiteY3" fmla="*/ 596902 h 661452"/>
              <a:gd name="connsiteX4" fmla="*/ 73025 w 75185"/>
              <a:gd name="connsiteY4" fmla="*/ 660402 h 661452"/>
              <a:gd name="connsiteX5" fmla="*/ 47625 w 75185"/>
              <a:gd name="connsiteY5" fmla="*/ 561977 h 661452"/>
              <a:gd name="connsiteX6" fmla="*/ 19050 w 75185"/>
              <a:gd name="connsiteY6" fmla="*/ 339727 h 661452"/>
              <a:gd name="connsiteX7" fmla="*/ 0 w 75185"/>
              <a:gd name="connsiteY7" fmla="*/ 158752 h 661452"/>
              <a:gd name="connsiteX8" fmla="*/ 12700 w 75185"/>
              <a:gd name="connsiteY8" fmla="*/ 2 h 661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185" h="661452">
                <a:moveTo>
                  <a:pt x="12700" y="2"/>
                </a:moveTo>
                <a:cubicBezTo>
                  <a:pt x="13758" y="531"/>
                  <a:pt x="2117" y="103190"/>
                  <a:pt x="6350" y="161927"/>
                </a:cubicBezTo>
                <a:cubicBezTo>
                  <a:pt x="10583" y="220664"/>
                  <a:pt x="27517" y="279931"/>
                  <a:pt x="38100" y="352427"/>
                </a:cubicBezTo>
                <a:cubicBezTo>
                  <a:pt x="48683" y="424923"/>
                  <a:pt x="64029" y="545573"/>
                  <a:pt x="69850" y="596902"/>
                </a:cubicBezTo>
                <a:cubicBezTo>
                  <a:pt x="75671" y="648231"/>
                  <a:pt x="76729" y="666223"/>
                  <a:pt x="73025" y="660402"/>
                </a:cubicBezTo>
                <a:cubicBezTo>
                  <a:pt x="69321" y="654581"/>
                  <a:pt x="56621" y="615423"/>
                  <a:pt x="47625" y="561977"/>
                </a:cubicBezTo>
                <a:cubicBezTo>
                  <a:pt x="38629" y="508531"/>
                  <a:pt x="26987" y="406931"/>
                  <a:pt x="19050" y="339727"/>
                </a:cubicBezTo>
                <a:cubicBezTo>
                  <a:pt x="11113" y="272523"/>
                  <a:pt x="0" y="216431"/>
                  <a:pt x="0" y="158752"/>
                </a:cubicBezTo>
                <a:cubicBezTo>
                  <a:pt x="0" y="101073"/>
                  <a:pt x="11642" y="-527"/>
                  <a:pt x="12700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5C7F6FB9-D865-644B-92C2-0798F8B79753}"/>
              </a:ext>
            </a:extLst>
          </p:cNvPr>
          <p:cNvSpPr/>
          <p:nvPr/>
        </p:nvSpPr>
        <p:spPr>
          <a:xfrm>
            <a:off x="2805732" y="6772262"/>
            <a:ext cx="39976" cy="311189"/>
          </a:xfrm>
          <a:custGeom>
            <a:avLst/>
            <a:gdLst>
              <a:gd name="connsiteX0" fmla="*/ 7318 w 39976"/>
              <a:gd name="connsiteY0" fmla="*/ 13 h 311189"/>
              <a:gd name="connsiteX1" fmla="*/ 26368 w 39976"/>
              <a:gd name="connsiteY1" fmla="*/ 184163 h 311189"/>
              <a:gd name="connsiteX2" fmla="*/ 39068 w 39976"/>
              <a:gd name="connsiteY2" fmla="*/ 311163 h 311189"/>
              <a:gd name="connsiteX3" fmla="*/ 968 w 39976"/>
              <a:gd name="connsiteY3" fmla="*/ 193688 h 311189"/>
              <a:gd name="connsiteX4" fmla="*/ 7318 w 39976"/>
              <a:gd name="connsiteY4" fmla="*/ 13 h 311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76" h="311189">
                <a:moveTo>
                  <a:pt x="7318" y="13"/>
                </a:moveTo>
                <a:cubicBezTo>
                  <a:pt x="11551" y="-1574"/>
                  <a:pt x="21076" y="132305"/>
                  <a:pt x="26368" y="184163"/>
                </a:cubicBezTo>
                <a:cubicBezTo>
                  <a:pt x="31660" y="236021"/>
                  <a:pt x="43301" y="309576"/>
                  <a:pt x="39068" y="311163"/>
                </a:cubicBezTo>
                <a:cubicBezTo>
                  <a:pt x="34835" y="312750"/>
                  <a:pt x="4143" y="242900"/>
                  <a:pt x="968" y="193688"/>
                </a:cubicBezTo>
                <a:cubicBezTo>
                  <a:pt x="-2207" y="144476"/>
                  <a:pt x="3085" y="1600"/>
                  <a:pt x="7318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8742C5C8-58D8-722C-550D-0E357D3BA380}"/>
              </a:ext>
            </a:extLst>
          </p:cNvPr>
          <p:cNvSpPr/>
          <p:nvPr/>
        </p:nvSpPr>
        <p:spPr>
          <a:xfrm>
            <a:off x="2844800" y="6546697"/>
            <a:ext cx="136830" cy="816855"/>
          </a:xfrm>
          <a:custGeom>
            <a:avLst/>
            <a:gdLst>
              <a:gd name="connsiteX0" fmla="*/ 0 w 136830"/>
              <a:gd name="connsiteY0" fmla="*/ 153 h 816855"/>
              <a:gd name="connsiteX1" fmla="*/ 57150 w 136830"/>
              <a:gd name="connsiteY1" fmla="*/ 250978 h 816855"/>
              <a:gd name="connsiteX2" fmla="*/ 123825 w 136830"/>
              <a:gd name="connsiteY2" fmla="*/ 571653 h 816855"/>
              <a:gd name="connsiteX3" fmla="*/ 136525 w 136830"/>
              <a:gd name="connsiteY3" fmla="*/ 809778 h 816855"/>
              <a:gd name="connsiteX4" fmla="*/ 130175 w 136830"/>
              <a:gd name="connsiteY4" fmla="*/ 736753 h 816855"/>
              <a:gd name="connsiteX5" fmla="*/ 101600 w 136830"/>
              <a:gd name="connsiteY5" fmla="*/ 558953 h 816855"/>
              <a:gd name="connsiteX6" fmla="*/ 57150 w 136830"/>
              <a:gd name="connsiteY6" fmla="*/ 285903 h 816855"/>
              <a:gd name="connsiteX7" fmla="*/ 0 w 136830"/>
              <a:gd name="connsiteY7" fmla="*/ 153 h 816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830" h="816855">
                <a:moveTo>
                  <a:pt x="0" y="153"/>
                </a:moveTo>
                <a:cubicBezTo>
                  <a:pt x="0" y="-5668"/>
                  <a:pt x="36513" y="155728"/>
                  <a:pt x="57150" y="250978"/>
                </a:cubicBezTo>
                <a:cubicBezTo>
                  <a:pt x="77788" y="346228"/>
                  <a:pt x="110596" y="478520"/>
                  <a:pt x="123825" y="571653"/>
                </a:cubicBezTo>
                <a:cubicBezTo>
                  <a:pt x="137054" y="664786"/>
                  <a:pt x="135467" y="782261"/>
                  <a:pt x="136525" y="809778"/>
                </a:cubicBezTo>
                <a:cubicBezTo>
                  <a:pt x="137583" y="837295"/>
                  <a:pt x="135996" y="778557"/>
                  <a:pt x="130175" y="736753"/>
                </a:cubicBezTo>
                <a:cubicBezTo>
                  <a:pt x="124354" y="694949"/>
                  <a:pt x="113771" y="634095"/>
                  <a:pt x="101600" y="558953"/>
                </a:cubicBezTo>
                <a:cubicBezTo>
                  <a:pt x="89429" y="483811"/>
                  <a:pt x="72496" y="373216"/>
                  <a:pt x="57150" y="285903"/>
                </a:cubicBezTo>
                <a:cubicBezTo>
                  <a:pt x="41804" y="198591"/>
                  <a:pt x="0" y="5974"/>
                  <a:pt x="0" y="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1B9DAC08-66ED-C193-F9AD-35D43151C4D9}"/>
              </a:ext>
            </a:extLst>
          </p:cNvPr>
          <p:cNvSpPr/>
          <p:nvPr/>
        </p:nvSpPr>
        <p:spPr>
          <a:xfrm>
            <a:off x="2840802" y="6593252"/>
            <a:ext cx="118430" cy="708307"/>
          </a:xfrm>
          <a:custGeom>
            <a:avLst/>
            <a:gdLst>
              <a:gd name="connsiteX0" fmla="*/ 823 w 118430"/>
              <a:gd name="connsiteY0" fmla="*/ 4398 h 708307"/>
              <a:gd name="connsiteX1" fmla="*/ 70673 w 118430"/>
              <a:gd name="connsiteY1" fmla="*/ 388573 h 708307"/>
              <a:gd name="connsiteX2" fmla="*/ 96073 w 118430"/>
              <a:gd name="connsiteY2" fmla="*/ 521923 h 708307"/>
              <a:gd name="connsiteX3" fmla="*/ 105598 w 118430"/>
              <a:gd name="connsiteY3" fmla="*/ 702898 h 708307"/>
              <a:gd name="connsiteX4" fmla="*/ 64323 w 118430"/>
              <a:gd name="connsiteY4" fmla="*/ 633048 h 708307"/>
              <a:gd name="connsiteX5" fmla="*/ 118298 w 118430"/>
              <a:gd name="connsiteY5" fmla="*/ 693373 h 708307"/>
              <a:gd name="connsiteX6" fmla="*/ 45273 w 118430"/>
              <a:gd name="connsiteY6" fmla="*/ 299673 h 708307"/>
              <a:gd name="connsiteX7" fmla="*/ 32573 w 118430"/>
              <a:gd name="connsiteY7" fmla="*/ 185373 h 708307"/>
              <a:gd name="connsiteX8" fmla="*/ 823 w 118430"/>
              <a:gd name="connsiteY8" fmla="*/ 4398 h 708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430" h="708307">
                <a:moveTo>
                  <a:pt x="823" y="4398"/>
                </a:moveTo>
                <a:cubicBezTo>
                  <a:pt x="7173" y="38265"/>
                  <a:pt x="54798" y="302319"/>
                  <a:pt x="70673" y="388573"/>
                </a:cubicBezTo>
                <a:cubicBezTo>
                  <a:pt x="86548" y="474827"/>
                  <a:pt x="90252" y="469536"/>
                  <a:pt x="96073" y="521923"/>
                </a:cubicBezTo>
                <a:cubicBezTo>
                  <a:pt x="101894" y="574310"/>
                  <a:pt x="110890" y="684377"/>
                  <a:pt x="105598" y="702898"/>
                </a:cubicBezTo>
                <a:cubicBezTo>
                  <a:pt x="100306" y="721419"/>
                  <a:pt x="62206" y="634636"/>
                  <a:pt x="64323" y="633048"/>
                </a:cubicBezTo>
                <a:cubicBezTo>
                  <a:pt x="66440" y="631460"/>
                  <a:pt x="121473" y="748935"/>
                  <a:pt x="118298" y="693373"/>
                </a:cubicBezTo>
                <a:cubicBezTo>
                  <a:pt x="115123" y="637811"/>
                  <a:pt x="59560" y="384340"/>
                  <a:pt x="45273" y="299673"/>
                </a:cubicBezTo>
                <a:cubicBezTo>
                  <a:pt x="30986" y="215006"/>
                  <a:pt x="38394" y="228765"/>
                  <a:pt x="32573" y="185373"/>
                </a:cubicBezTo>
                <a:cubicBezTo>
                  <a:pt x="26752" y="141981"/>
                  <a:pt x="-5527" y="-29469"/>
                  <a:pt x="823" y="43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BFE535D2-06E1-4729-5379-FEA481FE5F90}"/>
              </a:ext>
            </a:extLst>
          </p:cNvPr>
          <p:cNvSpPr/>
          <p:nvPr/>
        </p:nvSpPr>
        <p:spPr>
          <a:xfrm>
            <a:off x="2886042" y="7213521"/>
            <a:ext cx="86452" cy="155759"/>
          </a:xfrm>
          <a:custGeom>
            <a:avLst/>
            <a:gdLst>
              <a:gd name="connsiteX0" fmla="*/ 33 w 86452"/>
              <a:gd name="connsiteY0" fmla="*/ 79 h 155759"/>
              <a:gd name="connsiteX1" fmla="*/ 73058 w 86452"/>
              <a:gd name="connsiteY1" fmla="*/ 133429 h 155759"/>
              <a:gd name="connsiteX2" fmla="*/ 85758 w 86452"/>
              <a:gd name="connsiteY2" fmla="*/ 60404 h 155759"/>
              <a:gd name="connsiteX3" fmla="*/ 63533 w 86452"/>
              <a:gd name="connsiteY3" fmla="*/ 155654 h 155759"/>
              <a:gd name="connsiteX4" fmla="*/ 33 w 86452"/>
              <a:gd name="connsiteY4" fmla="*/ 79 h 15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52" h="155759">
                <a:moveTo>
                  <a:pt x="33" y="79"/>
                </a:moveTo>
                <a:cubicBezTo>
                  <a:pt x="1620" y="-3625"/>
                  <a:pt x="58771" y="123375"/>
                  <a:pt x="73058" y="133429"/>
                </a:cubicBezTo>
                <a:cubicBezTo>
                  <a:pt x="87345" y="143483"/>
                  <a:pt x="87345" y="56700"/>
                  <a:pt x="85758" y="60404"/>
                </a:cubicBezTo>
                <a:cubicBezTo>
                  <a:pt x="84171" y="64108"/>
                  <a:pt x="73587" y="159358"/>
                  <a:pt x="63533" y="155654"/>
                </a:cubicBezTo>
                <a:cubicBezTo>
                  <a:pt x="53479" y="151950"/>
                  <a:pt x="-1554" y="3783"/>
                  <a:pt x="33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3B8364BC-DA44-0449-B332-986C373A1F0F}"/>
              </a:ext>
            </a:extLst>
          </p:cNvPr>
          <p:cNvSpPr/>
          <p:nvPr/>
        </p:nvSpPr>
        <p:spPr>
          <a:xfrm>
            <a:off x="2590269" y="6243316"/>
            <a:ext cx="140985" cy="148848"/>
          </a:xfrm>
          <a:custGeom>
            <a:avLst/>
            <a:gdLst>
              <a:gd name="connsiteX0" fmla="*/ 140231 w 140985"/>
              <a:gd name="connsiteY0" fmla="*/ 1909 h 148848"/>
              <a:gd name="connsiteX1" fmla="*/ 57681 w 140985"/>
              <a:gd name="connsiteY1" fmla="*/ 11434 h 148848"/>
              <a:gd name="connsiteX2" fmla="*/ 35456 w 140985"/>
              <a:gd name="connsiteY2" fmla="*/ 68584 h 148848"/>
              <a:gd name="connsiteX3" fmla="*/ 54506 w 140985"/>
              <a:gd name="connsiteY3" fmla="*/ 147959 h 148848"/>
              <a:gd name="connsiteX4" fmla="*/ 38631 w 140985"/>
              <a:gd name="connsiteY4" fmla="*/ 106684 h 148848"/>
              <a:gd name="connsiteX5" fmla="*/ 3706 w 140985"/>
              <a:gd name="connsiteY5" fmla="*/ 36834 h 148848"/>
              <a:gd name="connsiteX6" fmla="*/ 140231 w 140985"/>
              <a:gd name="connsiteY6" fmla="*/ 1909 h 148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985" h="148848">
                <a:moveTo>
                  <a:pt x="140231" y="1909"/>
                </a:moveTo>
                <a:cubicBezTo>
                  <a:pt x="149227" y="-2324"/>
                  <a:pt x="75143" y="322"/>
                  <a:pt x="57681" y="11434"/>
                </a:cubicBezTo>
                <a:cubicBezTo>
                  <a:pt x="40219" y="22546"/>
                  <a:pt x="35985" y="45830"/>
                  <a:pt x="35456" y="68584"/>
                </a:cubicBezTo>
                <a:cubicBezTo>
                  <a:pt x="34927" y="91338"/>
                  <a:pt x="53977" y="141609"/>
                  <a:pt x="54506" y="147959"/>
                </a:cubicBezTo>
                <a:cubicBezTo>
                  <a:pt x="55035" y="154309"/>
                  <a:pt x="47098" y="125205"/>
                  <a:pt x="38631" y="106684"/>
                </a:cubicBezTo>
                <a:cubicBezTo>
                  <a:pt x="30164" y="88163"/>
                  <a:pt x="-12698" y="54297"/>
                  <a:pt x="3706" y="36834"/>
                </a:cubicBezTo>
                <a:cubicBezTo>
                  <a:pt x="20110" y="19372"/>
                  <a:pt x="131235" y="6142"/>
                  <a:pt x="140231" y="19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1716496D-1DD3-0EA1-11C5-785593BA131C}"/>
              </a:ext>
            </a:extLst>
          </p:cNvPr>
          <p:cNvSpPr/>
          <p:nvPr/>
        </p:nvSpPr>
        <p:spPr>
          <a:xfrm>
            <a:off x="2638359" y="6292549"/>
            <a:ext cx="143702" cy="206362"/>
          </a:xfrm>
          <a:custGeom>
            <a:avLst/>
            <a:gdLst>
              <a:gd name="connsiteX0" fmla="*/ 25466 w 143702"/>
              <a:gd name="connsiteY0" fmla="*/ 301 h 206362"/>
              <a:gd name="connsiteX1" fmla="*/ 12766 w 143702"/>
              <a:gd name="connsiteY1" fmla="*/ 108251 h 206362"/>
              <a:gd name="connsiteX2" fmla="*/ 139766 w 143702"/>
              <a:gd name="connsiteY2" fmla="*/ 203501 h 206362"/>
              <a:gd name="connsiteX3" fmla="*/ 101666 w 143702"/>
              <a:gd name="connsiteY3" fmla="*/ 178101 h 206362"/>
              <a:gd name="connsiteX4" fmla="*/ 3241 w 143702"/>
              <a:gd name="connsiteY4" fmla="*/ 143176 h 206362"/>
              <a:gd name="connsiteX5" fmla="*/ 25466 w 143702"/>
              <a:gd name="connsiteY5" fmla="*/ 301 h 206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702" h="206362">
                <a:moveTo>
                  <a:pt x="25466" y="301"/>
                </a:moveTo>
                <a:cubicBezTo>
                  <a:pt x="27054" y="-5520"/>
                  <a:pt x="-6284" y="74384"/>
                  <a:pt x="12766" y="108251"/>
                </a:cubicBezTo>
                <a:cubicBezTo>
                  <a:pt x="31816" y="142118"/>
                  <a:pt x="124950" y="191859"/>
                  <a:pt x="139766" y="203501"/>
                </a:cubicBezTo>
                <a:cubicBezTo>
                  <a:pt x="154582" y="215143"/>
                  <a:pt x="124420" y="188155"/>
                  <a:pt x="101666" y="178101"/>
                </a:cubicBezTo>
                <a:cubicBezTo>
                  <a:pt x="78912" y="168047"/>
                  <a:pt x="16999" y="169105"/>
                  <a:pt x="3241" y="143176"/>
                </a:cubicBezTo>
                <a:cubicBezTo>
                  <a:pt x="-10517" y="117247"/>
                  <a:pt x="23878" y="6122"/>
                  <a:pt x="25466" y="3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92940956-A72D-3733-112C-9F4649E675C5}"/>
              </a:ext>
            </a:extLst>
          </p:cNvPr>
          <p:cNvSpPr/>
          <p:nvPr/>
        </p:nvSpPr>
        <p:spPr>
          <a:xfrm>
            <a:off x="2717620" y="6232813"/>
            <a:ext cx="82770" cy="154278"/>
          </a:xfrm>
          <a:custGeom>
            <a:avLst/>
            <a:gdLst>
              <a:gd name="connsiteX0" fmla="*/ 180 w 82770"/>
              <a:gd name="connsiteY0" fmla="*/ 79087 h 154278"/>
              <a:gd name="connsiteX1" fmla="*/ 60505 w 82770"/>
              <a:gd name="connsiteY1" fmla="*/ 139412 h 154278"/>
              <a:gd name="connsiteX2" fmla="*/ 57330 w 82770"/>
              <a:gd name="connsiteY2" fmla="*/ 60037 h 154278"/>
              <a:gd name="connsiteX3" fmla="*/ 12880 w 82770"/>
              <a:gd name="connsiteY3" fmla="*/ 2887 h 154278"/>
              <a:gd name="connsiteX4" fmla="*/ 82730 w 82770"/>
              <a:gd name="connsiteY4" fmla="*/ 152112 h 154278"/>
              <a:gd name="connsiteX5" fmla="*/ 180 w 82770"/>
              <a:gd name="connsiteY5" fmla="*/ 79087 h 154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770" h="154278">
                <a:moveTo>
                  <a:pt x="180" y="79087"/>
                </a:moveTo>
                <a:cubicBezTo>
                  <a:pt x="-3524" y="76970"/>
                  <a:pt x="50980" y="142587"/>
                  <a:pt x="60505" y="139412"/>
                </a:cubicBezTo>
                <a:cubicBezTo>
                  <a:pt x="70030" y="136237"/>
                  <a:pt x="65268" y="82791"/>
                  <a:pt x="57330" y="60037"/>
                </a:cubicBezTo>
                <a:cubicBezTo>
                  <a:pt x="49393" y="37283"/>
                  <a:pt x="8647" y="-12459"/>
                  <a:pt x="12880" y="2887"/>
                </a:cubicBezTo>
                <a:cubicBezTo>
                  <a:pt x="17113" y="18233"/>
                  <a:pt x="80613" y="135179"/>
                  <a:pt x="82730" y="152112"/>
                </a:cubicBezTo>
                <a:cubicBezTo>
                  <a:pt x="84847" y="169045"/>
                  <a:pt x="3884" y="81204"/>
                  <a:pt x="180" y="790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7EC46EAF-3D86-0C62-0A00-4C62CEB6ABBA}"/>
              </a:ext>
            </a:extLst>
          </p:cNvPr>
          <p:cNvSpPr/>
          <p:nvPr/>
        </p:nvSpPr>
        <p:spPr>
          <a:xfrm>
            <a:off x="2822349" y="6384920"/>
            <a:ext cx="216132" cy="210244"/>
          </a:xfrm>
          <a:custGeom>
            <a:avLst/>
            <a:gdLst>
              <a:gd name="connsiteX0" fmla="*/ 226 w 216132"/>
              <a:gd name="connsiteY0" fmla="*/ 5 h 210244"/>
              <a:gd name="connsiteX1" fmla="*/ 130401 w 216132"/>
              <a:gd name="connsiteY1" fmla="*/ 53980 h 210244"/>
              <a:gd name="connsiteX2" fmla="*/ 168501 w 216132"/>
              <a:gd name="connsiteY2" fmla="*/ 111130 h 210244"/>
              <a:gd name="connsiteX3" fmla="*/ 216126 w 216132"/>
              <a:gd name="connsiteY3" fmla="*/ 209555 h 210244"/>
              <a:gd name="connsiteX4" fmla="*/ 165326 w 216132"/>
              <a:gd name="connsiteY4" fmla="*/ 57155 h 210244"/>
              <a:gd name="connsiteX5" fmla="*/ 226 w 216132"/>
              <a:gd name="connsiteY5" fmla="*/ 5 h 2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132" h="210244">
                <a:moveTo>
                  <a:pt x="226" y="5"/>
                </a:moveTo>
                <a:cubicBezTo>
                  <a:pt x="-5595" y="-524"/>
                  <a:pt x="102355" y="35459"/>
                  <a:pt x="130401" y="53980"/>
                </a:cubicBezTo>
                <a:cubicBezTo>
                  <a:pt x="158447" y="72501"/>
                  <a:pt x="154214" y="85201"/>
                  <a:pt x="168501" y="111130"/>
                </a:cubicBezTo>
                <a:cubicBezTo>
                  <a:pt x="182788" y="137059"/>
                  <a:pt x="216655" y="218551"/>
                  <a:pt x="216126" y="209555"/>
                </a:cubicBezTo>
                <a:cubicBezTo>
                  <a:pt x="215597" y="200559"/>
                  <a:pt x="200251" y="88905"/>
                  <a:pt x="165326" y="57155"/>
                </a:cubicBezTo>
                <a:cubicBezTo>
                  <a:pt x="130401" y="25405"/>
                  <a:pt x="6047" y="534"/>
                  <a:pt x="226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525F03E2-49E0-E99D-96E6-CF817E0218FA}"/>
              </a:ext>
            </a:extLst>
          </p:cNvPr>
          <p:cNvSpPr/>
          <p:nvPr/>
        </p:nvSpPr>
        <p:spPr>
          <a:xfrm>
            <a:off x="2508059" y="5845110"/>
            <a:ext cx="95578" cy="228698"/>
          </a:xfrm>
          <a:custGeom>
            <a:avLst/>
            <a:gdLst>
              <a:gd name="connsiteX0" fmla="*/ 191 w 95578"/>
              <a:gd name="connsiteY0" fmla="*/ 65 h 228698"/>
              <a:gd name="connsiteX1" fmla="*/ 70041 w 95578"/>
              <a:gd name="connsiteY1" fmla="*/ 95315 h 228698"/>
              <a:gd name="connsiteX2" fmla="*/ 41466 w 95578"/>
              <a:gd name="connsiteY2" fmla="*/ 228665 h 228698"/>
              <a:gd name="connsiteX3" fmla="*/ 95441 w 95578"/>
              <a:gd name="connsiteY3" fmla="*/ 82615 h 228698"/>
              <a:gd name="connsiteX4" fmla="*/ 191 w 95578"/>
              <a:gd name="connsiteY4" fmla="*/ 65 h 22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578" h="228698">
                <a:moveTo>
                  <a:pt x="191" y="65"/>
                </a:moveTo>
                <a:cubicBezTo>
                  <a:pt x="-4042" y="2182"/>
                  <a:pt x="63162" y="57215"/>
                  <a:pt x="70041" y="95315"/>
                </a:cubicBezTo>
                <a:cubicBezTo>
                  <a:pt x="76920" y="133415"/>
                  <a:pt x="37233" y="230782"/>
                  <a:pt x="41466" y="228665"/>
                </a:cubicBezTo>
                <a:cubicBezTo>
                  <a:pt x="45699" y="226548"/>
                  <a:pt x="98616" y="117540"/>
                  <a:pt x="95441" y="82615"/>
                </a:cubicBezTo>
                <a:cubicBezTo>
                  <a:pt x="92266" y="47690"/>
                  <a:pt x="4424" y="-2052"/>
                  <a:pt x="191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026B4267-D7DF-DCF0-B099-4C32EBA1D447}"/>
              </a:ext>
            </a:extLst>
          </p:cNvPr>
          <p:cNvSpPr/>
          <p:nvPr/>
        </p:nvSpPr>
        <p:spPr>
          <a:xfrm>
            <a:off x="5844283" y="5408662"/>
            <a:ext cx="104780" cy="394760"/>
          </a:xfrm>
          <a:custGeom>
            <a:avLst/>
            <a:gdLst>
              <a:gd name="connsiteX0" fmla="*/ 113 w 104780"/>
              <a:gd name="connsiteY0" fmla="*/ 100 h 394760"/>
              <a:gd name="connsiteX1" fmla="*/ 82064 w 104780"/>
              <a:gd name="connsiteY1" fmla="*/ 155376 h 394760"/>
              <a:gd name="connsiteX2" fmla="*/ 17366 w 104780"/>
              <a:gd name="connsiteY2" fmla="*/ 392602 h 394760"/>
              <a:gd name="connsiteX3" fmla="*/ 73438 w 104780"/>
              <a:gd name="connsiteY3" fmla="*/ 267519 h 394760"/>
              <a:gd name="connsiteX4" fmla="*/ 103630 w 104780"/>
              <a:gd name="connsiteY4" fmla="*/ 176942 h 394760"/>
              <a:gd name="connsiteX5" fmla="*/ 113 w 104780"/>
              <a:gd name="connsiteY5" fmla="*/ 100 h 39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780" h="394760">
                <a:moveTo>
                  <a:pt x="113" y="100"/>
                </a:moveTo>
                <a:cubicBezTo>
                  <a:pt x="-3481" y="-3494"/>
                  <a:pt x="79189" y="89959"/>
                  <a:pt x="82064" y="155376"/>
                </a:cubicBezTo>
                <a:cubicBezTo>
                  <a:pt x="84939" y="220793"/>
                  <a:pt x="18804" y="373911"/>
                  <a:pt x="17366" y="392602"/>
                </a:cubicBezTo>
                <a:cubicBezTo>
                  <a:pt x="15928" y="411293"/>
                  <a:pt x="59061" y="303462"/>
                  <a:pt x="73438" y="267519"/>
                </a:cubicBezTo>
                <a:cubicBezTo>
                  <a:pt x="87815" y="231576"/>
                  <a:pt x="110100" y="217198"/>
                  <a:pt x="103630" y="176942"/>
                </a:cubicBezTo>
                <a:cubicBezTo>
                  <a:pt x="97160" y="136686"/>
                  <a:pt x="3707" y="3694"/>
                  <a:pt x="113" y="10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CF64BD7B-5A90-A83F-ADE0-15D207EBD0CC}"/>
              </a:ext>
            </a:extLst>
          </p:cNvPr>
          <p:cNvSpPr/>
          <p:nvPr/>
        </p:nvSpPr>
        <p:spPr>
          <a:xfrm>
            <a:off x="6249805" y="5417160"/>
            <a:ext cx="160683" cy="1164464"/>
          </a:xfrm>
          <a:custGeom>
            <a:avLst/>
            <a:gdLst>
              <a:gd name="connsiteX0" fmla="*/ 147820 w 160683"/>
              <a:gd name="connsiteY0" fmla="*/ 8915 h 1164464"/>
              <a:gd name="connsiteX1" fmla="*/ 147820 w 160683"/>
              <a:gd name="connsiteY1" fmla="*/ 142265 h 1164464"/>
              <a:gd name="connsiteX2" fmla="*/ 150995 w 160683"/>
              <a:gd name="connsiteY2" fmla="*/ 291490 h 1164464"/>
              <a:gd name="connsiteX3" fmla="*/ 8120 w 160683"/>
              <a:gd name="connsiteY3" fmla="*/ 1126515 h 1164464"/>
              <a:gd name="connsiteX4" fmla="*/ 27170 w 160683"/>
              <a:gd name="connsiteY4" fmla="*/ 989990 h 1164464"/>
              <a:gd name="connsiteX5" fmla="*/ 106545 w 160683"/>
              <a:gd name="connsiteY5" fmla="*/ 701065 h 1164464"/>
              <a:gd name="connsiteX6" fmla="*/ 150995 w 160683"/>
              <a:gd name="connsiteY6" fmla="*/ 405790 h 1164464"/>
              <a:gd name="connsiteX7" fmla="*/ 147820 w 160683"/>
              <a:gd name="connsiteY7" fmla="*/ 8915 h 1164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683" h="1164464">
                <a:moveTo>
                  <a:pt x="147820" y="8915"/>
                </a:moveTo>
                <a:cubicBezTo>
                  <a:pt x="147291" y="-35006"/>
                  <a:pt x="147291" y="95169"/>
                  <a:pt x="147820" y="142265"/>
                </a:cubicBezTo>
                <a:cubicBezTo>
                  <a:pt x="148349" y="189361"/>
                  <a:pt x="174278" y="127448"/>
                  <a:pt x="150995" y="291490"/>
                </a:cubicBezTo>
                <a:cubicBezTo>
                  <a:pt x="127712" y="455532"/>
                  <a:pt x="28757" y="1010098"/>
                  <a:pt x="8120" y="1126515"/>
                </a:cubicBezTo>
                <a:cubicBezTo>
                  <a:pt x="-12517" y="1242932"/>
                  <a:pt x="10766" y="1060898"/>
                  <a:pt x="27170" y="989990"/>
                </a:cubicBezTo>
                <a:cubicBezTo>
                  <a:pt x="43574" y="919082"/>
                  <a:pt x="85908" y="798431"/>
                  <a:pt x="106545" y="701065"/>
                </a:cubicBezTo>
                <a:cubicBezTo>
                  <a:pt x="127182" y="603699"/>
                  <a:pt x="142528" y="517973"/>
                  <a:pt x="150995" y="405790"/>
                </a:cubicBezTo>
                <a:cubicBezTo>
                  <a:pt x="159462" y="293607"/>
                  <a:pt x="148349" y="52836"/>
                  <a:pt x="147820" y="89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0ECB96EB-B051-245B-612A-AFCC58E64EAD}"/>
              </a:ext>
            </a:extLst>
          </p:cNvPr>
          <p:cNvSpPr/>
          <p:nvPr/>
        </p:nvSpPr>
        <p:spPr>
          <a:xfrm>
            <a:off x="6711712" y="5036911"/>
            <a:ext cx="282085" cy="863977"/>
          </a:xfrm>
          <a:custGeom>
            <a:avLst/>
            <a:gdLst>
              <a:gd name="connsiteX0" fmla="*/ 238 w 282085"/>
              <a:gd name="connsiteY0" fmla="*/ 1814 h 863977"/>
              <a:gd name="connsiteX1" fmla="*/ 139938 w 282085"/>
              <a:gd name="connsiteY1" fmla="*/ 11339 h 863977"/>
              <a:gd name="connsiteX2" fmla="*/ 206613 w 282085"/>
              <a:gd name="connsiteY2" fmla="*/ 65314 h 863977"/>
              <a:gd name="connsiteX3" fmla="*/ 247888 w 282085"/>
              <a:gd name="connsiteY3" fmla="*/ 138339 h 863977"/>
              <a:gd name="connsiteX4" fmla="*/ 273288 w 282085"/>
              <a:gd name="connsiteY4" fmla="*/ 201839 h 863977"/>
              <a:gd name="connsiteX5" fmla="*/ 279638 w 282085"/>
              <a:gd name="connsiteY5" fmla="*/ 265339 h 863977"/>
              <a:gd name="connsiteX6" fmla="*/ 235188 w 282085"/>
              <a:gd name="connsiteY6" fmla="*/ 430439 h 863977"/>
              <a:gd name="connsiteX7" fmla="*/ 193913 w 282085"/>
              <a:gd name="connsiteY7" fmla="*/ 566964 h 863977"/>
              <a:gd name="connsiteX8" fmla="*/ 111363 w 282085"/>
              <a:gd name="connsiteY8" fmla="*/ 646339 h 863977"/>
              <a:gd name="connsiteX9" fmla="*/ 38338 w 282085"/>
              <a:gd name="connsiteY9" fmla="*/ 862239 h 863977"/>
              <a:gd name="connsiteX10" fmla="*/ 54213 w 282085"/>
              <a:gd name="connsiteY10" fmla="*/ 738414 h 863977"/>
              <a:gd name="connsiteX11" fmla="*/ 158988 w 282085"/>
              <a:gd name="connsiteY11" fmla="*/ 566964 h 863977"/>
              <a:gd name="connsiteX12" fmla="*/ 260588 w 282085"/>
              <a:gd name="connsiteY12" fmla="*/ 239939 h 863977"/>
              <a:gd name="connsiteX13" fmla="*/ 212963 w 282085"/>
              <a:gd name="connsiteY13" fmla="*/ 71664 h 863977"/>
              <a:gd name="connsiteX14" fmla="*/ 108188 w 282085"/>
              <a:gd name="connsiteY14" fmla="*/ 36739 h 863977"/>
              <a:gd name="connsiteX15" fmla="*/ 238 w 282085"/>
              <a:gd name="connsiteY15" fmla="*/ 1814 h 863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2085" h="863977">
                <a:moveTo>
                  <a:pt x="238" y="1814"/>
                </a:moveTo>
                <a:cubicBezTo>
                  <a:pt x="5530" y="-2419"/>
                  <a:pt x="105542" y="756"/>
                  <a:pt x="139938" y="11339"/>
                </a:cubicBezTo>
                <a:cubicBezTo>
                  <a:pt x="174334" y="21922"/>
                  <a:pt x="188621" y="44147"/>
                  <a:pt x="206613" y="65314"/>
                </a:cubicBezTo>
                <a:cubicBezTo>
                  <a:pt x="224605" y="86481"/>
                  <a:pt x="236776" y="115585"/>
                  <a:pt x="247888" y="138339"/>
                </a:cubicBezTo>
                <a:cubicBezTo>
                  <a:pt x="259000" y="161093"/>
                  <a:pt x="267996" y="180673"/>
                  <a:pt x="273288" y="201839"/>
                </a:cubicBezTo>
                <a:cubicBezTo>
                  <a:pt x="278580" y="223005"/>
                  <a:pt x="285988" y="227239"/>
                  <a:pt x="279638" y="265339"/>
                </a:cubicBezTo>
                <a:cubicBezTo>
                  <a:pt x="273288" y="303439"/>
                  <a:pt x="249475" y="380168"/>
                  <a:pt x="235188" y="430439"/>
                </a:cubicBezTo>
                <a:cubicBezTo>
                  <a:pt x="220901" y="480710"/>
                  <a:pt x="214550" y="530981"/>
                  <a:pt x="193913" y="566964"/>
                </a:cubicBezTo>
                <a:cubicBezTo>
                  <a:pt x="173276" y="602947"/>
                  <a:pt x="137292" y="597127"/>
                  <a:pt x="111363" y="646339"/>
                </a:cubicBezTo>
                <a:cubicBezTo>
                  <a:pt x="85434" y="695551"/>
                  <a:pt x="47863" y="846893"/>
                  <a:pt x="38338" y="862239"/>
                </a:cubicBezTo>
                <a:cubicBezTo>
                  <a:pt x="28813" y="877585"/>
                  <a:pt x="34105" y="787627"/>
                  <a:pt x="54213" y="738414"/>
                </a:cubicBezTo>
                <a:cubicBezTo>
                  <a:pt x="74321" y="689202"/>
                  <a:pt x="124592" y="650043"/>
                  <a:pt x="158988" y="566964"/>
                </a:cubicBezTo>
                <a:cubicBezTo>
                  <a:pt x="193384" y="483885"/>
                  <a:pt x="251592" y="322489"/>
                  <a:pt x="260588" y="239939"/>
                </a:cubicBezTo>
                <a:cubicBezTo>
                  <a:pt x="269584" y="157389"/>
                  <a:pt x="238363" y="105531"/>
                  <a:pt x="212963" y="71664"/>
                </a:cubicBezTo>
                <a:cubicBezTo>
                  <a:pt x="187563" y="37797"/>
                  <a:pt x="137292" y="46793"/>
                  <a:pt x="108188" y="36739"/>
                </a:cubicBezTo>
                <a:cubicBezTo>
                  <a:pt x="79084" y="26685"/>
                  <a:pt x="-5054" y="6047"/>
                  <a:pt x="238" y="18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E06819B8-24AB-B8D0-AFEE-0FF3C186AB28}"/>
              </a:ext>
            </a:extLst>
          </p:cNvPr>
          <p:cNvSpPr/>
          <p:nvPr/>
        </p:nvSpPr>
        <p:spPr>
          <a:xfrm>
            <a:off x="6762573" y="5152436"/>
            <a:ext cx="144611" cy="102304"/>
          </a:xfrm>
          <a:custGeom>
            <a:avLst/>
            <a:gdLst>
              <a:gd name="connsiteX0" fmla="*/ 177 w 144611"/>
              <a:gd name="connsiteY0" fmla="*/ 6939 h 102304"/>
              <a:gd name="connsiteX1" fmla="*/ 92252 w 144611"/>
              <a:gd name="connsiteY1" fmla="*/ 6939 h 102304"/>
              <a:gd name="connsiteX2" fmla="*/ 143052 w 144611"/>
              <a:gd name="connsiteY2" fmla="*/ 102189 h 102304"/>
              <a:gd name="connsiteX3" fmla="*/ 130352 w 144611"/>
              <a:gd name="connsiteY3" fmla="*/ 25989 h 102304"/>
              <a:gd name="connsiteX4" fmla="*/ 117652 w 144611"/>
              <a:gd name="connsiteY4" fmla="*/ 3764 h 102304"/>
              <a:gd name="connsiteX5" fmla="*/ 177 w 144611"/>
              <a:gd name="connsiteY5" fmla="*/ 6939 h 102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611" h="102304">
                <a:moveTo>
                  <a:pt x="177" y="6939"/>
                </a:moveTo>
                <a:cubicBezTo>
                  <a:pt x="-4056" y="7468"/>
                  <a:pt x="68440" y="-8936"/>
                  <a:pt x="92252" y="6939"/>
                </a:cubicBezTo>
                <a:cubicBezTo>
                  <a:pt x="116065" y="22814"/>
                  <a:pt x="136702" y="99014"/>
                  <a:pt x="143052" y="102189"/>
                </a:cubicBezTo>
                <a:cubicBezTo>
                  <a:pt x="149402" y="105364"/>
                  <a:pt x="134585" y="42393"/>
                  <a:pt x="130352" y="25989"/>
                </a:cubicBezTo>
                <a:cubicBezTo>
                  <a:pt x="126119" y="9585"/>
                  <a:pt x="134056" y="10114"/>
                  <a:pt x="117652" y="3764"/>
                </a:cubicBezTo>
                <a:cubicBezTo>
                  <a:pt x="101248" y="-2586"/>
                  <a:pt x="4410" y="6410"/>
                  <a:pt x="177" y="69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3BC5F6B6-71FA-2781-BE84-64EDF6C01D98}"/>
              </a:ext>
            </a:extLst>
          </p:cNvPr>
          <p:cNvSpPr/>
          <p:nvPr/>
        </p:nvSpPr>
        <p:spPr>
          <a:xfrm>
            <a:off x="6772198" y="5098079"/>
            <a:ext cx="127492" cy="32903"/>
          </a:xfrm>
          <a:custGeom>
            <a:avLst/>
            <a:gdLst>
              <a:gd name="connsiteX0" fmla="*/ 77 w 127492"/>
              <a:gd name="connsiteY0" fmla="*/ 7321 h 32903"/>
              <a:gd name="connsiteX1" fmla="*/ 98502 w 127492"/>
              <a:gd name="connsiteY1" fmla="*/ 13671 h 32903"/>
              <a:gd name="connsiteX2" fmla="*/ 127077 w 127492"/>
              <a:gd name="connsiteY2" fmla="*/ 32721 h 32903"/>
              <a:gd name="connsiteX3" fmla="*/ 82627 w 127492"/>
              <a:gd name="connsiteY3" fmla="*/ 971 h 32903"/>
              <a:gd name="connsiteX4" fmla="*/ 77 w 127492"/>
              <a:gd name="connsiteY4" fmla="*/ 7321 h 32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492" h="32903">
                <a:moveTo>
                  <a:pt x="77" y="7321"/>
                </a:moveTo>
                <a:cubicBezTo>
                  <a:pt x="2723" y="9438"/>
                  <a:pt x="77335" y="9438"/>
                  <a:pt x="98502" y="13671"/>
                </a:cubicBezTo>
                <a:cubicBezTo>
                  <a:pt x="119669" y="17904"/>
                  <a:pt x="129723" y="34838"/>
                  <a:pt x="127077" y="32721"/>
                </a:cubicBezTo>
                <a:cubicBezTo>
                  <a:pt x="124431" y="30604"/>
                  <a:pt x="102206" y="4675"/>
                  <a:pt x="82627" y="971"/>
                </a:cubicBezTo>
                <a:cubicBezTo>
                  <a:pt x="63048" y="-2733"/>
                  <a:pt x="-2569" y="5204"/>
                  <a:pt x="77" y="73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50EB20B8-EB50-1DB8-6D71-CF19A26C2D68}"/>
              </a:ext>
            </a:extLst>
          </p:cNvPr>
          <p:cNvSpPr/>
          <p:nvPr/>
        </p:nvSpPr>
        <p:spPr>
          <a:xfrm>
            <a:off x="6745280" y="5199563"/>
            <a:ext cx="30612" cy="701418"/>
          </a:xfrm>
          <a:custGeom>
            <a:avLst/>
            <a:gdLst>
              <a:gd name="connsiteX0" fmla="*/ 14295 w 30612"/>
              <a:gd name="connsiteY0" fmla="*/ 1087 h 701418"/>
              <a:gd name="connsiteX1" fmla="*/ 4770 w 30612"/>
              <a:gd name="connsiteY1" fmla="*/ 461462 h 701418"/>
              <a:gd name="connsiteX2" fmla="*/ 1595 w 30612"/>
              <a:gd name="connsiteY2" fmla="*/ 699587 h 701418"/>
              <a:gd name="connsiteX3" fmla="*/ 30170 w 30612"/>
              <a:gd name="connsiteY3" fmla="*/ 343987 h 701418"/>
              <a:gd name="connsiteX4" fmla="*/ 14295 w 30612"/>
              <a:gd name="connsiteY4" fmla="*/ 1087 h 70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12" h="701418">
                <a:moveTo>
                  <a:pt x="14295" y="1087"/>
                </a:moveTo>
                <a:cubicBezTo>
                  <a:pt x="10062" y="20666"/>
                  <a:pt x="6887" y="345045"/>
                  <a:pt x="4770" y="461462"/>
                </a:cubicBezTo>
                <a:cubicBezTo>
                  <a:pt x="2653" y="577879"/>
                  <a:pt x="-2638" y="719166"/>
                  <a:pt x="1595" y="699587"/>
                </a:cubicBezTo>
                <a:cubicBezTo>
                  <a:pt x="5828" y="680008"/>
                  <a:pt x="26995" y="456699"/>
                  <a:pt x="30170" y="343987"/>
                </a:cubicBezTo>
                <a:cubicBezTo>
                  <a:pt x="33345" y="231275"/>
                  <a:pt x="18528" y="-18492"/>
                  <a:pt x="14295" y="10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F76E0348-9DA2-ABE2-2CC6-42B79FC26208}"/>
              </a:ext>
            </a:extLst>
          </p:cNvPr>
          <p:cNvSpPr/>
          <p:nvPr/>
        </p:nvSpPr>
        <p:spPr>
          <a:xfrm>
            <a:off x="6760990" y="5270074"/>
            <a:ext cx="172175" cy="403506"/>
          </a:xfrm>
          <a:custGeom>
            <a:avLst/>
            <a:gdLst>
              <a:gd name="connsiteX0" fmla="*/ 166860 w 172175"/>
              <a:gd name="connsiteY0" fmla="*/ 426 h 403506"/>
              <a:gd name="connsiteX1" fmla="*/ 150985 w 172175"/>
              <a:gd name="connsiteY1" fmla="*/ 178226 h 403506"/>
              <a:gd name="connsiteX2" fmla="*/ 1760 w 172175"/>
              <a:gd name="connsiteY2" fmla="*/ 400476 h 403506"/>
              <a:gd name="connsiteX3" fmla="*/ 71610 w 172175"/>
              <a:gd name="connsiteY3" fmla="*/ 302051 h 403506"/>
              <a:gd name="connsiteX4" fmla="*/ 109710 w 172175"/>
              <a:gd name="connsiteY4" fmla="*/ 229026 h 403506"/>
              <a:gd name="connsiteX5" fmla="*/ 166860 w 172175"/>
              <a:gd name="connsiteY5" fmla="*/ 426 h 40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175" h="403506">
                <a:moveTo>
                  <a:pt x="166860" y="426"/>
                </a:moveTo>
                <a:cubicBezTo>
                  <a:pt x="173739" y="-8041"/>
                  <a:pt x="178502" y="111551"/>
                  <a:pt x="150985" y="178226"/>
                </a:cubicBezTo>
                <a:cubicBezTo>
                  <a:pt x="123468" y="244901"/>
                  <a:pt x="14989" y="379838"/>
                  <a:pt x="1760" y="400476"/>
                </a:cubicBezTo>
                <a:cubicBezTo>
                  <a:pt x="-11469" y="421114"/>
                  <a:pt x="53618" y="330626"/>
                  <a:pt x="71610" y="302051"/>
                </a:cubicBezTo>
                <a:cubicBezTo>
                  <a:pt x="89602" y="273476"/>
                  <a:pt x="93306" y="271359"/>
                  <a:pt x="109710" y="229026"/>
                </a:cubicBezTo>
                <a:cubicBezTo>
                  <a:pt x="126114" y="186693"/>
                  <a:pt x="159981" y="8893"/>
                  <a:pt x="166860" y="4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5E3022F4-C309-0D5E-FAC9-234A943C161A}"/>
              </a:ext>
            </a:extLst>
          </p:cNvPr>
          <p:cNvSpPr/>
          <p:nvPr/>
        </p:nvSpPr>
        <p:spPr>
          <a:xfrm>
            <a:off x="6778596" y="5305352"/>
            <a:ext cx="87567" cy="235180"/>
          </a:xfrm>
          <a:custGeom>
            <a:avLst/>
            <a:gdLst>
              <a:gd name="connsiteX0" fmla="*/ 73054 w 87567"/>
              <a:gd name="connsiteY0" fmla="*/ 73 h 235180"/>
              <a:gd name="connsiteX1" fmla="*/ 73054 w 87567"/>
              <a:gd name="connsiteY1" fmla="*/ 136598 h 235180"/>
              <a:gd name="connsiteX2" fmla="*/ 29 w 87567"/>
              <a:gd name="connsiteY2" fmla="*/ 235023 h 235180"/>
              <a:gd name="connsiteX3" fmla="*/ 82579 w 87567"/>
              <a:gd name="connsiteY3" fmla="*/ 155648 h 235180"/>
              <a:gd name="connsiteX4" fmla="*/ 73054 w 87567"/>
              <a:gd name="connsiteY4" fmla="*/ 73 h 235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567" h="235180">
                <a:moveTo>
                  <a:pt x="73054" y="73"/>
                </a:moveTo>
                <a:cubicBezTo>
                  <a:pt x="71467" y="-3102"/>
                  <a:pt x="85225" y="97440"/>
                  <a:pt x="73054" y="136598"/>
                </a:cubicBezTo>
                <a:cubicBezTo>
                  <a:pt x="60883" y="175756"/>
                  <a:pt x="-1558" y="231848"/>
                  <a:pt x="29" y="235023"/>
                </a:cubicBezTo>
                <a:cubicBezTo>
                  <a:pt x="1616" y="238198"/>
                  <a:pt x="67762" y="192690"/>
                  <a:pt x="82579" y="155648"/>
                </a:cubicBezTo>
                <a:cubicBezTo>
                  <a:pt x="97396" y="118606"/>
                  <a:pt x="74641" y="3248"/>
                  <a:pt x="73054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0C26C3E3-1967-40FB-F38F-245D8B61E44B}"/>
              </a:ext>
            </a:extLst>
          </p:cNvPr>
          <p:cNvSpPr/>
          <p:nvPr/>
        </p:nvSpPr>
        <p:spPr>
          <a:xfrm>
            <a:off x="6488417" y="5705474"/>
            <a:ext cx="262415" cy="594799"/>
          </a:xfrm>
          <a:custGeom>
            <a:avLst/>
            <a:gdLst>
              <a:gd name="connsiteX0" fmla="*/ 220358 w 262415"/>
              <a:gd name="connsiteY0" fmla="*/ 1 h 594799"/>
              <a:gd name="connsiteX1" fmla="*/ 255283 w 262415"/>
              <a:gd name="connsiteY1" fmla="*/ 238126 h 594799"/>
              <a:gd name="connsiteX2" fmla="*/ 207658 w 262415"/>
              <a:gd name="connsiteY2" fmla="*/ 295276 h 594799"/>
              <a:gd name="connsiteX3" fmla="*/ 26683 w 262415"/>
              <a:gd name="connsiteY3" fmla="*/ 552451 h 594799"/>
              <a:gd name="connsiteX4" fmla="*/ 4458 w 262415"/>
              <a:gd name="connsiteY4" fmla="*/ 587376 h 594799"/>
              <a:gd name="connsiteX5" fmla="*/ 61608 w 262415"/>
              <a:gd name="connsiteY5" fmla="*/ 476251 h 594799"/>
              <a:gd name="connsiteX6" fmla="*/ 179083 w 262415"/>
              <a:gd name="connsiteY6" fmla="*/ 304801 h 594799"/>
              <a:gd name="connsiteX7" fmla="*/ 261633 w 262415"/>
              <a:gd name="connsiteY7" fmla="*/ 234951 h 594799"/>
              <a:gd name="connsiteX8" fmla="*/ 220358 w 262415"/>
              <a:gd name="connsiteY8" fmla="*/ 1 h 59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2415" h="594799">
                <a:moveTo>
                  <a:pt x="220358" y="1"/>
                </a:moveTo>
                <a:cubicBezTo>
                  <a:pt x="219300" y="530"/>
                  <a:pt x="257400" y="188914"/>
                  <a:pt x="255283" y="238126"/>
                </a:cubicBezTo>
                <a:cubicBezTo>
                  <a:pt x="253166" y="287338"/>
                  <a:pt x="245758" y="242889"/>
                  <a:pt x="207658" y="295276"/>
                </a:cubicBezTo>
                <a:cubicBezTo>
                  <a:pt x="169558" y="347663"/>
                  <a:pt x="60550" y="503768"/>
                  <a:pt x="26683" y="552451"/>
                </a:cubicBezTo>
                <a:cubicBezTo>
                  <a:pt x="-7184" y="601134"/>
                  <a:pt x="-1363" y="600076"/>
                  <a:pt x="4458" y="587376"/>
                </a:cubicBezTo>
                <a:cubicBezTo>
                  <a:pt x="10279" y="574676"/>
                  <a:pt x="32504" y="523347"/>
                  <a:pt x="61608" y="476251"/>
                </a:cubicBezTo>
                <a:cubicBezTo>
                  <a:pt x="90712" y="429155"/>
                  <a:pt x="145746" y="345018"/>
                  <a:pt x="179083" y="304801"/>
                </a:cubicBezTo>
                <a:cubicBezTo>
                  <a:pt x="212420" y="264584"/>
                  <a:pt x="254225" y="280989"/>
                  <a:pt x="261633" y="234951"/>
                </a:cubicBezTo>
                <a:cubicBezTo>
                  <a:pt x="269041" y="188914"/>
                  <a:pt x="221416" y="-528"/>
                  <a:pt x="220358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325ACE04-6BC6-6292-56E4-5F38AA9DF6A4}"/>
              </a:ext>
            </a:extLst>
          </p:cNvPr>
          <p:cNvSpPr/>
          <p:nvPr/>
        </p:nvSpPr>
        <p:spPr>
          <a:xfrm>
            <a:off x="6324483" y="6009950"/>
            <a:ext cx="413644" cy="524612"/>
          </a:xfrm>
          <a:custGeom>
            <a:avLst/>
            <a:gdLst>
              <a:gd name="connsiteX0" fmla="*/ 412867 w 413644"/>
              <a:gd name="connsiteY0" fmla="*/ 325 h 524612"/>
              <a:gd name="connsiteX1" fmla="*/ 260467 w 413644"/>
              <a:gd name="connsiteY1" fmla="*/ 343225 h 524612"/>
              <a:gd name="connsiteX2" fmla="*/ 162042 w 413644"/>
              <a:gd name="connsiteY2" fmla="*/ 467050 h 524612"/>
              <a:gd name="connsiteX3" fmla="*/ 108067 w 413644"/>
              <a:gd name="connsiteY3" fmla="*/ 501975 h 524612"/>
              <a:gd name="connsiteX4" fmla="*/ 117 w 413644"/>
              <a:gd name="connsiteY4" fmla="*/ 524200 h 524612"/>
              <a:gd name="connsiteX5" fmla="*/ 130292 w 413644"/>
              <a:gd name="connsiteY5" fmla="*/ 482925 h 524612"/>
              <a:gd name="connsiteX6" fmla="*/ 190617 w 413644"/>
              <a:gd name="connsiteY6" fmla="*/ 409900 h 524612"/>
              <a:gd name="connsiteX7" fmla="*/ 412867 w 413644"/>
              <a:gd name="connsiteY7" fmla="*/ 325 h 524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3644" h="524612">
                <a:moveTo>
                  <a:pt x="412867" y="325"/>
                </a:moveTo>
                <a:cubicBezTo>
                  <a:pt x="424509" y="-10788"/>
                  <a:pt x="302271" y="265437"/>
                  <a:pt x="260467" y="343225"/>
                </a:cubicBezTo>
                <a:cubicBezTo>
                  <a:pt x="218663" y="421013"/>
                  <a:pt x="187442" y="440592"/>
                  <a:pt x="162042" y="467050"/>
                </a:cubicBezTo>
                <a:cubicBezTo>
                  <a:pt x="136642" y="493508"/>
                  <a:pt x="135054" y="492450"/>
                  <a:pt x="108067" y="501975"/>
                </a:cubicBezTo>
                <a:cubicBezTo>
                  <a:pt x="81080" y="511500"/>
                  <a:pt x="-3587" y="527375"/>
                  <a:pt x="117" y="524200"/>
                </a:cubicBezTo>
                <a:cubicBezTo>
                  <a:pt x="3821" y="521025"/>
                  <a:pt x="98542" y="501975"/>
                  <a:pt x="130292" y="482925"/>
                </a:cubicBezTo>
                <a:cubicBezTo>
                  <a:pt x="162042" y="463875"/>
                  <a:pt x="145109" y="488217"/>
                  <a:pt x="190617" y="409900"/>
                </a:cubicBezTo>
                <a:cubicBezTo>
                  <a:pt x="236125" y="331583"/>
                  <a:pt x="401225" y="11438"/>
                  <a:pt x="412867" y="3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597B2E3F-3C5C-843C-8F6F-1408C1079894}"/>
              </a:ext>
            </a:extLst>
          </p:cNvPr>
          <p:cNvSpPr/>
          <p:nvPr/>
        </p:nvSpPr>
        <p:spPr>
          <a:xfrm>
            <a:off x="6419669" y="5536726"/>
            <a:ext cx="209731" cy="450452"/>
          </a:xfrm>
          <a:custGeom>
            <a:avLst/>
            <a:gdLst>
              <a:gd name="connsiteX0" fmla="*/ 95431 w 209731"/>
              <a:gd name="connsiteY0" fmla="*/ 474 h 450452"/>
              <a:gd name="connsiteX1" fmla="*/ 152581 w 209731"/>
              <a:gd name="connsiteY1" fmla="*/ 295749 h 450452"/>
              <a:gd name="connsiteX2" fmla="*/ 92256 w 209731"/>
              <a:gd name="connsiteY2" fmla="*/ 368774 h 450452"/>
              <a:gd name="connsiteX3" fmla="*/ 181 w 209731"/>
              <a:gd name="connsiteY3" fmla="*/ 448149 h 450452"/>
              <a:gd name="connsiteX4" fmla="*/ 117656 w 209731"/>
              <a:gd name="connsiteY4" fmla="*/ 429099 h 450452"/>
              <a:gd name="connsiteX5" fmla="*/ 209731 w 209731"/>
              <a:gd name="connsiteY5" fmla="*/ 429099 h 450452"/>
              <a:gd name="connsiteX6" fmla="*/ 41456 w 209731"/>
              <a:gd name="connsiteY6" fmla="*/ 429099 h 450452"/>
              <a:gd name="connsiteX7" fmla="*/ 187506 w 209731"/>
              <a:gd name="connsiteY7" fmla="*/ 327499 h 450452"/>
              <a:gd name="connsiteX8" fmla="*/ 162106 w 209731"/>
              <a:gd name="connsiteY8" fmla="*/ 229074 h 450452"/>
              <a:gd name="connsiteX9" fmla="*/ 95431 w 209731"/>
              <a:gd name="connsiteY9" fmla="*/ 474 h 450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9731" h="450452">
                <a:moveTo>
                  <a:pt x="95431" y="474"/>
                </a:moveTo>
                <a:cubicBezTo>
                  <a:pt x="93844" y="11586"/>
                  <a:pt x="153110" y="234366"/>
                  <a:pt x="152581" y="295749"/>
                </a:cubicBezTo>
                <a:cubicBezTo>
                  <a:pt x="152052" y="357132"/>
                  <a:pt x="117656" y="343374"/>
                  <a:pt x="92256" y="368774"/>
                </a:cubicBezTo>
                <a:cubicBezTo>
                  <a:pt x="66856" y="394174"/>
                  <a:pt x="-4052" y="438095"/>
                  <a:pt x="181" y="448149"/>
                </a:cubicBezTo>
                <a:cubicBezTo>
                  <a:pt x="4414" y="458203"/>
                  <a:pt x="82731" y="432274"/>
                  <a:pt x="117656" y="429099"/>
                </a:cubicBezTo>
                <a:cubicBezTo>
                  <a:pt x="152581" y="425924"/>
                  <a:pt x="209731" y="429099"/>
                  <a:pt x="209731" y="429099"/>
                </a:cubicBezTo>
                <a:cubicBezTo>
                  <a:pt x="197031" y="429099"/>
                  <a:pt x="45160" y="446032"/>
                  <a:pt x="41456" y="429099"/>
                </a:cubicBezTo>
                <a:cubicBezTo>
                  <a:pt x="37752" y="412166"/>
                  <a:pt x="167398" y="360837"/>
                  <a:pt x="187506" y="327499"/>
                </a:cubicBezTo>
                <a:cubicBezTo>
                  <a:pt x="207614" y="294162"/>
                  <a:pt x="173218" y="281461"/>
                  <a:pt x="162106" y="229074"/>
                </a:cubicBezTo>
                <a:cubicBezTo>
                  <a:pt x="150994" y="176687"/>
                  <a:pt x="97018" y="-10638"/>
                  <a:pt x="95431" y="4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9D16EC15-42C1-463C-85F0-CFE3D72CC05E}"/>
              </a:ext>
            </a:extLst>
          </p:cNvPr>
          <p:cNvSpPr/>
          <p:nvPr/>
        </p:nvSpPr>
        <p:spPr>
          <a:xfrm>
            <a:off x="6425952" y="5933976"/>
            <a:ext cx="192297" cy="136809"/>
          </a:xfrm>
          <a:custGeom>
            <a:avLst/>
            <a:gdLst>
              <a:gd name="connsiteX0" fmla="*/ 248 w 192297"/>
              <a:gd name="connsiteY0" fmla="*/ 133449 h 136809"/>
              <a:gd name="connsiteX1" fmla="*/ 124073 w 192297"/>
              <a:gd name="connsiteY1" fmla="*/ 31849 h 136809"/>
              <a:gd name="connsiteX2" fmla="*/ 190748 w 192297"/>
              <a:gd name="connsiteY2" fmla="*/ 136624 h 136809"/>
              <a:gd name="connsiteX3" fmla="*/ 158998 w 192297"/>
              <a:gd name="connsiteY3" fmla="*/ 99 h 136809"/>
              <a:gd name="connsiteX4" fmla="*/ 248 w 192297"/>
              <a:gd name="connsiteY4" fmla="*/ 133449 h 136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297" h="136809">
                <a:moveTo>
                  <a:pt x="248" y="133449"/>
                </a:moveTo>
                <a:cubicBezTo>
                  <a:pt x="-5573" y="138741"/>
                  <a:pt x="92323" y="31320"/>
                  <a:pt x="124073" y="31849"/>
                </a:cubicBezTo>
                <a:cubicBezTo>
                  <a:pt x="155823" y="32378"/>
                  <a:pt x="184927" y="141916"/>
                  <a:pt x="190748" y="136624"/>
                </a:cubicBezTo>
                <a:cubicBezTo>
                  <a:pt x="196569" y="131332"/>
                  <a:pt x="185986" y="4332"/>
                  <a:pt x="158998" y="99"/>
                </a:cubicBezTo>
                <a:cubicBezTo>
                  <a:pt x="132011" y="-4134"/>
                  <a:pt x="6069" y="128157"/>
                  <a:pt x="248" y="1334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A099E51C-1C60-3D0A-07EA-DC16B84675F0}"/>
              </a:ext>
            </a:extLst>
          </p:cNvPr>
          <p:cNvSpPr/>
          <p:nvPr/>
        </p:nvSpPr>
        <p:spPr>
          <a:xfrm>
            <a:off x="6250444" y="4664885"/>
            <a:ext cx="113347" cy="689591"/>
          </a:xfrm>
          <a:custGeom>
            <a:avLst/>
            <a:gdLst>
              <a:gd name="connsiteX0" fmla="*/ 44 w 113347"/>
              <a:gd name="connsiteY0" fmla="*/ 3148 h 689591"/>
              <a:gd name="connsiteX1" fmla="*/ 96077 w 113347"/>
              <a:gd name="connsiteY1" fmla="*/ 520890 h 689591"/>
              <a:gd name="connsiteX2" fmla="*/ 112778 w 113347"/>
              <a:gd name="connsiteY2" fmla="*/ 687904 h 689591"/>
              <a:gd name="connsiteX3" fmla="*/ 108603 w 113347"/>
              <a:gd name="connsiteY3" fmla="*/ 596047 h 689591"/>
              <a:gd name="connsiteX4" fmla="*/ 100252 w 113347"/>
              <a:gd name="connsiteY4" fmla="*/ 420682 h 689591"/>
              <a:gd name="connsiteX5" fmla="*/ 83551 w 113347"/>
              <a:gd name="connsiteY5" fmla="*/ 307948 h 689591"/>
              <a:gd name="connsiteX6" fmla="*/ 44 w 113347"/>
              <a:gd name="connsiteY6" fmla="*/ 3148 h 689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347" h="689591">
                <a:moveTo>
                  <a:pt x="44" y="3148"/>
                </a:moveTo>
                <a:cubicBezTo>
                  <a:pt x="2132" y="38638"/>
                  <a:pt x="77288" y="406764"/>
                  <a:pt x="96077" y="520890"/>
                </a:cubicBezTo>
                <a:cubicBezTo>
                  <a:pt x="114866" y="635016"/>
                  <a:pt x="110690" y="675378"/>
                  <a:pt x="112778" y="687904"/>
                </a:cubicBezTo>
                <a:cubicBezTo>
                  <a:pt x="114866" y="700430"/>
                  <a:pt x="110691" y="640584"/>
                  <a:pt x="108603" y="596047"/>
                </a:cubicBezTo>
                <a:cubicBezTo>
                  <a:pt x="106515" y="551510"/>
                  <a:pt x="104427" y="468698"/>
                  <a:pt x="100252" y="420682"/>
                </a:cubicBezTo>
                <a:cubicBezTo>
                  <a:pt x="96077" y="372666"/>
                  <a:pt x="97469" y="373362"/>
                  <a:pt x="83551" y="307948"/>
                </a:cubicBezTo>
                <a:cubicBezTo>
                  <a:pt x="69633" y="242534"/>
                  <a:pt x="-2044" y="-32342"/>
                  <a:pt x="44" y="3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0F87DAD3-9228-C50F-7FC2-47CE2B394CE3}"/>
              </a:ext>
            </a:extLst>
          </p:cNvPr>
          <p:cNvSpPr/>
          <p:nvPr/>
        </p:nvSpPr>
        <p:spPr>
          <a:xfrm>
            <a:off x="2931772" y="5077126"/>
            <a:ext cx="70511" cy="363011"/>
          </a:xfrm>
          <a:custGeom>
            <a:avLst/>
            <a:gdLst>
              <a:gd name="connsiteX0" fmla="*/ 70299 w 70511"/>
              <a:gd name="connsiteY0" fmla="*/ 90 h 363011"/>
              <a:gd name="connsiteX1" fmla="*/ 24370 w 70511"/>
              <a:gd name="connsiteY1" fmla="*/ 154578 h 363011"/>
              <a:gd name="connsiteX2" fmla="*/ 16020 w 70511"/>
              <a:gd name="connsiteY2" fmla="*/ 359170 h 363011"/>
              <a:gd name="connsiteX3" fmla="*/ 7669 w 70511"/>
              <a:gd name="connsiteY3" fmla="*/ 279838 h 363011"/>
              <a:gd name="connsiteX4" fmla="*/ 3494 w 70511"/>
              <a:gd name="connsiteY4" fmla="*/ 175455 h 363011"/>
              <a:gd name="connsiteX5" fmla="*/ 70299 w 70511"/>
              <a:gd name="connsiteY5" fmla="*/ 90 h 363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511" h="363011">
                <a:moveTo>
                  <a:pt x="70299" y="90"/>
                </a:moveTo>
                <a:cubicBezTo>
                  <a:pt x="73778" y="-3389"/>
                  <a:pt x="33416" y="94731"/>
                  <a:pt x="24370" y="154578"/>
                </a:cubicBezTo>
                <a:cubicBezTo>
                  <a:pt x="15323" y="214425"/>
                  <a:pt x="18803" y="338293"/>
                  <a:pt x="16020" y="359170"/>
                </a:cubicBezTo>
                <a:cubicBezTo>
                  <a:pt x="13237" y="380047"/>
                  <a:pt x="9757" y="310457"/>
                  <a:pt x="7669" y="279838"/>
                </a:cubicBezTo>
                <a:cubicBezTo>
                  <a:pt x="5581" y="249219"/>
                  <a:pt x="-5553" y="214425"/>
                  <a:pt x="3494" y="175455"/>
                </a:cubicBezTo>
                <a:cubicBezTo>
                  <a:pt x="12541" y="136485"/>
                  <a:pt x="66820" y="3569"/>
                  <a:pt x="70299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73D112F3-2BFC-4ACA-3326-FAC44AE05FEA}"/>
              </a:ext>
            </a:extLst>
          </p:cNvPr>
          <p:cNvSpPr/>
          <p:nvPr/>
        </p:nvSpPr>
        <p:spPr>
          <a:xfrm>
            <a:off x="3072757" y="4090654"/>
            <a:ext cx="280846" cy="384517"/>
          </a:xfrm>
          <a:custGeom>
            <a:avLst/>
            <a:gdLst>
              <a:gd name="connsiteX0" fmla="*/ 280043 w 280846"/>
              <a:gd name="connsiteY0" fmla="*/ 1182 h 384517"/>
              <a:gd name="connsiteX1" fmla="*/ 150607 w 280846"/>
              <a:gd name="connsiteY1" fmla="*/ 122267 h 384517"/>
              <a:gd name="connsiteX2" fmla="*/ 4470 w 280846"/>
              <a:gd name="connsiteY2" fmla="*/ 376962 h 384517"/>
              <a:gd name="connsiteX3" fmla="*/ 42048 w 280846"/>
              <a:gd name="connsiteY3" fmla="*/ 305982 h 384517"/>
              <a:gd name="connsiteX4" fmla="*/ 87977 w 280846"/>
              <a:gd name="connsiteY4" fmla="*/ 189072 h 384517"/>
              <a:gd name="connsiteX5" fmla="*/ 280043 w 280846"/>
              <a:gd name="connsiteY5" fmla="*/ 1182 h 384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846" h="384517">
                <a:moveTo>
                  <a:pt x="280043" y="1182"/>
                </a:moveTo>
                <a:cubicBezTo>
                  <a:pt x="290481" y="-9952"/>
                  <a:pt x="196536" y="59637"/>
                  <a:pt x="150607" y="122267"/>
                </a:cubicBezTo>
                <a:cubicBezTo>
                  <a:pt x="104678" y="184897"/>
                  <a:pt x="22563" y="346343"/>
                  <a:pt x="4470" y="376962"/>
                </a:cubicBezTo>
                <a:cubicBezTo>
                  <a:pt x="-13623" y="407581"/>
                  <a:pt x="28130" y="337297"/>
                  <a:pt x="42048" y="305982"/>
                </a:cubicBezTo>
                <a:cubicBezTo>
                  <a:pt x="55966" y="274667"/>
                  <a:pt x="49703" y="236393"/>
                  <a:pt x="87977" y="189072"/>
                </a:cubicBezTo>
                <a:cubicBezTo>
                  <a:pt x="126251" y="141751"/>
                  <a:pt x="269605" y="12316"/>
                  <a:pt x="280043" y="1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36892AE1-EE79-6F6F-3C76-37EB7A18341E}"/>
              </a:ext>
            </a:extLst>
          </p:cNvPr>
          <p:cNvSpPr/>
          <p:nvPr/>
        </p:nvSpPr>
        <p:spPr>
          <a:xfrm>
            <a:off x="2742133" y="4337737"/>
            <a:ext cx="302138" cy="747888"/>
          </a:xfrm>
          <a:custGeom>
            <a:avLst/>
            <a:gdLst>
              <a:gd name="connsiteX0" fmla="*/ 301692 w 302138"/>
              <a:gd name="connsiteY0" fmla="*/ 444 h 747888"/>
              <a:gd name="connsiteX1" fmla="*/ 84574 w 302138"/>
              <a:gd name="connsiteY1" fmla="*/ 309419 h 747888"/>
              <a:gd name="connsiteX2" fmla="*/ 134678 w 302138"/>
              <a:gd name="connsiteY2" fmla="*/ 217562 h 747888"/>
              <a:gd name="connsiteX3" fmla="*/ 5242 w 302138"/>
              <a:gd name="connsiteY3" fmla="*/ 518186 h 747888"/>
              <a:gd name="connsiteX4" fmla="*/ 46996 w 302138"/>
              <a:gd name="connsiteY4" fmla="*/ 426329 h 747888"/>
              <a:gd name="connsiteX5" fmla="*/ 30294 w 302138"/>
              <a:gd name="connsiteY5" fmla="*/ 739479 h 747888"/>
              <a:gd name="connsiteX6" fmla="*/ 34470 w 302138"/>
              <a:gd name="connsiteY6" fmla="*/ 635096 h 747888"/>
              <a:gd name="connsiteX7" fmla="*/ 17768 w 302138"/>
              <a:gd name="connsiteY7" fmla="*/ 388751 h 747888"/>
              <a:gd name="connsiteX8" fmla="*/ 301692 w 302138"/>
              <a:gd name="connsiteY8" fmla="*/ 444 h 747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138" h="747888">
                <a:moveTo>
                  <a:pt x="301692" y="444"/>
                </a:moveTo>
                <a:cubicBezTo>
                  <a:pt x="312826" y="-12778"/>
                  <a:pt x="112410" y="273233"/>
                  <a:pt x="84574" y="309419"/>
                </a:cubicBezTo>
                <a:cubicBezTo>
                  <a:pt x="56738" y="345605"/>
                  <a:pt x="147900" y="182768"/>
                  <a:pt x="134678" y="217562"/>
                </a:cubicBezTo>
                <a:cubicBezTo>
                  <a:pt x="121456" y="252356"/>
                  <a:pt x="19856" y="483392"/>
                  <a:pt x="5242" y="518186"/>
                </a:cubicBezTo>
                <a:cubicBezTo>
                  <a:pt x="-9372" y="552980"/>
                  <a:pt x="42821" y="389447"/>
                  <a:pt x="46996" y="426329"/>
                </a:cubicBezTo>
                <a:cubicBezTo>
                  <a:pt x="51171" y="463211"/>
                  <a:pt x="32382" y="704685"/>
                  <a:pt x="30294" y="739479"/>
                </a:cubicBezTo>
                <a:cubicBezTo>
                  <a:pt x="28206" y="774274"/>
                  <a:pt x="36558" y="693551"/>
                  <a:pt x="34470" y="635096"/>
                </a:cubicBezTo>
                <a:cubicBezTo>
                  <a:pt x="32382" y="576641"/>
                  <a:pt x="-29552" y="489655"/>
                  <a:pt x="17768" y="388751"/>
                </a:cubicBezTo>
                <a:cubicBezTo>
                  <a:pt x="65088" y="287847"/>
                  <a:pt x="290558" y="13666"/>
                  <a:pt x="301692" y="4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2160D59B-8E7C-1144-3054-1901D1DC61CA}"/>
              </a:ext>
            </a:extLst>
          </p:cNvPr>
          <p:cNvSpPr/>
          <p:nvPr/>
        </p:nvSpPr>
        <p:spPr>
          <a:xfrm>
            <a:off x="2545597" y="4998107"/>
            <a:ext cx="281205" cy="547161"/>
          </a:xfrm>
          <a:custGeom>
            <a:avLst/>
            <a:gdLst>
              <a:gd name="connsiteX0" fmla="*/ 278969 w 281205"/>
              <a:gd name="connsiteY0" fmla="*/ 96 h 547161"/>
              <a:gd name="connsiteX1" fmla="*/ 244098 w 281205"/>
              <a:gd name="connsiteY1" fmla="*/ 143456 h 547161"/>
              <a:gd name="connsiteX2" fmla="*/ 197603 w 281205"/>
              <a:gd name="connsiteY2" fmla="*/ 434049 h 547161"/>
              <a:gd name="connsiteX3" fmla="*/ 236349 w 281205"/>
              <a:gd name="connsiteY3" fmla="*/ 302313 h 547161"/>
              <a:gd name="connsiteX4" fmla="*/ 240223 w 281205"/>
              <a:gd name="connsiteY4" fmla="*/ 538662 h 547161"/>
              <a:gd name="connsiteX5" fmla="*/ 240223 w 281205"/>
              <a:gd name="connsiteY5" fmla="*/ 496042 h 547161"/>
              <a:gd name="connsiteX6" fmla="*/ 162732 w 281205"/>
              <a:gd name="connsiteY6" fmla="*/ 507666 h 547161"/>
              <a:gd name="connsiteX7" fmla="*/ 100739 w 281205"/>
              <a:gd name="connsiteY7" fmla="*/ 530913 h 547161"/>
              <a:gd name="connsiteX8" fmla="*/ 0 w 281205"/>
              <a:gd name="connsiteY8" fmla="*/ 453422 h 547161"/>
              <a:gd name="connsiteX9" fmla="*/ 100739 w 281205"/>
              <a:gd name="connsiteY9" fmla="*/ 546412 h 547161"/>
              <a:gd name="connsiteX10" fmla="*/ 205352 w 281205"/>
              <a:gd name="connsiteY10" fmla="*/ 468920 h 547161"/>
              <a:gd name="connsiteX11" fmla="*/ 220850 w 281205"/>
              <a:gd name="connsiteY11" fmla="*/ 290690 h 547161"/>
              <a:gd name="connsiteX12" fmla="*/ 216976 w 281205"/>
              <a:gd name="connsiteY12" fmla="*/ 251944 h 547161"/>
              <a:gd name="connsiteX13" fmla="*/ 224725 w 281205"/>
              <a:gd name="connsiteY13" fmla="*/ 131832 h 547161"/>
              <a:gd name="connsiteX14" fmla="*/ 135610 w 281205"/>
              <a:gd name="connsiteY14" fmla="*/ 259693 h 547161"/>
              <a:gd name="connsiteX15" fmla="*/ 267345 w 281205"/>
              <a:gd name="connsiteY15" fmla="*/ 100835 h 547161"/>
              <a:gd name="connsiteX16" fmla="*/ 178230 w 281205"/>
              <a:gd name="connsiteY16" fmla="*/ 120208 h 547161"/>
              <a:gd name="connsiteX17" fmla="*/ 278969 w 281205"/>
              <a:gd name="connsiteY17" fmla="*/ 96 h 547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81205" h="547161">
                <a:moveTo>
                  <a:pt x="278969" y="96"/>
                </a:moveTo>
                <a:cubicBezTo>
                  <a:pt x="289947" y="3971"/>
                  <a:pt x="257659" y="71131"/>
                  <a:pt x="244098" y="143456"/>
                </a:cubicBezTo>
                <a:cubicBezTo>
                  <a:pt x="230537" y="215782"/>
                  <a:pt x="198894" y="407573"/>
                  <a:pt x="197603" y="434049"/>
                </a:cubicBezTo>
                <a:cubicBezTo>
                  <a:pt x="196312" y="460525"/>
                  <a:pt x="229246" y="284878"/>
                  <a:pt x="236349" y="302313"/>
                </a:cubicBezTo>
                <a:cubicBezTo>
                  <a:pt x="243452" y="319748"/>
                  <a:pt x="239577" y="506374"/>
                  <a:pt x="240223" y="538662"/>
                </a:cubicBezTo>
                <a:cubicBezTo>
                  <a:pt x="240869" y="570950"/>
                  <a:pt x="253138" y="501208"/>
                  <a:pt x="240223" y="496042"/>
                </a:cubicBezTo>
                <a:cubicBezTo>
                  <a:pt x="227308" y="490876"/>
                  <a:pt x="185979" y="501854"/>
                  <a:pt x="162732" y="507666"/>
                </a:cubicBezTo>
                <a:cubicBezTo>
                  <a:pt x="139485" y="513478"/>
                  <a:pt x="127861" y="539954"/>
                  <a:pt x="100739" y="530913"/>
                </a:cubicBezTo>
                <a:cubicBezTo>
                  <a:pt x="73617" y="521872"/>
                  <a:pt x="0" y="450839"/>
                  <a:pt x="0" y="453422"/>
                </a:cubicBezTo>
                <a:cubicBezTo>
                  <a:pt x="0" y="456005"/>
                  <a:pt x="66514" y="543829"/>
                  <a:pt x="100739" y="546412"/>
                </a:cubicBezTo>
                <a:cubicBezTo>
                  <a:pt x="134964" y="548995"/>
                  <a:pt x="185334" y="511540"/>
                  <a:pt x="205352" y="468920"/>
                </a:cubicBezTo>
                <a:cubicBezTo>
                  <a:pt x="225370" y="426300"/>
                  <a:pt x="218913" y="326853"/>
                  <a:pt x="220850" y="290690"/>
                </a:cubicBezTo>
                <a:cubicBezTo>
                  <a:pt x="222787" y="254527"/>
                  <a:pt x="216330" y="278420"/>
                  <a:pt x="216976" y="251944"/>
                </a:cubicBezTo>
                <a:cubicBezTo>
                  <a:pt x="217622" y="225468"/>
                  <a:pt x="238286" y="130541"/>
                  <a:pt x="224725" y="131832"/>
                </a:cubicBezTo>
                <a:cubicBezTo>
                  <a:pt x="211164" y="133123"/>
                  <a:pt x="128507" y="264859"/>
                  <a:pt x="135610" y="259693"/>
                </a:cubicBezTo>
                <a:cubicBezTo>
                  <a:pt x="142713" y="254527"/>
                  <a:pt x="260242" y="124082"/>
                  <a:pt x="267345" y="100835"/>
                </a:cubicBezTo>
                <a:cubicBezTo>
                  <a:pt x="274448" y="77588"/>
                  <a:pt x="178230" y="130540"/>
                  <a:pt x="178230" y="120208"/>
                </a:cubicBezTo>
                <a:cubicBezTo>
                  <a:pt x="178230" y="109876"/>
                  <a:pt x="267991" y="-3779"/>
                  <a:pt x="278969" y="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84E87696-1C46-B465-0657-5AC0B26B4F4E}"/>
              </a:ext>
            </a:extLst>
          </p:cNvPr>
          <p:cNvSpPr/>
          <p:nvPr/>
        </p:nvSpPr>
        <p:spPr>
          <a:xfrm>
            <a:off x="2700580" y="5410672"/>
            <a:ext cx="124409" cy="610433"/>
          </a:xfrm>
          <a:custGeom>
            <a:avLst/>
            <a:gdLst>
              <a:gd name="connsiteX0" fmla="*/ 61993 w 124409"/>
              <a:gd name="connsiteY0" fmla="*/ 2111 h 610433"/>
              <a:gd name="connsiteX1" fmla="*/ 73617 w 124409"/>
              <a:gd name="connsiteY1" fmla="*/ 253959 h 610433"/>
              <a:gd name="connsiteX2" fmla="*/ 73617 w 124409"/>
              <a:gd name="connsiteY2" fmla="*/ 207464 h 610433"/>
              <a:gd name="connsiteX3" fmla="*/ 65867 w 124409"/>
              <a:gd name="connsiteY3" fmla="*/ 482559 h 610433"/>
              <a:gd name="connsiteX4" fmla="*/ 58118 w 124409"/>
              <a:gd name="connsiteY4" fmla="*/ 389569 h 610433"/>
              <a:gd name="connsiteX5" fmla="*/ 123986 w 124409"/>
              <a:gd name="connsiteY5" fmla="*/ 610420 h 610433"/>
              <a:gd name="connsiteX6" fmla="*/ 85240 w 124409"/>
              <a:gd name="connsiteY6" fmla="*/ 377945 h 610433"/>
              <a:gd name="connsiteX7" fmla="*/ 61993 w 124409"/>
              <a:gd name="connsiteY7" fmla="*/ 184216 h 610433"/>
              <a:gd name="connsiteX8" fmla="*/ 54244 w 124409"/>
              <a:gd name="connsiteY8" fmla="*/ 176467 h 610433"/>
              <a:gd name="connsiteX9" fmla="*/ 54244 w 124409"/>
              <a:gd name="connsiteY9" fmla="*/ 102850 h 610433"/>
              <a:gd name="connsiteX10" fmla="*/ 0 w 124409"/>
              <a:gd name="connsiteY10" fmla="*/ 129972 h 610433"/>
              <a:gd name="connsiteX11" fmla="*/ 61993 w 124409"/>
              <a:gd name="connsiteY11" fmla="*/ 2111 h 610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4409" h="610433">
                <a:moveTo>
                  <a:pt x="61993" y="2111"/>
                </a:moveTo>
                <a:cubicBezTo>
                  <a:pt x="74262" y="22775"/>
                  <a:pt x="71680" y="219734"/>
                  <a:pt x="73617" y="253959"/>
                </a:cubicBezTo>
                <a:cubicBezTo>
                  <a:pt x="75554" y="288184"/>
                  <a:pt x="74909" y="169364"/>
                  <a:pt x="73617" y="207464"/>
                </a:cubicBezTo>
                <a:cubicBezTo>
                  <a:pt x="72325" y="245564"/>
                  <a:pt x="68450" y="452208"/>
                  <a:pt x="65867" y="482559"/>
                </a:cubicBezTo>
                <a:cubicBezTo>
                  <a:pt x="63284" y="512910"/>
                  <a:pt x="48432" y="368259"/>
                  <a:pt x="58118" y="389569"/>
                </a:cubicBezTo>
                <a:cubicBezTo>
                  <a:pt x="67804" y="410879"/>
                  <a:pt x="119466" y="612357"/>
                  <a:pt x="123986" y="610420"/>
                </a:cubicBezTo>
                <a:cubicBezTo>
                  <a:pt x="128506" y="608483"/>
                  <a:pt x="95572" y="448979"/>
                  <a:pt x="85240" y="377945"/>
                </a:cubicBezTo>
                <a:cubicBezTo>
                  <a:pt x="74908" y="306911"/>
                  <a:pt x="67159" y="217796"/>
                  <a:pt x="61993" y="184216"/>
                </a:cubicBezTo>
                <a:cubicBezTo>
                  <a:pt x="56827" y="150636"/>
                  <a:pt x="55535" y="190028"/>
                  <a:pt x="54244" y="176467"/>
                </a:cubicBezTo>
                <a:cubicBezTo>
                  <a:pt x="52953" y="162906"/>
                  <a:pt x="63285" y="110599"/>
                  <a:pt x="54244" y="102850"/>
                </a:cubicBezTo>
                <a:cubicBezTo>
                  <a:pt x="45203" y="95101"/>
                  <a:pt x="0" y="140950"/>
                  <a:pt x="0" y="129972"/>
                </a:cubicBezTo>
                <a:cubicBezTo>
                  <a:pt x="0" y="118994"/>
                  <a:pt x="49724" y="-18553"/>
                  <a:pt x="61993" y="2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E6413CBE-0C2E-ED40-5198-C38753C00101}"/>
              </a:ext>
            </a:extLst>
          </p:cNvPr>
          <p:cNvSpPr/>
          <p:nvPr/>
        </p:nvSpPr>
        <p:spPr>
          <a:xfrm>
            <a:off x="6241902" y="4448011"/>
            <a:ext cx="89976" cy="358608"/>
          </a:xfrm>
          <a:custGeom>
            <a:avLst/>
            <a:gdLst>
              <a:gd name="connsiteX0" fmla="*/ 148 w 89976"/>
              <a:gd name="connsiteY0" fmla="*/ 164 h 358608"/>
              <a:gd name="connsiteX1" fmla="*/ 60473 w 89976"/>
              <a:gd name="connsiteY1" fmla="*/ 197014 h 358608"/>
              <a:gd name="connsiteX2" fmla="*/ 89048 w 89976"/>
              <a:gd name="connsiteY2" fmla="*/ 355764 h 358608"/>
              <a:gd name="connsiteX3" fmla="*/ 82698 w 89976"/>
              <a:gd name="connsiteY3" fmla="*/ 289089 h 358608"/>
              <a:gd name="connsiteX4" fmla="*/ 79523 w 89976"/>
              <a:gd name="connsiteY4" fmla="*/ 165264 h 358608"/>
              <a:gd name="connsiteX5" fmla="*/ 148 w 89976"/>
              <a:gd name="connsiteY5" fmla="*/ 164 h 35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976" h="358608">
                <a:moveTo>
                  <a:pt x="148" y="164"/>
                </a:moveTo>
                <a:cubicBezTo>
                  <a:pt x="-3027" y="5456"/>
                  <a:pt x="45656" y="137747"/>
                  <a:pt x="60473" y="197014"/>
                </a:cubicBezTo>
                <a:cubicBezTo>
                  <a:pt x="75290" y="256281"/>
                  <a:pt x="85344" y="340418"/>
                  <a:pt x="89048" y="355764"/>
                </a:cubicBezTo>
                <a:cubicBezTo>
                  <a:pt x="92752" y="371110"/>
                  <a:pt x="84286" y="320839"/>
                  <a:pt x="82698" y="289089"/>
                </a:cubicBezTo>
                <a:cubicBezTo>
                  <a:pt x="81110" y="257339"/>
                  <a:pt x="94340" y="211831"/>
                  <a:pt x="79523" y="165264"/>
                </a:cubicBezTo>
                <a:cubicBezTo>
                  <a:pt x="64706" y="118697"/>
                  <a:pt x="3323" y="-5128"/>
                  <a:pt x="148" y="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D09EC554-8D5F-B362-87F7-F4BC60291DCF}"/>
              </a:ext>
            </a:extLst>
          </p:cNvPr>
          <p:cNvSpPr/>
          <p:nvPr/>
        </p:nvSpPr>
        <p:spPr>
          <a:xfrm>
            <a:off x="6389718" y="4800168"/>
            <a:ext cx="126562" cy="394164"/>
          </a:xfrm>
          <a:custGeom>
            <a:avLst/>
            <a:gdLst>
              <a:gd name="connsiteX0" fmla="*/ 1557 w 126562"/>
              <a:gd name="connsiteY0" fmla="*/ 432 h 394164"/>
              <a:gd name="connsiteX1" fmla="*/ 14257 w 126562"/>
              <a:gd name="connsiteY1" fmla="*/ 222682 h 394164"/>
              <a:gd name="connsiteX2" fmla="*/ 122207 w 126562"/>
              <a:gd name="connsiteY2" fmla="*/ 387782 h 394164"/>
              <a:gd name="connsiteX3" fmla="*/ 96807 w 126562"/>
              <a:gd name="connsiteY3" fmla="*/ 352857 h 394164"/>
              <a:gd name="connsiteX4" fmla="*/ 17432 w 126562"/>
              <a:gd name="connsiteY4" fmla="*/ 283007 h 394164"/>
              <a:gd name="connsiteX5" fmla="*/ 1557 w 126562"/>
              <a:gd name="connsiteY5" fmla="*/ 432 h 394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562" h="394164">
                <a:moveTo>
                  <a:pt x="1557" y="432"/>
                </a:moveTo>
                <a:cubicBezTo>
                  <a:pt x="1028" y="-9622"/>
                  <a:pt x="-5851" y="158124"/>
                  <a:pt x="14257" y="222682"/>
                </a:cubicBezTo>
                <a:cubicBezTo>
                  <a:pt x="34365" y="287240"/>
                  <a:pt x="108449" y="366086"/>
                  <a:pt x="122207" y="387782"/>
                </a:cubicBezTo>
                <a:cubicBezTo>
                  <a:pt x="135965" y="409478"/>
                  <a:pt x="114269" y="370319"/>
                  <a:pt x="96807" y="352857"/>
                </a:cubicBezTo>
                <a:cubicBezTo>
                  <a:pt x="79345" y="335395"/>
                  <a:pt x="31190" y="337511"/>
                  <a:pt x="17432" y="283007"/>
                </a:cubicBezTo>
                <a:cubicBezTo>
                  <a:pt x="3674" y="228503"/>
                  <a:pt x="2086" y="10486"/>
                  <a:pt x="1557" y="4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A582539E-8073-C4F1-8B9B-89444DCDD3A6}"/>
              </a:ext>
            </a:extLst>
          </p:cNvPr>
          <p:cNvSpPr/>
          <p:nvPr/>
        </p:nvSpPr>
        <p:spPr>
          <a:xfrm>
            <a:off x="6427418" y="5022715"/>
            <a:ext cx="336263" cy="229746"/>
          </a:xfrm>
          <a:custGeom>
            <a:avLst/>
            <a:gdLst>
              <a:gd name="connsiteX0" fmla="*/ 332157 w 336263"/>
              <a:gd name="connsiteY0" fmla="*/ 135 h 229746"/>
              <a:gd name="connsiteX1" fmla="*/ 259132 w 336263"/>
              <a:gd name="connsiteY1" fmla="*/ 155710 h 229746"/>
              <a:gd name="connsiteX2" fmla="*/ 68632 w 336263"/>
              <a:gd name="connsiteY2" fmla="*/ 228735 h 229746"/>
              <a:gd name="connsiteX3" fmla="*/ 268657 w 336263"/>
              <a:gd name="connsiteY3" fmla="*/ 196985 h 229746"/>
              <a:gd name="connsiteX4" fmla="*/ 14657 w 336263"/>
              <a:gd name="connsiteY4" fmla="*/ 177935 h 229746"/>
              <a:gd name="connsiteX5" fmla="*/ 43232 w 336263"/>
              <a:gd name="connsiteY5" fmla="*/ 184285 h 229746"/>
              <a:gd name="connsiteX6" fmla="*/ 148007 w 336263"/>
              <a:gd name="connsiteY6" fmla="*/ 184285 h 229746"/>
              <a:gd name="connsiteX7" fmla="*/ 332157 w 336263"/>
              <a:gd name="connsiteY7" fmla="*/ 135 h 229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263" h="229746">
                <a:moveTo>
                  <a:pt x="332157" y="135"/>
                </a:moveTo>
                <a:cubicBezTo>
                  <a:pt x="350678" y="-4628"/>
                  <a:pt x="303053" y="117610"/>
                  <a:pt x="259132" y="155710"/>
                </a:cubicBezTo>
                <a:cubicBezTo>
                  <a:pt x="215211" y="193810"/>
                  <a:pt x="67045" y="221856"/>
                  <a:pt x="68632" y="228735"/>
                </a:cubicBezTo>
                <a:cubicBezTo>
                  <a:pt x="70219" y="235614"/>
                  <a:pt x="277653" y="205452"/>
                  <a:pt x="268657" y="196985"/>
                </a:cubicBezTo>
                <a:cubicBezTo>
                  <a:pt x="259661" y="188518"/>
                  <a:pt x="52228" y="180052"/>
                  <a:pt x="14657" y="177935"/>
                </a:cubicBezTo>
                <a:cubicBezTo>
                  <a:pt x="-22914" y="175818"/>
                  <a:pt x="21007" y="183227"/>
                  <a:pt x="43232" y="184285"/>
                </a:cubicBezTo>
                <a:cubicBezTo>
                  <a:pt x="65457" y="185343"/>
                  <a:pt x="98265" y="212331"/>
                  <a:pt x="148007" y="184285"/>
                </a:cubicBezTo>
                <a:cubicBezTo>
                  <a:pt x="197749" y="156239"/>
                  <a:pt x="313636" y="4898"/>
                  <a:pt x="332157" y="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12839B82-0A19-34C6-FEED-57A87EA32589}"/>
              </a:ext>
            </a:extLst>
          </p:cNvPr>
          <p:cNvSpPr/>
          <p:nvPr/>
        </p:nvSpPr>
        <p:spPr>
          <a:xfrm>
            <a:off x="6467475" y="5073586"/>
            <a:ext cx="283165" cy="412839"/>
          </a:xfrm>
          <a:custGeom>
            <a:avLst/>
            <a:gdLst>
              <a:gd name="connsiteX0" fmla="*/ 282575 w 283165"/>
              <a:gd name="connsiteY0" fmla="*/ 64 h 412839"/>
              <a:gd name="connsiteX1" fmla="*/ 196850 w 283165"/>
              <a:gd name="connsiteY1" fmla="*/ 292164 h 412839"/>
              <a:gd name="connsiteX2" fmla="*/ 228600 w 283165"/>
              <a:gd name="connsiteY2" fmla="*/ 228664 h 412839"/>
              <a:gd name="connsiteX3" fmla="*/ 136525 w 283165"/>
              <a:gd name="connsiteY3" fmla="*/ 368364 h 412839"/>
              <a:gd name="connsiteX4" fmla="*/ 79375 w 283165"/>
              <a:gd name="connsiteY4" fmla="*/ 317564 h 412839"/>
              <a:gd name="connsiteX5" fmla="*/ 0 w 283165"/>
              <a:gd name="connsiteY5" fmla="*/ 412814 h 412839"/>
              <a:gd name="connsiteX6" fmla="*/ 79375 w 283165"/>
              <a:gd name="connsiteY6" fmla="*/ 327089 h 412839"/>
              <a:gd name="connsiteX7" fmla="*/ 146050 w 283165"/>
              <a:gd name="connsiteY7" fmla="*/ 320739 h 412839"/>
              <a:gd name="connsiteX8" fmla="*/ 282575 w 283165"/>
              <a:gd name="connsiteY8" fmla="*/ 64 h 412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165" h="412839">
                <a:moveTo>
                  <a:pt x="282575" y="64"/>
                </a:moveTo>
                <a:cubicBezTo>
                  <a:pt x="291042" y="-4699"/>
                  <a:pt x="205846" y="254064"/>
                  <a:pt x="196850" y="292164"/>
                </a:cubicBezTo>
                <a:cubicBezTo>
                  <a:pt x="187854" y="330264"/>
                  <a:pt x="238654" y="215964"/>
                  <a:pt x="228600" y="228664"/>
                </a:cubicBezTo>
                <a:cubicBezTo>
                  <a:pt x="218546" y="241364"/>
                  <a:pt x="161396" y="353547"/>
                  <a:pt x="136525" y="368364"/>
                </a:cubicBezTo>
                <a:cubicBezTo>
                  <a:pt x="111654" y="383181"/>
                  <a:pt x="102129" y="310156"/>
                  <a:pt x="79375" y="317564"/>
                </a:cubicBezTo>
                <a:cubicBezTo>
                  <a:pt x="56621" y="324972"/>
                  <a:pt x="0" y="411227"/>
                  <a:pt x="0" y="412814"/>
                </a:cubicBezTo>
                <a:cubicBezTo>
                  <a:pt x="0" y="414401"/>
                  <a:pt x="55033" y="342435"/>
                  <a:pt x="79375" y="327089"/>
                </a:cubicBezTo>
                <a:cubicBezTo>
                  <a:pt x="103717" y="311743"/>
                  <a:pt x="113242" y="369952"/>
                  <a:pt x="146050" y="320739"/>
                </a:cubicBezTo>
                <a:cubicBezTo>
                  <a:pt x="178858" y="271527"/>
                  <a:pt x="274108" y="4827"/>
                  <a:pt x="282575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5BE5BD52-2F71-A963-ED23-AB93BE1280A5}"/>
              </a:ext>
            </a:extLst>
          </p:cNvPr>
          <p:cNvSpPr/>
          <p:nvPr/>
        </p:nvSpPr>
        <p:spPr>
          <a:xfrm>
            <a:off x="6356183" y="5102151"/>
            <a:ext cx="85356" cy="620474"/>
          </a:xfrm>
          <a:custGeom>
            <a:avLst/>
            <a:gdLst>
              <a:gd name="connsiteX0" fmla="*/ 167 w 85356"/>
              <a:gd name="connsiteY0" fmla="*/ 74 h 620474"/>
              <a:gd name="connsiteX1" fmla="*/ 60492 w 85356"/>
              <a:gd name="connsiteY1" fmla="*/ 117549 h 620474"/>
              <a:gd name="connsiteX2" fmla="*/ 31917 w 85356"/>
              <a:gd name="connsiteY2" fmla="*/ 308049 h 620474"/>
              <a:gd name="connsiteX3" fmla="*/ 38267 w 85356"/>
              <a:gd name="connsiteY3" fmla="*/ 212799 h 620474"/>
              <a:gd name="connsiteX4" fmla="*/ 60492 w 85356"/>
              <a:gd name="connsiteY4" fmla="*/ 384249 h 620474"/>
              <a:gd name="connsiteX5" fmla="*/ 73192 w 85356"/>
              <a:gd name="connsiteY5" fmla="*/ 311224 h 620474"/>
              <a:gd name="connsiteX6" fmla="*/ 70017 w 85356"/>
              <a:gd name="connsiteY6" fmla="*/ 619199 h 620474"/>
              <a:gd name="connsiteX7" fmla="*/ 70017 w 85356"/>
              <a:gd name="connsiteY7" fmla="*/ 415999 h 620474"/>
              <a:gd name="connsiteX8" fmla="*/ 60492 w 85356"/>
              <a:gd name="connsiteY8" fmla="*/ 295349 h 620474"/>
              <a:gd name="connsiteX9" fmla="*/ 73192 w 85356"/>
              <a:gd name="connsiteY9" fmla="*/ 190574 h 620474"/>
              <a:gd name="connsiteX10" fmla="*/ 82717 w 85356"/>
              <a:gd name="connsiteY10" fmla="*/ 133424 h 620474"/>
              <a:gd name="connsiteX11" fmla="*/ 167 w 85356"/>
              <a:gd name="connsiteY11" fmla="*/ 74 h 62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356" h="620474">
                <a:moveTo>
                  <a:pt x="167" y="74"/>
                </a:moveTo>
                <a:cubicBezTo>
                  <a:pt x="-3537" y="-2572"/>
                  <a:pt x="55200" y="66220"/>
                  <a:pt x="60492" y="117549"/>
                </a:cubicBezTo>
                <a:cubicBezTo>
                  <a:pt x="65784" y="168878"/>
                  <a:pt x="35621" y="292174"/>
                  <a:pt x="31917" y="308049"/>
                </a:cubicBezTo>
                <a:cubicBezTo>
                  <a:pt x="28213" y="323924"/>
                  <a:pt x="33504" y="200099"/>
                  <a:pt x="38267" y="212799"/>
                </a:cubicBezTo>
                <a:cubicBezTo>
                  <a:pt x="43030" y="225499"/>
                  <a:pt x="54671" y="367845"/>
                  <a:pt x="60492" y="384249"/>
                </a:cubicBezTo>
                <a:cubicBezTo>
                  <a:pt x="66313" y="400653"/>
                  <a:pt x="71605" y="272066"/>
                  <a:pt x="73192" y="311224"/>
                </a:cubicBezTo>
                <a:cubicBezTo>
                  <a:pt x="74779" y="350382"/>
                  <a:pt x="70546" y="601737"/>
                  <a:pt x="70017" y="619199"/>
                </a:cubicBezTo>
                <a:cubicBezTo>
                  <a:pt x="69488" y="636661"/>
                  <a:pt x="71605" y="469974"/>
                  <a:pt x="70017" y="415999"/>
                </a:cubicBezTo>
                <a:cubicBezTo>
                  <a:pt x="68430" y="362024"/>
                  <a:pt x="59963" y="332920"/>
                  <a:pt x="60492" y="295349"/>
                </a:cubicBezTo>
                <a:cubicBezTo>
                  <a:pt x="61021" y="257778"/>
                  <a:pt x="69488" y="217561"/>
                  <a:pt x="73192" y="190574"/>
                </a:cubicBezTo>
                <a:cubicBezTo>
                  <a:pt x="76896" y="163587"/>
                  <a:pt x="91184" y="159353"/>
                  <a:pt x="82717" y="133424"/>
                </a:cubicBezTo>
                <a:cubicBezTo>
                  <a:pt x="74250" y="107495"/>
                  <a:pt x="3871" y="2720"/>
                  <a:pt x="167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F8F221FF-C5D9-8694-3E7C-39B87E0C1F0C}"/>
              </a:ext>
            </a:extLst>
          </p:cNvPr>
          <p:cNvSpPr/>
          <p:nvPr/>
        </p:nvSpPr>
        <p:spPr>
          <a:xfrm>
            <a:off x="6441659" y="5323001"/>
            <a:ext cx="126667" cy="423988"/>
          </a:xfrm>
          <a:custGeom>
            <a:avLst/>
            <a:gdLst>
              <a:gd name="connsiteX0" fmla="*/ 67091 w 126667"/>
              <a:gd name="connsiteY0" fmla="*/ 1474 h 423988"/>
              <a:gd name="connsiteX1" fmla="*/ 28991 w 126667"/>
              <a:gd name="connsiteY1" fmla="*/ 106249 h 423988"/>
              <a:gd name="connsiteX2" fmla="*/ 25816 w 126667"/>
              <a:gd name="connsiteY2" fmla="*/ 195149 h 423988"/>
              <a:gd name="connsiteX3" fmla="*/ 124241 w 126667"/>
              <a:gd name="connsiteY3" fmla="*/ 417399 h 423988"/>
              <a:gd name="connsiteX4" fmla="*/ 98841 w 126667"/>
              <a:gd name="connsiteY4" fmla="*/ 369774 h 423988"/>
              <a:gd name="connsiteX5" fmla="*/ 416 w 126667"/>
              <a:gd name="connsiteY5" fmla="*/ 188799 h 423988"/>
              <a:gd name="connsiteX6" fmla="*/ 67091 w 126667"/>
              <a:gd name="connsiteY6" fmla="*/ 1474 h 423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667" h="423988">
                <a:moveTo>
                  <a:pt x="67091" y="1474"/>
                </a:moveTo>
                <a:cubicBezTo>
                  <a:pt x="71853" y="-12284"/>
                  <a:pt x="35870" y="73970"/>
                  <a:pt x="28991" y="106249"/>
                </a:cubicBezTo>
                <a:cubicBezTo>
                  <a:pt x="22112" y="138528"/>
                  <a:pt x="9941" y="143291"/>
                  <a:pt x="25816" y="195149"/>
                </a:cubicBezTo>
                <a:cubicBezTo>
                  <a:pt x="41691" y="247007"/>
                  <a:pt x="112070" y="388295"/>
                  <a:pt x="124241" y="417399"/>
                </a:cubicBezTo>
                <a:cubicBezTo>
                  <a:pt x="136412" y="446503"/>
                  <a:pt x="98841" y="369774"/>
                  <a:pt x="98841" y="369774"/>
                </a:cubicBezTo>
                <a:cubicBezTo>
                  <a:pt x="78204" y="331674"/>
                  <a:pt x="6766" y="247536"/>
                  <a:pt x="416" y="188799"/>
                </a:cubicBezTo>
                <a:cubicBezTo>
                  <a:pt x="-5934" y="130062"/>
                  <a:pt x="62329" y="15232"/>
                  <a:pt x="67091" y="14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66A8E379-F3E3-D345-1723-54DD55A98246}"/>
              </a:ext>
            </a:extLst>
          </p:cNvPr>
          <p:cNvSpPr/>
          <p:nvPr/>
        </p:nvSpPr>
        <p:spPr>
          <a:xfrm>
            <a:off x="5746500" y="3847994"/>
            <a:ext cx="146321" cy="257361"/>
          </a:xfrm>
          <a:custGeom>
            <a:avLst/>
            <a:gdLst>
              <a:gd name="connsiteX0" fmla="*/ 250 w 146321"/>
              <a:gd name="connsiteY0" fmla="*/ 106 h 257361"/>
              <a:gd name="connsiteX1" fmla="*/ 98675 w 146321"/>
              <a:gd name="connsiteY1" fmla="*/ 108056 h 257361"/>
              <a:gd name="connsiteX2" fmla="*/ 143125 w 146321"/>
              <a:gd name="connsiteY2" fmla="*/ 257281 h 257361"/>
              <a:gd name="connsiteX3" fmla="*/ 130425 w 146321"/>
              <a:gd name="connsiteY3" fmla="*/ 127106 h 257361"/>
              <a:gd name="connsiteX4" fmla="*/ 250 w 146321"/>
              <a:gd name="connsiteY4" fmla="*/ 106 h 257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321" h="257361">
                <a:moveTo>
                  <a:pt x="250" y="106"/>
                </a:moveTo>
                <a:cubicBezTo>
                  <a:pt x="-5042" y="-3069"/>
                  <a:pt x="74863" y="65194"/>
                  <a:pt x="98675" y="108056"/>
                </a:cubicBezTo>
                <a:cubicBezTo>
                  <a:pt x="122488" y="150919"/>
                  <a:pt x="137833" y="254106"/>
                  <a:pt x="143125" y="257281"/>
                </a:cubicBezTo>
                <a:cubicBezTo>
                  <a:pt x="148417" y="260456"/>
                  <a:pt x="148946" y="168910"/>
                  <a:pt x="130425" y="127106"/>
                </a:cubicBezTo>
                <a:cubicBezTo>
                  <a:pt x="111904" y="85302"/>
                  <a:pt x="5542" y="3281"/>
                  <a:pt x="250" y="10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307AB52E-C257-FC55-487A-58A6BFC803FF}"/>
              </a:ext>
            </a:extLst>
          </p:cNvPr>
          <p:cNvSpPr/>
          <p:nvPr/>
        </p:nvSpPr>
        <p:spPr>
          <a:xfrm>
            <a:off x="3130544" y="2339892"/>
            <a:ext cx="2033926" cy="591736"/>
          </a:xfrm>
          <a:custGeom>
            <a:avLst/>
            <a:gdLst>
              <a:gd name="connsiteX0" fmla="*/ 3181 w 2033926"/>
              <a:gd name="connsiteY0" fmla="*/ 435058 h 591736"/>
              <a:gd name="connsiteX1" fmla="*/ 600081 w 2033926"/>
              <a:gd name="connsiteY1" fmla="*/ 57233 h 591736"/>
              <a:gd name="connsiteX2" fmla="*/ 361956 w 2033926"/>
              <a:gd name="connsiteY2" fmla="*/ 206458 h 591736"/>
              <a:gd name="connsiteX3" fmla="*/ 644531 w 2033926"/>
              <a:gd name="connsiteY3" fmla="*/ 38183 h 591736"/>
              <a:gd name="connsiteX4" fmla="*/ 758831 w 2033926"/>
              <a:gd name="connsiteY4" fmla="*/ 47708 h 591736"/>
              <a:gd name="connsiteX5" fmla="*/ 641356 w 2033926"/>
              <a:gd name="connsiteY5" fmla="*/ 69933 h 591736"/>
              <a:gd name="connsiteX6" fmla="*/ 1079506 w 2033926"/>
              <a:gd name="connsiteY6" fmla="*/ 50883 h 591736"/>
              <a:gd name="connsiteX7" fmla="*/ 1270006 w 2033926"/>
              <a:gd name="connsiteY7" fmla="*/ 66758 h 591736"/>
              <a:gd name="connsiteX8" fmla="*/ 1552581 w 2033926"/>
              <a:gd name="connsiteY8" fmla="*/ 222333 h 591736"/>
              <a:gd name="connsiteX9" fmla="*/ 1504956 w 2033926"/>
              <a:gd name="connsiteY9" fmla="*/ 171533 h 591736"/>
              <a:gd name="connsiteX10" fmla="*/ 1841506 w 2033926"/>
              <a:gd name="connsiteY10" fmla="*/ 342983 h 591736"/>
              <a:gd name="connsiteX11" fmla="*/ 2019306 w 2033926"/>
              <a:gd name="connsiteY11" fmla="*/ 581108 h 591736"/>
              <a:gd name="connsiteX12" fmla="*/ 1965331 w 2033926"/>
              <a:gd name="connsiteY12" fmla="*/ 508083 h 591736"/>
              <a:gd name="connsiteX13" fmla="*/ 1504956 w 2033926"/>
              <a:gd name="connsiteY13" fmla="*/ 136608 h 591736"/>
              <a:gd name="connsiteX14" fmla="*/ 1260481 w 2033926"/>
              <a:gd name="connsiteY14" fmla="*/ 31833 h 591736"/>
              <a:gd name="connsiteX15" fmla="*/ 831856 w 2033926"/>
              <a:gd name="connsiteY15" fmla="*/ 83 h 591736"/>
              <a:gd name="connsiteX16" fmla="*/ 692156 w 2033926"/>
              <a:gd name="connsiteY16" fmla="*/ 25483 h 591736"/>
              <a:gd name="connsiteX17" fmla="*/ 511181 w 2033926"/>
              <a:gd name="connsiteY17" fmla="*/ 104858 h 591736"/>
              <a:gd name="connsiteX18" fmla="*/ 368306 w 2033926"/>
              <a:gd name="connsiteY18" fmla="*/ 174708 h 591736"/>
              <a:gd name="connsiteX19" fmla="*/ 3181 w 2033926"/>
              <a:gd name="connsiteY19" fmla="*/ 435058 h 591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33926" h="591736">
                <a:moveTo>
                  <a:pt x="3181" y="435058"/>
                </a:moveTo>
                <a:cubicBezTo>
                  <a:pt x="41810" y="415479"/>
                  <a:pt x="540285" y="95333"/>
                  <a:pt x="600081" y="57233"/>
                </a:cubicBezTo>
                <a:cubicBezTo>
                  <a:pt x="659877" y="19133"/>
                  <a:pt x="354548" y="209633"/>
                  <a:pt x="361956" y="206458"/>
                </a:cubicBezTo>
                <a:cubicBezTo>
                  <a:pt x="369364" y="203283"/>
                  <a:pt x="578385" y="64641"/>
                  <a:pt x="644531" y="38183"/>
                </a:cubicBezTo>
                <a:cubicBezTo>
                  <a:pt x="710677" y="11725"/>
                  <a:pt x="759360" y="42416"/>
                  <a:pt x="758831" y="47708"/>
                </a:cubicBezTo>
                <a:cubicBezTo>
                  <a:pt x="758302" y="53000"/>
                  <a:pt x="587910" y="69404"/>
                  <a:pt x="641356" y="69933"/>
                </a:cubicBezTo>
                <a:cubicBezTo>
                  <a:pt x="694802" y="70462"/>
                  <a:pt x="974731" y="51412"/>
                  <a:pt x="1079506" y="50883"/>
                </a:cubicBezTo>
                <a:cubicBezTo>
                  <a:pt x="1184281" y="50354"/>
                  <a:pt x="1191160" y="38183"/>
                  <a:pt x="1270006" y="66758"/>
                </a:cubicBezTo>
                <a:cubicBezTo>
                  <a:pt x="1348852" y="95333"/>
                  <a:pt x="1513423" y="204871"/>
                  <a:pt x="1552581" y="222333"/>
                </a:cubicBezTo>
                <a:cubicBezTo>
                  <a:pt x="1591739" y="239795"/>
                  <a:pt x="1456802" y="151425"/>
                  <a:pt x="1504956" y="171533"/>
                </a:cubicBezTo>
                <a:cubicBezTo>
                  <a:pt x="1553110" y="191641"/>
                  <a:pt x="1755781" y="274720"/>
                  <a:pt x="1841506" y="342983"/>
                </a:cubicBezTo>
                <a:cubicBezTo>
                  <a:pt x="1927231" y="411245"/>
                  <a:pt x="1998669" y="553591"/>
                  <a:pt x="2019306" y="581108"/>
                </a:cubicBezTo>
                <a:cubicBezTo>
                  <a:pt x="2039943" y="608625"/>
                  <a:pt x="2051056" y="582166"/>
                  <a:pt x="1965331" y="508083"/>
                </a:cubicBezTo>
                <a:cubicBezTo>
                  <a:pt x="1879606" y="434000"/>
                  <a:pt x="1622431" y="215983"/>
                  <a:pt x="1504956" y="136608"/>
                </a:cubicBezTo>
                <a:cubicBezTo>
                  <a:pt x="1387481" y="57233"/>
                  <a:pt x="1372664" y="54587"/>
                  <a:pt x="1260481" y="31833"/>
                </a:cubicBezTo>
                <a:cubicBezTo>
                  <a:pt x="1148298" y="9079"/>
                  <a:pt x="926577" y="1141"/>
                  <a:pt x="831856" y="83"/>
                </a:cubicBezTo>
                <a:cubicBezTo>
                  <a:pt x="737135" y="-975"/>
                  <a:pt x="745602" y="8021"/>
                  <a:pt x="692156" y="25483"/>
                </a:cubicBezTo>
                <a:cubicBezTo>
                  <a:pt x="638710" y="42945"/>
                  <a:pt x="565156" y="79987"/>
                  <a:pt x="511181" y="104858"/>
                </a:cubicBezTo>
                <a:cubicBezTo>
                  <a:pt x="457206" y="129729"/>
                  <a:pt x="447681" y="117029"/>
                  <a:pt x="368306" y="174708"/>
                </a:cubicBezTo>
                <a:cubicBezTo>
                  <a:pt x="288931" y="232387"/>
                  <a:pt x="-35448" y="454637"/>
                  <a:pt x="3181" y="4350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A2C71E4D-D5FF-0581-5FC4-A275C69E7F5B}"/>
              </a:ext>
            </a:extLst>
          </p:cNvPr>
          <p:cNvSpPr/>
          <p:nvPr/>
        </p:nvSpPr>
        <p:spPr>
          <a:xfrm>
            <a:off x="2722351" y="2553008"/>
            <a:ext cx="2409660" cy="773915"/>
          </a:xfrm>
          <a:custGeom>
            <a:avLst/>
            <a:gdLst>
              <a:gd name="connsiteX0" fmla="*/ 1078 w 2409660"/>
              <a:gd name="connsiteY0" fmla="*/ 773431 h 773915"/>
              <a:gd name="connsiteX1" fmla="*/ 638687 w 2409660"/>
              <a:gd name="connsiteY1" fmla="*/ 254447 h 773915"/>
              <a:gd name="connsiteX2" fmla="*/ 1701368 w 2409660"/>
              <a:gd name="connsiteY2" fmla="*/ 12255 h 773915"/>
              <a:gd name="connsiteX3" fmla="*/ 1859534 w 2409660"/>
              <a:gd name="connsiteY3" fmla="*/ 71567 h 773915"/>
              <a:gd name="connsiteX4" fmla="*/ 2368633 w 2409660"/>
              <a:gd name="connsiteY4" fmla="*/ 378015 h 773915"/>
              <a:gd name="connsiteX5" fmla="*/ 2324148 w 2409660"/>
              <a:gd name="connsiteY5" fmla="*/ 343416 h 773915"/>
              <a:gd name="connsiteX6" fmla="*/ 1889191 w 2409660"/>
              <a:gd name="connsiteY6" fmla="*/ 81453 h 773915"/>
              <a:gd name="connsiteX7" fmla="*/ 1879305 w 2409660"/>
              <a:gd name="connsiteY7" fmla="*/ 51796 h 773915"/>
              <a:gd name="connsiteX8" fmla="*/ 1632170 w 2409660"/>
              <a:gd name="connsiteY8" fmla="*/ 56739 h 773915"/>
              <a:gd name="connsiteX9" fmla="*/ 1202155 w 2409660"/>
              <a:gd name="connsiteY9" fmla="*/ 51796 h 773915"/>
              <a:gd name="connsiteX10" fmla="*/ 782025 w 2409660"/>
              <a:gd name="connsiteY10" fmla="*/ 155593 h 773915"/>
              <a:gd name="connsiteX11" fmla="*/ 1078 w 2409660"/>
              <a:gd name="connsiteY11" fmla="*/ 773431 h 77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09660" h="773915">
                <a:moveTo>
                  <a:pt x="1078" y="773431"/>
                </a:moveTo>
                <a:cubicBezTo>
                  <a:pt x="-22812" y="789907"/>
                  <a:pt x="355305" y="381310"/>
                  <a:pt x="638687" y="254447"/>
                </a:cubicBezTo>
                <a:cubicBezTo>
                  <a:pt x="922069" y="127584"/>
                  <a:pt x="1497894" y="42735"/>
                  <a:pt x="1701368" y="12255"/>
                </a:cubicBezTo>
                <a:cubicBezTo>
                  <a:pt x="1904842" y="-18225"/>
                  <a:pt x="1748323" y="10607"/>
                  <a:pt x="1859534" y="71567"/>
                </a:cubicBezTo>
                <a:cubicBezTo>
                  <a:pt x="1970745" y="132527"/>
                  <a:pt x="2291197" y="332707"/>
                  <a:pt x="2368633" y="378015"/>
                </a:cubicBezTo>
                <a:cubicBezTo>
                  <a:pt x="2446069" y="423323"/>
                  <a:pt x="2404055" y="392843"/>
                  <a:pt x="2324148" y="343416"/>
                </a:cubicBezTo>
                <a:cubicBezTo>
                  <a:pt x="2244241" y="293989"/>
                  <a:pt x="1889191" y="81453"/>
                  <a:pt x="1889191" y="81453"/>
                </a:cubicBezTo>
                <a:cubicBezTo>
                  <a:pt x="1815051" y="32850"/>
                  <a:pt x="1922142" y="55915"/>
                  <a:pt x="1879305" y="51796"/>
                </a:cubicBezTo>
                <a:cubicBezTo>
                  <a:pt x="1836468" y="47677"/>
                  <a:pt x="1745028" y="56739"/>
                  <a:pt x="1632170" y="56739"/>
                </a:cubicBezTo>
                <a:cubicBezTo>
                  <a:pt x="1519312" y="56739"/>
                  <a:pt x="1343846" y="35320"/>
                  <a:pt x="1202155" y="51796"/>
                </a:cubicBezTo>
                <a:cubicBezTo>
                  <a:pt x="1060464" y="68272"/>
                  <a:pt x="983028" y="40263"/>
                  <a:pt x="782025" y="155593"/>
                </a:cubicBezTo>
                <a:cubicBezTo>
                  <a:pt x="581022" y="270923"/>
                  <a:pt x="24968" y="756955"/>
                  <a:pt x="1078" y="7734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BEF7852F-F50A-F00C-C94C-797997686FB1}"/>
              </a:ext>
            </a:extLst>
          </p:cNvPr>
          <p:cNvSpPr/>
          <p:nvPr/>
        </p:nvSpPr>
        <p:spPr>
          <a:xfrm>
            <a:off x="5239208" y="3697142"/>
            <a:ext cx="447919" cy="317529"/>
          </a:xfrm>
          <a:custGeom>
            <a:avLst/>
            <a:gdLst>
              <a:gd name="connsiteX0" fmla="*/ 57 w 447919"/>
              <a:gd name="connsiteY0" fmla="*/ 0 h 317529"/>
              <a:gd name="connsiteX1" fmla="*/ 163166 w 447919"/>
              <a:gd name="connsiteY1" fmla="*/ 128510 h 317529"/>
              <a:gd name="connsiteX2" fmla="*/ 168109 w 447919"/>
              <a:gd name="connsiteY2" fmla="*/ 261963 h 317529"/>
              <a:gd name="connsiteX3" fmla="*/ 173051 w 447919"/>
              <a:gd name="connsiteY3" fmla="*/ 217479 h 317529"/>
              <a:gd name="connsiteX4" fmla="*/ 444900 w 447919"/>
              <a:gd name="connsiteY4" fmla="*/ 316333 h 317529"/>
              <a:gd name="connsiteX5" fmla="*/ 311447 w 447919"/>
              <a:gd name="connsiteY5" fmla="*/ 266906 h 317529"/>
              <a:gd name="connsiteX6" fmla="*/ 197765 w 447919"/>
              <a:gd name="connsiteY6" fmla="*/ 187822 h 317529"/>
              <a:gd name="connsiteX7" fmla="*/ 182937 w 447919"/>
              <a:gd name="connsiteY7" fmla="*/ 128510 h 317529"/>
              <a:gd name="connsiteX8" fmla="*/ 57 w 447919"/>
              <a:gd name="connsiteY8" fmla="*/ 0 h 317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7919" h="317529">
                <a:moveTo>
                  <a:pt x="57" y="0"/>
                </a:moveTo>
                <a:cubicBezTo>
                  <a:pt x="-3238" y="0"/>
                  <a:pt x="135157" y="84850"/>
                  <a:pt x="163166" y="128510"/>
                </a:cubicBezTo>
                <a:cubicBezTo>
                  <a:pt x="191175" y="172170"/>
                  <a:pt x="166462" y="247135"/>
                  <a:pt x="168109" y="261963"/>
                </a:cubicBezTo>
                <a:cubicBezTo>
                  <a:pt x="169757" y="276791"/>
                  <a:pt x="126919" y="208417"/>
                  <a:pt x="173051" y="217479"/>
                </a:cubicBezTo>
                <a:cubicBezTo>
                  <a:pt x="219183" y="226541"/>
                  <a:pt x="421834" y="308095"/>
                  <a:pt x="444900" y="316333"/>
                </a:cubicBezTo>
                <a:cubicBezTo>
                  <a:pt x="467966" y="324571"/>
                  <a:pt x="352636" y="288324"/>
                  <a:pt x="311447" y="266906"/>
                </a:cubicBezTo>
                <a:cubicBezTo>
                  <a:pt x="270258" y="245488"/>
                  <a:pt x="219183" y="210888"/>
                  <a:pt x="197765" y="187822"/>
                </a:cubicBezTo>
                <a:cubicBezTo>
                  <a:pt x="176347" y="164756"/>
                  <a:pt x="210122" y="156519"/>
                  <a:pt x="182937" y="128510"/>
                </a:cubicBezTo>
                <a:cubicBezTo>
                  <a:pt x="155752" y="100501"/>
                  <a:pt x="3352" y="0"/>
                  <a:pt x="57" y="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239C0E37-0B46-4E28-4A6C-92203F0DFFAF}"/>
              </a:ext>
            </a:extLst>
          </p:cNvPr>
          <p:cNvSpPr/>
          <p:nvPr/>
        </p:nvSpPr>
        <p:spPr>
          <a:xfrm>
            <a:off x="3406691" y="3928973"/>
            <a:ext cx="391527" cy="274072"/>
          </a:xfrm>
          <a:custGeom>
            <a:avLst/>
            <a:gdLst>
              <a:gd name="connsiteX0" fmla="*/ 389305 w 391527"/>
              <a:gd name="connsiteY0" fmla="*/ 476 h 274072"/>
              <a:gd name="connsiteX1" fmla="*/ 280565 w 391527"/>
              <a:gd name="connsiteY1" fmla="*/ 74616 h 274072"/>
              <a:gd name="connsiteX2" fmla="*/ 3774 w 391527"/>
              <a:gd name="connsiteY2" fmla="*/ 272324 h 274072"/>
              <a:gd name="connsiteX3" fmla="*/ 122399 w 391527"/>
              <a:gd name="connsiteY3" fmla="*/ 168528 h 274072"/>
              <a:gd name="connsiteX4" fmla="*/ 156998 w 391527"/>
              <a:gd name="connsiteY4" fmla="*/ 119101 h 274072"/>
              <a:gd name="connsiteX5" fmla="*/ 389305 w 391527"/>
              <a:gd name="connsiteY5" fmla="*/ 476 h 274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527" h="274072">
                <a:moveTo>
                  <a:pt x="389305" y="476"/>
                </a:moveTo>
                <a:cubicBezTo>
                  <a:pt x="409899" y="-6938"/>
                  <a:pt x="280565" y="74616"/>
                  <a:pt x="280565" y="74616"/>
                </a:cubicBezTo>
                <a:cubicBezTo>
                  <a:pt x="216310" y="119924"/>
                  <a:pt x="30135" y="256672"/>
                  <a:pt x="3774" y="272324"/>
                </a:cubicBezTo>
                <a:cubicBezTo>
                  <a:pt x="-22587" y="287976"/>
                  <a:pt x="96862" y="194065"/>
                  <a:pt x="122399" y="168528"/>
                </a:cubicBezTo>
                <a:cubicBezTo>
                  <a:pt x="147936" y="142991"/>
                  <a:pt x="116633" y="147934"/>
                  <a:pt x="156998" y="119101"/>
                </a:cubicBezTo>
                <a:cubicBezTo>
                  <a:pt x="197363" y="90269"/>
                  <a:pt x="368711" y="7890"/>
                  <a:pt x="389305" y="4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A4FB1D54-A30E-403C-AF12-BB7A8EC1F50D}"/>
              </a:ext>
            </a:extLst>
          </p:cNvPr>
          <p:cNvSpPr/>
          <p:nvPr/>
        </p:nvSpPr>
        <p:spPr>
          <a:xfrm>
            <a:off x="4264741" y="3934275"/>
            <a:ext cx="177182" cy="148978"/>
          </a:xfrm>
          <a:custGeom>
            <a:avLst/>
            <a:gdLst>
              <a:gd name="connsiteX0" fmla="*/ 149093 w 177182"/>
              <a:gd name="connsiteY0" fmla="*/ 116 h 148978"/>
              <a:gd name="connsiteX1" fmla="*/ 144150 w 177182"/>
              <a:gd name="connsiteY1" fmla="*/ 89085 h 148978"/>
              <a:gd name="connsiteX2" fmla="*/ 811 w 177182"/>
              <a:gd name="connsiteY2" fmla="*/ 148397 h 148978"/>
              <a:gd name="connsiteX3" fmla="*/ 89780 w 177182"/>
              <a:gd name="connsiteY3" fmla="*/ 118741 h 148978"/>
              <a:gd name="connsiteX4" fmla="*/ 173806 w 177182"/>
              <a:gd name="connsiteY4" fmla="*/ 108856 h 148978"/>
              <a:gd name="connsiteX5" fmla="*/ 149093 w 177182"/>
              <a:gd name="connsiteY5" fmla="*/ 116 h 14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182" h="148978">
                <a:moveTo>
                  <a:pt x="149093" y="116"/>
                </a:moveTo>
                <a:cubicBezTo>
                  <a:pt x="144150" y="-3179"/>
                  <a:pt x="168864" y="64372"/>
                  <a:pt x="144150" y="89085"/>
                </a:cubicBezTo>
                <a:cubicBezTo>
                  <a:pt x="119436" y="113798"/>
                  <a:pt x="9873" y="143454"/>
                  <a:pt x="811" y="148397"/>
                </a:cubicBezTo>
                <a:cubicBezTo>
                  <a:pt x="-8251" y="153340"/>
                  <a:pt x="60947" y="125331"/>
                  <a:pt x="89780" y="118741"/>
                </a:cubicBezTo>
                <a:cubicBezTo>
                  <a:pt x="118612" y="112151"/>
                  <a:pt x="159802" y="124508"/>
                  <a:pt x="173806" y="108856"/>
                </a:cubicBezTo>
                <a:cubicBezTo>
                  <a:pt x="187810" y="93204"/>
                  <a:pt x="154036" y="3411"/>
                  <a:pt x="149093" y="11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FA241FB9-443B-405E-06BB-929ECA41D9F2}"/>
              </a:ext>
            </a:extLst>
          </p:cNvPr>
          <p:cNvSpPr/>
          <p:nvPr/>
        </p:nvSpPr>
        <p:spPr>
          <a:xfrm>
            <a:off x="4591685" y="3907765"/>
            <a:ext cx="252249" cy="243237"/>
          </a:xfrm>
          <a:custGeom>
            <a:avLst/>
            <a:gdLst>
              <a:gd name="connsiteX0" fmla="*/ 86 w 252249"/>
              <a:gd name="connsiteY0" fmla="*/ 1913 h 243237"/>
              <a:gd name="connsiteX1" fmla="*/ 64341 w 252249"/>
              <a:gd name="connsiteY1" fmla="*/ 76053 h 243237"/>
              <a:gd name="connsiteX2" fmla="*/ 93997 w 252249"/>
              <a:gd name="connsiteY2" fmla="*/ 130423 h 243237"/>
              <a:gd name="connsiteX3" fmla="*/ 247221 w 252249"/>
              <a:gd name="connsiteY3" fmla="*/ 239163 h 243237"/>
              <a:gd name="connsiteX4" fmla="*/ 202737 w 252249"/>
              <a:gd name="connsiteY4" fmla="*/ 214449 h 243237"/>
              <a:gd name="connsiteX5" fmla="*/ 79169 w 252249"/>
              <a:gd name="connsiteY5" fmla="*/ 160079 h 243237"/>
              <a:gd name="connsiteX6" fmla="*/ 86 w 252249"/>
              <a:gd name="connsiteY6" fmla="*/ 1913 h 243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249" h="243237">
                <a:moveTo>
                  <a:pt x="86" y="1913"/>
                </a:moveTo>
                <a:cubicBezTo>
                  <a:pt x="-2385" y="-12091"/>
                  <a:pt x="48689" y="54635"/>
                  <a:pt x="64341" y="76053"/>
                </a:cubicBezTo>
                <a:cubicBezTo>
                  <a:pt x="79993" y="97471"/>
                  <a:pt x="63517" y="103238"/>
                  <a:pt x="93997" y="130423"/>
                </a:cubicBezTo>
                <a:cubicBezTo>
                  <a:pt x="124477" y="157608"/>
                  <a:pt x="229098" y="225159"/>
                  <a:pt x="247221" y="239163"/>
                </a:cubicBezTo>
                <a:cubicBezTo>
                  <a:pt x="265344" y="253167"/>
                  <a:pt x="230746" y="227630"/>
                  <a:pt x="202737" y="214449"/>
                </a:cubicBezTo>
                <a:cubicBezTo>
                  <a:pt x="174728" y="201268"/>
                  <a:pt x="106354" y="193854"/>
                  <a:pt x="79169" y="160079"/>
                </a:cubicBezTo>
                <a:cubicBezTo>
                  <a:pt x="51984" y="126304"/>
                  <a:pt x="2557" y="15917"/>
                  <a:pt x="86" y="191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FD745877-F562-70B2-8567-E1D98E868457}"/>
              </a:ext>
            </a:extLst>
          </p:cNvPr>
          <p:cNvSpPr/>
          <p:nvPr/>
        </p:nvSpPr>
        <p:spPr>
          <a:xfrm>
            <a:off x="3147978" y="2803576"/>
            <a:ext cx="1718015" cy="656766"/>
          </a:xfrm>
          <a:custGeom>
            <a:avLst/>
            <a:gdLst>
              <a:gd name="connsiteX0" fmla="*/ 1695871 w 1718015"/>
              <a:gd name="connsiteY0" fmla="*/ 8822 h 656766"/>
              <a:gd name="connsiteX1" fmla="*/ 682617 w 1718015"/>
              <a:gd name="connsiteY1" fmla="*/ 196645 h 656766"/>
              <a:gd name="connsiteX2" fmla="*/ 1171944 w 1718015"/>
              <a:gd name="connsiteY2" fmla="*/ 33535 h 656766"/>
              <a:gd name="connsiteX3" fmla="*/ 603533 w 1718015"/>
              <a:gd name="connsiteY3" fmla="*/ 231243 h 656766"/>
              <a:gd name="connsiteX4" fmla="*/ 218003 w 1718015"/>
              <a:gd name="connsiteY4" fmla="*/ 547576 h 656766"/>
              <a:gd name="connsiteX5" fmla="*/ 435481 w 1718015"/>
              <a:gd name="connsiteY5" fmla="*/ 335040 h 656766"/>
              <a:gd name="connsiteX6" fmla="*/ 524 w 1718015"/>
              <a:gd name="connsiteY6" fmla="*/ 656316 h 656766"/>
              <a:gd name="connsiteX7" fmla="*/ 539278 w 1718015"/>
              <a:gd name="connsiteY7" fmla="*/ 251014 h 656766"/>
              <a:gd name="connsiteX8" fmla="*/ 959408 w 1718015"/>
              <a:gd name="connsiteY8" fmla="*/ 127447 h 656766"/>
              <a:gd name="connsiteX9" fmla="*/ 1349881 w 1718015"/>
              <a:gd name="connsiteY9" fmla="*/ 38478 h 656766"/>
              <a:gd name="connsiteX10" fmla="*/ 1695871 w 1718015"/>
              <a:gd name="connsiteY10" fmla="*/ 8822 h 65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18015" h="656766">
                <a:moveTo>
                  <a:pt x="1695871" y="8822"/>
                </a:moveTo>
                <a:cubicBezTo>
                  <a:pt x="1584660" y="35183"/>
                  <a:pt x="769938" y="192526"/>
                  <a:pt x="682617" y="196645"/>
                </a:cubicBezTo>
                <a:cubicBezTo>
                  <a:pt x="595296" y="200764"/>
                  <a:pt x="1185125" y="27769"/>
                  <a:pt x="1171944" y="33535"/>
                </a:cubicBezTo>
                <a:cubicBezTo>
                  <a:pt x="1158763" y="39301"/>
                  <a:pt x="762523" y="145570"/>
                  <a:pt x="603533" y="231243"/>
                </a:cubicBezTo>
                <a:cubicBezTo>
                  <a:pt x="444543" y="316916"/>
                  <a:pt x="246012" y="530277"/>
                  <a:pt x="218003" y="547576"/>
                </a:cubicBezTo>
                <a:cubicBezTo>
                  <a:pt x="189994" y="564875"/>
                  <a:pt x="471727" y="316917"/>
                  <a:pt x="435481" y="335040"/>
                </a:cubicBezTo>
                <a:cubicBezTo>
                  <a:pt x="399235" y="353163"/>
                  <a:pt x="-16776" y="670320"/>
                  <a:pt x="524" y="656316"/>
                </a:cubicBezTo>
                <a:cubicBezTo>
                  <a:pt x="17823" y="642312"/>
                  <a:pt x="379464" y="339159"/>
                  <a:pt x="539278" y="251014"/>
                </a:cubicBezTo>
                <a:cubicBezTo>
                  <a:pt x="699092" y="162869"/>
                  <a:pt x="824308" y="162870"/>
                  <a:pt x="959408" y="127447"/>
                </a:cubicBezTo>
                <a:cubicBezTo>
                  <a:pt x="1094508" y="92024"/>
                  <a:pt x="1230432" y="54954"/>
                  <a:pt x="1349881" y="38478"/>
                </a:cubicBezTo>
                <a:cubicBezTo>
                  <a:pt x="1469330" y="22002"/>
                  <a:pt x="1807082" y="-17539"/>
                  <a:pt x="1695871" y="88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53FD03C1-D2F6-DCB3-9FA8-D3A31188A79C}"/>
              </a:ext>
            </a:extLst>
          </p:cNvPr>
          <p:cNvSpPr/>
          <p:nvPr/>
        </p:nvSpPr>
        <p:spPr>
          <a:xfrm>
            <a:off x="4869114" y="2159401"/>
            <a:ext cx="364261" cy="852330"/>
          </a:xfrm>
          <a:custGeom>
            <a:avLst/>
            <a:gdLst>
              <a:gd name="connsiteX0" fmla="*/ 363286 w 364261"/>
              <a:gd name="connsiteY0" fmla="*/ 852313 h 852330"/>
              <a:gd name="connsiteX1" fmla="*/ 327000 w 364261"/>
              <a:gd name="connsiteY1" fmla="*/ 656370 h 852330"/>
              <a:gd name="connsiteX2" fmla="*/ 279829 w 364261"/>
              <a:gd name="connsiteY2" fmla="*/ 489456 h 852330"/>
              <a:gd name="connsiteX3" fmla="*/ 323372 w 364261"/>
              <a:gd name="connsiteY3" fmla="*/ 275370 h 852330"/>
              <a:gd name="connsiteX4" fmla="*/ 218143 w 364261"/>
              <a:gd name="connsiteY4" fmla="*/ 151999 h 852330"/>
              <a:gd name="connsiteX5" fmla="*/ 4057 w 364261"/>
              <a:gd name="connsiteY5" fmla="*/ 3228 h 852330"/>
              <a:gd name="connsiteX6" fmla="*/ 91143 w 364261"/>
              <a:gd name="connsiteY6" fmla="*/ 61285 h 852330"/>
              <a:gd name="connsiteX7" fmla="*/ 254429 w 364261"/>
              <a:gd name="connsiteY7" fmla="*/ 195542 h 852330"/>
              <a:gd name="connsiteX8" fmla="*/ 290715 w 364261"/>
              <a:gd name="connsiteY8" fmla="*/ 257228 h 852330"/>
              <a:gd name="connsiteX9" fmla="*/ 287086 w 364261"/>
              <a:gd name="connsiteY9" fmla="*/ 369713 h 852330"/>
              <a:gd name="connsiteX10" fmla="*/ 268943 w 364261"/>
              <a:gd name="connsiteY10" fmla="*/ 460428 h 852330"/>
              <a:gd name="connsiteX11" fmla="*/ 287086 w 364261"/>
              <a:gd name="connsiteY11" fmla="*/ 645485 h 852330"/>
              <a:gd name="connsiteX12" fmla="*/ 363286 w 364261"/>
              <a:gd name="connsiteY12" fmla="*/ 852313 h 852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4261" h="852330">
                <a:moveTo>
                  <a:pt x="363286" y="852313"/>
                </a:moveTo>
                <a:cubicBezTo>
                  <a:pt x="369938" y="854127"/>
                  <a:pt x="340909" y="716846"/>
                  <a:pt x="327000" y="656370"/>
                </a:cubicBezTo>
                <a:cubicBezTo>
                  <a:pt x="313091" y="595894"/>
                  <a:pt x="280434" y="552956"/>
                  <a:pt x="279829" y="489456"/>
                </a:cubicBezTo>
                <a:cubicBezTo>
                  <a:pt x="279224" y="425956"/>
                  <a:pt x="333653" y="331613"/>
                  <a:pt x="323372" y="275370"/>
                </a:cubicBezTo>
                <a:cubicBezTo>
                  <a:pt x="313091" y="219127"/>
                  <a:pt x="271362" y="197356"/>
                  <a:pt x="218143" y="151999"/>
                </a:cubicBezTo>
                <a:cubicBezTo>
                  <a:pt x="164924" y="106642"/>
                  <a:pt x="25224" y="18347"/>
                  <a:pt x="4057" y="3228"/>
                </a:cubicBezTo>
                <a:cubicBezTo>
                  <a:pt x="-17110" y="-11891"/>
                  <a:pt x="49414" y="29233"/>
                  <a:pt x="91143" y="61285"/>
                </a:cubicBezTo>
                <a:cubicBezTo>
                  <a:pt x="132872" y="93337"/>
                  <a:pt x="221167" y="162885"/>
                  <a:pt x="254429" y="195542"/>
                </a:cubicBezTo>
                <a:cubicBezTo>
                  <a:pt x="287691" y="228199"/>
                  <a:pt x="285272" y="228200"/>
                  <a:pt x="290715" y="257228"/>
                </a:cubicBezTo>
                <a:cubicBezTo>
                  <a:pt x="296158" y="286256"/>
                  <a:pt x="290715" y="335846"/>
                  <a:pt x="287086" y="369713"/>
                </a:cubicBezTo>
                <a:cubicBezTo>
                  <a:pt x="283457" y="403580"/>
                  <a:pt x="268943" y="414466"/>
                  <a:pt x="268943" y="460428"/>
                </a:cubicBezTo>
                <a:cubicBezTo>
                  <a:pt x="268943" y="506390"/>
                  <a:pt x="267734" y="581985"/>
                  <a:pt x="287086" y="645485"/>
                </a:cubicBezTo>
                <a:cubicBezTo>
                  <a:pt x="306438" y="708985"/>
                  <a:pt x="356634" y="850499"/>
                  <a:pt x="363286" y="8523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8CE34EEF-A031-A3BB-4E04-BF4887C1E2E3}"/>
              </a:ext>
            </a:extLst>
          </p:cNvPr>
          <p:cNvSpPr/>
          <p:nvPr/>
        </p:nvSpPr>
        <p:spPr>
          <a:xfrm>
            <a:off x="4546387" y="2145705"/>
            <a:ext cx="641602" cy="852626"/>
          </a:xfrm>
          <a:custGeom>
            <a:avLst/>
            <a:gdLst>
              <a:gd name="connsiteX0" fmla="*/ 213 w 641602"/>
              <a:gd name="connsiteY0" fmla="*/ 2409 h 852626"/>
              <a:gd name="connsiteX1" fmla="*/ 341299 w 641602"/>
              <a:gd name="connsiteY1" fmla="*/ 42324 h 852626"/>
              <a:gd name="connsiteX2" fmla="*/ 410242 w 641602"/>
              <a:gd name="connsiteY2" fmla="*/ 223752 h 852626"/>
              <a:gd name="connsiteX3" fmla="*/ 344927 w 641602"/>
              <a:gd name="connsiteY3" fmla="*/ 154809 h 852626"/>
              <a:gd name="connsiteX4" fmla="*/ 490070 w 641602"/>
              <a:gd name="connsiteY4" fmla="*/ 347124 h 852626"/>
              <a:gd name="connsiteX5" fmla="*/ 627956 w 641602"/>
              <a:gd name="connsiteY5" fmla="*/ 818838 h 852626"/>
              <a:gd name="connsiteX6" fmla="*/ 606184 w 641602"/>
              <a:gd name="connsiteY6" fmla="*/ 739009 h 852626"/>
              <a:gd name="connsiteX7" fmla="*/ 359442 w 641602"/>
              <a:gd name="connsiteY7" fmla="*/ 133038 h 852626"/>
              <a:gd name="connsiteX8" fmla="*/ 290499 w 641602"/>
              <a:gd name="connsiteY8" fmla="*/ 89495 h 852626"/>
              <a:gd name="connsiteX9" fmla="*/ 213 w 641602"/>
              <a:gd name="connsiteY9" fmla="*/ 2409 h 852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1602" h="852626">
                <a:moveTo>
                  <a:pt x="213" y="2409"/>
                </a:moveTo>
                <a:cubicBezTo>
                  <a:pt x="8680" y="-5453"/>
                  <a:pt x="272961" y="5434"/>
                  <a:pt x="341299" y="42324"/>
                </a:cubicBezTo>
                <a:cubicBezTo>
                  <a:pt x="409637" y="79214"/>
                  <a:pt x="409637" y="205005"/>
                  <a:pt x="410242" y="223752"/>
                </a:cubicBezTo>
                <a:cubicBezTo>
                  <a:pt x="410847" y="242499"/>
                  <a:pt x="331622" y="134247"/>
                  <a:pt x="344927" y="154809"/>
                </a:cubicBezTo>
                <a:cubicBezTo>
                  <a:pt x="358232" y="175371"/>
                  <a:pt x="442899" y="236453"/>
                  <a:pt x="490070" y="347124"/>
                </a:cubicBezTo>
                <a:cubicBezTo>
                  <a:pt x="537241" y="457795"/>
                  <a:pt x="608604" y="753524"/>
                  <a:pt x="627956" y="818838"/>
                </a:cubicBezTo>
                <a:cubicBezTo>
                  <a:pt x="647308" y="884152"/>
                  <a:pt x="650936" y="853309"/>
                  <a:pt x="606184" y="739009"/>
                </a:cubicBezTo>
                <a:cubicBezTo>
                  <a:pt x="561432" y="624709"/>
                  <a:pt x="412056" y="241290"/>
                  <a:pt x="359442" y="133038"/>
                </a:cubicBezTo>
                <a:cubicBezTo>
                  <a:pt x="306828" y="24786"/>
                  <a:pt x="343718" y="111266"/>
                  <a:pt x="290499" y="89495"/>
                </a:cubicBezTo>
                <a:cubicBezTo>
                  <a:pt x="237280" y="67724"/>
                  <a:pt x="-8254" y="10271"/>
                  <a:pt x="213" y="24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19124E68-C4E4-1DBA-C5CD-8B242ED13A4F}"/>
              </a:ext>
            </a:extLst>
          </p:cNvPr>
          <p:cNvSpPr/>
          <p:nvPr/>
        </p:nvSpPr>
        <p:spPr>
          <a:xfrm>
            <a:off x="3976237" y="2188029"/>
            <a:ext cx="1223059" cy="777240"/>
          </a:xfrm>
          <a:custGeom>
            <a:avLst/>
            <a:gdLst>
              <a:gd name="connsiteX0" fmla="*/ 677 w 1223059"/>
              <a:gd name="connsiteY0" fmla="*/ 116114 h 777240"/>
              <a:gd name="connsiteX1" fmla="*/ 461506 w 1223059"/>
              <a:gd name="connsiteY1" fmla="*/ 0 h 777240"/>
              <a:gd name="connsiteX2" fmla="*/ 766306 w 1223059"/>
              <a:gd name="connsiteY2" fmla="*/ 116114 h 777240"/>
              <a:gd name="connsiteX3" fmla="*/ 693734 w 1223059"/>
              <a:gd name="connsiteY3" fmla="*/ 90714 h 777240"/>
              <a:gd name="connsiteX4" fmla="*/ 918706 w 1223059"/>
              <a:gd name="connsiteY4" fmla="*/ 261257 h 777240"/>
              <a:gd name="connsiteX5" fmla="*/ 1205363 w 1223059"/>
              <a:gd name="connsiteY5" fmla="*/ 751114 h 777240"/>
              <a:gd name="connsiteX6" fmla="*/ 1154563 w 1223059"/>
              <a:gd name="connsiteY6" fmla="*/ 656771 h 777240"/>
              <a:gd name="connsiteX7" fmla="*/ 846134 w 1223059"/>
              <a:gd name="connsiteY7" fmla="*/ 203200 h 777240"/>
              <a:gd name="connsiteX8" fmla="*/ 911449 w 1223059"/>
              <a:gd name="connsiteY8" fmla="*/ 272142 h 777240"/>
              <a:gd name="connsiteX9" fmla="*/ 570363 w 1223059"/>
              <a:gd name="connsiteY9" fmla="*/ 29028 h 777240"/>
              <a:gd name="connsiteX10" fmla="*/ 677 w 1223059"/>
              <a:gd name="connsiteY10" fmla="*/ 116114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3059" h="777240">
                <a:moveTo>
                  <a:pt x="677" y="116114"/>
                </a:moveTo>
                <a:cubicBezTo>
                  <a:pt x="-17466" y="111276"/>
                  <a:pt x="333901" y="0"/>
                  <a:pt x="461506" y="0"/>
                </a:cubicBezTo>
                <a:cubicBezTo>
                  <a:pt x="589111" y="0"/>
                  <a:pt x="727601" y="100995"/>
                  <a:pt x="766306" y="116114"/>
                </a:cubicBezTo>
                <a:cubicBezTo>
                  <a:pt x="805011" y="131233"/>
                  <a:pt x="668334" y="66524"/>
                  <a:pt x="693734" y="90714"/>
                </a:cubicBezTo>
                <a:cubicBezTo>
                  <a:pt x="719134" y="114904"/>
                  <a:pt x="833435" y="151190"/>
                  <a:pt x="918706" y="261257"/>
                </a:cubicBezTo>
                <a:cubicBezTo>
                  <a:pt x="1003977" y="371324"/>
                  <a:pt x="1166054" y="685195"/>
                  <a:pt x="1205363" y="751114"/>
                </a:cubicBezTo>
                <a:cubicBezTo>
                  <a:pt x="1244673" y="817033"/>
                  <a:pt x="1214435" y="748090"/>
                  <a:pt x="1154563" y="656771"/>
                </a:cubicBezTo>
                <a:cubicBezTo>
                  <a:pt x="1094692" y="565452"/>
                  <a:pt x="886653" y="267305"/>
                  <a:pt x="846134" y="203200"/>
                </a:cubicBezTo>
                <a:cubicBezTo>
                  <a:pt x="805615" y="139095"/>
                  <a:pt x="957411" y="301171"/>
                  <a:pt x="911449" y="272142"/>
                </a:cubicBezTo>
                <a:cubicBezTo>
                  <a:pt x="865487" y="243113"/>
                  <a:pt x="722158" y="55033"/>
                  <a:pt x="570363" y="29028"/>
                </a:cubicBezTo>
                <a:cubicBezTo>
                  <a:pt x="418568" y="3023"/>
                  <a:pt x="18820" y="120952"/>
                  <a:pt x="677" y="116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732D6BF7-F751-2EB3-5002-1BB15A73D17E}"/>
              </a:ext>
            </a:extLst>
          </p:cNvPr>
          <p:cNvSpPr/>
          <p:nvPr/>
        </p:nvSpPr>
        <p:spPr>
          <a:xfrm>
            <a:off x="5116138" y="2318622"/>
            <a:ext cx="570934" cy="748556"/>
          </a:xfrm>
          <a:custGeom>
            <a:avLst/>
            <a:gdLst>
              <a:gd name="connsiteX0" fmla="*/ 159805 w 570934"/>
              <a:gd name="connsiteY0" fmla="*/ 747521 h 748556"/>
              <a:gd name="connsiteX1" fmla="*/ 83605 w 570934"/>
              <a:gd name="connsiteY1" fmla="*/ 504407 h 748556"/>
              <a:gd name="connsiteX2" fmla="*/ 87233 w 570934"/>
              <a:gd name="connsiteY2" fmla="*/ 359264 h 748556"/>
              <a:gd name="connsiteX3" fmla="*/ 257776 w 570934"/>
              <a:gd name="connsiteY3" fmla="*/ 127035 h 748556"/>
              <a:gd name="connsiteX4" fmla="*/ 333976 w 570934"/>
              <a:gd name="connsiteY4" fmla="*/ 105264 h 748556"/>
              <a:gd name="connsiteX5" fmla="*/ 569833 w 570934"/>
              <a:gd name="connsiteY5" fmla="*/ 283064 h 748556"/>
              <a:gd name="connsiteX6" fmla="*/ 417433 w 570934"/>
              <a:gd name="connsiteY6" fmla="*/ 134292 h 748556"/>
              <a:gd name="connsiteX7" fmla="*/ 301319 w 570934"/>
              <a:gd name="connsiteY7" fmla="*/ 50835 h 748556"/>
              <a:gd name="connsiteX8" fmla="*/ 148 w 570934"/>
              <a:gd name="connsiteY8" fmla="*/ 35 h 748556"/>
              <a:gd name="connsiteX9" fmla="*/ 261405 w 570934"/>
              <a:gd name="connsiteY9" fmla="*/ 58092 h 748556"/>
              <a:gd name="connsiteX10" fmla="*/ 290433 w 570934"/>
              <a:gd name="connsiteY10" fmla="*/ 61721 h 748556"/>
              <a:gd name="connsiteX11" fmla="*/ 203348 w 570934"/>
              <a:gd name="connsiteY11" fmla="*/ 116149 h 748556"/>
              <a:gd name="connsiteX12" fmla="*/ 116262 w 570934"/>
              <a:gd name="connsiteY12" fmla="*/ 221378 h 748556"/>
              <a:gd name="connsiteX13" fmla="*/ 79976 w 570934"/>
              <a:gd name="connsiteY13" fmla="*/ 402807 h 748556"/>
              <a:gd name="connsiteX14" fmla="*/ 159805 w 570934"/>
              <a:gd name="connsiteY14" fmla="*/ 747521 h 74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0934" h="748556">
                <a:moveTo>
                  <a:pt x="159805" y="747521"/>
                </a:moveTo>
                <a:cubicBezTo>
                  <a:pt x="160410" y="764454"/>
                  <a:pt x="95700" y="569116"/>
                  <a:pt x="83605" y="504407"/>
                </a:cubicBezTo>
                <a:cubicBezTo>
                  <a:pt x="71510" y="439697"/>
                  <a:pt x="58205" y="422159"/>
                  <a:pt x="87233" y="359264"/>
                </a:cubicBezTo>
                <a:cubicBezTo>
                  <a:pt x="116261" y="296369"/>
                  <a:pt x="216652" y="169368"/>
                  <a:pt x="257776" y="127035"/>
                </a:cubicBezTo>
                <a:cubicBezTo>
                  <a:pt x="298900" y="84702"/>
                  <a:pt x="281967" y="79259"/>
                  <a:pt x="333976" y="105264"/>
                </a:cubicBezTo>
                <a:cubicBezTo>
                  <a:pt x="385985" y="131269"/>
                  <a:pt x="555924" y="278226"/>
                  <a:pt x="569833" y="283064"/>
                </a:cubicBezTo>
                <a:cubicBezTo>
                  <a:pt x="583743" y="287902"/>
                  <a:pt x="462185" y="172997"/>
                  <a:pt x="417433" y="134292"/>
                </a:cubicBezTo>
                <a:cubicBezTo>
                  <a:pt x="372681" y="95587"/>
                  <a:pt x="370866" y="73211"/>
                  <a:pt x="301319" y="50835"/>
                </a:cubicBezTo>
                <a:cubicBezTo>
                  <a:pt x="231772" y="28459"/>
                  <a:pt x="6800" y="-1175"/>
                  <a:pt x="148" y="35"/>
                </a:cubicBezTo>
                <a:cubicBezTo>
                  <a:pt x="-6504" y="1244"/>
                  <a:pt x="213024" y="47811"/>
                  <a:pt x="261405" y="58092"/>
                </a:cubicBezTo>
                <a:cubicBezTo>
                  <a:pt x="309786" y="68373"/>
                  <a:pt x="300109" y="52045"/>
                  <a:pt x="290433" y="61721"/>
                </a:cubicBezTo>
                <a:cubicBezTo>
                  <a:pt x="280757" y="71397"/>
                  <a:pt x="232376" y="89540"/>
                  <a:pt x="203348" y="116149"/>
                </a:cubicBezTo>
                <a:cubicBezTo>
                  <a:pt x="174320" y="142758"/>
                  <a:pt x="136824" y="173602"/>
                  <a:pt x="116262" y="221378"/>
                </a:cubicBezTo>
                <a:cubicBezTo>
                  <a:pt x="95700" y="269154"/>
                  <a:pt x="71509" y="318745"/>
                  <a:pt x="79976" y="402807"/>
                </a:cubicBezTo>
                <a:cubicBezTo>
                  <a:pt x="88443" y="486869"/>
                  <a:pt x="159200" y="730588"/>
                  <a:pt x="159805" y="7475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008B667E-5F83-5C52-EB07-D736378EDB88}"/>
              </a:ext>
            </a:extLst>
          </p:cNvPr>
          <p:cNvSpPr/>
          <p:nvPr/>
        </p:nvSpPr>
        <p:spPr>
          <a:xfrm>
            <a:off x="4964874" y="2752704"/>
            <a:ext cx="860253" cy="760097"/>
          </a:xfrm>
          <a:custGeom>
            <a:avLst/>
            <a:gdLst>
              <a:gd name="connsiteX0" fmla="*/ 618 w 860253"/>
              <a:gd name="connsiteY0" fmla="*/ 1739 h 760097"/>
              <a:gd name="connsiteX1" fmla="*/ 364129 w 860253"/>
              <a:gd name="connsiteY1" fmla="*/ 271562 h 760097"/>
              <a:gd name="connsiteX2" fmla="*/ 371624 w 860253"/>
              <a:gd name="connsiteY2" fmla="*/ 368998 h 760097"/>
              <a:gd name="connsiteX3" fmla="*/ 424090 w 860253"/>
              <a:gd name="connsiteY3" fmla="*/ 275309 h 760097"/>
              <a:gd name="connsiteX4" fmla="*/ 457818 w 860253"/>
              <a:gd name="connsiteY4" fmla="*/ 395230 h 760097"/>
              <a:gd name="connsiteX5" fmla="*/ 514031 w 860253"/>
              <a:gd name="connsiteY5" fmla="*/ 305289 h 760097"/>
              <a:gd name="connsiteX6" fmla="*/ 626457 w 860253"/>
              <a:gd name="connsiteY6" fmla="*/ 518899 h 760097"/>
              <a:gd name="connsiteX7" fmla="*/ 622710 w 860253"/>
              <a:gd name="connsiteY7" fmla="*/ 417716 h 760097"/>
              <a:gd name="connsiteX8" fmla="*/ 720146 w 860253"/>
              <a:gd name="connsiteY8" fmla="*/ 515152 h 760097"/>
              <a:gd name="connsiteX9" fmla="*/ 858805 w 860253"/>
              <a:gd name="connsiteY9" fmla="*/ 758742 h 760097"/>
              <a:gd name="connsiteX10" fmla="*/ 626457 w 860253"/>
              <a:gd name="connsiteY10" fmla="*/ 395230 h 760097"/>
              <a:gd name="connsiteX11" fmla="*/ 285431 w 860253"/>
              <a:gd name="connsiteY11" fmla="*/ 166630 h 760097"/>
              <a:gd name="connsiteX12" fmla="*/ 618 w 860253"/>
              <a:gd name="connsiteY12" fmla="*/ 1739 h 76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60253" h="760097">
                <a:moveTo>
                  <a:pt x="618" y="1739"/>
                </a:moveTo>
                <a:cubicBezTo>
                  <a:pt x="13734" y="19228"/>
                  <a:pt x="302295" y="210352"/>
                  <a:pt x="364129" y="271562"/>
                </a:cubicBezTo>
                <a:cubicBezTo>
                  <a:pt x="425963" y="332772"/>
                  <a:pt x="361631" y="368374"/>
                  <a:pt x="371624" y="368998"/>
                </a:cubicBezTo>
                <a:cubicBezTo>
                  <a:pt x="381617" y="369622"/>
                  <a:pt x="409724" y="270937"/>
                  <a:pt x="424090" y="275309"/>
                </a:cubicBezTo>
                <a:cubicBezTo>
                  <a:pt x="438456" y="279681"/>
                  <a:pt x="442828" y="390233"/>
                  <a:pt x="457818" y="395230"/>
                </a:cubicBezTo>
                <a:cubicBezTo>
                  <a:pt x="472808" y="400227"/>
                  <a:pt x="485925" y="284678"/>
                  <a:pt x="514031" y="305289"/>
                </a:cubicBezTo>
                <a:cubicBezTo>
                  <a:pt x="542138" y="325901"/>
                  <a:pt x="608344" y="500161"/>
                  <a:pt x="626457" y="518899"/>
                </a:cubicBezTo>
                <a:cubicBezTo>
                  <a:pt x="644570" y="537637"/>
                  <a:pt x="607095" y="418340"/>
                  <a:pt x="622710" y="417716"/>
                </a:cubicBezTo>
                <a:cubicBezTo>
                  <a:pt x="638325" y="417092"/>
                  <a:pt x="680797" y="458314"/>
                  <a:pt x="720146" y="515152"/>
                </a:cubicBezTo>
                <a:cubicBezTo>
                  <a:pt x="759495" y="571990"/>
                  <a:pt x="874420" y="778729"/>
                  <a:pt x="858805" y="758742"/>
                </a:cubicBezTo>
                <a:cubicBezTo>
                  <a:pt x="843190" y="738755"/>
                  <a:pt x="722019" y="493915"/>
                  <a:pt x="626457" y="395230"/>
                </a:cubicBezTo>
                <a:cubicBezTo>
                  <a:pt x="530895" y="296545"/>
                  <a:pt x="384741" y="230338"/>
                  <a:pt x="285431" y="166630"/>
                </a:cubicBezTo>
                <a:cubicBezTo>
                  <a:pt x="186121" y="102922"/>
                  <a:pt x="-12498" y="-15750"/>
                  <a:pt x="618" y="17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FD3DC078-015D-C115-8C7D-F9A14058B5B7}"/>
              </a:ext>
            </a:extLst>
          </p:cNvPr>
          <p:cNvSpPr/>
          <p:nvPr/>
        </p:nvSpPr>
        <p:spPr>
          <a:xfrm>
            <a:off x="5263954" y="2533015"/>
            <a:ext cx="584490" cy="127743"/>
          </a:xfrm>
          <a:custGeom>
            <a:avLst/>
            <a:gdLst>
              <a:gd name="connsiteX0" fmla="*/ 196 w 584490"/>
              <a:gd name="connsiteY0" fmla="*/ 127635 h 127743"/>
              <a:gd name="connsiteX1" fmla="*/ 260546 w 584490"/>
              <a:gd name="connsiteY1" fmla="*/ 635 h 127743"/>
              <a:gd name="connsiteX2" fmla="*/ 552646 w 584490"/>
              <a:gd name="connsiteY2" fmla="*/ 76835 h 127743"/>
              <a:gd name="connsiteX3" fmla="*/ 444696 w 584490"/>
              <a:gd name="connsiteY3" fmla="*/ 35560 h 127743"/>
              <a:gd name="connsiteX4" fmla="*/ 584396 w 584490"/>
              <a:gd name="connsiteY4" fmla="*/ 118110 h 127743"/>
              <a:gd name="connsiteX5" fmla="*/ 419296 w 584490"/>
              <a:gd name="connsiteY5" fmla="*/ 35560 h 127743"/>
              <a:gd name="connsiteX6" fmla="*/ 301821 w 584490"/>
              <a:gd name="connsiteY6" fmla="*/ 22860 h 127743"/>
              <a:gd name="connsiteX7" fmla="*/ 196 w 584490"/>
              <a:gd name="connsiteY7" fmla="*/ 127635 h 12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4490" h="127743">
                <a:moveTo>
                  <a:pt x="196" y="127635"/>
                </a:moveTo>
                <a:cubicBezTo>
                  <a:pt x="-6683" y="123931"/>
                  <a:pt x="168471" y="9102"/>
                  <a:pt x="260546" y="635"/>
                </a:cubicBezTo>
                <a:cubicBezTo>
                  <a:pt x="352621" y="-7832"/>
                  <a:pt x="521954" y="71014"/>
                  <a:pt x="552646" y="76835"/>
                </a:cubicBezTo>
                <a:cubicBezTo>
                  <a:pt x="583338" y="82656"/>
                  <a:pt x="439404" y="28681"/>
                  <a:pt x="444696" y="35560"/>
                </a:cubicBezTo>
                <a:cubicBezTo>
                  <a:pt x="449988" y="42439"/>
                  <a:pt x="588629" y="118110"/>
                  <a:pt x="584396" y="118110"/>
                </a:cubicBezTo>
                <a:cubicBezTo>
                  <a:pt x="580163" y="118110"/>
                  <a:pt x="466392" y="51435"/>
                  <a:pt x="419296" y="35560"/>
                </a:cubicBezTo>
                <a:cubicBezTo>
                  <a:pt x="372200" y="19685"/>
                  <a:pt x="374846" y="6985"/>
                  <a:pt x="301821" y="22860"/>
                </a:cubicBezTo>
                <a:cubicBezTo>
                  <a:pt x="228796" y="38735"/>
                  <a:pt x="7075" y="131339"/>
                  <a:pt x="196" y="1276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3940FC4A-C4A4-EEF9-C955-5EDE8F2BB11D}"/>
              </a:ext>
            </a:extLst>
          </p:cNvPr>
          <p:cNvSpPr/>
          <p:nvPr/>
        </p:nvSpPr>
        <p:spPr>
          <a:xfrm>
            <a:off x="5241077" y="2716957"/>
            <a:ext cx="1208534" cy="574060"/>
          </a:xfrm>
          <a:custGeom>
            <a:avLst/>
            <a:gdLst>
              <a:gd name="connsiteX0" fmla="*/ 848 w 1208534"/>
              <a:gd name="connsiteY0" fmla="*/ 92918 h 574060"/>
              <a:gd name="connsiteX1" fmla="*/ 575523 w 1208534"/>
              <a:gd name="connsiteY1" fmla="*/ 45293 h 574060"/>
              <a:gd name="connsiteX2" fmla="*/ 712048 w 1208534"/>
              <a:gd name="connsiteY2" fmla="*/ 105618 h 574060"/>
              <a:gd name="connsiteX3" fmla="*/ 1188298 w 1208534"/>
              <a:gd name="connsiteY3" fmla="*/ 559643 h 574060"/>
              <a:gd name="connsiteX4" fmla="*/ 1089873 w 1208534"/>
              <a:gd name="connsiteY4" fmla="*/ 432643 h 574060"/>
              <a:gd name="connsiteX5" fmla="*/ 810473 w 1208534"/>
              <a:gd name="connsiteY5" fmla="*/ 146893 h 574060"/>
              <a:gd name="connsiteX6" fmla="*/ 686648 w 1208534"/>
              <a:gd name="connsiteY6" fmla="*/ 7193 h 574060"/>
              <a:gd name="connsiteX7" fmla="*/ 572348 w 1208534"/>
              <a:gd name="connsiteY7" fmla="*/ 23068 h 574060"/>
              <a:gd name="connsiteX8" fmla="*/ 448523 w 1208534"/>
              <a:gd name="connsiteY8" fmla="*/ 48468 h 574060"/>
              <a:gd name="connsiteX9" fmla="*/ 848 w 1208534"/>
              <a:gd name="connsiteY9" fmla="*/ 92918 h 574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08534" h="574060">
                <a:moveTo>
                  <a:pt x="848" y="92918"/>
                </a:moveTo>
                <a:cubicBezTo>
                  <a:pt x="22015" y="92389"/>
                  <a:pt x="456990" y="43176"/>
                  <a:pt x="575523" y="45293"/>
                </a:cubicBezTo>
                <a:cubicBezTo>
                  <a:pt x="694056" y="47410"/>
                  <a:pt x="609919" y="19893"/>
                  <a:pt x="712048" y="105618"/>
                </a:cubicBezTo>
                <a:cubicBezTo>
                  <a:pt x="814177" y="191343"/>
                  <a:pt x="1125327" y="505139"/>
                  <a:pt x="1188298" y="559643"/>
                </a:cubicBezTo>
                <a:cubicBezTo>
                  <a:pt x="1251269" y="614147"/>
                  <a:pt x="1152844" y="501435"/>
                  <a:pt x="1089873" y="432643"/>
                </a:cubicBezTo>
                <a:cubicBezTo>
                  <a:pt x="1026902" y="363851"/>
                  <a:pt x="877677" y="217801"/>
                  <a:pt x="810473" y="146893"/>
                </a:cubicBezTo>
                <a:cubicBezTo>
                  <a:pt x="743269" y="75985"/>
                  <a:pt x="726336" y="27830"/>
                  <a:pt x="686648" y="7193"/>
                </a:cubicBezTo>
                <a:cubicBezTo>
                  <a:pt x="646961" y="-13445"/>
                  <a:pt x="612035" y="16189"/>
                  <a:pt x="572348" y="23068"/>
                </a:cubicBezTo>
                <a:cubicBezTo>
                  <a:pt x="532661" y="29947"/>
                  <a:pt x="536365" y="35768"/>
                  <a:pt x="448523" y="48468"/>
                </a:cubicBezTo>
                <a:cubicBezTo>
                  <a:pt x="360681" y="61168"/>
                  <a:pt x="-20319" y="93447"/>
                  <a:pt x="848" y="929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DF09FA6D-24B5-FE9C-43A8-F8854FB7C01B}"/>
              </a:ext>
            </a:extLst>
          </p:cNvPr>
          <p:cNvSpPr/>
          <p:nvPr/>
        </p:nvSpPr>
        <p:spPr>
          <a:xfrm>
            <a:off x="5333430" y="2870764"/>
            <a:ext cx="1336756" cy="1114112"/>
          </a:xfrm>
          <a:custGeom>
            <a:avLst/>
            <a:gdLst>
              <a:gd name="connsiteX0" fmla="*/ 570 w 1336756"/>
              <a:gd name="connsiteY0" fmla="*/ 2611 h 1114112"/>
              <a:gd name="connsiteX1" fmla="*/ 727645 w 1336756"/>
              <a:gd name="connsiteY1" fmla="*/ 228036 h 1114112"/>
              <a:gd name="connsiteX2" fmla="*/ 1308670 w 1336756"/>
              <a:gd name="connsiteY2" fmla="*/ 1078936 h 1114112"/>
              <a:gd name="connsiteX3" fmla="*/ 1235645 w 1336756"/>
              <a:gd name="connsiteY3" fmla="*/ 936061 h 1114112"/>
              <a:gd name="connsiteX4" fmla="*/ 1149920 w 1336756"/>
              <a:gd name="connsiteY4" fmla="*/ 790011 h 1114112"/>
              <a:gd name="connsiteX5" fmla="*/ 873695 w 1336756"/>
              <a:gd name="connsiteY5" fmla="*/ 342336 h 1114112"/>
              <a:gd name="connsiteX6" fmla="*/ 610170 w 1336756"/>
              <a:gd name="connsiteY6" fmla="*/ 120086 h 1114112"/>
              <a:gd name="connsiteX7" fmla="*/ 570 w 1336756"/>
              <a:gd name="connsiteY7" fmla="*/ 2611 h 1114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6756" h="1114112">
                <a:moveTo>
                  <a:pt x="570" y="2611"/>
                </a:moveTo>
                <a:cubicBezTo>
                  <a:pt x="20149" y="20603"/>
                  <a:pt x="509628" y="48649"/>
                  <a:pt x="727645" y="228036"/>
                </a:cubicBezTo>
                <a:cubicBezTo>
                  <a:pt x="945662" y="407424"/>
                  <a:pt x="1224003" y="960932"/>
                  <a:pt x="1308670" y="1078936"/>
                </a:cubicBezTo>
                <a:cubicBezTo>
                  <a:pt x="1393337" y="1196940"/>
                  <a:pt x="1262103" y="984215"/>
                  <a:pt x="1235645" y="936061"/>
                </a:cubicBezTo>
                <a:cubicBezTo>
                  <a:pt x="1209187" y="887907"/>
                  <a:pt x="1210245" y="888965"/>
                  <a:pt x="1149920" y="790011"/>
                </a:cubicBezTo>
                <a:cubicBezTo>
                  <a:pt x="1089595" y="691057"/>
                  <a:pt x="963653" y="453990"/>
                  <a:pt x="873695" y="342336"/>
                </a:cubicBezTo>
                <a:cubicBezTo>
                  <a:pt x="783737" y="230682"/>
                  <a:pt x="749341" y="176707"/>
                  <a:pt x="610170" y="120086"/>
                </a:cubicBezTo>
                <a:cubicBezTo>
                  <a:pt x="470999" y="63465"/>
                  <a:pt x="-19009" y="-15381"/>
                  <a:pt x="570" y="26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F4E8414C-F38C-E57C-E635-F0676D54F198}"/>
              </a:ext>
            </a:extLst>
          </p:cNvPr>
          <p:cNvSpPr/>
          <p:nvPr/>
        </p:nvSpPr>
        <p:spPr>
          <a:xfrm>
            <a:off x="5731323" y="3401719"/>
            <a:ext cx="431303" cy="811403"/>
          </a:xfrm>
          <a:custGeom>
            <a:avLst/>
            <a:gdLst>
              <a:gd name="connsiteX0" fmla="*/ 318 w 431303"/>
              <a:gd name="connsiteY0" fmla="*/ 129 h 811403"/>
              <a:gd name="connsiteX1" fmla="*/ 322636 w 431303"/>
              <a:gd name="connsiteY1" fmla="*/ 325950 h 811403"/>
              <a:gd name="connsiteX2" fmla="*/ 319132 w 431303"/>
              <a:gd name="connsiteY2" fmla="*/ 339964 h 811403"/>
              <a:gd name="connsiteX3" fmla="*/ 427739 w 431303"/>
              <a:gd name="connsiteY3" fmla="*/ 802419 h 811403"/>
              <a:gd name="connsiteX4" fmla="*/ 396208 w 431303"/>
              <a:gd name="connsiteY4" fmla="*/ 623743 h 811403"/>
              <a:gd name="connsiteX5" fmla="*/ 308622 w 431303"/>
              <a:gd name="connsiteY5" fmla="*/ 353978 h 811403"/>
              <a:gd name="connsiteX6" fmla="*/ 263077 w 431303"/>
              <a:gd name="connsiteY6" fmla="*/ 287412 h 811403"/>
              <a:gd name="connsiteX7" fmla="*/ 318 w 431303"/>
              <a:gd name="connsiteY7" fmla="*/ 129 h 811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1303" h="811403">
                <a:moveTo>
                  <a:pt x="318" y="129"/>
                </a:moveTo>
                <a:cubicBezTo>
                  <a:pt x="10245" y="6552"/>
                  <a:pt x="322636" y="325950"/>
                  <a:pt x="322636" y="325950"/>
                </a:cubicBezTo>
                <a:cubicBezTo>
                  <a:pt x="375772" y="382589"/>
                  <a:pt x="301615" y="260553"/>
                  <a:pt x="319132" y="339964"/>
                </a:cubicBezTo>
                <a:cubicBezTo>
                  <a:pt x="336649" y="419376"/>
                  <a:pt x="414893" y="755123"/>
                  <a:pt x="427739" y="802419"/>
                </a:cubicBezTo>
                <a:cubicBezTo>
                  <a:pt x="440585" y="849715"/>
                  <a:pt x="416061" y="698483"/>
                  <a:pt x="396208" y="623743"/>
                </a:cubicBezTo>
                <a:cubicBezTo>
                  <a:pt x="376355" y="549003"/>
                  <a:pt x="330810" y="410033"/>
                  <a:pt x="308622" y="353978"/>
                </a:cubicBezTo>
                <a:cubicBezTo>
                  <a:pt x="286434" y="297923"/>
                  <a:pt x="310957" y="346387"/>
                  <a:pt x="263077" y="287412"/>
                </a:cubicBezTo>
                <a:cubicBezTo>
                  <a:pt x="215197" y="228437"/>
                  <a:pt x="-9609" y="-6294"/>
                  <a:pt x="318" y="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AFEF171C-18F4-5989-BF0E-6E66CD3ABA70}"/>
              </a:ext>
            </a:extLst>
          </p:cNvPr>
          <p:cNvSpPr/>
          <p:nvPr/>
        </p:nvSpPr>
        <p:spPr>
          <a:xfrm>
            <a:off x="6253408" y="4091200"/>
            <a:ext cx="100645" cy="476391"/>
          </a:xfrm>
          <a:custGeom>
            <a:avLst/>
            <a:gdLst>
              <a:gd name="connsiteX0" fmla="*/ 49295 w 100645"/>
              <a:gd name="connsiteY0" fmla="*/ 828 h 476391"/>
              <a:gd name="connsiteX1" fmla="*/ 31778 w 100645"/>
              <a:gd name="connsiteY1" fmla="*/ 193517 h 476391"/>
              <a:gd name="connsiteX2" fmla="*/ 98344 w 100645"/>
              <a:gd name="connsiteY2" fmla="*/ 470290 h 476391"/>
              <a:gd name="connsiteX3" fmla="*/ 77323 w 100645"/>
              <a:gd name="connsiteY3" fmla="*/ 375697 h 476391"/>
              <a:gd name="connsiteX4" fmla="*/ 247 w 100645"/>
              <a:gd name="connsiteY4" fmla="*/ 267090 h 476391"/>
              <a:gd name="connsiteX5" fmla="*/ 49295 w 100645"/>
              <a:gd name="connsiteY5" fmla="*/ 828 h 47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645" h="476391">
                <a:moveTo>
                  <a:pt x="49295" y="828"/>
                </a:moveTo>
                <a:cubicBezTo>
                  <a:pt x="54550" y="-11434"/>
                  <a:pt x="23603" y="115273"/>
                  <a:pt x="31778" y="193517"/>
                </a:cubicBezTo>
                <a:cubicBezTo>
                  <a:pt x="39953" y="271761"/>
                  <a:pt x="90753" y="439927"/>
                  <a:pt x="98344" y="470290"/>
                </a:cubicBezTo>
                <a:cubicBezTo>
                  <a:pt x="105935" y="500653"/>
                  <a:pt x="93672" y="409564"/>
                  <a:pt x="77323" y="375697"/>
                </a:cubicBezTo>
                <a:cubicBezTo>
                  <a:pt x="60974" y="341830"/>
                  <a:pt x="4334" y="324313"/>
                  <a:pt x="247" y="267090"/>
                </a:cubicBezTo>
                <a:cubicBezTo>
                  <a:pt x="-3840" y="209867"/>
                  <a:pt x="44040" y="13090"/>
                  <a:pt x="49295" y="8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A4A877C4-2931-40CC-0951-C6EB08B4994A}"/>
              </a:ext>
            </a:extLst>
          </p:cNvPr>
          <p:cNvSpPr/>
          <p:nvPr/>
        </p:nvSpPr>
        <p:spPr>
          <a:xfrm>
            <a:off x="2554232" y="2541384"/>
            <a:ext cx="1120296" cy="1211912"/>
          </a:xfrm>
          <a:custGeom>
            <a:avLst/>
            <a:gdLst>
              <a:gd name="connsiteX0" fmla="*/ 1118038 w 1120296"/>
              <a:gd name="connsiteY0" fmla="*/ 1333 h 1211912"/>
              <a:gd name="connsiteX1" fmla="*/ 413901 w 1120296"/>
              <a:gd name="connsiteY1" fmla="*/ 416969 h 1211912"/>
              <a:gd name="connsiteX2" fmla="*/ 22713 w 1120296"/>
              <a:gd name="connsiteY2" fmla="*/ 1174894 h 1211912"/>
              <a:gd name="connsiteX3" fmla="*/ 66722 w 1120296"/>
              <a:gd name="connsiteY3" fmla="*/ 1042868 h 1211912"/>
              <a:gd name="connsiteX4" fmla="*/ 232977 w 1120296"/>
              <a:gd name="connsiteY4" fmla="*/ 593003 h 1211912"/>
              <a:gd name="connsiteX5" fmla="*/ 624164 w 1120296"/>
              <a:gd name="connsiteY5" fmla="*/ 294723 h 1211912"/>
              <a:gd name="connsiteX6" fmla="*/ 1118038 w 1120296"/>
              <a:gd name="connsiteY6" fmla="*/ 1333 h 1211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0296" h="1211912">
                <a:moveTo>
                  <a:pt x="1118038" y="1333"/>
                </a:moveTo>
                <a:cubicBezTo>
                  <a:pt x="1082994" y="21707"/>
                  <a:pt x="596455" y="221375"/>
                  <a:pt x="413901" y="416969"/>
                </a:cubicBezTo>
                <a:cubicBezTo>
                  <a:pt x="231347" y="612563"/>
                  <a:pt x="80576" y="1070578"/>
                  <a:pt x="22713" y="1174894"/>
                </a:cubicBezTo>
                <a:cubicBezTo>
                  <a:pt x="-35150" y="1279211"/>
                  <a:pt x="31678" y="1139850"/>
                  <a:pt x="66722" y="1042868"/>
                </a:cubicBezTo>
                <a:cubicBezTo>
                  <a:pt x="101766" y="945886"/>
                  <a:pt x="140070" y="717694"/>
                  <a:pt x="232977" y="593003"/>
                </a:cubicBezTo>
                <a:cubicBezTo>
                  <a:pt x="325884" y="468312"/>
                  <a:pt x="477469" y="390075"/>
                  <a:pt x="624164" y="294723"/>
                </a:cubicBezTo>
                <a:cubicBezTo>
                  <a:pt x="770859" y="199371"/>
                  <a:pt x="1153082" y="-19041"/>
                  <a:pt x="1118038" y="1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4581AA8C-FC5E-7B0B-2F4F-DFA5259BFC37}"/>
              </a:ext>
            </a:extLst>
          </p:cNvPr>
          <p:cNvSpPr/>
          <p:nvPr/>
        </p:nvSpPr>
        <p:spPr>
          <a:xfrm>
            <a:off x="2386564" y="2728480"/>
            <a:ext cx="2191066" cy="1501147"/>
          </a:xfrm>
          <a:custGeom>
            <a:avLst/>
            <a:gdLst>
              <a:gd name="connsiteX0" fmla="*/ 2190326 w 2191066"/>
              <a:gd name="connsiteY0" fmla="*/ 50 h 1501147"/>
              <a:gd name="connsiteX1" fmla="*/ 1334604 w 2191066"/>
              <a:gd name="connsiteY1" fmla="*/ 73398 h 1501147"/>
              <a:gd name="connsiteX2" fmla="*/ 1539977 w 2191066"/>
              <a:gd name="connsiteY2" fmla="*/ 63618 h 1501147"/>
              <a:gd name="connsiteX3" fmla="*/ 1280816 w 2191066"/>
              <a:gd name="connsiteY3" fmla="*/ 132076 h 1501147"/>
              <a:gd name="connsiteX4" fmla="*/ 752713 w 2191066"/>
              <a:gd name="connsiteY4" fmla="*/ 298331 h 1501147"/>
              <a:gd name="connsiteX5" fmla="*/ 24127 w 2191066"/>
              <a:gd name="connsiteY5" fmla="*/ 1462113 h 1501147"/>
              <a:gd name="connsiteX6" fmla="*/ 161042 w 2191066"/>
              <a:gd name="connsiteY6" fmla="*/ 1246960 h 1501147"/>
              <a:gd name="connsiteX7" fmla="*/ 522891 w 2191066"/>
              <a:gd name="connsiteY7" fmla="*/ 674848 h 1501147"/>
              <a:gd name="connsiteX8" fmla="*/ 884739 w 2191066"/>
              <a:gd name="connsiteY8" fmla="*/ 249432 h 1501147"/>
              <a:gd name="connsiteX9" fmla="*/ 1300375 w 2191066"/>
              <a:gd name="connsiteY9" fmla="*/ 180975 h 1501147"/>
              <a:gd name="connsiteX10" fmla="*/ 1481299 w 2191066"/>
              <a:gd name="connsiteY10" fmla="*/ 63618 h 1501147"/>
              <a:gd name="connsiteX11" fmla="*/ 2190326 w 2191066"/>
              <a:gd name="connsiteY11" fmla="*/ 50 h 1501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91066" h="1501147">
                <a:moveTo>
                  <a:pt x="2190326" y="50"/>
                </a:moveTo>
                <a:cubicBezTo>
                  <a:pt x="2165877" y="1680"/>
                  <a:pt x="1442995" y="62803"/>
                  <a:pt x="1334604" y="73398"/>
                </a:cubicBezTo>
                <a:cubicBezTo>
                  <a:pt x="1226212" y="83993"/>
                  <a:pt x="1548942" y="53838"/>
                  <a:pt x="1539977" y="63618"/>
                </a:cubicBezTo>
                <a:cubicBezTo>
                  <a:pt x="1531012" y="73398"/>
                  <a:pt x="1412027" y="92957"/>
                  <a:pt x="1280816" y="132076"/>
                </a:cubicBezTo>
                <a:cubicBezTo>
                  <a:pt x="1149605" y="171195"/>
                  <a:pt x="962161" y="76658"/>
                  <a:pt x="752713" y="298331"/>
                </a:cubicBezTo>
                <a:cubicBezTo>
                  <a:pt x="543265" y="520004"/>
                  <a:pt x="122739" y="1304008"/>
                  <a:pt x="24127" y="1462113"/>
                </a:cubicBezTo>
                <a:cubicBezTo>
                  <a:pt x="-74485" y="1620218"/>
                  <a:pt x="161042" y="1246960"/>
                  <a:pt x="161042" y="1246960"/>
                </a:cubicBezTo>
                <a:cubicBezTo>
                  <a:pt x="244169" y="1115749"/>
                  <a:pt x="402275" y="841103"/>
                  <a:pt x="522891" y="674848"/>
                </a:cubicBezTo>
                <a:cubicBezTo>
                  <a:pt x="643507" y="508593"/>
                  <a:pt x="755158" y="331744"/>
                  <a:pt x="884739" y="249432"/>
                </a:cubicBezTo>
                <a:cubicBezTo>
                  <a:pt x="1014320" y="167120"/>
                  <a:pt x="1200948" y="211944"/>
                  <a:pt x="1300375" y="180975"/>
                </a:cubicBezTo>
                <a:cubicBezTo>
                  <a:pt x="1399802" y="150006"/>
                  <a:pt x="1336234" y="90512"/>
                  <a:pt x="1481299" y="63618"/>
                </a:cubicBezTo>
                <a:cubicBezTo>
                  <a:pt x="1626364" y="36724"/>
                  <a:pt x="2214775" y="-1580"/>
                  <a:pt x="2190326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047942C7-D299-2776-0CF7-A09DF895D6AE}"/>
              </a:ext>
            </a:extLst>
          </p:cNvPr>
          <p:cNvSpPr/>
          <p:nvPr/>
        </p:nvSpPr>
        <p:spPr>
          <a:xfrm>
            <a:off x="3200468" y="2948413"/>
            <a:ext cx="1093354" cy="702102"/>
          </a:xfrm>
          <a:custGeom>
            <a:avLst/>
            <a:gdLst>
              <a:gd name="connsiteX0" fmla="*/ 1092811 w 1093354"/>
              <a:gd name="connsiteY0" fmla="*/ 160 h 702102"/>
              <a:gd name="connsiteX1" fmla="*/ 427793 w 1093354"/>
              <a:gd name="connsiteY1" fmla="*/ 234873 h 702102"/>
              <a:gd name="connsiteX2" fmla="*/ 12157 w 1093354"/>
              <a:gd name="connsiteY2" fmla="*/ 694517 h 702102"/>
              <a:gd name="connsiteX3" fmla="*/ 124623 w 1093354"/>
              <a:gd name="connsiteY3" fmla="*/ 508704 h 702102"/>
              <a:gd name="connsiteX4" fmla="*/ 266428 w 1093354"/>
              <a:gd name="connsiteY4" fmla="*/ 342449 h 702102"/>
              <a:gd name="connsiteX5" fmla="*/ 535369 w 1093354"/>
              <a:gd name="connsiteY5" fmla="*/ 200644 h 702102"/>
              <a:gd name="connsiteX6" fmla="*/ 1092811 w 1093354"/>
              <a:gd name="connsiteY6" fmla="*/ 160 h 702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3354" h="702102">
                <a:moveTo>
                  <a:pt x="1092811" y="160"/>
                </a:moveTo>
                <a:cubicBezTo>
                  <a:pt x="1074882" y="5865"/>
                  <a:pt x="607902" y="119147"/>
                  <a:pt x="427793" y="234873"/>
                </a:cubicBezTo>
                <a:cubicBezTo>
                  <a:pt x="247684" y="350599"/>
                  <a:pt x="62685" y="648879"/>
                  <a:pt x="12157" y="694517"/>
                </a:cubicBezTo>
                <a:cubicBezTo>
                  <a:pt x="-38371" y="740155"/>
                  <a:pt x="82245" y="567382"/>
                  <a:pt x="124623" y="508704"/>
                </a:cubicBezTo>
                <a:cubicBezTo>
                  <a:pt x="167001" y="450026"/>
                  <a:pt x="197970" y="393792"/>
                  <a:pt x="266428" y="342449"/>
                </a:cubicBezTo>
                <a:cubicBezTo>
                  <a:pt x="334886" y="291106"/>
                  <a:pt x="390304" y="258507"/>
                  <a:pt x="535369" y="200644"/>
                </a:cubicBezTo>
                <a:cubicBezTo>
                  <a:pt x="680434" y="142781"/>
                  <a:pt x="1110740" y="-5545"/>
                  <a:pt x="1092811" y="1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146AE0EA-FDD9-4684-543D-80E98DFB6940}"/>
              </a:ext>
            </a:extLst>
          </p:cNvPr>
          <p:cNvSpPr/>
          <p:nvPr/>
        </p:nvSpPr>
        <p:spPr>
          <a:xfrm>
            <a:off x="2291414" y="3060250"/>
            <a:ext cx="1155154" cy="1917941"/>
          </a:xfrm>
          <a:custGeom>
            <a:avLst/>
            <a:gdLst>
              <a:gd name="connsiteX0" fmla="*/ 1153750 w 1155154"/>
              <a:gd name="connsiteY0" fmla="*/ 1605 h 1917941"/>
              <a:gd name="connsiteX1" fmla="*/ 470259 w 1155154"/>
              <a:gd name="connsiteY1" fmla="*/ 786695 h 1917941"/>
              <a:gd name="connsiteX2" fmla="*/ 119277 w 1155154"/>
              <a:gd name="connsiteY2" fmla="*/ 1211568 h 1917941"/>
              <a:gd name="connsiteX3" fmla="*/ 63859 w 1155154"/>
              <a:gd name="connsiteY3" fmla="*/ 1885823 h 1917941"/>
              <a:gd name="connsiteX4" fmla="*/ 91568 w 1155154"/>
              <a:gd name="connsiteY4" fmla="*/ 1765750 h 1917941"/>
              <a:gd name="connsiteX5" fmla="*/ 54622 w 1155154"/>
              <a:gd name="connsiteY5" fmla="*/ 1377823 h 1917941"/>
              <a:gd name="connsiteX6" fmla="*/ 22295 w 1155154"/>
              <a:gd name="connsiteY6" fmla="*/ 1327023 h 1917941"/>
              <a:gd name="connsiteX7" fmla="*/ 419459 w 1155154"/>
              <a:gd name="connsiteY7" fmla="*/ 782077 h 1917941"/>
              <a:gd name="connsiteX8" fmla="*/ 641131 w 1155154"/>
              <a:gd name="connsiteY8" fmla="*/ 588114 h 1917941"/>
              <a:gd name="connsiteX9" fmla="*/ 1153750 w 1155154"/>
              <a:gd name="connsiteY9" fmla="*/ 1605 h 1917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5154" h="1917941">
                <a:moveTo>
                  <a:pt x="1153750" y="1605"/>
                </a:moveTo>
                <a:cubicBezTo>
                  <a:pt x="1125271" y="34702"/>
                  <a:pt x="642671" y="585035"/>
                  <a:pt x="470259" y="786695"/>
                </a:cubicBezTo>
                <a:cubicBezTo>
                  <a:pt x="297847" y="988356"/>
                  <a:pt x="187010" y="1028380"/>
                  <a:pt x="119277" y="1211568"/>
                </a:cubicBezTo>
                <a:cubicBezTo>
                  <a:pt x="51544" y="1394756"/>
                  <a:pt x="68477" y="1793459"/>
                  <a:pt x="63859" y="1885823"/>
                </a:cubicBezTo>
                <a:cubicBezTo>
                  <a:pt x="59241" y="1978187"/>
                  <a:pt x="93107" y="1850417"/>
                  <a:pt x="91568" y="1765750"/>
                </a:cubicBezTo>
                <a:cubicBezTo>
                  <a:pt x="90028" y="1681083"/>
                  <a:pt x="66167" y="1450944"/>
                  <a:pt x="54622" y="1377823"/>
                </a:cubicBezTo>
                <a:cubicBezTo>
                  <a:pt x="43077" y="1304702"/>
                  <a:pt x="-38511" y="1426314"/>
                  <a:pt x="22295" y="1327023"/>
                </a:cubicBezTo>
                <a:cubicBezTo>
                  <a:pt x="83101" y="1227732"/>
                  <a:pt x="316320" y="905229"/>
                  <a:pt x="419459" y="782077"/>
                </a:cubicBezTo>
                <a:cubicBezTo>
                  <a:pt x="522598" y="658926"/>
                  <a:pt x="512592" y="719732"/>
                  <a:pt x="641131" y="588114"/>
                </a:cubicBezTo>
                <a:cubicBezTo>
                  <a:pt x="769670" y="456496"/>
                  <a:pt x="1182229" y="-31492"/>
                  <a:pt x="1153750" y="16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A23BF473-D54F-98B2-67E7-E275DE42C753}"/>
              </a:ext>
            </a:extLst>
          </p:cNvPr>
          <p:cNvSpPr/>
          <p:nvPr/>
        </p:nvSpPr>
        <p:spPr>
          <a:xfrm>
            <a:off x="2396217" y="2963567"/>
            <a:ext cx="1028269" cy="1230255"/>
          </a:xfrm>
          <a:custGeom>
            <a:avLst/>
            <a:gdLst>
              <a:gd name="connsiteX0" fmla="*/ 1025856 w 1028269"/>
              <a:gd name="connsiteY0" fmla="*/ 1306 h 1230255"/>
              <a:gd name="connsiteX1" fmla="*/ 203819 w 1028269"/>
              <a:gd name="connsiteY1" fmla="*/ 661706 h 1230255"/>
              <a:gd name="connsiteX2" fmla="*/ 5238 w 1028269"/>
              <a:gd name="connsiteY2" fmla="*/ 1220506 h 1230255"/>
              <a:gd name="connsiteX3" fmla="*/ 74510 w 1028269"/>
              <a:gd name="connsiteY3" fmla="*/ 989597 h 1230255"/>
              <a:gd name="connsiteX4" fmla="*/ 254619 w 1028269"/>
              <a:gd name="connsiteY4" fmla="*/ 638615 h 1230255"/>
              <a:gd name="connsiteX5" fmla="*/ 448583 w 1028269"/>
              <a:gd name="connsiteY5" fmla="*/ 495451 h 1230255"/>
              <a:gd name="connsiteX6" fmla="*/ 1025856 w 1028269"/>
              <a:gd name="connsiteY6" fmla="*/ 1306 h 123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8269" h="1230255">
                <a:moveTo>
                  <a:pt x="1025856" y="1306"/>
                </a:moveTo>
                <a:cubicBezTo>
                  <a:pt x="985062" y="29015"/>
                  <a:pt x="373922" y="458506"/>
                  <a:pt x="203819" y="661706"/>
                </a:cubicBezTo>
                <a:cubicBezTo>
                  <a:pt x="33716" y="864906"/>
                  <a:pt x="26789" y="1165858"/>
                  <a:pt x="5238" y="1220506"/>
                </a:cubicBezTo>
                <a:cubicBezTo>
                  <a:pt x="-16314" y="1275155"/>
                  <a:pt x="32946" y="1086579"/>
                  <a:pt x="74510" y="989597"/>
                </a:cubicBezTo>
                <a:cubicBezTo>
                  <a:pt x="116074" y="892615"/>
                  <a:pt x="192273" y="720973"/>
                  <a:pt x="254619" y="638615"/>
                </a:cubicBezTo>
                <a:cubicBezTo>
                  <a:pt x="316964" y="556257"/>
                  <a:pt x="318504" y="596281"/>
                  <a:pt x="448583" y="495451"/>
                </a:cubicBezTo>
                <a:cubicBezTo>
                  <a:pt x="578662" y="394621"/>
                  <a:pt x="1066650" y="-26403"/>
                  <a:pt x="1025856" y="13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37546467-611E-3686-1C0A-D6C39AF49C00}"/>
              </a:ext>
            </a:extLst>
          </p:cNvPr>
          <p:cNvSpPr/>
          <p:nvPr/>
        </p:nvSpPr>
        <p:spPr>
          <a:xfrm>
            <a:off x="2840082" y="3648250"/>
            <a:ext cx="485141" cy="826800"/>
          </a:xfrm>
          <a:custGeom>
            <a:avLst/>
            <a:gdLst>
              <a:gd name="connsiteX0" fmla="*/ 485009 w 485141"/>
              <a:gd name="connsiteY0" fmla="*/ 114 h 826800"/>
              <a:gd name="connsiteX1" fmla="*/ 134027 w 485141"/>
              <a:gd name="connsiteY1" fmla="*/ 323386 h 826800"/>
              <a:gd name="connsiteX2" fmla="*/ 295663 w 485141"/>
              <a:gd name="connsiteY2" fmla="*/ 175605 h 826800"/>
              <a:gd name="connsiteX3" fmla="*/ 92463 w 485141"/>
              <a:gd name="connsiteY3" fmla="*/ 623568 h 826800"/>
              <a:gd name="connsiteX4" fmla="*/ 166354 w 485141"/>
              <a:gd name="connsiteY4" fmla="*/ 457314 h 826800"/>
              <a:gd name="connsiteX5" fmla="*/ 100 w 485141"/>
              <a:gd name="connsiteY5" fmla="*/ 826768 h 826800"/>
              <a:gd name="connsiteX6" fmla="*/ 194063 w 485141"/>
              <a:gd name="connsiteY6" fmla="*/ 434223 h 826800"/>
              <a:gd name="connsiteX7" fmla="*/ 138645 w 485141"/>
              <a:gd name="connsiteY7" fmla="*/ 461932 h 826800"/>
              <a:gd name="connsiteX8" fmla="*/ 175591 w 485141"/>
              <a:gd name="connsiteY8" fmla="*/ 337241 h 826800"/>
              <a:gd name="connsiteX9" fmla="*/ 175591 w 485141"/>
              <a:gd name="connsiteY9" fmla="*/ 286441 h 826800"/>
              <a:gd name="connsiteX10" fmla="*/ 485009 w 485141"/>
              <a:gd name="connsiteY10" fmla="*/ 114 h 82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5141" h="826800">
                <a:moveTo>
                  <a:pt x="485009" y="114"/>
                </a:moveTo>
                <a:cubicBezTo>
                  <a:pt x="478082" y="6271"/>
                  <a:pt x="165585" y="294138"/>
                  <a:pt x="134027" y="323386"/>
                </a:cubicBezTo>
                <a:cubicBezTo>
                  <a:pt x="102469" y="352635"/>
                  <a:pt x="302590" y="125575"/>
                  <a:pt x="295663" y="175605"/>
                </a:cubicBezTo>
                <a:cubicBezTo>
                  <a:pt x="288736" y="225635"/>
                  <a:pt x="114014" y="576617"/>
                  <a:pt x="92463" y="623568"/>
                </a:cubicBezTo>
                <a:cubicBezTo>
                  <a:pt x="70912" y="670519"/>
                  <a:pt x="181748" y="423447"/>
                  <a:pt x="166354" y="457314"/>
                </a:cubicBezTo>
                <a:cubicBezTo>
                  <a:pt x="150960" y="491181"/>
                  <a:pt x="-4518" y="830617"/>
                  <a:pt x="100" y="826768"/>
                </a:cubicBezTo>
                <a:cubicBezTo>
                  <a:pt x="4718" y="822920"/>
                  <a:pt x="170972" y="495029"/>
                  <a:pt x="194063" y="434223"/>
                </a:cubicBezTo>
                <a:cubicBezTo>
                  <a:pt x="217154" y="373417"/>
                  <a:pt x="141724" y="478096"/>
                  <a:pt x="138645" y="461932"/>
                </a:cubicBezTo>
                <a:cubicBezTo>
                  <a:pt x="135566" y="445768"/>
                  <a:pt x="169433" y="366489"/>
                  <a:pt x="175591" y="337241"/>
                </a:cubicBezTo>
                <a:cubicBezTo>
                  <a:pt x="181749" y="307993"/>
                  <a:pt x="126330" y="334932"/>
                  <a:pt x="175591" y="286441"/>
                </a:cubicBezTo>
                <a:cubicBezTo>
                  <a:pt x="224852" y="237950"/>
                  <a:pt x="491936" y="-6043"/>
                  <a:pt x="485009" y="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24FDEB9F-EC5B-2DFF-19C4-C3B8BD6EA91B}"/>
              </a:ext>
            </a:extLst>
          </p:cNvPr>
          <p:cNvSpPr/>
          <p:nvPr/>
        </p:nvSpPr>
        <p:spPr>
          <a:xfrm>
            <a:off x="4136080" y="4476205"/>
            <a:ext cx="207445" cy="287894"/>
          </a:xfrm>
          <a:custGeom>
            <a:avLst/>
            <a:gdLst>
              <a:gd name="connsiteX0" fmla="*/ 177 w 207445"/>
              <a:gd name="connsiteY0" fmla="*/ 64 h 287894"/>
              <a:gd name="connsiteX1" fmla="*/ 128919 w 207445"/>
              <a:gd name="connsiteY1" fmla="*/ 125505 h 287894"/>
              <a:gd name="connsiteX2" fmla="*/ 201543 w 207445"/>
              <a:gd name="connsiteY2" fmla="*/ 257548 h 287894"/>
              <a:gd name="connsiteX3" fmla="*/ 201543 w 207445"/>
              <a:gd name="connsiteY3" fmla="*/ 287258 h 287894"/>
              <a:gd name="connsiteX4" fmla="*/ 188339 w 207445"/>
              <a:gd name="connsiteY4" fmla="*/ 241043 h 287894"/>
              <a:gd name="connsiteX5" fmla="*/ 168532 w 207445"/>
              <a:gd name="connsiteY5" fmla="*/ 178322 h 287894"/>
              <a:gd name="connsiteX6" fmla="*/ 158629 w 207445"/>
              <a:gd name="connsiteY6" fmla="*/ 142010 h 287894"/>
              <a:gd name="connsiteX7" fmla="*/ 177 w 207445"/>
              <a:gd name="connsiteY7" fmla="*/ 64 h 28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7445" h="287894">
                <a:moveTo>
                  <a:pt x="177" y="64"/>
                </a:moveTo>
                <a:cubicBezTo>
                  <a:pt x="-4775" y="-2687"/>
                  <a:pt x="95358" y="82591"/>
                  <a:pt x="128919" y="125505"/>
                </a:cubicBezTo>
                <a:cubicBezTo>
                  <a:pt x="162480" y="168419"/>
                  <a:pt x="189439" y="230589"/>
                  <a:pt x="201543" y="257548"/>
                </a:cubicBezTo>
                <a:cubicBezTo>
                  <a:pt x="213647" y="284507"/>
                  <a:pt x="203744" y="290009"/>
                  <a:pt x="201543" y="287258"/>
                </a:cubicBezTo>
                <a:cubicBezTo>
                  <a:pt x="199342" y="284507"/>
                  <a:pt x="193841" y="259199"/>
                  <a:pt x="188339" y="241043"/>
                </a:cubicBezTo>
                <a:cubicBezTo>
                  <a:pt x="182837" y="222887"/>
                  <a:pt x="173484" y="194828"/>
                  <a:pt x="168532" y="178322"/>
                </a:cubicBezTo>
                <a:cubicBezTo>
                  <a:pt x="163580" y="161817"/>
                  <a:pt x="181736" y="170069"/>
                  <a:pt x="158629" y="142010"/>
                </a:cubicBezTo>
                <a:cubicBezTo>
                  <a:pt x="135522" y="113951"/>
                  <a:pt x="5129" y="2815"/>
                  <a:pt x="177" y="6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E18280BA-B87B-1E86-CFBA-A761D23F6B7B}"/>
              </a:ext>
            </a:extLst>
          </p:cNvPr>
          <p:cNvSpPr/>
          <p:nvPr/>
        </p:nvSpPr>
        <p:spPr>
          <a:xfrm>
            <a:off x="4906139" y="4515392"/>
            <a:ext cx="151622" cy="444083"/>
          </a:xfrm>
          <a:custGeom>
            <a:avLst/>
            <a:gdLst>
              <a:gd name="connsiteX0" fmla="*/ 151120 w 151622"/>
              <a:gd name="connsiteY0" fmla="*/ 490 h 444083"/>
              <a:gd name="connsiteX1" fmla="*/ 55389 w 151622"/>
              <a:gd name="connsiteY1" fmla="*/ 135834 h 444083"/>
              <a:gd name="connsiteX2" fmla="*/ 28980 w 151622"/>
              <a:gd name="connsiteY2" fmla="*/ 191952 h 444083"/>
              <a:gd name="connsiteX3" fmla="*/ 28980 w 151622"/>
              <a:gd name="connsiteY3" fmla="*/ 442835 h 444083"/>
              <a:gd name="connsiteX4" fmla="*/ 12475 w 151622"/>
              <a:gd name="connsiteY4" fmla="*/ 284383 h 444083"/>
              <a:gd name="connsiteX5" fmla="*/ 9174 w 151622"/>
              <a:gd name="connsiteY5" fmla="*/ 188651 h 444083"/>
              <a:gd name="connsiteX6" fmla="*/ 151120 w 151622"/>
              <a:gd name="connsiteY6" fmla="*/ 490 h 44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622" h="444083">
                <a:moveTo>
                  <a:pt x="151120" y="490"/>
                </a:moveTo>
                <a:cubicBezTo>
                  <a:pt x="158823" y="-8313"/>
                  <a:pt x="75746" y="103924"/>
                  <a:pt x="55389" y="135834"/>
                </a:cubicBezTo>
                <a:cubicBezTo>
                  <a:pt x="35032" y="167744"/>
                  <a:pt x="33381" y="140785"/>
                  <a:pt x="28980" y="191952"/>
                </a:cubicBezTo>
                <a:cubicBezTo>
                  <a:pt x="24579" y="243119"/>
                  <a:pt x="31731" y="427430"/>
                  <a:pt x="28980" y="442835"/>
                </a:cubicBezTo>
                <a:cubicBezTo>
                  <a:pt x="26229" y="458240"/>
                  <a:pt x="15776" y="326747"/>
                  <a:pt x="12475" y="284383"/>
                </a:cubicBezTo>
                <a:cubicBezTo>
                  <a:pt x="9174" y="242019"/>
                  <a:pt x="-11733" y="230465"/>
                  <a:pt x="9174" y="188651"/>
                </a:cubicBezTo>
                <a:cubicBezTo>
                  <a:pt x="30081" y="146837"/>
                  <a:pt x="143417" y="9293"/>
                  <a:pt x="151120" y="49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C345A674-063E-7BD9-8432-36EEA22264AF}"/>
              </a:ext>
            </a:extLst>
          </p:cNvPr>
          <p:cNvSpPr/>
          <p:nvPr/>
        </p:nvSpPr>
        <p:spPr>
          <a:xfrm>
            <a:off x="6394930" y="3313760"/>
            <a:ext cx="356486" cy="876406"/>
          </a:xfrm>
          <a:custGeom>
            <a:avLst/>
            <a:gdLst>
              <a:gd name="connsiteX0" fmla="*/ 1032 w 356486"/>
              <a:gd name="connsiteY0" fmla="*/ 335 h 876406"/>
              <a:gd name="connsiteX1" fmla="*/ 151013 w 356486"/>
              <a:gd name="connsiteY1" fmla="*/ 266430 h 876406"/>
              <a:gd name="connsiteX2" fmla="*/ 146175 w 356486"/>
              <a:gd name="connsiteY2" fmla="*/ 227726 h 876406"/>
              <a:gd name="connsiteX3" fmla="*/ 180041 w 356486"/>
              <a:gd name="connsiteY3" fmla="*/ 484145 h 876406"/>
              <a:gd name="connsiteX4" fmla="*/ 354213 w 356486"/>
              <a:gd name="connsiteY4" fmla="*/ 871192 h 876406"/>
              <a:gd name="connsiteX5" fmla="*/ 267127 w 356486"/>
              <a:gd name="connsiteY5" fmla="*/ 682507 h 876406"/>
              <a:gd name="connsiteX6" fmla="*/ 92956 w 356486"/>
              <a:gd name="connsiteY6" fmla="*/ 329326 h 876406"/>
              <a:gd name="connsiteX7" fmla="*/ 1032 w 356486"/>
              <a:gd name="connsiteY7" fmla="*/ 335 h 87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6" h="876406">
                <a:moveTo>
                  <a:pt x="1032" y="335"/>
                </a:moveTo>
                <a:cubicBezTo>
                  <a:pt x="10708" y="-10148"/>
                  <a:pt x="126823" y="228532"/>
                  <a:pt x="151013" y="266430"/>
                </a:cubicBezTo>
                <a:cubicBezTo>
                  <a:pt x="175204" y="304329"/>
                  <a:pt x="141337" y="191440"/>
                  <a:pt x="146175" y="227726"/>
                </a:cubicBezTo>
                <a:cubicBezTo>
                  <a:pt x="151013" y="264012"/>
                  <a:pt x="145368" y="376901"/>
                  <a:pt x="180041" y="484145"/>
                </a:cubicBezTo>
                <a:cubicBezTo>
                  <a:pt x="214714" y="591389"/>
                  <a:pt x="339699" y="838132"/>
                  <a:pt x="354213" y="871192"/>
                </a:cubicBezTo>
                <a:cubicBezTo>
                  <a:pt x="368727" y="904252"/>
                  <a:pt x="310670" y="772818"/>
                  <a:pt x="267127" y="682507"/>
                </a:cubicBezTo>
                <a:cubicBezTo>
                  <a:pt x="223584" y="592196"/>
                  <a:pt x="134080" y="441409"/>
                  <a:pt x="92956" y="329326"/>
                </a:cubicBezTo>
                <a:cubicBezTo>
                  <a:pt x="51832" y="217243"/>
                  <a:pt x="-8644" y="10818"/>
                  <a:pt x="1032" y="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228F6DD9-2B80-F40B-56B3-59C37191FEEB}"/>
              </a:ext>
            </a:extLst>
          </p:cNvPr>
          <p:cNvSpPr/>
          <p:nvPr/>
        </p:nvSpPr>
        <p:spPr>
          <a:xfrm>
            <a:off x="6554000" y="3812054"/>
            <a:ext cx="204845" cy="1332396"/>
          </a:xfrm>
          <a:custGeom>
            <a:avLst/>
            <a:gdLst>
              <a:gd name="connsiteX0" fmla="*/ 1619 w 204845"/>
              <a:gd name="connsiteY0" fmla="*/ 365 h 1332396"/>
              <a:gd name="connsiteX1" fmla="*/ 79029 w 204845"/>
              <a:gd name="connsiteY1" fmla="*/ 319679 h 1332396"/>
              <a:gd name="connsiteX2" fmla="*/ 137086 w 204845"/>
              <a:gd name="connsiteY2" fmla="*/ 464822 h 1332396"/>
              <a:gd name="connsiteX3" fmla="*/ 137086 w 204845"/>
              <a:gd name="connsiteY3" fmla="*/ 382575 h 1332396"/>
              <a:gd name="connsiteX4" fmla="*/ 180629 w 204845"/>
              <a:gd name="connsiteY4" fmla="*/ 561584 h 1332396"/>
              <a:gd name="connsiteX5" fmla="*/ 199981 w 204845"/>
              <a:gd name="connsiteY5" fmla="*/ 508365 h 1332396"/>
              <a:gd name="connsiteX6" fmla="*/ 199981 w 204845"/>
              <a:gd name="connsiteY6" fmla="*/ 648670 h 1332396"/>
              <a:gd name="connsiteX7" fmla="*/ 170952 w 204845"/>
              <a:gd name="connsiteY7" fmla="*/ 788975 h 1332396"/>
              <a:gd name="connsiteX8" fmla="*/ 156438 w 204845"/>
              <a:gd name="connsiteY8" fmla="*/ 871222 h 1332396"/>
              <a:gd name="connsiteX9" fmla="*/ 190305 w 204845"/>
              <a:gd name="connsiteY9" fmla="*/ 1098613 h 1332396"/>
              <a:gd name="connsiteX10" fmla="*/ 93543 w 204845"/>
              <a:gd name="connsiteY10" fmla="*/ 1330841 h 1332396"/>
              <a:gd name="connsiteX11" fmla="*/ 151600 w 204845"/>
              <a:gd name="connsiteY11" fmla="*/ 1190536 h 1332396"/>
              <a:gd name="connsiteX12" fmla="*/ 204819 w 204845"/>
              <a:gd name="connsiteY12" fmla="*/ 1006689 h 1332396"/>
              <a:gd name="connsiteX13" fmla="*/ 156438 w 204845"/>
              <a:gd name="connsiteY13" fmla="*/ 387413 h 1332396"/>
              <a:gd name="connsiteX14" fmla="*/ 1619 w 204845"/>
              <a:gd name="connsiteY14" fmla="*/ 365 h 1332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4845" h="1332396">
                <a:moveTo>
                  <a:pt x="1619" y="365"/>
                </a:moveTo>
                <a:cubicBezTo>
                  <a:pt x="-11282" y="-10924"/>
                  <a:pt x="56451" y="242270"/>
                  <a:pt x="79029" y="319679"/>
                </a:cubicBezTo>
                <a:cubicBezTo>
                  <a:pt x="101607" y="397088"/>
                  <a:pt x="127410" y="454339"/>
                  <a:pt x="137086" y="464822"/>
                </a:cubicBezTo>
                <a:cubicBezTo>
                  <a:pt x="146762" y="475305"/>
                  <a:pt x="129829" y="366448"/>
                  <a:pt x="137086" y="382575"/>
                </a:cubicBezTo>
                <a:cubicBezTo>
                  <a:pt x="144343" y="398702"/>
                  <a:pt x="170147" y="540619"/>
                  <a:pt x="180629" y="561584"/>
                </a:cubicBezTo>
                <a:cubicBezTo>
                  <a:pt x="191111" y="582549"/>
                  <a:pt x="196756" y="493851"/>
                  <a:pt x="199981" y="508365"/>
                </a:cubicBezTo>
                <a:cubicBezTo>
                  <a:pt x="203206" y="522879"/>
                  <a:pt x="204819" y="601902"/>
                  <a:pt x="199981" y="648670"/>
                </a:cubicBezTo>
                <a:cubicBezTo>
                  <a:pt x="195143" y="695438"/>
                  <a:pt x="178209" y="751883"/>
                  <a:pt x="170952" y="788975"/>
                </a:cubicBezTo>
                <a:cubicBezTo>
                  <a:pt x="163695" y="826067"/>
                  <a:pt x="153213" y="819616"/>
                  <a:pt x="156438" y="871222"/>
                </a:cubicBezTo>
                <a:cubicBezTo>
                  <a:pt x="159663" y="922828"/>
                  <a:pt x="200787" y="1022010"/>
                  <a:pt x="190305" y="1098613"/>
                </a:cubicBezTo>
                <a:cubicBezTo>
                  <a:pt x="179823" y="1175216"/>
                  <a:pt x="99994" y="1315521"/>
                  <a:pt x="93543" y="1330841"/>
                </a:cubicBezTo>
                <a:cubicBezTo>
                  <a:pt x="87092" y="1346161"/>
                  <a:pt x="133054" y="1244561"/>
                  <a:pt x="151600" y="1190536"/>
                </a:cubicBezTo>
                <a:cubicBezTo>
                  <a:pt x="170146" y="1136511"/>
                  <a:pt x="204013" y="1140543"/>
                  <a:pt x="204819" y="1006689"/>
                </a:cubicBezTo>
                <a:cubicBezTo>
                  <a:pt x="205625" y="872835"/>
                  <a:pt x="187886" y="547876"/>
                  <a:pt x="156438" y="387413"/>
                </a:cubicBezTo>
                <a:cubicBezTo>
                  <a:pt x="124990" y="226950"/>
                  <a:pt x="14520" y="11654"/>
                  <a:pt x="1619" y="3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C3FCA6E8-DCB9-68FE-F1F0-CA507019FB65}"/>
              </a:ext>
            </a:extLst>
          </p:cNvPr>
          <p:cNvSpPr/>
          <p:nvPr/>
        </p:nvSpPr>
        <p:spPr>
          <a:xfrm>
            <a:off x="5385878" y="2673520"/>
            <a:ext cx="885683" cy="1355197"/>
          </a:xfrm>
          <a:custGeom>
            <a:avLst/>
            <a:gdLst>
              <a:gd name="connsiteX0" fmla="*/ 1490 w 885683"/>
              <a:gd name="connsiteY0" fmla="*/ 357 h 1355197"/>
              <a:gd name="connsiteX1" fmla="*/ 509856 w 885683"/>
              <a:gd name="connsiteY1" fmla="*/ 340369 h 1355197"/>
              <a:gd name="connsiteX2" fmla="*/ 420727 w 885683"/>
              <a:gd name="connsiteY2" fmla="*/ 304057 h 1355197"/>
              <a:gd name="connsiteX3" fmla="*/ 631996 w 885683"/>
              <a:gd name="connsiteY3" fmla="*/ 591251 h 1355197"/>
              <a:gd name="connsiteX4" fmla="*/ 612190 w 885683"/>
              <a:gd name="connsiteY4" fmla="*/ 538434 h 1355197"/>
              <a:gd name="connsiteX5" fmla="*/ 876277 w 885683"/>
              <a:gd name="connsiteY5" fmla="*/ 1333995 h 1355197"/>
              <a:gd name="connsiteX6" fmla="*/ 803653 w 885683"/>
              <a:gd name="connsiteY6" fmla="*/ 1076510 h 1355197"/>
              <a:gd name="connsiteX7" fmla="*/ 582480 w 885683"/>
              <a:gd name="connsiteY7" fmla="*/ 545036 h 1355197"/>
              <a:gd name="connsiteX8" fmla="*/ 483448 w 885683"/>
              <a:gd name="connsiteY8" fmla="*/ 409692 h 1355197"/>
              <a:gd name="connsiteX9" fmla="*/ 358006 w 885683"/>
              <a:gd name="connsiteY9" fmla="*/ 277648 h 1355197"/>
              <a:gd name="connsiteX10" fmla="*/ 1490 w 885683"/>
              <a:gd name="connsiteY10" fmla="*/ 357 h 1355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5683" h="1355197">
                <a:moveTo>
                  <a:pt x="1490" y="357"/>
                </a:moveTo>
                <a:cubicBezTo>
                  <a:pt x="26798" y="10810"/>
                  <a:pt x="439983" y="289752"/>
                  <a:pt x="509856" y="340369"/>
                </a:cubicBezTo>
                <a:cubicBezTo>
                  <a:pt x="579729" y="390986"/>
                  <a:pt x="400370" y="262243"/>
                  <a:pt x="420727" y="304057"/>
                </a:cubicBezTo>
                <a:cubicBezTo>
                  <a:pt x="441084" y="345871"/>
                  <a:pt x="600086" y="552188"/>
                  <a:pt x="631996" y="591251"/>
                </a:cubicBezTo>
                <a:cubicBezTo>
                  <a:pt x="663906" y="630314"/>
                  <a:pt x="571477" y="414643"/>
                  <a:pt x="612190" y="538434"/>
                </a:cubicBezTo>
                <a:cubicBezTo>
                  <a:pt x="652903" y="662225"/>
                  <a:pt x="844367" y="1244316"/>
                  <a:pt x="876277" y="1333995"/>
                </a:cubicBezTo>
                <a:cubicBezTo>
                  <a:pt x="908188" y="1423674"/>
                  <a:pt x="852619" y="1208003"/>
                  <a:pt x="803653" y="1076510"/>
                </a:cubicBezTo>
                <a:cubicBezTo>
                  <a:pt x="754687" y="945017"/>
                  <a:pt x="635847" y="656172"/>
                  <a:pt x="582480" y="545036"/>
                </a:cubicBezTo>
                <a:cubicBezTo>
                  <a:pt x="529113" y="433900"/>
                  <a:pt x="520860" y="454257"/>
                  <a:pt x="483448" y="409692"/>
                </a:cubicBezTo>
                <a:cubicBezTo>
                  <a:pt x="446036" y="365127"/>
                  <a:pt x="435582" y="343670"/>
                  <a:pt x="358006" y="277648"/>
                </a:cubicBezTo>
                <a:cubicBezTo>
                  <a:pt x="280431" y="211626"/>
                  <a:pt x="-23818" y="-10096"/>
                  <a:pt x="1490" y="3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4A923F9E-5B4E-BADE-A3AF-E045F5516410}"/>
              </a:ext>
            </a:extLst>
          </p:cNvPr>
          <p:cNvSpPr/>
          <p:nvPr/>
        </p:nvSpPr>
        <p:spPr>
          <a:xfrm>
            <a:off x="5083629" y="2772207"/>
            <a:ext cx="1100157" cy="1095664"/>
          </a:xfrm>
          <a:custGeom>
            <a:avLst/>
            <a:gdLst>
              <a:gd name="connsiteX0" fmla="*/ 39 w 1100157"/>
              <a:gd name="connsiteY0" fmla="*/ 703 h 1095664"/>
              <a:gd name="connsiteX1" fmla="*/ 472094 w 1100157"/>
              <a:gd name="connsiteY1" fmla="*/ 86531 h 1095664"/>
              <a:gd name="connsiteX2" fmla="*/ 653653 w 1100157"/>
              <a:gd name="connsiteY2" fmla="*/ 311005 h 1095664"/>
              <a:gd name="connsiteX3" fmla="*/ 1013471 w 1100157"/>
              <a:gd name="connsiteY3" fmla="*/ 806167 h 1095664"/>
              <a:gd name="connsiteX4" fmla="*/ 861622 w 1100157"/>
              <a:gd name="connsiteY4" fmla="*/ 631210 h 1095664"/>
              <a:gd name="connsiteX5" fmla="*/ 1099300 w 1100157"/>
              <a:gd name="connsiteY5" fmla="*/ 1093361 h 1095664"/>
              <a:gd name="connsiteX6" fmla="*/ 930944 w 1100157"/>
              <a:gd name="connsiteY6" fmla="*/ 789662 h 1095664"/>
              <a:gd name="connsiteX7" fmla="*/ 666858 w 1100157"/>
              <a:gd name="connsiteY7" fmla="*/ 353919 h 1095664"/>
              <a:gd name="connsiteX8" fmla="*/ 498502 w 1100157"/>
              <a:gd name="connsiteY8" fmla="*/ 126144 h 1095664"/>
              <a:gd name="connsiteX9" fmla="*/ 39 w 1100157"/>
              <a:gd name="connsiteY9" fmla="*/ 703 h 109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00157" h="1095664">
                <a:moveTo>
                  <a:pt x="39" y="703"/>
                </a:moveTo>
                <a:cubicBezTo>
                  <a:pt x="-4362" y="-5899"/>
                  <a:pt x="363158" y="34814"/>
                  <a:pt x="472094" y="86531"/>
                </a:cubicBezTo>
                <a:cubicBezTo>
                  <a:pt x="581030" y="138248"/>
                  <a:pt x="563424" y="191066"/>
                  <a:pt x="653653" y="311005"/>
                </a:cubicBezTo>
                <a:cubicBezTo>
                  <a:pt x="743882" y="430944"/>
                  <a:pt x="978810" y="752800"/>
                  <a:pt x="1013471" y="806167"/>
                </a:cubicBezTo>
                <a:cubicBezTo>
                  <a:pt x="1048132" y="859534"/>
                  <a:pt x="847317" y="583344"/>
                  <a:pt x="861622" y="631210"/>
                </a:cubicBezTo>
                <a:cubicBezTo>
                  <a:pt x="875927" y="679076"/>
                  <a:pt x="1087746" y="1066952"/>
                  <a:pt x="1099300" y="1093361"/>
                </a:cubicBezTo>
                <a:cubicBezTo>
                  <a:pt x="1110854" y="1119770"/>
                  <a:pt x="1003018" y="912902"/>
                  <a:pt x="930944" y="789662"/>
                </a:cubicBezTo>
                <a:cubicBezTo>
                  <a:pt x="858870" y="666422"/>
                  <a:pt x="738932" y="464505"/>
                  <a:pt x="666858" y="353919"/>
                </a:cubicBezTo>
                <a:cubicBezTo>
                  <a:pt x="594784" y="243333"/>
                  <a:pt x="605787" y="182262"/>
                  <a:pt x="498502" y="126144"/>
                </a:cubicBezTo>
                <a:cubicBezTo>
                  <a:pt x="391217" y="70026"/>
                  <a:pt x="4440" y="7305"/>
                  <a:pt x="39" y="7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57A79A12-5648-94D8-CB78-BF41802E9156}"/>
              </a:ext>
            </a:extLst>
          </p:cNvPr>
          <p:cNvSpPr/>
          <p:nvPr/>
        </p:nvSpPr>
        <p:spPr>
          <a:xfrm>
            <a:off x="4445406" y="2799694"/>
            <a:ext cx="599897" cy="1024461"/>
          </a:xfrm>
          <a:custGeom>
            <a:avLst/>
            <a:gdLst>
              <a:gd name="connsiteX0" fmla="*/ 599669 w 599897"/>
              <a:gd name="connsiteY0" fmla="*/ 656 h 1024461"/>
              <a:gd name="connsiteX1" fmla="*/ 577444 w 599897"/>
              <a:gd name="connsiteY1" fmla="*/ 83206 h 1024461"/>
              <a:gd name="connsiteX2" fmla="*/ 577444 w 599897"/>
              <a:gd name="connsiteY2" fmla="*/ 330856 h 1024461"/>
              <a:gd name="connsiteX3" fmla="*/ 577444 w 599897"/>
              <a:gd name="connsiteY3" fmla="*/ 289581 h 1024461"/>
              <a:gd name="connsiteX4" fmla="*/ 545694 w 599897"/>
              <a:gd name="connsiteY4" fmla="*/ 518181 h 1024461"/>
              <a:gd name="connsiteX5" fmla="*/ 548869 w 599897"/>
              <a:gd name="connsiteY5" fmla="*/ 486431 h 1024461"/>
              <a:gd name="connsiteX6" fmla="*/ 402819 w 599897"/>
              <a:gd name="connsiteY6" fmla="*/ 718206 h 1024461"/>
              <a:gd name="connsiteX7" fmla="*/ 444094 w 599897"/>
              <a:gd name="connsiteY7" fmla="*/ 673756 h 1024461"/>
              <a:gd name="connsiteX8" fmla="*/ 2769 w 599897"/>
              <a:gd name="connsiteY8" fmla="*/ 1019831 h 1024461"/>
              <a:gd name="connsiteX9" fmla="*/ 259944 w 599897"/>
              <a:gd name="connsiteY9" fmla="*/ 864256 h 1024461"/>
              <a:gd name="connsiteX10" fmla="*/ 329794 w 599897"/>
              <a:gd name="connsiteY10" fmla="*/ 737256 h 1024461"/>
              <a:gd name="connsiteX11" fmla="*/ 485369 w 599897"/>
              <a:gd name="connsiteY11" fmla="*/ 588031 h 1024461"/>
              <a:gd name="connsiteX12" fmla="*/ 561569 w 599897"/>
              <a:gd name="connsiteY12" fmla="*/ 140356 h 1024461"/>
              <a:gd name="connsiteX13" fmla="*/ 561569 w 599897"/>
              <a:gd name="connsiteY13" fmla="*/ 118131 h 1024461"/>
              <a:gd name="connsiteX14" fmla="*/ 599669 w 599897"/>
              <a:gd name="connsiteY14" fmla="*/ 656 h 1024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99897" h="1024461">
                <a:moveTo>
                  <a:pt x="599669" y="656"/>
                </a:moveTo>
                <a:cubicBezTo>
                  <a:pt x="602315" y="-5165"/>
                  <a:pt x="581148" y="28173"/>
                  <a:pt x="577444" y="83206"/>
                </a:cubicBezTo>
                <a:cubicBezTo>
                  <a:pt x="573740" y="138239"/>
                  <a:pt x="577444" y="330856"/>
                  <a:pt x="577444" y="330856"/>
                </a:cubicBezTo>
                <a:cubicBezTo>
                  <a:pt x="577444" y="365252"/>
                  <a:pt x="582736" y="258360"/>
                  <a:pt x="577444" y="289581"/>
                </a:cubicBezTo>
                <a:cubicBezTo>
                  <a:pt x="572152" y="320802"/>
                  <a:pt x="550457" y="485373"/>
                  <a:pt x="545694" y="518181"/>
                </a:cubicBezTo>
                <a:cubicBezTo>
                  <a:pt x="540931" y="550989"/>
                  <a:pt x="572681" y="453094"/>
                  <a:pt x="548869" y="486431"/>
                </a:cubicBezTo>
                <a:cubicBezTo>
                  <a:pt x="525057" y="519768"/>
                  <a:pt x="420281" y="686985"/>
                  <a:pt x="402819" y="718206"/>
                </a:cubicBezTo>
                <a:cubicBezTo>
                  <a:pt x="385357" y="749427"/>
                  <a:pt x="510769" y="623485"/>
                  <a:pt x="444094" y="673756"/>
                </a:cubicBezTo>
                <a:cubicBezTo>
                  <a:pt x="377419" y="724027"/>
                  <a:pt x="33461" y="988081"/>
                  <a:pt x="2769" y="1019831"/>
                </a:cubicBezTo>
                <a:cubicBezTo>
                  <a:pt x="-27923" y="1051581"/>
                  <a:pt x="205440" y="911352"/>
                  <a:pt x="259944" y="864256"/>
                </a:cubicBezTo>
                <a:cubicBezTo>
                  <a:pt x="314448" y="817160"/>
                  <a:pt x="292223" y="783294"/>
                  <a:pt x="329794" y="737256"/>
                </a:cubicBezTo>
                <a:cubicBezTo>
                  <a:pt x="367365" y="691219"/>
                  <a:pt x="446740" y="687514"/>
                  <a:pt x="485369" y="588031"/>
                </a:cubicBezTo>
                <a:cubicBezTo>
                  <a:pt x="523998" y="488548"/>
                  <a:pt x="548869" y="218673"/>
                  <a:pt x="561569" y="140356"/>
                </a:cubicBezTo>
                <a:cubicBezTo>
                  <a:pt x="574269" y="62039"/>
                  <a:pt x="555748" y="136652"/>
                  <a:pt x="561569" y="118131"/>
                </a:cubicBezTo>
                <a:cubicBezTo>
                  <a:pt x="567390" y="99610"/>
                  <a:pt x="597023" y="6477"/>
                  <a:pt x="599669" y="6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42C5407A-A26C-CC4A-6628-B89FC69F6BB3}"/>
              </a:ext>
            </a:extLst>
          </p:cNvPr>
          <p:cNvSpPr/>
          <p:nvPr/>
        </p:nvSpPr>
        <p:spPr>
          <a:xfrm>
            <a:off x="4327602" y="2841109"/>
            <a:ext cx="746465" cy="915176"/>
          </a:xfrm>
          <a:custGeom>
            <a:avLst/>
            <a:gdLst>
              <a:gd name="connsiteX0" fmla="*/ 746048 w 746465"/>
              <a:gd name="connsiteY0" fmla="*/ 516 h 915176"/>
              <a:gd name="connsiteX1" fmla="*/ 603173 w 746465"/>
              <a:gd name="connsiteY1" fmla="*/ 92591 h 915176"/>
              <a:gd name="connsiteX2" fmla="*/ 574598 w 746465"/>
              <a:gd name="connsiteY2" fmla="*/ 213241 h 915176"/>
              <a:gd name="connsiteX3" fmla="*/ 571423 w 746465"/>
              <a:gd name="connsiteY3" fmla="*/ 206891 h 915176"/>
              <a:gd name="connsiteX4" fmla="*/ 523798 w 746465"/>
              <a:gd name="connsiteY4" fmla="*/ 343416 h 915176"/>
              <a:gd name="connsiteX5" fmla="*/ 476173 w 746465"/>
              <a:gd name="connsiteY5" fmla="*/ 476766 h 915176"/>
              <a:gd name="connsiteX6" fmla="*/ 6273 w 746465"/>
              <a:gd name="connsiteY6" fmla="*/ 908566 h 915176"/>
              <a:gd name="connsiteX7" fmla="*/ 228523 w 746465"/>
              <a:gd name="connsiteY7" fmla="*/ 705366 h 915176"/>
              <a:gd name="connsiteX8" fmla="*/ 552373 w 746465"/>
              <a:gd name="connsiteY8" fmla="*/ 267216 h 915176"/>
              <a:gd name="connsiteX9" fmla="*/ 552373 w 746465"/>
              <a:gd name="connsiteY9" fmla="*/ 133866 h 915176"/>
              <a:gd name="connsiteX10" fmla="*/ 746048 w 746465"/>
              <a:gd name="connsiteY10" fmla="*/ 516 h 915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6465" h="915176">
                <a:moveTo>
                  <a:pt x="746048" y="516"/>
                </a:moveTo>
                <a:cubicBezTo>
                  <a:pt x="754515" y="-6363"/>
                  <a:pt x="631748" y="57137"/>
                  <a:pt x="603173" y="92591"/>
                </a:cubicBezTo>
                <a:cubicBezTo>
                  <a:pt x="574598" y="128045"/>
                  <a:pt x="574598" y="213241"/>
                  <a:pt x="574598" y="213241"/>
                </a:cubicBezTo>
                <a:cubicBezTo>
                  <a:pt x="569306" y="232291"/>
                  <a:pt x="579890" y="185195"/>
                  <a:pt x="571423" y="206891"/>
                </a:cubicBezTo>
                <a:cubicBezTo>
                  <a:pt x="562956" y="228587"/>
                  <a:pt x="539673" y="298437"/>
                  <a:pt x="523798" y="343416"/>
                </a:cubicBezTo>
                <a:cubicBezTo>
                  <a:pt x="507923" y="388395"/>
                  <a:pt x="562427" y="382574"/>
                  <a:pt x="476173" y="476766"/>
                </a:cubicBezTo>
                <a:cubicBezTo>
                  <a:pt x="389919" y="570958"/>
                  <a:pt x="6273" y="908566"/>
                  <a:pt x="6273" y="908566"/>
                </a:cubicBezTo>
                <a:cubicBezTo>
                  <a:pt x="-35002" y="946666"/>
                  <a:pt x="137506" y="812258"/>
                  <a:pt x="228523" y="705366"/>
                </a:cubicBezTo>
                <a:cubicBezTo>
                  <a:pt x="319540" y="598474"/>
                  <a:pt x="498398" y="362466"/>
                  <a:pt x="552373" y="267216"/>
                </a:cubicBezTo>
                <a:cubicBezTo>
                  <a:pt x="606348" y="171966"/>
                  <a:pt x="526444" y="175141"/>
                  <a:pt x="552373" y="133866"/>
                </a:cubicBezTo>
                <a:cubicBezTo>
                  <a:pt x="578302" y="92591"/>
                  <a:pt x="737581" y="7395"/>
                  <a:pt x="746048" y="5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F37238AD-765A-269E-47E4-AF4A80A2E6DB}"/>
              </a:ext>
            </a:extLst>
          </p:cNvPr>
          <p:cNvSpPr/>
          <p:nvPr/>
        </p:nvSpPr>
        <p:spPr>
          <a:xfrm>
            <a:off x="4021076" y="2754062"/>
            <a:ext cx="931398" cy="1171728"/>
          </a:xfrm>
          <a:custGeom>
            <a:avLst/>
            <a:gdLst>
              <a:gd name="connsiteX0" fmla="*/ 925574 w 931398"/>
              <a:gd name="connsiteY0" fmla="*/ 8188 h 1171728"/>
              <a:gd name="connsiteX1" fmla="*/ 855724 w 931398"/>
              <a:gd name="connsiteY1" fmla="*/ 71688 h 1171728"/>
              <a:gd name="connsiteX2" fmla="*/ 738249 w 931398"/>
              <a:gd name="connsiteY2" fmla="*/ 220913 h 1171728"/>
              <a:gd name="connsiteX3" fmla="*/ 623949 w 931398"/>
              <a:gd name="connsiteY3" fmla="*/ 570163 h 1171728"/>
              <a:gd name="connsiteX4" fmla="*/ 423924 w 931398"/>
              <a:gd name="connsiteY4" fmla="*/ 824163 h 1171728"/>
              <a:gd name="connsiteX5" fmla="*/ 1649 w 931398"/>
              <a:gd name="connsiteY5" fmla="*/ 1170238 h 1171728"/>
              <a:gd name="connsiteX6" fmla="*/ 290574 w 931398"/>
              <a:gd name="connsiteY6" fmla="*/ 932113 h 1171728"/>
              <a:gd name="connsiteX7" fmla="*/ 620774 w 931398"/>
              <a:gd name="connsiteY7" fmla="*/ 525713 h 1171728"/>
              <a:gd name="connsiteX8" fmla="*/ 662049 w 931398"/>
              <a:gd name="connsiteY8" fmla="*/ 360613 h 1171728"/>
              <a:gd name="connsiteX9" fmla="*/ 703324 w 931398"/>
              <a:gd name="connsiteY9" fmla="*/ 249488 h 1171728"/>
              <a:gd name="connsiteX10" fmla="*/ 925574 w 931398"/>
              <a:gd name="connsiteY10" fmla="*/ 8188 h 1171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31398" h="1171728">
                <a:moveTo>
                  <a:pt x="925574" y="8188"/>
                </a:moveTo>
                <a:cubicBezTo>
                  <a:pt x="950974" y="-21445"/>
                  <a:pt x="886945" y="36234"/>
                  <a:pt x="855724" y="71688"/>
                </a:cubicBezTo>
                <a:cubicBezTo>
                  <a:pt x="824503" y="107142"/>
                  <a:pt x="776878" y="137834"/>
                  <a:pt x="738249" y="220913"/>
                </a:cubicBezTo>
                <a:cubicBezTo>
                  <a:pt x="699620" y="303992"/>
                  <a:pt x="676337" y="469621"/>
                  <a:pt x="623949" y="570163"/>
                </a:cubicBezTo>
                <a:cubicBezTo>
                  <a:pt x="571561" y="670705"/>
                  <a:pt x="527641" y="724151"/>
                  <a:pt x="423924" y="824163"/>
                </a:cubicBezTo>
                <a:cubicBezTo>
                  <a:pt x="320207" y="924175"/>
                  <a:pt x="23874" y="1152246"/>
                  <a:pt x="1649" y="1170238"/>
                </a:cubicBezTo>
                <a:cubicBezTo>
                  <a:pt x="-20576" y="1188230"/>
                  <a:pt x="187387" y="1039534"/>
                  <a:pt x="290574" y="932113"/>
                </a:cubicBezTo>
                <a:cubicBezTo>
                  <a:pt x="393761" y="824692"/>
                  <a:pt x="558862" y="620963"/>
                  <a:pt x="620774" y="525713"/>
                </a:cubicBezTo>
                <a:cubicBezTo>
                  <a:pt x="682686" y="430463"/>
                  <a:pt x="648291" y="406651"/>
                  <a:pt x="662049" y="360613"/>
                </a:cubicBezTo>
                <a:cubicBezTo>
                  <a:pt x="675807" y="314576"/>
                  <a:pt x="662049" y="305051"/>
                  <a:pt x="703324" y="249488"/>
                </a:cubicBezTo>
                <a:cubicBezTo>
                  <a:pt x="744599" y="193926"/>
                  <a:pt x="900174" y="37821"/>
                  <a:pt x="925574" y="8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FDCAD17E-9E3D-625B-FB70-D0FB80DBF1F8}"/>
              </a:ext>
            </a:extLst>
          </p:cNvPr>
          <p:cNvSpPr/>
          <p:nvPr/>
        </p:nvSpPr>
        <p:spPr>
          <a:xfrm>
            <a:off x="3856549" y="2765094"/>
            <a:ext cx="1039445" cy="1321574"/>
          </a:xfrm>
          <a:custGeom>
            <a:avLst/>
            <a:gdLst>
              <a:gd name="connsiteX0" fmla="*/ 1039301 w 1039445"/>
              <a:gd name="connsiteY0" fmla="*/ 331 h 1321574"/>
              <a:gd name="connsiteX1" fmla="*/ 855151 w 1039445"/>
              <a:gd name="connsiteY1" fmla="*/ 124156 h 1321574"/>
              <a:gd name="connsiteX2" fmla="*/ 750376 w 1039445"/>
              <a:gd name="connsiteY2" fmla="*/ 422606 h 1321574"/>
              <a:gd name="connsiteX3" fmla="*/ 772601 w 1039445"/>
              <a:gd name="connsiteY3" fmla="*/ 270206 h 1321574"/>
              <a:gd name="connsiteX4" fmla="*/ 642426 w 1039445"/>
              <a:gd name="connsiteY4" fmla="*/ 686131 h 1321574"/>
              <a:gd name="connsiteX5" fmla="*/ 671001 w 1039445"/>
              <a:gd name="connsiteY5" fmla="*/ 603581 h 1321574"/>
              <a:gd name="connsiteX6" fmla="*/ 182051 w 1039445"/>
              <a:gd name="connsiteY6" fmla="*/ 1095706 h 1321574"/>
              <a:gd name="connsiteX7" fmla="*/ 293176 w 1039445"/>
              <a:gd name="connsiteY7" fmla="*/ 962356 h 1321574"/>
              <a:gd name="connsiteX8" fmla="*/ 1076 w 1039445"/>
              <a:gd name="connsiteY8" fmla="*/ 1321131 h 1321574"/>
              <a:gd name="connsiteX9" fmla="*/ 417001 w 1039445"/>
              <a:gd name="connsiteY9" fmla="*/ 876631 h 1321574"/>
              <a:gd name="connsiteX10" fmla="*/ 715451 w 1039445"/>
              <a:gd name="connsiteY10" fmla="*/ 479756 h 1321574"/>
              <a:gd name="connsiteX11" fmla="*/ 756726 w 1039445"/>
              <a:gd name="connsiteY11" fmla="*/ 251156 h 1321574"/>
              <a:gd name="connsiteX12" fmla="*/ 823401 w 1039445"/>
              <a:gd name="connsiteY12" fmla="*/ 155906 h 1321574"/>
              <a:gd name="connsiteX13" fmla="*/ 1039301 w 1039445"/>
              <a:gd name="connsiteY13" fmla="*/ 331 h 1321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39445" h="1321574">
                <a:moveTo>
                  <a:pt x="1039301" y="331"/>
                </a:moveTo>
                <a:cubicBezTo>
                  <a:pt x="1044593" y="-4961"/>
                  <a:pt x="903305" y="53777"/>
                  <a:pt x="855151" y="124156"/>
                </a:cubicBezTo>
                <a:cubicBezTo>
                  <a:pt x="806997" y="194535"/>
                  <a:pt x="764134" y="398264"/>
                  <a:pt x="750376" y="422606"/>
                </a:cubicBezTo>
                <a:cubicBezTo>
                  <a:pt x="736618" y="446948"/>
                  <a:pt x="790593" y="226285"/>
                  <a:pt x="772601" y="270206"/>
                </a:cubicBezTo>
                <a:cubicBezTo>
                  <a:pt x="754609" y="314127"/>
                  <a:pt x="659359" y="630569"/>
                  <a:pt x="642426" y="686131"/>
                </a:cubicBezTo>
                <a:cubicBezTo>
                  <a:pt x="625493" y="741694"/>
                  <a:pt x="747730" y="535319"/>
                  <a:pt x="671001" y="603581"/>
                </a:cubicBezTo>
                <a:cubicBezTo>
                  <a:pt x="594272" y="671844"/>
                  <a:pt x="245022" y="1035910"/>
                  <a:pt x="182051" y="1095706"/>
                </a:cubicBezTo>
                <a:cubicBezTo>
                  <a:pt x="119080" y="1155502"/>
                  <a:pt x="323338" y="924785"/>
                  <a:pt x="293176" y="962356"/>
                </a:cubicBezTo>
                <a:cubicBezTo>
                  <a:pt x="263014" y="999927"/>
                  <a:pt x="-19561" y="1335418"/>
                  <a:pt x="1076" y="1321131"/>
                </a:cubicBezTo>
                <a:cubicBezTo>
                  <a:pt x="21713" y="1306844"/>
                  <a:pt x="297938" y="1016860"/>
                  <a:pt x="417001" y="876631"/>
                </a:cubicBezTo>
                <a:cubicBezTo>
                  <a:pt x="536063" y="736402"/>
                  <a:pt x="658830" y="584002"/>
                  <a:pt x="715451" y="479756"/>
                </a:cubicBezTo>
                <a:cubicBezTo>
                  <a:pt x="772072" y="375510"/>
                  <a:pt x="738734" y="305131"/>
                  <a:pt x="756726" y="251156"/>
                </a:cubicBezTo>
                <a:cubicBezTo>
                  <a:pt x="774718" y="197181"/>
                  <a:pt x="780539" y="198768"/>
                  <a:pt x="823401" y="155906"/>
                </a:cubicBezTo>
                <a:cubicBezTo>
                  <a:pt x="866263" y="113044"/>
                  <a:pt x="1034009" y="5623"/>
                  <a:pt x="1039301" y="3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EEEE9107-4ACE-4B66-55C2-F76587C2BCBC}"/>
              </a:ext>
            </a:extLst>
          </p:cNvPr>
          <p:cNvSpPr/>
          <p:nvPr/>
        </p:nvSpPr>
        <p:spPr>
          <a:xfrm>
            <a:off x="3797041" y="2812718"/>
            <a:ext cx="1143816" cy="994109"/>
          </a:xfrm>
          <a:custGeom>
            <a:avLst/>
            <a:gdLst>
              <a:gd name="connsiteX0" fmla="*/ 1143259 w 1143816"/>
              <a:gd name="connsiteY0" fmla="*/ 332 h 994109"/>
              <a:gd name="connsiteX1" fmla="*/ 673359 w 1143816"/>
              <a:gd name="connsiteY1" fmla="*/ 152732 h 994109"/>
              <a:gd name="connsiteX2" fmla="*/ 463809 w 1143816"/>
              <a:gd name="connsiteY2" fmla="*/ 438482 h 994109"/>
              <a:gd name="connsiteX3" fmla="*/ 527309 w 1143816"/>
              <a:gd name="connsiteY3" fmla="*/ 330532 h 994109"/>
              <a:gd name="connsiteX4" fmla="*/ 305059 w 1143816"/>
              <a:gd name="connsiteY4" fmla="*/ 682957 h 994109"/>
              <a:gd name="connsiteX5" fmla="*/ 320934 w 1143816"/>
              <a:gd name="connsiteY5" fmla="*/ 654382 h 994109"/>
              <a:gd name="connsiteX6" fmla="*/ 259 w 1143816"/>
              <a:gd name="connsiteY6" fmla="*/ 994107 h 994109"/>
              <a:gd name="connsiteX7" fmla="*/ 270134 w 1143816"/>
              <a:gd name="connsiteY7" fmla="*/ 648032 h 994109"/>
              <a:gd name="connsiteX8" fmla="*/ 463809 w 1143816"/>
              <a:gd name="connsiteY8" fmla="*/ 317832 h 994109"/>
              <a:gd name="connsiteX9" fmla="*/ 435234 w 1143816"/>
              <a:gd name="connsiteY9" fmla="*/ 394032 h 994109"/>
              <a:gd name="connsiteX10" fmla="*/ 571759 w 1143816"/>
              <a:gd name="connsiteY10" fmla="*/ 190832 h 994109"/>
              <a:gd name="connsiteX11" fmla="*/ 1143259 w 1143816"/>
              <a:gd name="connsiteY11" fmla="*/ 332 h 99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43816" h="994109">
                <a:moveTo>
                  <a:pt x="1143259" y="332"/>
                </a:moveTo>
                <a:cubicBezTo>
                  <a:pt x="1160192" y="-6018"/>
                  <a:pt x="786601" y="79707"/>
                  <a:pt x="673359" y="152732"/>
                </a:cubicBezTo>
                <a:cubicBezTo>
                  <a:pt x="560117" y="225757"/>
                  <a:pt x="488151" y="408849"/>
                  <a:pt x="463809" y="438482"/>
                </a:cubicBezTo>
                <a:cubicBezTo>
                  <a:pt x="439467" y="468115"/>
                  <a:pt x="553767" y="289786"/>
                  <a:pt x="527309" y="330532"/>
                </a:cubicBezTo>
                <a:cubicBezTo>
                  <a:pt x="500851" y="371278"/>
                  <a:pt x="339455" y="628982"/>
                  <a:pt x="305059" y="682957"/>
                </a:cubicBezTo>
                <a:cubicBezTo>
                  <a:pt x="270663" y="736932"/>
                  <a:pt x="371734" y="602524"/>
                  <a:pt x="320934" y="654382"/>
                </a:cubicBezTo>
                <a:cubicBezTo>
                  <a:pt x="270134" y="706240"/>
                  <a:pt x="8726" y="995165"/>
                  <a:pt x="259" y="994107"/>
                </a:cubicBezTo>
                <a:cubicBezTo>
                  <a:pt x="-8208" y="993049"/>
                  <a:pt x="192876" y="760745"/>
                  <a:pt x="270134" y="648032"/>
                </a:cubicBezTo>
                <a:cubicBezTo>
                  <a:pt x="347392" y="535320"/>
                  <a:pt x="436292" y="360165"/>
                  <a:pt x="463809" y="317832"/>
                </a:cubicBezTo>
                <a:cubicBezTo>
                  <a:pt x="491326" y="275499"/>
                  <a:pt x="417242" y="415199"/>
                  <a:pt x="435234" y="394032"/>
                </a:cubicBezTo>
                <a:cubicBezTo>
                  <a:pt x="453226" y="372865"/>
                  <a:pt x="455342" y="255919"/>
                  <a:pt x="571759" y="190832"/>
                </a:cubicBezTo>
                <a:cubicBezTo>
                  <a:pt x="688176" y="125745"/>
                  <a:pt x="1126326" y="6682"/>
                  <a:pt x="1143259" y="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5E16DEA8-A5A2-7E9E-F447-731D6F6D359C}"/>
              </a:ext>
            </a:extLst>
          </p:cNvPr>
          <p:cNvSpPr/>
          <p:nvPr/>
        </p:nvSpPr>
        <p:spPr>
          <a:xfrm>
            <a:off x="2964255" y="2941869"/>
            <a:ext cx="1456026" cy="931994"/>
          </a:xfrm>
          <a:custGeom>
            <a:avLst/>
            <a:gdLst>
              <a:gd name="connsiteX0" fmla="*/ 1455345 w 1456026"/>
              <a:gd name="connsiteY0" fmla="*/ 1356 h 931994"/>
              <a:gd name="connsiteX1" fmla="*/ 852095 w 1456026"/>
              <a:gd name="connsiteY1" fmla="*/ 331556 h 931994"/>
              <a:gd name="connsiteX2" fmla="*/ 553645 w 1456026"/>
              <a:gd name="connsiteY2" fmla="*/ 709381 h 931994"/>
              <a:gd name="connsiteX3" fmla="*/ 594920 w 1456026"/>
              <a:gd name="connsiteY3" fmla="*/ 601431 h 931994"/>
              <a:gd name="connsiteX4" fmla="*/ 1195 w 1456026"/>
              <a:gd name="connsiteY4" fmla="*/ 931631 h 931994"/>
              <a:gd name="connsiteX5" fmla="*/ 448870 w 1456026"/>
              <a:gd name="connsiteY5" fmla="*/ 661756 h 931994"/>
              <a:gd name="connsiteX6" fmla="*/ 709220 w 1456026"/>
              <a:gd name="connsiteY6" fmla="*/ 458556 h 931994"/>
              <a:gd name="connsiteX7" fmla="*/ 966395 w 1456026"/>
              <a:gd name="connsiteY7" fmla="*/ 223606 h 931994"/>
              <a:gd name="connsiteX8" fmla="*/ 1455345 w 1456026"/>
              <a:gd name="connsiteY8" fmla="*/ 1356 h 93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6026" h="931994">
                <a:moveTo>
                  <a:pt x="1455345" y="1356"/>
                </a:moveTo>
                <a:cubicBezTo>
                  <a:pt x="1436295" y="19348"/>
                  <a:pt x="1002378" y="213552"/>
                  <a:pt x="852095" y="331556"/>
                </a:cubicBezTo>
                <a:cubicBezTo>
                  <a:pt x="701812" y="449560"/>
                  <a:pt x="596507" y="664402"/>
                  <a:pt x="553645" y="709381"/>
                </a:cubicBezTo>
                <a:cubicBezTo>
                  <a:pt x="510782" y="754360"/>
                  <a:pt x="686995" y="564389"/>
                  <a:pt x="594920" y="601431"/>
                </a:cubicBezTo>
                <a:cubicBezTo>
                  <a:pt x="502845" y="638473"/>
                  <a:pt x="25537" y="921577"/>
                  <a:pt x="1195" y="931631"/>
                </a:cubicBezTo>
                <a:cubicBezTo>
                  <a:pt x="-23147" y="941685"/>
                  <a:pt x="330866" y="740602"/>
                  <a:pt x="448870" y="661756"/>
                </a:cubicBezTo>
                <a:cubicBezTo>
                  <a:pt x="566874" y="582910"/>
                  <a:pt x="622966" y="531581"/>
                  <a:pt x="709220" y="458556"/>
                </a:cubicBezTo>
                <a:cubicBezTo>
                  <a:pt x="795474" y="385531"/>
                  <a:pt x="844157" y="298219"/>
                  <a:pt x="966395" y="223606"/>
                </a:cubicBezTo>
                <a:cubicBezTo>
                  <a:pt x="1088632" y="148994"/>
                  <a:pt x="1474395" y="-16636"/>
                  <a:pt x="1455345" y="13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17A9F708-A385-1D59-0F38-FCEDA6F2661D}"/>
              </a:ext>
            </a:extLst>
          </p:cNvPr>
          <p:cNvSpPr/>
          <p:nvPr/>
        </p:nvSpPr>
        <p:spPr>
          <a:xfrm>
            <a:off x="3789600" y="5655798"/>
            <a:ext cx="363637" cy="371341"/>
          </a:xfrm>
          <a:custGeom>
            <a:avLst/>
            <a:gdLst>
              <a:gd name="connsiteX0" fmla="*/ 363114 w 363637"/>
              <a:gd name="connsiteY0" fmla="*/ 101 h 371341"/>
              <a:gd name="connsiteX1" fmla="*/ 99945 w 363637"/>
              <a:gd name="connsiteY1" fmla="*/ 156218 h 371341"/>
              <a:gd name="connsiteX2" fmla="*/ 28578 w 363637"/>
              <a:gd name="connsiteY2" fmla="*/ 365861 h 371341"/>
              <a:gd name="connsiteX3" fmla="*/ 33038 w 363637"/>
              <a:gd name="connsiteY3" fmla="*/ 298953 h 371341"/>
              <a:gd name="connsiteX4" fmla="*/ 24117 w 363637"/>
              <a:gd name="connsiteY4" fmla="*/ 178520 h 371341"/>
              <a:gd name="connsiteX5" fmla="*/ 363114 w 363637"/>
              <a:gd name="connsiteY5" fmla="*/ 101 h 37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637" h="371341">
                <a:moveTo>
                  <a:pt x="363114" y="101"/>
                </a:moveTo>
                <a:cubicBezTo>
                  <a:pt x="375752" y="-3616"/>
                  <a:pt x="155701" y="95258"/>
                  <a:pt x="99945" y="156218"/>
                </a:cubicBezTo>
                <a:cubicBezTo>
                  <a:pt x="44189" y="217178"/>
                  <a:pt x="39729" y="342072"/>
                  <a:pt x="28578" y="365861"/>
                </a:cubicBezTo>
                <a:cubicBezTo>
                  <a:pt x="17427" y="389650"/>
                  <a:pt x="33781" y="330176"/>
                  <a:pt x="33038" y="298953"/>
                </a:cubicBezTo>
                <a:cubicBezTo>
                  <a:pt x="32295" y="267730"/>
                  <a:pt x="-34613" y="228329"/>
                  <a:pt x="24117" y="178520"/>
                </a:cubicBezTo>
                <a:cubicBezTo>
                  <a:pt x="82847" y="128711"/>
                  <a:pt x="350476" y="3818"/>
                  <a:pt x="363114" y="10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7E22A2C7-8C08-81BB-960F-46E5F8C0E188}"/>
              </a:ext>
            </a:extLst>
          </p:cNvPr>
          <p:cNvSpPr/>
          <p:nvPr/>
        </p:nvSpPr>
        <p:spPr>
          <a:xfrm>
            <a:off x="4950441" y="5102344"/>
            <a:ext cx="153719" cy="284134"/>
          </a:xfrm>
          <a:custGeom>
            <a:avLst/>
            <a:gdLst>
              <a:gd name="connsiteX0" fmla="*/ 700 w 153719"/>
              <a:gd name="connsiteY0" fmla="*/ 454 h 284134"/>
              <a:gd name="connsiteX1" fmla="*/ 23003 w 153719"/>
              <a:gd name="connsiteY1" fmla="*/ 125348 h 284134"/>
              <a:gd name="connsiteX2" fmla="*/ 152357 w 153719"/>
              <a:gd name="connsiteY2" fmla="*/ 281465 h 284134"/>
              <a:gd name="connsiteX3" fmla="*/ 94371 w 153719"/>
              <a:gd name="connsiteY3" fmla="*/ 227939 h 284134"/>
              <a:gd name="connsiteX4" fmla="*/ 31924 w 153719"/>
              <a:gd name="connsiteY4" fmla="*/ 169953 h 284134"/>
              <a:gd name="connsiteX5" fmla="*/ 700 w 153719"/>
              <a:gd name="connsiteY5" fmla="*/ 454 h 28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719" h="284134">
                <a:moveTo>
                  <a:pt x="700" y="454"/>
                </a:moveTo>
                <a:cubicBezTo>
                  <a:pt x="-787" y="-6980"/>
                  <a:pt x="-2273" y="78513"/>
                  <a:pt x="23003" y="125348"/>
                </a:cubicBezTo>
                <a:cubicBezTo>
                  <a:pt x="48279" y="172183"/>
                  <a:pt x="140462" y="264367"/>
                  <a:pt x="152357" y="281465"/>
                </a:cubicBezTo>
                <a:cubicBezTo>
                  <a:pt x="164252" y="298564"/>
                  <a:pt x="94371" y="227939"/>
                  <a:pt x="94371" y="227939"/>
                </a:cubicBezTo>
                <a:cubicBezTo>
                  <a:pt x="74299" y="209354"/>
                  <a:pt x="47536" y="201177"/>
                  <a:pt x="31924" y="169953"/>
                </a:cubicBezTo>
                <a:cubicBezTo>
                  <a:pt x="16312" y="138729"/>
                  <a:pt x="2187" y="7888"/>
                  <a:pt x="700" y="45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1C8B6BEF-7603-124F-D192-B84764BCE776}"/>
              </a:ext>
            </a:extLst>
          </p:cNvPr>
          <p:cNvSpPr/>
          <p:nvPr/>
        </p:nvSpPr>
        <p:spPr>
          <a:xfrm>
            <a:off x="5218763" y="5615570"/>
            <a:ext cx="271161" cy="294646"/>
          </a:xfrm>
          <a:custGeom>
            <a:avLst/>
            <a:gdLst>
              <a:gd name="connsiteX0" fmla="*/ 8 w 271161"/>
              <a:gd name="connsiteY0" fmla="*/ 184 h 294646"/>
              <a:gd name="connsiteX1" fmla="*/ 240874 w 271161"/>
              <a:gd name="connsiteY1" fmla="*/ 196446 h 294646"/>
              <a:gd name="connsiteX2" fmla="*/ 267637 w 271161"/>
              <a:gd name="connsiteY2" fmla="*/ 294576 h 294646"/>
              <a:gd name="connsiteX3" fmla="*/ 240874 w 271161"/>
              <a:gd name="connsiteY3" fmla="*/ 183064 h 294646"/>
              <a:gd name="connsiteX4" fmla="*/ 231953 w 271161"/>
              <a:gd name="connsiteY4" fmla="*/ 160762 h 294646"/>
              <a:gd name="connsiteX5" fmla="*/ 8 w 271161"/>
              <a:gd name="connsiteY5" fmla="*/ 184 h 294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161" h="294646">
                <a:moveTo>
                  <a:pt x="8" y="184"/>
                </a:moveTo>
                <a:cubicBezTo>
                  <a:pt x="1495" y="6131"/>
                  <a:pt x="196269" y="147381"/>
                  <a:pt x="240874" y="196446"/>
                </a:cubicBezTo>
                <a:cubicBezTo>
                  <a:pt x="285479" y="245511"/>
                  <a:pt x="267637" y="296806"/>
                  <a:pt x="267637" y="294576"/>
                </a:cubicBezTo>
                <a:cubicBezTo>
                  <a:pt x="267637" y="292346"/>
                  <a:pt x="240874" y="183064"/>
                  <a:pt x="240874" y="183064"/>
                </a:cubicBezTo>
                <a:cubicBezTo>
                  <a:pt x="234927" y="160762"/>
                  <a:pt x="266150" y="187525"/>
                  <a:pt x="231953" y="160762"/>
                </a:cubicBezTo>
                <a:cubicBezTo>
                  <a:pt x="197756" y="133999"/>
                  <a:pt x="-1479" y="-5763"/>
                  <a:pt x="8" y="18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D3C081D1-9521-5061-322E-75616B03FEA5}"/>
              </a:ext>
            </a:extLst>
          </p:cNvPr>
          <p:cNvSpPr/>
          <p:nvPr/>
        </p:nvSpPr>
        <p:spPr>
          <a:xfrm>
            <a:off x="3881386" y="6621728"/>
            <a:ext cx="87754" cy="227355"/>
          </a:xfrm>
          <a:custGeom>
            <a:avLst/>
            <a:gdLst>
              <a:gd name="connsiteX0" fmla="*/ 86990 w 87754"/>
              <a:gd name="connsiteY0" fmla="*/ 201 h 227355"/>
              <a:gd name="connsiteX1" fmla="*/ 45155 w 87754"/>
              <a:gd name="connsiteY1" fmla="*/ 137660 h 227355"/>
              <a:gd name="connsiteX2" fmla="*/ 51132 w 87754"/>
              <a:gd name="connsiteY2" fmla="*/ 227307 h 227355"/>
              <a:gd name="connsiteX3" fmla="*/ 9296 w 87754"/>
              <a:gd name="connsiteY3" fmla="*/ 149613 h 227355"/>
              <a:gd name="connsiteX4" fmla="*/ 3320 w 87754"/>
              <a:gd name="connsiteY4" fmla="*/ 107778 h 227355"/>
              <a:gd name="connsiteX5" fmla="*/ 86990 w 87754"/>
              <a:gd name="connsiteY5" fmla="*/ 201 h 22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754" h="227355">
                <a:moveTo>
                  <a:pt x="86990" y="201"/>
                </a:moveTo>
                <a:cubicBezTo>
                  <a:pt x="93962" y="5181"/>
                  <a:pt x="51131" y="99809"/>
                  <a:pt x="45155" y="137660"/>
                </a:cubicBezTo>
                <a:cubicBezTo>
                  <a:pt x="39179" y="175511"/>
                  <a:pt x="57108" y="225315"/>
                  <a:pt x="51132" y="227307"/>
                </a:cubicBezTo>
                <a:cubicBezTo>
                  <a:pt x="45156" y="229299"/>
                  <a:pt x="17265" y="169535"/>
                  <a:pt x="9296" y="149613"/>
                </a:cubicBezTo>
                <a:cubicBezTo>
                  <a:pt x="1327" y="129692"/>
                  <a:pt x="-3653" y="131684"/>
                  <a:pt x="3320" y="107778"/>
                </a:cubicBezTo>
                <a:cubicBezTo>
                  <a:pt x="10293" y="83872"/>
                  <a:pt x="80018" y="-4779"/>
                  <a:pt x="86990" y="20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518F31F4-F725-1877-1563-BA9EA39A9DDC}"/>
              </a:ext>
            </a:extLst>
          </p:cNvPr>
          <p:cNvSpPr/>
          <p:nvPr/>
        </p:nvSpPr>
        <p:spPr>
          <a:xfrm>
            <a:off x="4027928" y="6573961"/>
            <a:ext cx="102088" cy="312630"/>
          </a:xfrm>
          <a:custGeom>
            <a:avLst/>
            <a:gdLst>
              <a:gd name="connsiteX0" fmla="*/ 89860 w 102088"/>
              <a:gd name="connsiteY0" fmla="*/ 157 h 312630"/>
              <a:gd name="connsiteX1" fmla="*/ 48025 w 102088"/>
              <a:gd name="connsiteY1" fmla="*/ 161521 h 312630"/>
              <a:gd name="connsiteX2" fmla="*/ 101813 w 102088"/>
              <a:gd name="connsiteY2" fmla="*/ 310933 h 312630"/>
              <a:gd name="connsiteX3" fmla="*/ 65954 w 102088"/>
              <a:gd name="connsiteY3" fmla="*/ 239215 h 312630"/>
              <a:gd name="connsiteX4" fmla="*/ 213 w 102088"/>
              <a:gd name="connsiteY4" fmla="*/ 191404 h 312630"/>
              <a:gd name="connsiteX5" fmla="*/ 89860 w 102088"/>
              <a:gd name="connsiteY5" fmla="*/ 157 h 31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088" h="312630">
                <a:moveTo>
                  <a:pt x="89860" y="157"/>
                </a:moveTo>
                <a:cubicBezTo>
                  <a:pt x="97829" y="-4824"/>
                  <a:pt x="46033" y="109725"/>
                  <a:pt x="48025" y="161521"/>
                </a:cubicBezTo>
                <a:cubicBezTo>
                  <a:pt x="50017" y="213317"/>
                  <a:pt x="98825" y="297984"/>
                  <a:pt x="101813" y="310933"/>
                </a:cubicBezTo>
                <a:cubicBezTo>
                  <a:pt x="104801" y="323882"/>
                  <a:pt x="82887" y="259136"/>
                  <a:pt x="65954" y="239215"/>
                </a:cubicBezTo>
                <a:cubicBezTo>
                  <a:pt x="49021" y="219294"/>
                  <a:pt x="-3771" y="226267"/>
                  <a:pt x="213" y="191404"/>
                </a:cubicBezTo>
                <a:cubicBezTo>
                  <a:pt x="4197" y="156541"/>
                  <a:pt x="81891" y="5138"/>
                  <a:pt x="89860" y="15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47654F27-C7EC-1FE3-0AAA-651191AA63DF}"/>
              </a:ext>
            </a:extLst>
          </p:cNvPr>
          <p:cNvSpPr/>
          <p:nvPr/>
        </p:nvSpPr>
        <p:spPr>
          <a:xfrm>
            <a:off x="5354873" y="6544235"/>
            <a:ext cx="179698" cy="161507"/>
          </a:xfrm>
          <a:custGeom>
            <a:avLst/>
            <a:gdLst>
              <a:gd name="connsiteX0" fmla="*/ 45 w 179698"/>
              <a:gd name="connsiteY0" fmla="*/ 0 h 161507"/>
              <a:gd name="connsiteX1" fmla="*/ 161409 w 179698"/>
              <a:gd name="connsiteY1" fmla="*/ 89647 h 161507"/>
              <a:gd name="connsiteX2" fmla="*/ 107621 w 179698"/>
              <a:gd name="connsiteY2" fmla="*/ 107577 h 161507"/>
              <a:gd name="connsiteX3" fmla="*/ 77739 w 179698"/>
              <a:gd name="connsiteY3" fmla="*/ 161365 h 161507"/>
              <a:gd name="connsiteX4" fmla="*/ 179339 w 179698"/>
              <a:gd name="connsiteY4" fmla="*/ 89647 h 161507"/>
              <a:gd name="connsiteX5" fmla="*/ 45 w 179698"/>
              <a:gd name="connsiteY5" fmla="*/ 0 h 16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698" h="161507">
                <a:moveTo>
                  <a:pt x="45" y="0"/>
                </a:moveTo>
                <a:cubicBezTo>
                  <a:pt x="-2943" y="0"/>
                  <a:pt x="143480" y="71718"/>
                  <a:pt x="161409" y="89647"/>
                </a:cubicBezTo>
                <a:cubicBezTo>
                  <a:pt x="179338" y="107576"/>
                  <a:pt x="121566" y="95624"/>
                  <a:pt x="107621" y="107577"/>
                </a:cubicBezTo>
                <a:cubicBezTo>
                  <a:pt x="93676" y="119530"/>
                  <a:pt x="65786" y="164353"/>
                  <a:pt x="77739" y="161365"/>
                </a:cubicBezTo>
                <a:cubicBezTo>
                  <a:pt x="89692" y="158377"/>
                  <a:pt x="186312" y="114549"/>
                  <a:pt x="179339" y="89647"/>
                </a:cubicBezTo>
                <a:cubicBezTo>
                  <a:pt x="172366" y="64745"/>
                  <a:pt x="3033" y="0"/>
                  <a:pt x="45" y="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21C98EB7-BA02-CC4D-FAEF-98DAB2D16012}"/>
              </a:ext>
            </a:extLst>
          </p:cNvPr>
          <p:cNvSpPr/>
          <p:nvPr/>
        </p:nvSpPr>
        <p:spPr>
          <a:xfrm>
            <a:off x="2437522" y="3584106"/>
            <a:ext cx="754194" cy="1747044"/>
          </a:xfrm>
          <a:custGeom>
            <a:avLst/>
            <a:gdLst>
              <a:gd name="connsiteX0" fmla="*/ 750248 w 754194"/>
              <a:gd name="connsiteY0" fmla="*/ 7819 h 1747044"/>
              <a:gd name="connsiteX1" fmla="*/ 467340 w 754194"/>
              <a:gd name="connsiteY1" fmla="*/ 270519 h 1747044"/>
              <a:gd name="connsiteX2" fmla="*/ 169276 w 754194"/>
              <a:gd name="connsiteY2" fmla="*/ 811076 h 1747044"/>
              <a:gd name="connsiteX3" fmla="*/ 275366 w 754194"/>
              <a:gd name="connsiteY3" fmla="*/ 598895 h 1747044"/>
              <a:gd name="connsiteX4" fmla="*/ 199587 w 754194"/>
              <a:gd name="connsiteY4" fmla="*/ 1073777 h 1747044"/>
              <a:gd name="connsiteX5" fmla="*/ 224847 w 754194"/>
              <a:gd name="connsiteY5" fmla="*/ 846440 h 1747044"/>
              <a:gd name="connsiteX6" fmla="*/ 17718 w 754194"/>
              <a:gd name="connsiteY6" fmla="*/ 1710321 h 1747044"/>
              <a:gd name="connsiteX7" fmla="*/ 32874 w 754194"/>
              <a:gd name="connsiteY7" fmla="*/ 1498139 h 1747044"/>
              <a:gd name="connsiteX8" fmla="*/ 209691 w 754194"/>
              <a:gd name="connsiteY8" fmla="*/ 689830 h 1747044"/>
              <a:gd name="connsiteX9" fmla="*/ 245055 w 754194"/>
              <a:gd name="connsiteY9" fmla="*/ 790869 h 1747044"/>
              <a:gd name="connsiteX10" fmla="*/ 250107 w 754194"/>
              <a:gd name="connsiteY10" fmla="*/ 553428 h 1747044"/>
              <a:gd name="connsiteX11" fmla="*/ 750248 w 754194"/>
              <a:gd name="connsiteY11" fmla="*/ 7819 h 1747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4194" h="1747044">
                <a:moveTo>
                  <a:pt x="750248" y="7819"/>
                </a:moveTo>
                <a:cubicBezTo>
                  <a:pt x="786453" y="-39332"/>
                  <a:pt x="564169" y="136643"/>
                  <a:pt x="467340" y="270519"/>
                </a:cubicBezTo>
                <a:cubicBezTo>
                  <a:pt x="370511" y="404395"/>
                  <a:pt x="201272" y="756347"/>
                  <a:pt x="169276" y="811076"/>
                </a:cubicBezTo>
                <a:cubicBezTo>
                  <a:pt x="137280" y="865805"/>
                  <a:pt x="270314" y="555111"/>
                  <a:pt x="275366" y="598895"/>
                </a:cubicBezTo>
                <a:cubicBezTo>
                  <a:pt x="280418" y="642679"/>
                  <a:pt x="208007" y="1032520"/>
                  <a:pt x="199587" y="1073777"/>
                </a:cubicBezTo>
                <a:cubicBezTo>
                  <a:pt x="191167" y="1115035"/>
                  <a:pt x="255158" y="740349"/>
                  <a:pt x="224847" y="846440"/>
                </a:cubicBezTo>
                <a:cubicBezTo>
                  <a:pt x="194536" y="952531"/>
                  <a:pt x="49713" y="1601705"/>
                  <a:pt x="17718" y="1710321"/>
                </a:cubicBezTo>
                <a:cubicBezTo>
                  <a:pt x="-14277" y="1818937"/>
                  <a:pt x="878" y="1668221"/>
                  <a:pt x="32874" y="1498139"/>
                </a:cubicBezTo>
                <a:cubicBezTo>
                  <a:pt x="64869" y="1328057"/>
                  <a:pt x="174328" y="807708"/>
                  <a:pt x="209691" y="689830"/>
                </a:cubicBezTo>
                <a:cubicBezTo>
                  <a:pt x="245054" y="571952"/>
                  <a:pt x="238319" y="813603"/>
                  <a:pt x="245055" y="790869"/>
                </a:cubicBezTo>
                <a:cubicBezTo>
                  <a:pt x="251791" y="768135"/>
                  <a:pt x="168434" y="679726"/>
                  <a:pt x="250107" y="553428"/>
                </a:cubicBezTo>
                <a:cubicBezTo>
                  <a:pt x="331780" y="427130"/>
                  <a:pt x="714043" y="54970"/>
                  <a:pt x="750248" y="78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6E0566E9-AB15-F7DC-A3CB-28A7D38FDDE7}"/>
              </a:ext>
            </a:extLst>
          </p:cNvPr>
          <p:cNvSpPr/>
          <p:nvPr/>
        </p:nvSpPr>
        <p:spPr>
          <a:xfrm>
            <a:off x="2347649" y="4324203"/>
            <a:ext cx="279629" cy="1001233"/>
          </a:xfrm>
          <a:custGeom>
            <a:avLst/>
            <a:gdLst>
              <a:gd name="connsiteX0" fmla="*/ 279357 w 279629"/>
              <a:gd name="connsiteY0" fmla="*/ 252 h 1001233"/>
              <a:gd name="connsiteX1" fmla="*/ 62123 w 279629"/>
              <a:gd name="connsiteY1" fmla="*/ 449874 h 1001233"/>
              <a:gd name="connsiteX2" fmla="*/ 62123 w 279629"/>
              <a:gd name="connsiteY2" fmla="*/ 985379 h 1001233"/>
              <a:gd name="connsiteX3" fmla="*/ 57071 w 279629"/>
              <a:gd name="connsiteY3" fmla="*/ 828769 h 1001233"/>
              <a:gd name="connsiteX4" fmla="*/ 11604 w 279629"/>
              <a:gd name="connsiteY4" fmla="*/ 510498 h 1001233"/>
              <a:gd name="connsiteX5" fmla="*/ 279357 w 279629"/>
              <a:gd name="connsiteY5" fmla="*/ 252 h 1001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629" h="1001233">
                <a:moveTo>
                  <a:pt x="279357" y="252"/>
                </a:moveTo>
                <a:cubicBezTo>
                  <a:pt x="287777" y="-9852"/>
                  <a:pt x="98329" y="285686"/>
                  <a:pt x="62123" y="449874"/>
                </a:cubicBezTo>
                <a:cubicBezTo>
                  <a:pt x="25917" y="614062"/>
                  <a:pt x="62965" y="922230"/>
                  <a:pt x="62123" y="985379"/>
                </a:cubicBezTo>
                <a:cubicBezTo>
                  <a:pt x="61281" y="1048528"/>
                  <a:pt x="65491" y="907916"/>
                  <a:pt x="57071" y="828769"/>
                </a:cubicBezTo>
                <a:cubicBezTo>
                  <a:pt x="48651" y="749622"/>
                  <a:pt x="-28812" y="649426"/>
                  <a:pt x="11604" y="510498"/>
                </a:cubicBezTo>
                <a:cubicBezTo>
                  <a:pt x="52019" y="371570"/>
                  <a:pt x="270937" y="10356"/>
                  <a:pt x="279357" y="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923BF5B2-9C63-800D-B846-EFA8654949FC}"/>
              </a:ext>
            </a:extLst>
          </p:cNvPr>
          <p:cNvSpPr/>
          <p:nvPr/>
        </p:nvSpPr>
        <p:spPr>
          <a:xfrm>
            <a:off x="6340281" y="3642651"/>
            <a:ext cx="252540" cy="547220"/>
          </a:xfrm>
          <a:custGeom>
            <a:avLst/>
            <a:gdLst>
              <a:gd name="connsiteX0" fmla="*/ 36070 w 252540"/>
              <a:gd name="connsiteY0" fmla="*/ 279 h 547220"/>
              <a:gd name="connsiteX1" fmla="*/ 31180 w 252540"/>
              <a:gd name="connsiteY1" fmla="*/ 220322 h 547220"/>
              <a:gd name="connsiteX2" fmla="*/ 246333 w 252540"/>
              <a:gd name="connsiteY2" fmla="*/ 533272 h 547220"/>
              <a:gd name="connsiteX3" fmla="*/ 177875 w 252540"/>
              <a:gd name="connsiteY3" fmla="*/ 469704 h 547220"/>
              <a:gd name="connsiteX4" fmla="*/ 6731 w 252540"/>
              <a:gd name="connsiteY4" fmla="*/ 264331 h 547220"/>
              <a:gd name="connsiteX5" fmla="*/ 36070 w 252540"/>
              <a:gd name="connsiteY5" fmla="*/ 279 h 547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540" h="547220">
                <a:moveTo>
                  <a:pt x="36070" y="279"/>
                </a:moveTo>
                <a:cubicBezTo>
                  <a:pt x="40145" y="-7056"/>
                  <a:pt x="-3864" y="131490"/>
                  <a:pt x="31180" y="220322"/>
                </a:cubicBezTo>
                <a:cubicBezTo>
                  <a:pt x="66224" y="309154"/>
                  <a:pt x="221884" y="491708"/>
                  <a:pt x="246333" y="533272"/>
                </a:cubicBezTo>
                <a:cubicBezTo>
                  <a:pt x="270782" y="574836"/>
                  <a:pt x="217809" y="514527"/>
                  <a:pt x="177875" y="469704"/>
                </a:cubicBezTo>
                <a:cubicBezTo>
                  <a:pt x="137941" y="424881"/>
                  <a:pt x="31180" y="336864"/>
                  <a:pt x="6731" y="264331"/>
                </a:cubicBezTo>
                <a:cubicBezTo>
                  <a:pt x="-17718" y="191798"/>
                  <a:pt x="31995" y="7614"/>
                  <a:pt x="36070" y="2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54BF2749-EB5F-440C-9DF6-3BBC2946BE0B}"/>
              </a:ext>
            </a:extLst>
          </p:cNvPr>
          <p:cNvSpPr/>
          <p:nvPr/>
        </p:nvSpPr>
        <p:spPr>
          <a:xfrm>
            <a:off x="6318702" y="3930813"/>
            <a:ext cx="390181" cy="1111318"/>
          </a:xfrm>
          <a:custGeom>
            <a:avLst/>
            <a:gdLst>
              <a:gd name="connsiteX0" fmla="*/ 13640 w 390181"/>
              <a:gd name="connsiteY0" fmla="*/ 618 h 1111318"/>
              <a:gd name="connsiteX1" fmla="*/ 28310 w 390181"/>
              <a:gd name="connsiteY1" fmla="*/ 289119 h 1111318"/>
              <a:gd name="connsiteX2" fmla="*/ 277692 w 390181"/>
              <a:gd name="connsiteY2" fmla="*/ 910128 h 1111318"/>
              <a:gd name="connsiteX3" fmla="*/ 248353 w 390181"/>
              <a:gd name="connsiteY3" fmla="*/ 729204 h 1111318"/>
              <a:gd name="connsiteX4" fmla="*/ 390158 w 390181"/>
              <a:gd name="connsiteY4" fmla="*/ 1110612 h 1111318"/>
              <a:gd name="connsiteX5" fmla="*/ 258132 w 390181"/>
              <a:gd name="connsiteY5" fmla="*/ 817221 h 1111318"/>
              <a:gd name="connsiteX6" fmla="*/ 86988 w 390181"/>
              <a:gd name="connsiteY6" fmla="*/ 567839 h 1111318"/>
              <a:gd name="connsiteX7" fmla="*/ 3861 w 390181"/>
              <a:gd name="connsiteY7" fmla="*/ 357576 h 1111318"/>
              <a:gd name="connsiteX8" fmla="*/ 13640 w 390181"/>
              <a:gd name="connsiteY8" fmla="*/ 618 h 111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181" h="1111318">
                <a:moveTo>
                  <a:pt x="13640" y="618"/>
                </a:moveTo>
                <a:cubicBezTo>
                  <a:pt x="17715" y="-10792"/>
                  <a:pt x="-15699" y="137534"/>
                  <a:pt x="28310" y="289119"/>
                </a:cubicBezTo>
                <a:cubicBezTo>
                  <a:pt x="72319" y="440704"/>
                  <a:pt x="241018" y="836781"/>
                  <a:pt x="277692" y="910128"/>
                </a:cubicBezTo>
                <a:cubicBezTo>
                  <a:pt x="314366" y="983475"/>
                  <a:pt x="229609" y="695790"/>
                  <a:pt x="248353" y="729204"/>
                </a:cubicBezTo>
                <a:cubicBezTo>
                  <a:pt x="267097" y="762618"/>
                  <a:pt x="388528" y="1095943"/>
                  <a:pt x="390158" y="1110612"/>
                </a:cubicBezTo>
                <a:cubicBezTo>
                  <a:pt x="391788" y="1125281"/>
                  <a:pt x="308660" y="907683"/>
                  <a:pt x="258132" y="817221"/>
                </a:cubicBezTo>
                <a:cubicBezTo>
                  <a:pt x="207604" y="726759"/>
                  <a:pt x="129366" y="644446"/>
                  <a:pt x="86988" y="567839"/>
                </a:cubicBezTo>
                <a:cubicBezTo>
                  <a:pt x="44610" y="491232"/>
                  <a:pt x="15271" y="443963"/>
                  <a:pt x="3861" y="357576"/>
                </a:cubicBezTo>
                <a:cubicBezTo>
                  <a:pt x="-7549" y="271189"/>
                  <a:pt x="9565" y="12028"/>
                  <a:pt x="13640" y="6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452A2427-7A14-DCC2-EBB7-62E455C792FB}"/>
              </a:ext>
            </a:extLst>
          </p:cNvPr>
          <p:cNvSpPr/>
          <p:nvPr/>
        </p:nvSpPr>
        <p:spPr>
          <a:xfrm>
            <a:off x="6275986" y="3559232"/>
            <a:ext cx="408616" cy="1101595"/>
          </a:xfrm>
          <a:custGeom>
            <a:avLst/>
            <a:gdLst>
              <a:gd name="connsiteX0" fmla="*/ 2568 w 408616"/>
              <a:gd name="connsiteY0" fmla="*/ 571 h 1101595"/>
              <a:gd name="connsiteX1" fmla="*/ 61246 w 408616"/>
              <a:gd name="connsiteY1" fmla="*/ 381979 h 1101595"/>
              <a:gd name="connsiteX2" fmla="*/ 364416 w 408616"/>
              <a:gd name="connsiteY2" fmla="*/ 924751 h 1101595"/>
              <a:gd name="connsiteX3" fmla="*/ 315518 w 408616"/>
              <a:gd name="connsiteY3" fmla="*/ 875852 h 1101595"/>
              <a:gd name="connsiteX4" fmla="*/ 408425 w 408616"/>
              <a:gd name="connsiteY4" fmla="*/ 1100785 h 1101595"/>
              <a:gd name="connsiteX5" fmla="*/ 286179 w 408616"/>
              <a:gd name="connsiteY5" fmla="*/ 782946 h 1101595"/>
              <a:gd name="connsiteX6" fmla="*/ 36797 w 408616"/>
              <a:gd name="connsiteY6" fmla="*/ 465106 h 1101595"/>
              <a:gd name="connsiteX7" fmla="*/ 2568 w 408616"/>
              <a:gd name="connsiteY7" fmla="*/ 571 h 1101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8616" h="1101595">
                <a:moveTo>
                  <a:pt x="2568" y="571"/>
                </a:moveTo>
                <a:cubicBezTo>
                  <a:pt x="6643" y="-13284"/>
                  <a:pt x="938" y="227949"/>
                  <a:pt x="61246" y="381979"/>
                </a:cubicBezTo>
                <a:cubicBezTo>
                  <a:pt x="121554" y="536009"/>
                  <a:pt x="322037" y="842439"/>
                  <a:pt x="364416" y="924751"/>
                </a:cubicBezTo>
                <a:cubicBezTo>
                  <a:pt x="406795" y="1007063"/>
                  <a:pt x="308183" y="846513"/>
                  <a:pt x="315518" y="875852"/>
                </a:cubicBezTo>
                <a:cubicBezTo>
                  <a:pt x="322853" y="905191"/>
                  <a:pt x="413315" y="1116269"/>
                  <a:pt x="408425" y="1100785"/>
                </a:cubicBezTo>
                <a:cubicBezTo>
                  <a:pt x="403535" y="1085301"/>
                  <a:pt x="348117" y="888893"/>
                  <a:pt x="286179" y="782946"/>
                </a:cubicBezTo>
                <a:cubicBezTo>
                  <a:pt x="224241" y="677000"/>
                  <a:pt x="79991" y="593872"/>
                  <a:pt x="36797" y="465106"/>
                </a:cubicBezTo>
                <a:cubicBezTo>
                  <a:pt x="-6397" y="336340"/>
                  <a:pt x="-1507" y="14426"/>
                  <a:pt x="2568" y="5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93C4D2B2-6954-BE78-C780-0041B85AFCDE}"/>
              </a:ext>
            </a:extLst>
          </p:cNvPr>
          <p:cNvSpPr/>
          <p:nvPr/>
        </p:nvSpPr>
        <p:spPr>
          <a:xfrm>
            <a:off x="6327577" y="4648011"/>
            <a:ext cx="268014" cy="492113"/>
          </a:xfrm>
          <a:custGeom>
            <a:avLst/>
            <a:gdLst>
              <a:gd name="connsiteX0" fmla="*/ 14545 w 268014"/>
              <a:gd name="connsiteY0" fmla="*/ 21786 h 492113"/>
              <a:gd name="connsiteX1" fmla="*/ 263927 w 268014"/>
              <a:gd name="connsiteY1" fmla="*/ 388524 h 492113"/>
              <a:gd name="connsiteX2" fmla="*/ 171020 w 268014"/>
              <a:gd name="connsiteY2" fmla="*/ 280947 h 492113"/>
              <a:gd name="connsiteX3" fmla="*/ 190579 w 268014"/>
              <a:gd name="connsiteY3" fmla="*/ 486321 h 492113"/>
              <a:gd name="connsiteX4" fmla="*/ 151460 w 268014"/>
              <a:gd name="connsiteY4" fmla="*/ 354295 h 492113"/>
              <a:gd name="connsiteX5" fmla="*/ 185689 w 268014"/>
              <a:gd name="connsiteY5" fmla="*/ 491210 h 492113"/>
              <a:gd name="connsiteX6" fmla="*/ 131901 w 268014"/>
              <a:gd name="connsiteY6" fmla="*/ 271168 h 492113"/>
              <a:gd name="connsiteX7" fmla="*/ 38994 w 268014"/>
              <a:gd name="connsiteY7" fmla="*/ 65794 h 492113"/>
              <a:gd name="connsiteX8" fmla="*/ 14545 w 268014"/>
              <a:gd name="connsiteY8" fmla="*/ 21786 h 492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014" h="492113">
                <a:moveTo>
                  <a:pt x="14545" y="21786"/>
                </a:moveTo>
                <a:cubicBezTo>
                  <a:pt x="52034" y="75574"/>
                  <a:pt x="237848" y="345331"/>
                  <a:pt x="263927" y="388524"/>
                </a:cubicBezTo>
                <a:cubicBezTo>
                  <a:pt x="290006" y="431718"/>
                  <a:pt x="183245" y="264648"/>
                  <a:pt x="171020" y="280947"/>
                </a:cubicBezTo>
                <a:cubicBezTo>
                  <a:pt x="158795" y="297247"/>
                  <a:pt x="193839" y="474096"/>
                  <a:pt x="190579" y="486321"/>
                </a:cubicBezTo>
                <a:cubicBezTo>
                  <a:pt x="187319" y="498546"/>
                  <a:pt x="152275" y="353480"/>
                  <a:pt x="151460" y="354295"/>
                </a:cubicBezTo>
                <a:cubicBezTo>
                  <a:pt x="150645" y="355110"/>
                  <a:pt x="188949" y="505064"/>
                  <a:pt x="185689" y="491210"/>
                </a:cubicBezTo>
                <a:cubicBezTo>
                  <a:pt x="182429" y="477356"/>
                  <a:pt x="156350" y="342071"/>
                  <a:pt x="131901" y="271168"/>
                </a:cubicBezTo>
                <a:cubicBezTo>
                  <a:pt x="107452" y="200265"/>
                  <a:pt x="56108" y="105728"/>
                  <a:pt x="38994" y="65794"/>
                </a:cubicBezTo>
                <a:cubicBezTo>
                  <a:pt x="21880" y="25860"/>
                  <a:pt x="-22944" y="-32002"/>
                  <a:pt x="14545" y="217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CC8F37A6-7904-83F9-5B85-0FC00EADC055}"/>
              </a:ext>
            </a:extLst>
          </p:cNvPr>
          <p:cNvSpPr/>
          <p:nvPr/>
        </p:nvSpPr>
        <p:spPr>
          <a:xfrm>
            <a:off x="6028825" y="3119591"/>
            <a:ext cx="193234" cy="675305"/>
          </a:xfrm>
          <a:custGeom>
            <a:avLst/>
            <a:gdLst>
              <a:gd name="connsiteX0" fmla="*/ 347 w 193234"/>
              <a:gd name="connsiteY0" fmla="*/ 127 h 675305"/>
              <a:gd name="connsiteX1" fmla="*/ 132373 w 193234"/>
              <a:gd name="connsiteY1" fmla="*/ 273958 h 675305"/>
              <a:gd name="connsiteX2" fmla="*/ 171492 w 193234"/>
              <a:gd name="connsiteY2" fmla="*/ 557568 h 675305"/>
              <a:gd name="connsiteX3" fmla="*/ 176381 w 193234"/>
              <a:gd name="connsiteY3" fmla="*/ 381534 h 675305"/>
              <a:gd name="connsiteX4" fmla="*/ 186161 w 193234"/>
              <a:gd name="connsiteY4" fmla="*/ 674925 h 675305"/>
              <a:gd name="connsiteX5" fmla="*/ 176381 w 193234"/>
              <a:gd name="connsiteY5" fmla="*/ 308187 h 675305"/>
              <a:gd name="connsiteX6" fmla="*/ 347 w 193234"/>
              <a:gd name="connsiteY6" fmla="*/ 127 h 675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234" h="675305">
                <a:moveTo>
                  <a:pt x="347" y="127"/>
                </a:moveTo>
                <a:cubicBezTo>
                  <a:pt x="-6988" y="-5578"/>
                  <a:pt x="103849" y="181051"/>
                  <a:pt x="132373" y="273958"/>
                </a:cubicBezTo>
                <a:cubicBezTo>
                  <a:pt x="160897" y="366865"/>
                  <a:pt x="164157" y="539639"/>
                  <a:pt x="171492" y="557568"/>
                </a:cubicBezTo>
                <a:cubicBezTo>
                  <a:pt x="178827" y="575497"/>
                  <a:pt x="173936" y="361975"/>
                  <a:pt x="176381" y="381534"/>
                </a:cubicBezTo>
                <a:cubicBezTo>
                  <a:pt x="178826" y="401093"/>
                  <a:pt x="186161" y="687149"/>
                  <a:pt x="186161" y="674925"/>
                </a:cubicBezTo>
                <a:cubicBezTo>
                  <a:pt x="186161" y="662701"/>
                  <a:pt x="207350" y="417393"/>
                  <a:pt x="176381" y="308187"/>
                </a:cubicBezTo>
                <a:cubicBezTo>
                  <a:pt x="145412" y="198981"/>
                  <a:pt x="7682" y="5832"/>
                  <a:pt x="347" y="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865844C7-F6A3-B905-1D09-62F08D73690A}"/>
              </a:ext>
            </a:extLst>
          </p:cNvPr>
          <p:cNvSpPr/>
          <p:nvPr/>
        </p:nvSpPr>
        <p:spPr>
          <a:xfrm>
            <a:off x="3277839" y="2980534"/>
            <a:ext cx="1152904" cy="948615"/>
          </a:xfrm>
          <a:custGeom>
            <a:avLst/>
            <a:gdLst>
              <a:gd name="connsiteX0" fmla="*/ 1152429 w 1152904"/>
              <a:gd name="connsiteY0" fmla="*/ 410 h 948615"/>
              <a:gd name="connsiteX1" fmla="*/ 841533 w 1152904"/>
              <a:gd name="connsiteY1" fmla="*/ 187862 h 948615"/>
              <a:gd name="connsiteX2" fmla="*/ 567213 w 1152904"/>
              <a:gd name="connsiteY2" fmla="*/ 571910 h 948615"/>
              <a:gd name="connsiteX3" fmla="*/ 622077 w 1152904"/>
              <a:gd name="connsiteY3" fmla="*/ 407318 h 948615"/>
              <a:gd name="connsiteX4" fmla="*/ 18573 w 1152904"/>
              <a:gd name="connsiteY4" fmla="*/ 928526 h 948615"/>
              <a:gd name="connsiteX5" fmla="*/ 206025 w 1152904"/>
              <a:gd name="connsiteY5" fmla="*/ 786794 h 948615"/>
              <a:gd name="connsiteX6" fmla="*/ 727233 w 1152904"/>
              <a:gd name="connsiteY6" fmla="*/ 279302 h 948615"/>
              <a:gd name="connsiteX7" fmla="*/ 768381 w 1152904"/>
              <a:gd name="connsiteY7" fmla="*/ 233582 h 948615"/>
              <a:gd name="connsiteX8" fmla="*/ 1152429 w 1152904"/>
              <a:gd name="connsiteY8" fmla="*/ 410 h 94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904" h="948615">
                <a:moveTo>
                  <a:pt x="1152429" y="410"/>
                </a:moveTo>
                <a:cubicBezTo>
                  <a:pt x="1164621" y="-7210"/>
                  <a:pt x="939069" y="92612"/>
                  <a:pt x="841533" y="187862"/>
                </a:cubicBezTo>
                <a:cubicBezTo>
                  <a:pt x="743997" y="283112"/>
                  <a:pt x="603789" y="535334"/>
                  <a:pt x="567213" y="571910"/>
                </a:cubicBezTo>
                <a:cubicBezTo>
                  <a:pt x="530637" y="608486"/>
                  <a:pt x="713517" y="347882"/>
                  <a:pt x="622077" y="407318"/>
                </a:cubicBezTo>
                <a:cubicBezTo>
                  <a:pt x="530637" y="466754"/>
                  <a:pt x="87915" y="865280"/>
                  <a:pt x="18573" y="928526"/>
                </a:cubicBezTo>
                <a:cubicBezTo>
                  <a:pt x="-50769" y="991772"/>
                  <a:pt x="87915" y="894998"/>
                  <a:pt x="206025" y="786794"/>
                </a:cubicBezTo>
                <a:cubicBezTo>
                  <a:pt x="324135" y="678590"/>
                  <a:pt x="633507" y="371504"/>
                  <a:pt x="727233" y="279302"/>
                </a:cubicBezTo>
                <a:cubicBezTo>
                  <a:pt x="820959" y="187100"/>
                  <a:pt x="699039" y="277778"/>
                  <a:pt x="768381" y="233582"/>
                </a:cubicBezTo>
                <a:cubicBezTo>
                  <a:pt x="837723" y="189386"/>
                  <a:pt x="1140237" y="8030"/>
                  <a:pt x="1152429" y="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2284E2A3-70C7-EE39-187A-9DDB967ED63A}"/>
              </a:ext>
            </a:extLst>
          </p:cNvPr>
          <p:cNvSpPr/>
          <p:nvPr/>
        </p:nvSpPr>
        <p:spPr>
          <a:xfrm>
            <a:off x="5884431" y="7218183"/>
            <a:ext cx="100033" cy="2670595"/>
          </a:xfrm>
          <a:custGeom>
            <a:avLst/>
            <a:gdLst>
              <a:gd name="connsiteX0" fmla="*/ 88928 w 100033"/>
              <a:gd name="connsiteY0" fmla="*/ 15857 h 2670595"/>
              <a:gd name="connsiteX1" fmla="*/ 51053 w 100033"/>
              <a:gd name="connsiteY1" fmla="*/ 183587 h 2670595"/>
              <a:gd name="connsiteX2" fmla="*/ 40232 w 100033"/>
              <a:gd name="connsiteY2" fmla="*/ 638082 h 2670595"/>
              <a:gd name="connsiteX3" fmla="*/ 45642 w 100033"/>
              <a:gd name="connsiteY3" fmla="*/ 578565 h 2670595"/>
              <a:gd name="connsiteX4" fmla="*/ 61874 w 100033"/>
              <a:gd name="connsiteY4" fmla="*/ 1281950 h 2670595"/>
              <a:gd name="connsiteX5" fmla="*/ 56464 w 100033"/>
              <a:gd name="connsiteY5" fmla="*/ 1292771 h 2670595"/>
              <a:gd name="connsiteX6" fmla="*/ 56464 w 100033"/>
              <a:gd name="connsiteY6" fmla="*/ 2277509 h 2670595"/>
              <a:gd name="connsiteX7" fmla="*/ 99749 w 100033"/>
              <a:gd name="connsiteY7" fmla="*/ 2650844 h 2670595"/>
              <a:gd name="connsiteX8" fmla="*/ 72696 w 100033"/>
              <a:gd name="connsiteY8" fmla="*/ 2499346 h 2670595"/>
              <a:gd name="connsiteX9" fmla="*/ 24000 w 100033"/>
              <a:gd name="connsiteY9" fmla="*/ 1503786 h 2670595"/>
              <a:gd name="connsiteX10" fmla="*/ 2357 w 100033"/>
              <a:gd name="connsiteY10" fmla="*/ 546101 h 2670595"/>
              <a:gd name="connsiteX11" fmla="*/ 88928 w 100033"/>
              <a:gd name="connsiteY11" fmla="*/ 15857 h 2670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33" h="2670595">
                <a:moveTo>
                  <a:pt x="88928" y="15857"/>
                </a:moveTo>
                <a:cubicBezTo>
                  <a:pt x="97044" y="-44562"/>
                  <a:pt x="59169" y="79883"/>
                  <a:pt x="51053" y="183587"/>
                </a:cubicBezTo>
                <a:cubicBezTo>
                  <a:pt x="42937" y="287291"/>
                  <a:pt x="41134" y="572252"/>
                  <a:pt x="40232" y="638082"/>
                </a:cubicBezTo>
                <a:cubicBezTo>
                  <a:pt x="39330" y="703912"/>
                  <a:pt x="42035" y="471254"/>
                  <a:pt x="45642" y="578565"/>
                </a:cubicBezTo>
                <a:cubicBezTo>
                  <a:pt x="49249" y="685876"/>
                  <a:pt x="61874" y="1281950"/>
                  <a:pt x="61874" y="1281950"/>
                </a:cubicBezTo>
                <a:cubicBezTo>
                  <a:pt x="63678" y="1400984"/>
                  <a:pt x="57366" y="1126845"/>
                  <a:pt x="56464" y="1292771"/>
                </a:cubicBezTo>
                <a:cubicBezTo>
                  <a:pt x="55562" y="1458697"/>
                  <a:pt x="49250" y="2051164"/>
                  <a:pt x="56464" y="2277509"/>
                </a:cubicBezTo>
                <a:cubicBezTo>
                  <a:pt x="63678" y="2503854"/>
                  <a:pt x="97044" y="2613871"/>
                  <a:pt x="99749" y="2650844"/>
                </a:cubicBezTo>
                <a:cubicBezTo>
                  <a:pt x="102454" y="2687817"/>
                  <a:pt x="85321" y="2690522"/>
                  <a:pt x="72696" y="2499346"/>
                </a:cubicBezTo>
                <a:cubicBezTo>
                  <a:pt x="60071" y="2308170"/>
                  <a:pt x="35723" y="1829327"/>
                  <a:pt x="24000" y="1503786"/>
                </a:cubicBezTo>
                <a:cubicBezTo>
                  <a:pt x="12277" y="1178245"/>
                  <a:pt x="-6661" y="790482"/>
                  <a:pt x="2357" y="546101"/>
                </a:cubicBezTo>
                <a:cubicBezTo>
                  <a:pt x="11375" y="301720"/>
                  <a:pt x="80812" y="76276"/>
                  <a:pt x="88928" y="158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B5151543-94BA-7F0F-7BFA-05AF97CC6925}"/>
              </a:ext>
            </a:extLst>
          </p:cNvPr>
          <p:cNvSpPr/>
          <p:nvPr/>
        </p:nvSpPr>
        <p:spPr>
          <a:xfrm>
            <a:off x="3148978" y="7400570"/>
            <a:ext cx="591948" cy="1874026"/>
          </a:xfrm>
          <a:custGeom>
            <a:avLst/>
            <a:gdLst>
              <a:gd name="connsiteX0" fmla="*/ 416641 w 591948"/>
              <a:gd name="connsiteY0" fmla="*/ 1200 h 1874026"/>
              <a:gd name="connsiteX1" fmla="*/ 546497 w 591948"/>
              <a:gd name="connsiteY1" fmla="*/ 466516 h 1874026"/>
              <a:gd name="connsiteX2" fmla="*/ 508622 w 591948"/>
              <a:gd name="connsiteY2" fmla="*/ 785745 h 1874026"/>
              <a:gd name="connsiteX3" fmla="*/ 497801 w 591948"/>
              <a:gd name="connsiteY3" fmla="*/ 747870 h 1874026"/>
              <a:gd name="connsiteX4" fmla="*/ 465337 w 591948"/>
              <a:gd name="connsiteY4" fmla="*/ 991350 h 1874026"/>
              <a:gd name="connsiteX5" fmla="*/ 481569 w 591948"/>
              <a:gd name="connsiteY5" fmla="*/ 926422 h 1874026"/>
              <a:gd name="connsiteX6" fmla="*/ 330071 w 591948"/>
              <a:gd name="connsiteY6" fmla="*/ 1359274 h 1874026"/>
              <a:gd name="connsiteX7" fmla="*/ 216447 w 591948"/>
              <a:gd name="connsiteY7" fmla="*/ 1667681 h 1874026"/>
              <a:gd name="connsiteX8" fmla="*/ 21 w 591948"/>
              <a:gd name="connsiteY8" fmla="*/ 1862464 h 1874026"/>
              <a:gd name="connsiteX9" fmla="*/ 205626 w 591948"/>
              <a:gd name="connsiteY9" fmla="*/ 1721787 h 1874026"/>
              <a:gd name="connsiteX10" fmla="*/ 578960 w 591948"/>
              <a:gd name="connsiteY10" fmla="*/ 677532 h 1874026"/>
              <a:gd name="connsiteX11" fmla="*/ 497801 w 591948"/>
              <a:gd name="connsiteY11" fmla="*/ 342071 h 1874026"/>
              <a:gd name="connsiteX12" fmla="*/ 416641 w 591948"/>
              <a:gd name="connsiteY12" fmla="*/ 1200 h 1874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1948" h="1874026">
                <a:moveTo>
                  <a:pt x="416641" y="1200"/>
                </a:moveTo>
                <a:cubicBezTo>
                  <a:pt x="424757" y="21941"/>
                  <a:pt x="531167" y="335759"/>
                  <a:pt x="546497" y="466516"/>
                </a:cubicBezTo>
                <a:cubicBezTo>
                  <a:pt x="561827" y="597273"/>
                  <a:pt x="516738" y="738853"/>
                  <a:pt x="508622" y="785745"/>
                </a:cubicBezTo>
                <a:cubicBezTo>
                  <a:pt x="500506" y="832637"/>
                  <a:pt x="505015" y="713603"/>
                  <a:pt x="497801" y="747870"/>
                </a:cubicBezTo>
                <a:cubicBezTo>
                  <a:pt x="490587" y="782137"/>
                  <a:pt x="468042" y="961591"/>
                  <a:pt x="465337" y="991350"/>
                </a:cubicBezTo>
                <a:cubicBezTo>
                  <a:pt x="462632" y="1021109"/>
                  <a:pt x="504113" y="865101"/>
                  <a:pt x="481569" y="926422"/>
                </a:cubicBezTo>
                <a:cubicBezTo>
                  <a:pt x="459025" y="987743"/>
                  <a:pt x="374258" y="1235731"/>
                  <a:pt x="330071" y="1359274"/>
                </a:cubicBezTo>
                <a:cubicBezTo>
                  <a:pt x="285884" y="1482817"/>
                  <a:pt x="271455" y="1583816"/>
                  <a:pt x="216447" y="1667681"/>
                </a:cubicBezTo>
                <a:cubicBezTo>
                  <a:pt x="161439" y="1751546"/>
                  <a:pt x="1824" y="1853446"/>
                  <a:pt x="21" y="1862464"/>
                </a:cubicBezTo>
                <a:cubicBezTo>
                  <a:pt x="-1783" y="1871482"/>
                  <a:pt x="109136" y="1919276"/>
                  <a:pt x="205626" y="1721787"/>
                </a:cubicBezTo>
                <a:cubicBezTo>
                  <a:pt x="302116" y="1524298"/>
                  <a:pt x="530264" y="907485"/>
                  <a:pt x="578960" y="677532"/>
                </a:cubicBezTo>
                <a:cubicBezTo>
                  <a:pt x="627656" y="447579"/>
                  <a:pt x="525756" y="450284"/>
                  <a:pt x="497801" y="342071"/>
                </a:cubicBezTo>
                <a:cubicBezTo>
                  <a:pt x="469846" y="233858"/>
                  <a:pt x="408525" y="-19541"/>
                  <a:pt x="416641" y="1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8AC1F21B-2830-7581-1048-39AFA3C677F9}"/>
              </a:ext>
            </a:extLst>
          </p:cNvPr>
          <p:cNvSpPr/>
          <p:nvPr/>
        </p:nvSpPr>
        <p:spPr>
          <a:xfrm>
            <a:off x="5517298" y="7401464"/>
            <a:ext cx="294212" cy="1056070"/>
          </a:xfrm>
          <a:custGeom>
            <a:avLst/>
            <a:gdLst>
              <a:gd name="connsiteX0" fmla="*/ 293741 w 294212"/>
              <a:gd name="connsiteY0" fmla="*/ 5717 h 1056070"/>
              <a:gd name="connsiteX1" fmla="*/ 82726 w 294212"/>
              <a:gd name="connsiteY1" fmla="*/ 211322 h 1056070"/>
              <a:gd name="connsiteX2" fmla="*/ 34030 w 294212"/>
              <a:gd name="connsiteY2" fmla="*/ 687459 h 1056070"/>
              <a:gd name="connsiteX3" fmla="*/ 28619 w 294212"/>
              <a:gd name="connsiteY3" fmla="*/ 660406 h 1056070"/>
              <a:gd name="connsiteX4" fmla="*/ 88136 w 294212"/>
              <a:gd name="connsiteY4" fmla="*/ 1055383 h 1056070"/>
              <a:gd name="connsiteX5" fmla="*/ 34030 w 294212"/>
              <a:gd name="connsiteY5" fmla="*/ 746976 h 1056070"/>
              <a:gd name="connsiteX6" fmla="*/ 17798 w 294212"/>
              <a:gd name="connsiteY6" fmla="*/ 416927 h 1056070"/>
              <a:gd name="connsiteX7" fmla="*/ 293741 w 294212"/>
              <a:gd name="connsiteY7" fmla="*/ 5717 h 1056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4212" h="1056070">
                <a:moveTo>
                  <a:pt x="293741" y="5717"/>
                </a:moveTo>
                <a:cubicBezTo>
                  <a:pt x="304562" y="-28551"/>
                  <a:pt x="126011" y="97698"/>
                  <a:pt x="82726" y="211322"/>
                </a:cubicBezTo>
                <a:cubicBezTo>
                  <a:pt x="39441" y="324946"/>
                  <a:pt x="43048" y="612612"/>
                  <a:pt x="34030" y="687459"/>
                </a:cubicBezTo>
                <a:cubicBezTo>
                  <a:pt x="25012" y="762306"/>
                  <a:pt x="19601" y="599085"/>
                  <a:pt x="28619" y="660406"/>
                </a:cubicBezTo>
                <a:cubicBezTo>
                  <a:pt x="37637" y="721727"/>
                  <a:pt x="87234" y="1040955"/>
                  <a:pt x="88136" y="1055383"/>
                </a:cubicBezTo>
                <a:cubicBezTo>
                  <a:pt x="89038" y="1069811"/>
                  <a:pt x="45753" y="853385"/>
                  <a:pt x="34030" y="746976"/>
                </a:cubicBezTo>
                <a:cubicBezTo>
                  <a:pt x="22307" y="640567"/>
                  <a:pt x="-25487" y="536863"/>
                  <a:pt x="17798" y="416927"/>
                </a:cubicBezTo>
                <a:cubicBezTo>
                  <a:pt x="61083" y="296991"/>
                  <a:pt x="282920" y="39985"/>
                  <a:pt x="293741" y="571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935D286F-437B-BF28-3DEB-7E64A97DDC06}"/>
              </a:ext>
            </a:extLst>
          </p:cNvPr>
          <p:cNvSpPr/>
          <p:nvPr/>
        </p:nvSpPr>
        <p:spPr>
          <a:xfrm>
            <a:off x="4542075" y="7995988"/>
            <a:ext cx="196823" cy="143461"/>
          </a:xfrm>
          <a:custGeom>
            <a:avLst/>
            <a:gdLst>
              <a:gd name="connsiteX0" fmla="*/ 8282 w 196823"/>
              <a:gd name="connsiteY0" fmla="*/ 954 h 143461"/>
              <a:gd name="connsiteX1" fmla="*/ 192245 w 196823"/>
              <a:gd name="connsiteY1" fmla="*/ 136220 h 143461"/>
              <a:gd name="connsiteX2" fmla="*/ 132727 w 196823"/>
              <a:gd name="connsiteY2" fmla="*/ 119988 h 143461"/>
              <a:gd name="connsiteX3" fmla="*/ 40746 w 196823"/>
              <a:gd name="connsiteY3" fmla="*/ 76703 h 143461"/>
              <a:gd name="connsiteX4" fmla="*/ 8282 w 196823"/>
              <a:gd name="connsiteY4" fmla="*/ 954 h 143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823" h="143461">
                <a:moveTo>
                  <a:pt x="8282" y="954"/>
                </a:moveTo>
                <a:cubicBezTo>
                  <a:pt x="33532" y="10873"/>
                  <a:pt x="171504" y="116381"/>
                  <a:pt x="192245" y="136220"/>
                </a:cubicBezTo>
                <a:cubicBezTo>
                  <a:pt x="212986" y="156059"/>
                  <a:pt x="157977" y="129907"/>
                  <a:pt x="132727" y="119988"/>
                </a:cubicBezTo>
                <a:cubicBezTo>
                  <a:pt x="107477" y="110069"/>
                  <a:pt x="59683" y="92033"/>
                  <a:pt x="40746" y="76703"/>
                </a:cubicBezTo>
                <a:cubicBezTo>
                  <a:pt x="21809" y="61373"/>
                  <a:pt x="-16968" y="-8965"/>
                  <a:pt x="8282" y="95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926A73E3-25C6-F527-166C-604AD72260C0}"/>
              </a:ext>
            </a:extLst>
          </p:cNvPr>
          <p:cNvSpPr/>
          <p:nvPr/>
        </p:nvSpPr>
        <p:spPr>
          <a:xfrm>
            <a:off x="4543553" y="8136447"/>
            <a:ext cx="1090352" cy="197057"/>
          </a:xfrm>
          <a:custGeom>
            <a:avLst/>
            <a:gdLst>
              <a:gd name="connsiteX0" fmla="*/ 1394 w 1090352"/>
              <a:gd name="connsiteY0" fmla="*/ 1172 h 197057"/>
              <a:gd name="connsiteX1" fmla="*/ 677725 w 1090352"/>
              <a:gd name="connsiteY1" fmla="*/ 185134 h 197057"/>
              <a:gd name="connsiteX2" fmla="*/ 488352 w 1090352"/>
              <a:gd name="connsiteY2" fmla="*/ 174313 h 197057"/>
              <a:gd name="connsiteX3" fmla="*/ 1088935 w 1090352"/>
              <a:gd name="connsiteY3" fmla="*/ 136438 h 197057"/>
              <a:gd name="connsiteX4" fmla="*/ 650672 w 1090352"/>
              <a:gd name="connsiteY4" fmla="*/ 179723 h 197057"/>
              <a:gd name="connsiteX5" fmla="*/ 504584 w 1090352"/>
              <a:gd name="connsiteY5" fmla="*/ 109385 h 197057"/>
              <a:gd name="connsiteX6" fmla="*/ 1394 w 1090352"/>
              <a:gd name="connsiteY6" fmla="*/ 1172 h 197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0352" h="197057">
                <a:moveTo>
                  <a:pt x="1394" y="1172"/>
                </a:moveTo>
                <a:cubicBezTo>
                  <a:pt x="30251" y="13797"/>
                  <a:pt x="596565" y="156277"/>
                  <a:pt x="677725" y="185134"/>
                </a:cubicBezTo>
                <a:cubicBezTo>
                  <a:pt x="758885" y="213991"/>
                  <a:pt x="419817" y="182429"/>
                  <a:pt x="488352" y="174313"/>
                </a:cubicBezTo>
                <a:cubicBezTo>
                  <a:pt x="556887" y="166197"/>
                  <a:pt x="1061882" y="135536"/>
                  <a:pt x="1088935" y="136438"/>
                </a:cubicBezTo>
                <a:cubicBezTo>
                  <a:pt x="1115988" y="137340"/>
                  <a:pt x="748064" y="184232"/>
                  <a:pt x="650672" y="179723"/>
                </a:cubicBezTo>
                <a:cubicBezTo>
                  <a:pt x="553280" y="175214"/>
                  <a:pt x="609190" y="137340"/>
                  <a:pt x="504584" y="109385"/>
                </a:cubicBezTo>
                <a:cubicBezTo>
                  <a:pt x="399978" y="81430"/>
                  <a:pt x="-27463" y="-11453"/>
                  <a:pt x="1394" y="117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01FE78F9-8D67-7288-D9A6-209706FEC3D9}"/>
              </a:ext>
            </a:extLst>
          </p:cNvPr>
          <p:cNvSpPr/>
          <p:nvPr/>
        </p:nvSpPr>
        <p:spPr>
          <a:xfrm>
            <a:off x="3725052" y="8071177"/>
            <a:ext cx="405988" cy="427258"/>
          </a:xfrm>
          <a:custGeom>
            <a:avLst/>
            <a:gdLst>
              <a:gd name="connsiteX0" fmla="*/ 2886 w 405988"/>
              <a:gd name="connsiteY0" fmla="*/ 1514 h 427258"/>
              <a:gd name="connsiteX1" fmla="*/ 19118 w 405988"/>
              <a:gd name="connsiteY1" fmla="*/ 93495 h 427258"/>
              <a:gd name="connsiteX2" fmla="*/ 165206 w 405988"/>
              <a:gd name="connsiteY2" fmla="*/ 223351 h 427258"/>
              <a:gd name="connsiteX3" fmla="*/ 403275 w 405988"/>
              <a:gd name="connsiteY3" fmla="*/ 423545 h 427258"/>
              <a:gd name="connsiteX4" fmla="*/ 300472 w 405988"/>
              <a:gd name="connsiteY4" fmla="*/ 358617 h 427258"/>
              <a:gd name="connsiteX5" fmla="*/ 56993 w 405988"/>
              <a:gd name="connsiteY5" fmla="*/ 212530 h 427258"/>
              <a:gd name="connsiteX6" fmla="*/ 29940 w 405988"/>
              <a:gd name="connsiteY6" fmla="*/ 50210 h 427258"/>
              <a:gd name="connsiteX7" fmla="*/ 2886 w 405988"/>
              <a:gd name="connsiteY7" fmla="*/ 1514 h 42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5988" h="427258">
                <a:moveTo>
                  <a:pt x="2886" y="1514"/>
                </a:moveTo>
                <a:cubicBezTo>
                  <a:pt x="1082" y="8728"/>
                  <a:pt x="-7935" y="56522"/>
                  <a:pt x="19118" y="93495"/>
                </a:cubicBezTo>
                <a:cubicBezTo>
                  <a:pt x="46171" y="130468"/>
                  <a:pt x="101180" y="168343"/>
                  <a:pt x="165206" y="223351"/>
                </a:cubicBezTo>
                <a:cubicBezTo>
                  <a:pt x="229232" y="278359"/>
                  <a:pt x="380731" y="401001"/>
                  <a:pt x="403275" y="423545"/>
                </a:cubicBezTo>
                <a:cubicBezTo>
                  <a:pt x="425819" y="446089"/>
                  <a:pt x="300472" y="358617"/>
                  <a:pt x="300472" y="358617"/>
                </a:cubicBezTo>
                <a:cubicBezTo>
                  <a:pt x="242758" y="323448"/>
                  <a:pt x="102082" y="263931"/>
                  <a:pt x="56993" y="212530"/>
                </a:cubicBezTo>
                <a:cubicBezTo>
                  <a:pt x="11904" y="161129"/>
                  <a:pt x="38958" y="87183"/>
                  <a:pt x="29940" y="50210"/>
                </a:cubicBezTo>
                <a:cubicBezTo>
                  <a:pt x="20922" y="13237"/>
                  <a:pt x="4690" y="-5700"/>
                  <a:pt x="2886" y="151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5DDD747E-641C-885E-DFF2-BD0429E990C6}"/>
              </a:ext>
            </a:extLst>
          </p:cNvPr>
          <p:cNvSpPr/>
          <p:nvPr/>
        </p:nvSpPr>
        <p:spPr>
          <a:xfrm>
            <a:off x="5490461" y="8537579"/>
            <a:ext cx="186210" cy="511661"/>
          </a:xfrm>
          <a:custGeom>
            <a:avLst/>
            <a:gdLst>
              <a:gd name="connsiteX0" fmla="*/ 158259 w 186210"/>
              <a:gd name="connsiteY0" fmla="*/ 428 h 511661"/>
              <a:gd name="connsiteX1" fmla="*/ 158259 w 186210"/>
              <a:gd name="connsiteY1" fmla="*/ 211443 h 511661"/>
              <a:gd name="connsiteX2" fmla="*/ 1350 w 186210"/>
              <a:gd name="connsiteY2" fmla="*/ 509029 h 511661"/>
              <a:gd name="connsiteX3" fmla="*/ 87920 w 186210"/>
              <a:gd name="connsiteY3" fmla="*/ 352120 h 511661"/>
              <a:gd name="connsiteX4" fmla="*/ 185312 w 186210"/>
              <a:gd name="connsiteY4" fmla="*/ 265550 h 511661"/>
              <a:gd name="connsiteX5" fmla="*/ 158259 w 186210"/>
              <a:gd name="connsiteY5" fmla="*/ 428 h 511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6210" h="511661">
                <a:moveTo>
                  <a:pt x="158259" y="428"/>
                </a:moveTo>
                <a:cubicBezTo>
                  <a:pt x="153750" y="-8590"/>
                  <a:pt x="184410" y="126676"/>
                  <a:pt x="158259" y="211443"/>
                </a:cubicBezTo>
                <a:cubicBezTo>
                  <a:pt x="132108" y="296210"/>
                  <a:pt x="13073" y="485583"/>
                  <a:pt x="1350" y="509029"/>
                </a:cubicBezTo>
                <a:cubicBezTo>
                  <a:pt x="-10373" y="532475"/>
                  <a:pt x="57260" y="392700"/>
                  <a:pt x="87920" y="352120"/>
                </a:cubicBezTo>
                <a:cubicBezTo>
                  <a:pt x="118580" y="311540"/>
                  <a:pt x="179000" y="318755"/>
                  <a:pt x="185312" y="265550"/>
                </a:cubicBezTo>
                <a:cubicBezTo>
                  <a:pt x="191624" y="212345"/>
                  <a:pt x="162768" y="9446"/>
                  <a:pt x="158259" y="42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AA80D037-2FD6-FE20-6F38-4E36AE2525D7}"/>
              </a:ext>
            </a:extLst>
          </p:cNvPr>
          <p:cNvSpPr/>
          <p:nvPr/>
        </p:nvSpPr>
        <p:spPr>
          <a:xfrm>
            <a:off x="5556459" y="9067987"/>
            <a:ext cx="169576" cy="628339"/>
          </a:xfrm>
          <a:custGeom>
            <a:avLst/>
            <a:gdLst>
              <a:gd name="connsiteX0" fmla="*/ 76029 w 169576"/>
              <a:gd name="connsiteY0" fmla="*/ 264 h 628339"/>
              <a:gd name="connsiteX1" fmla="*/ 38154 w 169576"/>
              <a:gd name="connsiteY1" fmla="*/ 276207 h 628339"/>
              <a:gd name="connsiteX2" fmla="*/ 168010 w 169576"/>
              <a:gd name="connsiteY2" fmla="*/ 622489 h 628339"/>
              <a:gd name="connsiteX3" fmla="*/ 103082 w 169576"/>
              <a:gd name="connsiteY3" fmla="*/ 481812 h 628339"/>
              <a:gd name="connsiteX4" fmla="*/ 279 w 169576"/>
              <a:gd name="connsiteY4" fmla="*/ 324903 h 628339"/>
              <a:gd name="connsiteX5" fmla="*/ 76029 w 169576"/>
              <a:gd name="connsiteY5" fmla="*/ 264 h 628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9576" h="628339">
                <a:moveTo>
                  <a:pt x="76029" y="264"/>
                </a:moveTo>
                <a:cubicBezTo>
                  <a:pt x="82341" y="-7852"/>
                  <a:pt x="22824" y="172503"/>
                  <a:pt x="38154" y="276207"/>
                </a:cubicBezTo>
                <a:cubicBezTo>
                  <a:pt x="53484" y="379911"/>
                  <a:pt x="157189" y="588222"/>
                  <a:pt x="168010" y="622489"/>
                </a:cubicBezTo>
                <a:cubicBezTo>
                  <a:pt x="178831" y="656757"/>
                  <a:pt x="131037" y="531410"/>
                  <a:pt x="103082" y="481812"/>
                </a:cubicBezTo>
                <a:cubicBezTo>
                  <a:pt x="75127" y="432214"/>
                  <a:pt x="5690" y="405161"/>
                  <a:pt x="279" y="324903"/>
                </a:cubicBezTo>
                <a:cubicBezTo>
                  <a:pt x="-5132" y="244645"/>
                  <a:pt x="69717" y="8380"/>
                  <a:pt x="76029" y="26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5BCB8305-2912-DE3B-D24F-6C9659869C7C}"/>
              </a:ext>
            </a:extLst>
          </p:cNvPr>
          <p:cNvSpPr/>
          <p:nvPr/>
        </p:nvSpPr>
        <p:spPr>
          <a:xfrm>
            <a:off x="5166316" y="9012766"/>
            <a:ext cx="369058" cy="844102"/>
          </a:xfrm>
          <a:custGeom>
            <a:avLst/>
            <a:gdLst>
              <a:gd name="connsiteX0" fmla="*/ 38730 w 369058"/>
              <a:gd name="connsiteY0" fmla="*/ 1378 h 844102"/>
              <a:gd name="connsiteX1" fmla="*/ 27909 w 369058"/>
              <a:gd name="connsiteY1" fmla="*/ 234036 h 844102"/>
              <a:gd name="connsiteX2" fmla="*/ 141533 w 369058"/>
              <a:gd name="connsiteY2" fmla="*/ 423409 h 844102"/>
              <a:gd name="connsiteX3" fmla="*/ 357959 w 369058"/>
              <a:gd name="connsiteY3" fmla="*/ 823797 h 844102"/>
              <a:gd name="connsiteX4" fmla="*/ 320084 w 369058"/>
              <a:gd name="connsiteY4" fmla="*/ 758870 h 844102"/>
              <a:gd name="connsiteX5" fmla="*/ 168586 w 369058"/>
              <a:gd name="connsiteY5" fmla="*/ 531622 h 844102"/>
              <a:gd name="connsiteX6" fmla="*/ 82015 w 369058"/>
              <a:gd name="connsiteY6" fmla="*/ 439641 h 844102"/>
              <a:gd name="connsiteX7" fmla="*/ 856 w 369058"/>
              <a:gd name="connsiteY7" fmla="*/ 347660 h 844102"/>
              <a:gd name="connsiteX8" fmla="*/ 38730 w 369058"/>
              <a:gd name="connsiteY8" fmla="*/ 1378 h 844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9058" h="844102">
                <a:moveTo>
                  <a:pt x="38730" y="1378"/>
                </a:moveTo>
                <a:cubicBezTo>
                  <a:pt x="43239" y="-17559"/>
                  <a:pt x="10775" y="163698"/>
                  <a:pt x="27909" y="234036"/>
                </a:cubicBezTo>
                <a:cubicBezTo>
                  <a:pt x="45043" y="304374"/>
                  <a:pt x="86525" y="325116"/>
                  <a:pt x="141533" y="423409"/>
                </a:cubicBezTo>
                <a:cubicBezTo>
                  <a:pt x="196541" y="521702"/>
                  <a:pt x="328201" y="767887"/>
                  <a:pt x="357959" y="823797"/>
                </a:cubicBezTo>
                <a:cubicBezTo>
                  <a:pt x="387718" y="879707"/>
                  <a:pt x="351646" y="807566"/>
                  <a:pt x="320084" y="758870"/>
                </a:cubicBezTo>
                <a:cubicBezTo>
                  <a:pt x="288522" y="710174"/>
                  <a:pt x="208264" y="584827"/>
                  <a:pt x="168586" y="531622"/>
                </a:cubicBezTo>
                <a:cubicBezTo>
                  <a:pt x="128908" y="478417"/>
                  <a:pt x="109970" y="470301"/>
                  <a:pt x="82015" y="439641"/>
                </a:cubicBezTo>
                <a:cubicBezTo>
                  <a:pt x="54060" y="408981"/>
                  <a:pt x="8070" y="417097"/>
                  <a:pt x="856" y="347660"/>
                </a:cubicBezTo>
                <a:cubicBezTo>
                  <a:pt x="-6358" y="278223"/>
                  <a:pt x="34221" y="20315"/>
                  <a:pt x="38730" y="137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7BB275BC-2512-D6F5-4486-492E0482A88F}"/>
              </a:ext>
            </a:extLst>
          </p:cNvPr>
          <p:cNvSpPr/>
          <p:nvPr/>
        </p:nvSpPr>
        <p:spPr>
          <a:xfrm>
            <a:off x="4977743" y="8868042"/>
            <a:ext cx="437348" cy="897837"/>
          </a:xfrm>
          <a:custGeom>
            <a:avLst/>
            <a:gdLst>
              <a:gd name="connsiteX0" fmla="*/ 56 w 437348"/>
              <a:gd name="connsiteY0" fmla="*/ 15 h 897837"/>
              <a:gd name="connsiteX1" fmla="*/ 119090 w 437348"/>
              <a:gd name="connsiteY1" fmla="*/ 449099 h 897837"/>
              <a:gd name="connsiteX2" fmla="*/ 156965 w 437348"/>
              <a:gd name="connsiteY2" fmla="*/ 530259 h 897837"/>
              <a:gd name="connsiteX3" fmla="*/ 86626 w 437348"/>
              <a:gd name="connsiteY3" fmla="*/ 568133 h 897837"/>
              <a:gd name="connsiteX4" fmla="*/ 162375 w 437348"/>
              <a:gd name="connsiteY4" fmla="*/ 573544 h 897837"/>
              <a:gd name="connsiteX5" fmla="*/ 427497 w 437348"/>
              <a:gd name="connsiteY5" fmla="*/ 887362 h 897837"/>
              <a:gd name="connsiteX6" fmla="*/ 357159 w 437348"/>
              <a:gd name="connsiteY6" fmla="*/ 789970 h 897837"/>
              <a:gd name="connsiteX7" fmla="*/ 135322 w 437348"/>
              <a:gd name="connsiteY7" fmla="*/ 465331 h 897837"/>
              <a:gd name="connsiteX8" fmla="*/ 56 w 437348"/>
              <a:gd name="connsiteY8" fmla="*/ 15 h 897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7348" h="897837">
                <a:moveTo>
                  <a:pt x="56" y="15"/>
                </a:moveTo>
                <a:cubicBezTo>
                  <a:pt x="-2649" y="-2690"/>
                  <a:pt x="92939" y="360725"/>
                  <a:pt x="119090" y="449099"/>
                </a:cubicBezTo>
                <a:cubicBezTo>
                  <a:pt x="145242" y="537473"/>
                  <a:pt x="162376" y="510420"/>
                  <a:pt x="156965" y="530259"/>
                </a:cubicBezTo>
                <a:cubicBezTo>
                  <a:pt x="151554" y="550098"/>
                  <a:pt x="85724" y="560919"/>
                  <a:pt x="86626" y="568133"/>
                </a:cubicBezTo>
                <a:cubicBezTo>
                  <a:pt x="87528" y="575347"/>
                  <a:pt x="105563" y="520339"/>
                  <a:pt x="162375" y="573544"/>
                </a:cubicBezTo>
                <a:cubicBezTo>
                  <a:pt x="219187" y="626749"/>
                  <a:pt x="395033" y="851291"/>
                  <a:pt x="427497" y="887362"/>
                </a:cubicBezTo>
                <a:cubicBezTo>
                  <a:pt x="459961" y="923433"/>
                  <a:pt x="405855" y="860309"/>
                  <a:pt x="357159" y="789970"/>
                </a:cubicBezTo>
                <a:cubicBezTo>
                  <a:pt x="308463" y="719632"/>
                  <a:pt x="193036" y="599695"/>
                  <a:pt x="135322" y="465331"/>
                </a:cubicBezTo>
                <a:cubicBezTo>
                  <a:pt x="77608" y="330967"/>
                  <a:pt x="2761" y="2720"/>
                  <a:pt x="56" y="1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3FE69E37-BE1D-0AA4-707D-6F85F744DDA0}"/>
              </a:ext>
            </a:extLst>
          </p:cNvPr>
          <p:cNvSpPr/>
          <p:nvPr/>
        </p:nvSpPr>
        <p:spPr>
          <a:xfrm>
            <a:off x="3781809" y="8505539"/>
            <a:ext cx="190283" cy="362894"/>
          </a:xfrm>
          <a:custGeom>
            <a:avLst/>
            <a:gdLst>
              <a:gd name="connsiteX0" fmla="*/ 236 w 190283"/>
              <a:gd name="connsiteY0" fmla="*/ 4 h 362894"/>
              <a:gd name="connsiteX1" fmla="*/ 140913 w 190283"/>
              <a:gd name="connsiteY1" fmla="*/ 162324 h 362894"/>
              <a:gd name="connsiteX2" fmla="*/ 151734 w 190283"/>
              <a:gd name="connsiteY2" fmla="*/ 362518 h 362894"/>
              <a:gd name="connsiteX3" fmla="*/ 178787 w 190283"/>
              <a:gd name="connsiteY3" fmla="*/ 211020 h 362894"/>
              <a:gd name="connsiteX4" fmla="*/ 178787 w 190283"/>
              <a:gd name="connsiteY4" fmla="*/ 156913 h 362894"/>
              <a:gd name="connsiteX5" fmla="*/ 236 w 190283"/>
              <a:gd name="connsiteY5" fmla="*/ 4 h 362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283" h="362894">
                <a:moveTo>
                  <a:pt x="236" y="4"/>
                </a:moveTo>
                <a:cubicBezTo>
                  <a:pt x="-6076" y="906"/>
                  <a:pt x="115663" y="101905"/>
                  <a:pt x="140913" y="162324"/>
                </a:cubicBezTo>
                <a:cubicBezTo>
                  <a:pt x="166163" y="222743"/>
                  <a:pt x="145422" y="354402"/>
                  <a:pt x="151734" y="362518"/>
                </a:cubicBezTo>
                <a:cubicBezTo>
                  <a:pt x="158046" y="370634"/>
                  <a:pt x="174278" y="245287"/>
                  <a:pt x="178787" y="211020"/>
                </a:cubicBezTo>
                <a:cubicBezTo>
                  <a:pt x="183296" y="176753"/>
                  <a:pt x="202233" y="190279"/>
                  <a:pt x="178787" y="156913"/>
                </a:cubicBezTo>
                <a:cubicBezTo>
                  <a:pt x="155341" y="123547"/>
                  <a:pt x="6548" y="-898"/>
                  <a:pt x="236" y="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D2FC09EF-755E-BF7C-6BE9-C1C38FB0E6C7}"/>
              </a:ext>
            </a:extLst>
          </p:cNvPr>
          <p:cNvSpPr/>
          <p:nvPr/>
        </p:nvSpPr>
        <p:spPr>
          <a:xfrm>
            <a:off x="3855714" y="9073556"/>
            <a:ext cx="743918" cy="552010"/>
          </a:xfrm>
          <a:custGeom>
            <a:avLst/>
            <a:gdLst>
              <a:gd name="connsiteX0" fmla="*/ 94061 w 743918"/>
              <a:gd name="connsiteY0" fmla="*/ 106 h 552010"/>
              <a:gd name="connsiteX1" fmla="*/ 169810 w 743918"/>
              <a:gd name="connsiteY1" fmla="*/ 194889 h 552010"/>
              <a:gd name="connsiteX2" fmla="*/ 34544 w 743918"/>
              <a:gd name="connsiteY2" fmla="*/ 357208 h 552010"/>
              <a:gd name="connsiteX3" fmla="*/ 2080 w 743918"/>
              <a:gd name="connsiteY3" fmla="*/ 319334 h 552010"/>
              <a:gd name="connsiteX4" fmla="*/ 77829 w 743918"/>
              <a:gd name="connsiteY4" fmla="*/ 335566 h 552010"/>
              <a:gd name="connsiteX5" fmla="*/ 305077 w 743918"/>
              <a:gd name="connsiteY5" fmla="*/ 481653 h 552010"/>
              <a:gd name="connsiteX6" fmla="*/ 743339 w 743918"/>
              <a:gd name="connsiteY6" fmla="*/ 551992 h 552010"/>
              <a:gd name="connsiteX7" fmla="*/ 391647 w 743918"/>
              <a:gd name="connsiteY7" fmla="*/ 487064 h 552010"/>
              <a:gd name="connsiteX8" fmla="*/ 99472 w 743918"/>
              <a:gd name="connsiteY8" fmla="*/ 351798 h 552010"/>
              <a:gd name="connsiteX9" fmla="*/ 175221 w 743918"/>
              <a:gd name="connsiteY9" fmla="*/ 221942 h 552010"/>
              <a:gd name="connsiteX10" fmla="*/ 94061 w 743918"/>
              <a:gd name="connsiteY10" fmla="*/ 106 h 552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3918" h="552010">
                <a:moveTo>
                  <a:pt x="94061" y="106"/>
                </a:moveTo>
                <a:cubicBezTo>
                  <a:pt x="93159" y="-4403"/>
                  <a:pt x="179730" y="135372"/>
                  <a:pt x="169810" y="194889"/>
                </a:cubicBezTo>
                <a:cubicBezTo>
                  <a:pt x="159890" y="254406"/>
                  <a:pt x="62499" y="336467"/>
                  <a:pt x="34544" y="357208"/>
                </a:cubicBezTo>
                <a:cubicBezTo>
                  <a:pt x="6589" y="377949"/>
                  <a:pt x="-5134" y="322941"/>
                  <a:pt x="2080" y="319334"/>
                </a:cubicBezTo>
                <a:cubicBezTo>
                  <a:pt x="9294" y="315727"/>
                  <a:pt x="27329" y="308513"/>
                  <a:pt x="77829" y="335566"/>
                </a:cubicBezTo>
                <a:cubicBezTo>
                  <a:pt x="128329" y="362619"/>
                  <a:pt x="194159" y="445582"/>
                  <a:pt x="305077" y="481653"/>
                </a:cubicBezTo>
                <a:cubicBezTo>
                  <a:pt x="415995" y="517724"/>
                  <a:pt x="728911" y="551090"/>
                  <a:pt x="743339" y="551992"/>
                </a:cubicBezTo>
                <a:cubicBezTo>
                  <a:pt x="757767" y="552894"/>
                  <a:pt x="498958" y="520430"/>
                  <a:pt x="391647" y="487064"/>
                </a:cubicBezTo>
                <a:cubicBezTo>
                  <a:pt x="284336" y="453698"/>
                  <a:pt x="135543" y="395985"/>
                  <a:pt x="99472" y="351798"/>
                </a:cubicBezTo>
                <a:cubicBezTo>
                  <a:pt x="63401" y="307611"/>
                  <a:pt x="177025" y="279656"/>
                  <a:pt x="175221" y="221942"/>
                </a:cubicBezTo>
                <a:cubicBezTo>
                  <a:pt x="173417" y="164228"/>
                  <a:pt x="94963" y="4615"/>
                  <a:pt x="94061" y="10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B669DABF-B663-98B7-AB8A-9625C9439B04}"/>
              </a:ext>
            </a:extLst>
          </p:cNvPr>
          <p:cNvSpPr/>
          <p:nvPr/>
        </p:nvSpPr>
        <p:spPr>
          <a:xfrm>
            <a:off x="4348266" y="8490775"/>
            <a:ext cx="425272" cy="780933"/>
          </a:xfrm>
          <a:custGeom>
            <a:avLst/>
            <a:gdLst>
              <a:gd name="connsiteX0" fmla="*/ 11463 w 425272"/>
              <a:gd name="connsiteY0" fmla="*/ 82 h 780933"/>
              <a:gd name="connsiteX1" fmla="*/ 65891 w 425272"/>
              <a:gd name="connsiteY1" fmla="*/ 293996 h 780933"/>
              <a:gd name="connsiteX2" fmla="*/ 414234 w 425272"/>
              <a:gd name="connsiteY2" fmla="*/ 762082 h 780933"/>
              <a:gd name="connsiteX3" fmla="*/ 327148 w 425272"/>
              <a:gd name="connsiteY3" fmla="*/ 674996 h 780933"/>
              <a:gd name="connsiteX4" fmla="*/ 212848 w 425272"/>
              <a:gd name="connsiteY4" fmla="*/ 544368 h 780933"/>
              <a:gd name="connsiteX5" fmla="*/ 16905 w 425272"/>
              <a:gd name="connsiteY5" fmla="*/ 266782 h 780933"/>
              <a:gd name="connsiteX6" fmla="*/ 11463 w 425272"/>
              <a:gd name="connsiteY6" fmla="*/ 82 h 780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5272" h="780933">
                <a:moveTo>
                  <a:pt x="11463" y="82"/>
                </a:moveTo>
                <a:cubicBezTo>
                  <a:pt x="19627" y="4618"/>
                  <a:pt x="-1237" y="166996"/>
                  <a:pt x="65891" y="293996"/>
                </a:cubicBezTo>
                <a:cubicBezTo>
                  <a:pt x="133019" y="420996"/>
                  <a:pt x="370691" y="698582"/>
                  <a:pt x="414234" y="762082"/>
                </a:cubicBezTo>
                <a:cubicBezTo>
                  <a:pt x="457777" y="825582"/>
                  <a:pt x="360712" y="711282"/>
                  <a:pt x="327148" y="674996"/>
                </a:cubicBezTo>
                <a:cubicBezTo>
                  <a:pt x="293584" y="638710"/>
                  <a:pt x="264555" y="612404"/>
                  <a:pt x="212848" y="544368"/>
                </a:cubicBezTo>
                <a:cubicBezTo>
                  <a:pt x="161141" y="476332"/>
                  <a:pt x="45933" y="354775"/>
                  <a:pt x="16905" y="266782"/>
                </a:cubicBezTo>
                <a:cubicBezTo>
                  <a:pt x="-12123" y="178789"/>
                  <a:pt x="3299" y="-4454"/>
                  <a:pt x="11463" y="8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1DB18AE4-654E-4BA2-BB77-A4119AF76BE7}"/>
              </a:ext>
            </a:extLst>
          </p:cNvPr>
          <p:cNvSpPr/>
          <p:nvPr/>
        </p:nvSpPr>
        <p:spPr>
          <a:xfrm>
            <a:off x="2425659" y="9371445"/>
            <a:ext cx="691037" cy="499646"/>
          </a:xfrm>
          <a:custGeom>
            <a:avLst/>
            <a:gdLst>
              <a:gd name="connsiteX0" fmla="*/ 685841 w 691037"/>
              <a:gd name="connsiteY0" fmla="*/ 1155 h 499646"/>
              <a:gd name="connsiteX1" fmla="*/ 298491 w 691037"/>
              <a:gd name="connsiteY1" fmla="*/ 261505 h 499646"/>
              <a:gd name="connsiteX2" fmla="*/ 346116 w 691037"/>
              <a:gd name="connsiteY2" fmla="*/ 264680 h 499646"/>
              <a:gd name="connsiteX3" fmla="*/ 41 w 691037"/>
              <a:gd name="connsiteY3" fmla="*/ 499630 h 499646"/>
              <a:gd name="connsiteX4" fmla="*/ 323891 w 691037"/>
              <a:gd name="connsiteY4" fmla="*/ 251980 h 499646"/>
              <a:gd name="connsiteX5" fmla="*/ 508041 w 691037"/>
              <a:gd name="connsiteY5" fmla="*/ 169430 h 499646"/>
              <a:gd name="connsiteX6" fmla="*/ 685841 w 691037"/>
              <a:gd name="connsiteY6" fmla="*/ 1155 h 499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1037" h="499646">
                <a:moveTo>
                  <a:pt x="685841" y="1155"/>
                </a:moveTo>
                <a:cubicBezTo>
                  <a:pt x="650916" y="16501"/>
                  <a:pt x="355112" y="217584"/>
                  <a:pt x="298491" y="261505"/>
                </a:cubicBezTo>
                <a:cubicBezTo>
                  <a:pt x="241870" y="305426"/>
                  <a:pt x="395858" y="224993"/>
                  <a:pt x="346116" y="264680"/>
                </a:cubicBezTo>
                <a:cubicBezTo>
                  <a:pt x="296374" y="304368"/>
                  <a:pt x="3745" y="501747"/>
                  <a:pt x="41" y="499630"/>
                </a:cubicBezTo>
                <a:cubicBezTo>
                  <a:pt x="-3663" y="497513"/>
                  <a:pt x="239225" y="307013"/>
                  <a:pt x="323891" y="251980"/>
                </a:cubicBezTo>
                <a:cubicBezTo>
                  <a:pt x="408557" y="196947"/>
                  <a:pt x="445599" y="211234"/>
                  <a:pt x="508041" y="169430"/>
                </a:cubicBezTo>
                <a:cubicBezTo>
                  <a:pt x="570483" y="127626"/>
                  <a:pt x="720766" y="-14191"/>
                  <a:pt x="685841" y="1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FEEAF5E6-C13B-39F9-AAA5-3CBB7A3A1B06}"/>
              </a:ext>
            </a:extLst>
          </p:cNvPr>
          <p:cNvSpPr/>
          <p:nvPr/>
        </p:nvSpPr>
        <p:spPr>
          <a:xfrm>
            <a:off x="1802639" y="9834321"/>
            <a:ext cx="840380" cy="201855"/>
          </a:xfrm>
          <a:custGeom>
            <a:avLst/>
            <a:gdLst>
              <a:gd name="connsiteX0" fmla="*/ 761 w 840380"/>
              <a:gd name="connsiteY0" fmla="*/ 201854 h 201855"/>
              <a:gd name="connsiteX1" fmla="*/ 410336 w 840380"/>
              <a:gd name="connsiteY1" fmla="*/ 33579 h 201855"/>
              <a:gd name="connsiteX2" fmla="*/ 838961 w 840380"/>
              <a:gd name="connsiteY2" fmla="*/ 100254 h 201855"/>
              <a:gd name="connsiteX3" fmla="*/ 540511 w 840380"/>
              <a:gd name="connsiteY3" fmla="*/ 8179 h 201855"/>
              <a:gd name="connsiteX4" fmla="*/ 315086 w 840380"/>
              <a:gd name="connsiteY4" fmla="*/ 30404 h 201855"/>
              <a:gd name="connsiteX5" fmla="*/ 761 w 840380"/>
              <a:gd name="connsiteY5" fmla="*/ 201854 h 20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0380" h="201855">
                <a:moveTo>
                  <a:pt x="761" y="201854"/>
                </a:moveTo>
                <a:cubicBezTo>
                  <a:pt x="16636" y="202383"/>
                  <a:pt x="270636" y="50512"/>
                  <a:pt x="410336" y="33579"/>
                </a:cubicBezTo>
                <a:cubicBezTo>
                  <a:pt x="550036" y="16646"/>
                  <a:pt x="817265" y="104487"/>
                  <a:pt x="838961" y="100254"/>
                </a:cubicBezTo>
                <a:cubicBezTo>
                  <a:pt x="860657" y="96021"/>
                  <a:pt x="627823" y="19821"/>
                  <a:pt x="540511" y="8179"/>
                </a:cubicBezTo>
                <a:cubicBezTo>
                  <a:pt x="453199" y="-3463"/>
                  <a:pt x="408748" y="-7696"/>
                  <a:pt x="315086" y="30404"/>
                </a:cubicBezTo>
                <a:cubicBezTo>
                  <a:pt x="221424" y="68504"/>
                  <a:pt x="-15114" y="201325"/>
                  <a:pt x="761" y="2018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1AD79B1F-A174-EC98-2D9F-612480504D8E}"/>
              </a:ext>
            </a:extLst>
          </p:cNvPr>
          <p:cNvSpPr/>
          <p:nvPr/>
        </p:nvSpPr>
        <p:spPr>
          <a:xfrm>
            <a:off x="2989970" y="9855068"/>
            <a:ext cx="1211172" cy="70065"/>
          </a:xfrm>
          <a:custGeom>
            <a:avLst/>
            <a:gdLst>
              <a:gd name="connsiteX0" fmla="*/ 880 w 1211172"/>
              <a:gd name="connsiteY0" fmla="*/ 69982 h 70065"/>
              <a:gd name="connsiteX1" fmla="*/ 245355 w 1211172"/>
              <a:gd name="connsiteY1" fmla="*/ 16007 h 70065"/>
              <a:gd name="connsiteX2" fmla="*/ 1210555 w 1211172"/>
              <a:gd name="connsiteY2" fmla="*/ 132 h 70065"/>
              <a:gd name="connsiteX3" fmla="*/ 404105 w 1211172"/>
              <a:gd name="connsiteY3" fmla="*/ 22357 h 70065"/>
              <a:gd name="connsiteX4" fmla="*/ 172330 w 1211172"/>
              <a:gd name="connsiteY4" fmla="*/ 28707 h 70065"/>
              <a:gd name="connsiteX5" fmla="*/ 880 w 1211172"/>
              <a:gd name="connsiteY5" fmla="*/ 69982 h 7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1172" h="70065">
                <a:moveTo>
                  <a:pt x="880" y="69982"/>
                </a:moveTo>
                <a:cubicBezTo>
                  <a:pt x="13051" y="67865"/>
                  <a:pt x="43743" y="27649"/>
                  <a:pt x="245355" y="16007"/>
                </a:cubicBezTo>
                <a:cubicBezTo>
                  <a:pt x="446967" y="4365"/>
                  <a:pt x="1184097" y="-926"/>
                  <a:pt x="1210555" y="132"/>
                </a:cubicBezTo>
                <a:cubicBezTo>
                  <a:pt x="1237013" y="1190"/>
                  <a:pt x="404105" y="22357"/>
                  <a:pt x="404105" y="22357"/>
                </a:cubicBezTo>
                <a:cubicBezTo>
                  <a:pt x="231068" y="27119"/>
                  <a:pt x="239005" y="23944"/>
                  <a:pt x="172330" y="28707"/>
                </a:cubicBezTo>
                <a:cubicBezTo>
                  <a:pt x="105655" y="33469"/>
                  <a:pt x="-11291" y="72099"/>
                  <a:pt x="880" y="6998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A92CF37B-24B4-130F-B673-956CC8B17DDF}"/>
              </a:ext>
            </a:extLst>
          </p:cNvPr>
          <p:cNvSpPr/>
          <p:nvPr/>
        </p:nvSpPr>
        <p:spPr>
          <a:xfrm>
            <a:off x="2508038" y="9826549"/>
            <a:ext cx="607513" cy="54140"/>
          </a:xfrm>
          <a:custGeom>
            <a:avLst/>
            <a:gdLst>
              <a:gd name="connsiteX0" fmla="*/ 212 w 607513"/>
              <a:gd name="connsiteY0" fmla="*/ 54051 h 54140"/>
              <a:gd name="connsiteX1" fmla="*/ 397087 w 607513"/>
              <a:gd name="connsiteY1" fmla="*/ 76 h 54140"/>
              <a:gd name="connsiteX2" fmla="*/ 606637 w 607513"/>
              <a:gd name="connsiteY2" fmla="*/ 41351 h 54140"/>
              <a:gd name="connsiteX3" fmla="*/ 466937 w 607513"/>
              <a:gd name="connsiteY3" fmla="*/ 6426 h 54140"/>
              <a:gd name="connsiteX4" fmla="*/ 343112 w 607513"/>
              <a:gd name="connsiteY4" fmla="*/ 12776 h 54140"/>
              <a:gd name="connsiteX5" fmla="*/ 212 w 607513"/>
              <a:gd name="connsiteY5" fmla="*/ 54051 h 5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7513" h="54140">
                <a:moveTo>
                  <a:pt x="212" y="54051"/>
                </a:moveTo>
                <a:cubicBezTo>
                  <a:pt x="9208" y="51934"/>
                  <a:pt x="296016" y="2193"/>
                  <a:pt x="397087" y="76"/>
                </a:cubicBezTo>
                <a:cubicBezTo>
                  <a:pt x="498158" y="-2041"/>
                  <a:pt x="594995" y="40293"/>
                  <a:pt x="606637" y="41351"/>
                </a:cubicBezTo>
                <a:cubicBezTo>
                  <a:pt x="618279" y="42409"/>
                  <a:pt x="510858" y="11188"/>
                  <a:pt x="466937" y="6426"/>
                </a:cubicBezTo>
                <a:cubicBezTo>
                  <a:pt x="423016" y="1664"/>
                  <a:pt x="416137" y="5368"/>
                  <a:pt x="343112" y="12776"/>
                </a:cubicBezTo>
                <a:cubicBezTo>
                  <a:pt x="270087" y="20184"/>
                  <a:pt x="-8784" y="56168"/>
                  <a:pt x="212" y="540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FC87A94C-69CD-0270-F5B1-F4958B4BF8C6}"/>
              </a:ext>
            </a:extLst>
          </p:cNvPr>
          <p:cNvSpPr/>
          <p:nvPr/>
        </p:nvSpPr>
        <p:spPr>
          <a:xfrm>
            <a:off x="2657471" y="9870748"/>
            <a:ext cx="454035" cy="51319"/>
          </a:xfrm>
          <a:custGeom>
            <a:avLst/>
            <a:gdLst>
              <a:gd name="connsiteX0" fmla="*/ 4 w 454035"/>
              <a:gd name="connsiteY0" fmla="*/ 51127 h 51319"/>
              <a:gd name="connsiteX1" fmla="*/ 254004 w 454035"/>
              <a:gd name="connsiteY1" fmla="*/ 28902 h 51319"/>
              <a:gd name="connsiteX2" fmla="*/ 454029 w 454035"/>
              <a:gd name="connsiteY2" fmla="*/ 327 h 51319"/>
              <a:gd name="connsiteX3" fmla="*/ 260354 w 454035"/>
              <a:gd name="connsiteY3" fmla="*/ 16202 h 51319"/>
              <a:gd name="connsiteX4" fmla="*/ 4 w 454035"/>
              <a:gd name="connsiteY4" fmla="*/ 51127 h 51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4035" h="51319">
                <a:moveTo>
                  <a:pt x="4" y="51127"/>
                </a:moveTo>
                <a:cubicBezTo>
                  <a:pt x="-1054" y="53244"/>
                  <a:pt x="178333" y="37369"/>
                  <a:pt x="254004" y="28902"/>
                </a:cubicBezTo>
                <a:cubicBezTo>
                  <a:pt x="329675" y="20435"/>
                  <a:pt x="452971" y="2444"/>
                  <a:pt x="454029" y="327"/>
                </a:cubicBezTo>
                <a:cubicBezTo>
                  <a:pt x="455087" y="-1790"/>
                  <a:pt x="334966" y="6677"/>
                  <a:pt x="260354" y="16202"/>
                </a:cubicBezTo>
                <a:lnTo>
                  <a:pt x="4" y="511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7161FBEC-EE1C-0A3F-130D-CC520133564E}"/>
              </a:ext>
            </a:extLst>
          </p:cNvPr>
          <p:cNvSpPr/>
          <p:nvPr/>
        </p:nvSpPr>
        <p:spPr>
          <a:xfrm>
            <a:off x="5978454" y="8848341"/>
            <a:ext cx="192083" cy="418202"/>
          </a:xfrm>
          <a:custGeom>
            <a:avLst/>
            <a:gdLst>
              <a:gd name="connsiteX0" fmla="*/ 71 w 192083"/>
              <a:gd name="connsiteY0" fmla="*/ 384 h 418202"/>
              <a:gd name="connsiteX1" fmla="*/ 41346 w 192083"/>
              <a:gd name="connsiteY1" fmla="*/ 178184 h 418202"/>
              <a:gd name="connsiteX2" fmla="*/ 190571 w 192083"/>
              <a:gd name="connsiteY2" fmla="*/ 413134 h 418202"/>
              <a:gd name="connsiteX3" fmla="*/ 114371 w 192083"/>
              <a:gd name="connsiteY3" fmla="*/ 330584 h 418202"/>
              <a:gd name="connsiteX4" fmla="*/ 47696 w 192083"/>
              <a:gd name="connsiteY4" fmla="*/ 225809 h 418202"/>
              <a:gd name="connsiteX5" fmla="*/ 71 w 192083"/>
              <a:gd name="connsiteY5" fmla="*/ 384 h 418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083" h="418202">
                <a:moveTo>
                  <a:pt x="71" y="384"/>
                </a:moveTo>
                <a:cubicBezTo>
                  <a:pt x="-987" y="-7553"/>
                  <a:pt x="9596" y="109392"/>
                  <a:pt x="41346" y="178184"/>
                </a:cubicBezTo>
                <a:cubicBezTo>
                  <a:pt x="73096" y="246976"/>
                  <a:pt x="178400" y="387734"/>
                  <a:pt x="190571" y="413134"/>
                </a:cubicBezTo>
                <a:cubicBezTo>
                  <a:pt x="202742" y="438534"/>
                  <a:pt x="138183" y="361805"/>
                  <a:pt x="114371" y="330584"/>
                </a:cubicBezTo>
                <a:cubicBezTo>
                  <a:pt x="90559" y="299363"/>
                  <a:pt x="65158" y="284546"/>
                  <a:pt x="47696" y="225809"/>
                </a:cubicBezTo>
                <a:cubicBezTo>
                  <a:pt x="30234" y="167072"/>
                  <a:pt x="1129" y="8321"/>
                  <a:pt x="71" y="3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947361AB-99DF-A42D-D53F-0D2D01207BEC}"/>
              </a:ext>
            </a:extLst>
          </p:cNvPr>
          <p:cNvSpPr/>
          <p:nvPr/>
        </p:nvSpPr>
        <p:spPr>
          <a:xfrm>
            <a:off x="6019099" y="9229606"/>
            <a:ext cx="150255" cy="283534"/>
          </a:xfrm>
          <a:custGeom>
            <a:avLst/>
            <a:gdLst>
              <a:gd name="connsiteX0" fmla="*/ 701 w 150255"/>
              <a:gd name="connsiteY0" fmla="*/ 119 h 283534"/>
              <a:gd name="connsiteX1" fmla="*/ 41976 w 150255"/>
              <a:gd name="connsiteY1" fmla="*/ 127119 h 283534"/>
              <a:gd name="connsiteX2" fmla="*/ 149926 w 150255"/>
              <a:gd name="connsiteY2" fmla="*/ 282694 h 283534"/>
              <a:gd name="connsiteX3" fmla="*/ 73726 w 150255"/>
              <a:gd name="connsiteY3" fmla="*/ 187444 h 283534"/>
              <a:gd name="connsiteX4" fmla="*/ 19751 w 150255"/>
              <a:gd name="connsiteY4" fmla="*/ 149344 h 283534"/>
              <a:gd name="connsiteX5" fmla="*/ 701 w 150255"/>
              <a:gd name="connsiteY5" fmla="*/ 119 h 283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255" h="283534">
                <a:moveTo>
                  <a:pt x="701" y="119"/>
                </a:moveTo>
                <a:cubicBezTo>
                  <a:pt x="4405" y="-3585"/>
                  <a:pt x="17105" y="80023"/>
                  <a:pt x="41976" y="127119"/>
                </a:cubicBezTo>
                <a:cubicBezTo>
                  <a:pt x="66847" y="174215"/>
                  <a:pt x="144634" y="272640"/>
                  <a:pt x="149926" y="282694"/>
                </a:cubicBezTo>
                <a:cubicBezTo>
                  <a:pt x="155218" y="292748"/>
                  <a:pt x="95422" y="209669"/>
                  <a:pt x="73726" y="187444"/>
                </a:cubicBezTo>
                <a:cubicBezTo>
                  <a:pt x="52030" y="165219"/>
                  <a:pt x="30863" y="177919"/>
                  <a:pt x="19751" y="149344"/>
                </a:cubicBezTo>
                <a:cubicBezTo>
                  <a:pt x="8639" y="120769"/>
                  <a:pt x="-3003" y="3823"/>
                  <a:pt x="701" y="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59A54A47-2402-2E9D-FD1A-4EEA86806DC6}"/>
              </a:ext>
            </a:extLst>
          </p:cNvPr>
          <p:cNvSpPr/>
          <p:nvPr/>
        </p:nvSpPr>
        <p:spPr>
          <a:xfrm>
            <a:off x="5956124" y="8842586"/>
            <a:ext cx="57538" cy="998252"/>
          </a:xfrm>
          <a:custGeom>
            <a:avLst/>
            <a:gdLst>
              <a:gd name="connsiteX0" fmla="*/ 12876 w 57538"/>
              <a:gd name="connsiteY0" fmla="*/ 2964 h 998252"/>
              <a:gd name="connsiteX1" fmla="*/ 12876 w 57538"/>
              <a:gd name="connsiteY1" fmla="*/ 161714 h 998252"/>
              <a:gd name="connsiteX2" fmla="*/ 6526 w 57538"/>
              <a:gd name="connsiteY2" fmla="*/ 377614 h 998252"/>
              <a:gd name="connsiteX3" fmla="*/ 3351 w 57538"/>
              <a:gd name="connsiteY3" fmla="*/ 542714 h 998252"/>
              <a:gd name="connsiteX4" fmla="*/ 57326 w 57538"/>
              <a:gd name="connsiteY4" fmla="*/ 987214 h 998252"/>
              <a:gd name="connsiteX5" fmla="*/ 22401 w 57538"/>
              <a:gd name="connsiteY5" fmla="*/ 815764 h 998252"/>
              <a:gd name="connsiteX6" fmla="*/ 28751 w 57538"/>
              <a:gd name="connsiteY6" fmla="*/ 301414 h 998252"/>
              <a:gd name="connsiteX7" fmla="*/ 12876 w 57538"/>
              <a:gd name="connsiteY7" fmla="*/ 2964 h 998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538" h="998252">
                <a:moveTo>
                  <a:pt x="12876" y="2964"/>
                </a:moveTo>
                <a:cubicBezTo>
                  <a:pt x="10230" y="-20319"/>
                  <a:pt x="13934" y="99272"/>
                  <a:pt x="12876" y="161714"/>
                </a:cubicBezTo>
                <a:cubicBezTo>
                  <a:pt x="11818" y="224156"/>
                  <a:pt x="8113" y="314114"/>
                  <a:pt x="6526" y="377614"/>
                </a:cubicBezTo>
                <a:cubicBezTo>
                  <a:pt x="4939" y="441114"/>
                  <a:pt x="-5116" y="441114"/>
                  <a:pt x="3351" y="542714"/>
                </a:cubicBezTo>
                <a:cubicBezTo>
                  <a:pt x="11818" y="644314"/>
                  <a:pt x="54151" y="941706"/>
                  <a:pt x="57326" y="987214"/>
                </a:cubicBezTo>
                <a:cubicBezTo>
                  <a:pt x="60501" y="1032722"/>
                  <a:pt x="27164" y="930064"/>
                  <a:pt x="22401" y="815764"/>
                </a:cubicBezTo>
                <a:cubicBezTo>
                  <a:pt x="17638" y="701464"/>
                  <a:pt x="34043" y="436881"/>
                  <a:pt x="28751" y="301414"/>
                </a:cubicBezTo>
                <a:cubicBezTo>
                  <a:pt x="23459" y="165947"/>
                  <a:pt x="15522" y="26247"/>
                  <a:pt x="12876" y="29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AA455415-8082-7643-49F1-54F1C8305696}"/>
              </a:ext>
            </a:extLst>
          </p:cNvPr>
          <p:cNvSpPr/>
          <p:nvPr/>
        </p:nvSpPr>
        <p:spPr>
          <a:xfrm>
            <a:off x="6283325" y="9327833"/>
            <a:ext cx="810018" cy="455451"/>
          </a:xfrm>
          <a:custGeom>
            <a:avLst/>
            <a:gdLst>
              <a:gd name="connsiteX0" fmla="*/ 0 w 810018"/>
              <a:gd name="connsiteY0" fmla="*/ 317 h 455451"/>
              <a:gd name="connsiteX1" fmla="*/ 133350 w 810018"/>
              <a:gd name="connsiteY1" fmla="*/ 117792 h 455451"/>
              <a:gd name="connsiteX2" fmla="*/ 774700 w 810018"/>
              <a:gd name="connsiteY2" fmla="*/ 438467 h 455451"/>
              <a:gd name="connsiteX3" fmla="*/ 695325 w 810018"/>
              <a:gd name="connsiteY3" fmla="*/ 400367 h 455451"/>
              <a:gd name="connsiteX4" fmla="*/ 431800 w 810018"/>
              <a:gd name="connsiteY4" fmla="*/ 308292 h 455451"/>
              <a:gd name="connsiteX5" fmla="*/ 133350 w 810018"/>
              <a:gd name="connsiteY5" fmla="*/ 146367 h 455451"/>
              <a:gd name="connsiteX6" fmla="*/ 0 w 810018"/>
              <a:gd name="connsiteY6" fmla="*/ 317 h 455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018" h="455451">
                <a:moveTo>
                  <a:pt x="0" y="317"/>
                </a:moveTo>
                <a:cubicBezTo>
                  <a:pt x="0" y="-4445"/>
                  <a:pt x="4233" y="44767"/>
                  <a:pt x="133350" y="117792"/>
                </a:cubicBezTo>
                <a:cubicBezTo>
                  <a:pt x="262467" y="190817"/>
                  <a:pt x="681037" y="391371"/>
                  <a:pt x="774700" y="438467"/>
                </a:cubicBezTo>
                <a:cubicBezTo>
                  <a:pt x="868363" y="485563"/>
                  <a:pt x="752475" y="422063"/>
                  <a:pt x="695325" y="400367"/>
                </a:cubicBezTo>
                <a:cubicBezTo>
                  <a:pt x="638175" y="378671"/>
                  <a:pt x="525462" y="350625"/>
                  <a:pt x="431800" y="308292"/>
                </a:cubicBezTo>
                <a:cubicBezTo>
                  <a:pt x="338138" y="265959"/>
                  <a:pt x="209021" y="196638"/>
                  <a:pt x="133350" y="146367"/>
                </a:cubicBezTo>
                <a:cubicBezTo>
                  <a:pt x="57679" y="96096"/>
                  <a:pt x="0" y="5079"/>
                  <a:pt x="0" y="3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D4D8710C-EF6F-316B-E162-C8ECF652FEAE}"/>
              </a:ext>
            </a:extLst>
          </p:cNvPr>
          <p:cNvSpPr/>
          <p:nvPr/>
        </p:nvSpPr>
        <p:spPr>
          <a:xfrm>
            <a:off x="7095274" y="9737539"/>
            <a:ext cx="824589" cy="95156"/>
          </a:xfrm>
          <a:custGeom>
            <a:avLst/>
            <a:gdLst>
              <a:gd name="connsiteX0" fmla="*/ 851 w 824589"/>
              <a:gd name="connsiteY0" fmla="*/ 186 h 95156"/>
              <a:gd name="connsiteX1" fmla="*/ 277076 w 824589"/>
              <a:gd name="connsiteY1" fmla="*/ 66861 h 95156"/>
              <a:gd name="connsiteX2" fmla="*/ 807301 w 824589"/>
              <a:gd name="connsiteY2" fmla="*/ 9711 h 95156"/>
              <a:gd name="connsiteX3" fmla="*/ 705701 w 824589"/>
              <a:gd name="connsiteY3" fmla="*/ 28761 h 95156"/>
              <a:gd name="connsiteX4" fmla="*/ 442176 w 824589"/>
              <a:gd name="connsiteY4" fmla="*/ 73211 h 95156"/>
              <a:gd name="connsiteX5" fmla="*/ 359626 w 824589"/>
              <a:gd name="connsiteY5" fmla="*/ 92261 h 95156"/>
              <a:gd name="connsiteX6" fmla="*/ 851 w 824589"/>
              <a:gd name="connsiteY6" fmla="*/ 186 h 95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4589" h="95156">
                <a:moveTo>
                  <a:pt x="851" y="186"/>
                </a:moveTo>
                <a:cubicBezTo>
                  <a:pt x="-12907" y="-4047"/>
                  <a:pt x="142668" y="65274"/>
                  <a:pt x="277076" y="66861"/>
                </a:cubicBezTo>
                <a:cubicBezTo>
                  <a:pt x="411484" y="68449"/>
                  <a:pt x="735864" y="16061"/>
                  <a:pt x="807301" y="9711"/>
                </a:cubicBezTo>
                <a:cubicBezTo>
                  <a:pt x="878738" y="3361"/>
                  <a:pt x="705701" y="28761"/>
                  <a:pt x="705701" y="28761"/>
                </a:cubicBezTo>
                <a:lnTo>
                  <a:pt x="442176" y="73211"/>
                </a:lnTo>
                <a:cubicBezTo>
                  <a:pt x="384497" y="83794"/>
                  <a:pt x="430534" y="102315"/>
                  <a:pt x="359626" y="92261"/>
                </a:cubicBezTo>
                <a:cubicBezTo>
                  <a:pt x="288718" y="82207"/>
                  <a:pt x="14609" y="4419"/>
                  <a:pt x="851" y="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CF93785E-1A7B-974F-E9F1-FDF8CA17D992}"/>
              </a:ext>
            </a:extLst>
          </p:cNvPr>
          <p:cNvSpPr/>
          <p:nvPr/>
        </p:nvSpPr>
        <p:spPr>
          <a:xfrm>
            <a:off x="7874000" y="9747250"/>
            <a:ext cx="620702" cy="225358"/>
          </a:xfrm>
          <a:custGeom>
            <a:avLst/>
            <a:gdLst>
              <a:gd name="connsiteX0" fmla="*/ 0 w 620702"/>
              <a:gd name="connsiteY0" fmla="*/ 0 h 225358"/>
              <a:gd name="connsiteX1" fmla="*/ 234950 w 620702"/>
              <a:gd name="connsiteY1" fmla="*/ 85725 h 225358"/>
              <a:gd name="connsiteX2" fmla="*/ 596900 w 620702"/>
              <a:gd name="connsiteY2" fmla="*/ 219075 h 225358"/>
              <a:gd name="connsiteX3" fmla="*/ 552450 w 620702"/>
              <a:gd name="connsiteY3" fmla="*/ 196850 h 225358"/>
              <a:gd name="connsiteX4" fmla="*/ 279400 w 620702"/>
              <a:gd name="connsiteY4" fmla="*/ 136525 h 225358"/>
              <a:gd name="connsiteX5" fmla="*/ 0 w 620702"/>
              <a:gd name="connsiteY5" fmla="*/ 0 h 225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0702" h="225358">
                <a:moveTo>
                  <a:pt x="0" y="0"/>
                </a:moveTo>
                <a:lnTo>
                  <a:pt x="234950" y="85725"/>
                </a:lnTo>
                <a:lnTo>
                  <a:pt x="596900" y="219075"/>
                </a:lnTo>
                <a:cubicBezTo>
                  <a:pt x="649816" y="237596"/>
                  <a:pt x="605367" y="210608"/>
                  <a:pt x="552450" y="196850"/>
                </a:cubicBezTo>
                <a:cubicBezTo>
                  <a:pt x="499533" y="183092"/>
                  <a:pt x="372533" y="166687"/>
                  <a:pt x="279400" y="136525"/>
                </a:cubicBezTo>
                <a:cubicBezTo>
                  <a:pt x="186267" y="106363"/>
                  <a:pt x="89958" y="61119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C92B8F94-53A1-0F22-FCAF-DCCCDB4966C6}"/>
              </a:ext>
            </a:extLst>
          </p:cNvPr>
          <p:cNvSpPr/>
          <p:nvPr/>
        </p:nvSpPr>
        <p:spPr>
          <a:xfrm>
            <a:off x="7588223" y="9911969"/>
            <a:ext cx="284330" cy="110944"/>
          </a:xfrm>
          <a:custGeom>
            <a:avLst/>
            <a:gdLst>
              <a:gd name="connsiteX0" fmla="*/ 27 w 284330"/>
              <a:gd name="connsiteY0" fmla="*/ 381 h 110944"/>
              <a:gd name="connsiteX1" fmla="*/ 57177 w 284330"/>
              <a:gd name="connsiteY1" fmla="*/ 73406 h 110944"/>
              <a:gd name="connsiteX2" fmla="*/ 282602 w 284330"/>
              <a:gd name="connsiteY2" fmla="*/ 98806 h 110944"/>
              <a:gd name="connsiteX3" fmla="*/ 155602 w 284330"/>
              <a:gd name="connsiteY3" fmla="*/ 92456 h 110944"/>
              <a:gd name="connsiteX4" fmla="*/ 50827 w 284330"/>
              <a:gd name="connsiteY4" fmla="*/ 108331 h 110944"/>
              <a:gd name="connsiteX5" fmla="*/ 27 w 284330"/>
              <a:gd name="connsiteY5" fmla="*/ 381 h 110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330" h="110944">
                <a:moveTo>
                  <a:pt x="27" y="381"/>
                </a:moveTo>
                <a:cubicBezTo>
                  <a:pt x="1085" y="-5440"/>
                  <a:pt x="10081" y="57002"/>
                  <a:pt x="57177" y="73406"/>
                </a:cubicBezTo>
                <a:cubicBezTo>
                  <a:pt x="104273" y="89810"/>
                  <a:pt x="266198" y="95631"/>
                  <a:pt x="282602" y="98806"/>
                </a:cubicBezTo>
                <a:cubicBezTo>
                  <a:pt x="299006" y="101981"/>
                  <a:pt x="194231" y="90869"/>
                  <a:pt x="155602" y="92456"/>
                </a:cubicBezTo>
                <a:cubicBezTo>
                  <a:pt x="116973" y="94043"/>
                  <a:pt x="73052" y="118914"/>
                  <a:pt x="50827" y="108331"/>
                </a:cubicBezTo>
                <a:cubicBezTo>
                  <a:pt x="28602" y="97748"/>
                  <a:pt x="-1031" y="6202"/>
                  <a:pt x="27" y="38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3558AE5C-A3F6-FF9A-E3DE-0736B22D3149}"/>
              </a:ext>
            </a:extLst>
          </p:cNvPr>
          <p:cNvSpPr/>
          <p:nvPr/>
        </p:nvSpPr>
        <p:spPr>
          <a:xfrm>
            <a:off x="7454650" y="9864698"/>
            <a:ext cx="193976" cy="177864"/>
          </a:xfrm>
          <a:custGeom>
            <a:avLst/>
            <a:gdLst>
              <a:gd name="connsiteX0" fmla="*/ 250 w 193976"/>
              <a:gd name="connsiteY0" fmla="*/ 27 h 177864"/>
              <a:gd name="connsiteX1" fmla="*/ 63750 w 193976"/>
              <a:gd name="connsiteY1" fmla="*/ 95277 h 177864"/>
              <a:gd name="connsiteX2" fmla="*/ 193925 w 193976"/>
              <a:gd name="connsiteY2" fmla="*/ 177827 h 177864"/>
              <a:gd name="connsiteX3" fmla="*/ 47875 w 193976"/>
              <a:gd name="connsiteY3" fmla="*/ 104802 h 177864"/>
              <a:gd name="connsiteX4" fmla="*/ 250 w 193976"/>
              <a:gd name="connsiteY4" fmla="*/ 27 h 177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976" h="177864">
                <a:moveTo>
                  <a:pt x="250" y="27"/>
                </a:moveTo>
                <a:cubicBezTo>
                  <a:pt x="2896" y="-1561"/>
                  <a:pt x="31471" y="65644"/>
                  <a:pt x="63750" y="95277"/>
                </a:cubicBezTo>
                <a:cubicBezTo>
                  <a:pt x="96029" y="124910"/>
                  <a:pt x="196571" y="176240"/>
                  <a:pt x="193925" y="177827"/>
                </a:cubicBezTo>
                <a:cubicBezTo>
                  <a:pt x="191279" y="179415"/>
                  <a:pt x="79625" y="130202"/>
                  <a:pt x="47875" y="104802"/>
                </a:cubicBezTo>
                <a:cubicBezTo>
                  <a:pt x="16125" y="79402"/>
                  <a:pt x="-2396" y="1615"/>
                  <a:pt x="250" y="2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F0B69D8C-E6F5-A762-6C65-6CDD1ECAACC5}"/>
              </a:ext>
            </a:extLst>
          </p:cNvPr>
          <p:cNvSpPr/>
          <p:nvPr/>
        </p:nvSpPr>
        <p:spPr>
          <a:xfrm>
            <a:off x="6358979" y="9680205"/>
            <a:ext cx="603796" cy="89862"/>
          </a:xfrm>
          <a:custGeom>
            <a:avLst/>
            <a:gdLst>
              <a:gd name="connsiteX0" fmla="*/ 3721 w 603796"/>
              <a:gd name="connsiteY0" fmla="*/ 370 h 89862"/>
              <a:gd name="connsiteX1" fmla="*/ 162471 w 603796"/>
              <a:gd name="connsiteY1" fmla="*/ 57520 h 89862"/>
              <a:gd name="connsiteX2" fmla="*/ 556171 w 603796"/>
              <a:gd name="connsiteY2" fmla="*/ 57520 h 89862"/>
              <a:gd name="connsiteX3" fmla="*/ 603796 w 603796"/>
              <a:gd name="connsiteY3" fmla="*/ 57520 h 89862"/>
              <a:gd name="connsiteX4" fmla="*/ 537121 w 603796"/>
              <a:gd name="connsiteY4" fmla="*/ 57520 h 89862"/>
              <a:gd name="connsiteX5" fmla="*/ 302171 w 603796"/>
              <a:gd name="connsiteY5" fmla="*/ 89270 h 89862"/>
              <a:gd name="connsiteX6" fmla="*/ 3721 w 603796"/>
              <a:gd name="connsiteY6" fmla="*/ 370 h 89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3796" h="89862">
                <a:moveTo>
                  <a:pt x="3721" y="370"/>
                </a:moveTo>
                <a:cubicBezTo>
                  <a:pt x="-19562" y="-4922"/>
                  <a:pt x="70396" y="47995"/>
                  <a:pt x="162471" y="57520"/>
                </a:cubicBezTo>
                <a:cubicBezTo>
                  <a:pt x="254546" y="67045"/>
                  <a:pt x="556171" y="57520"/>
                  <a:pt x="556171" y="57520"/>
                </a:cubicBezTo>
                <a:lnTo>
                  <a:pt x="603796" y="57520"/>
                </a:lnTo>
                <a:cubicBezTo>
                  <a:pt x="600621" y="57520"/>
                  <a:pt x="587392" y="52228"/>
                  <a:pt x="537121" y="57520"/>
                </a:cubicBezTo>
                <a:cubicBezTo>
                  <a:pt x="486850" y="62812"/>
                  <a:pt x="391600" y="94562"/>
                  <a:pt x="302171" y="89270"/>
                </a:cubicBezTo>
                <a:cubicBezTo>
                  <a:pt x="212742" y="83978"/>
                  <a:pt x="27004" y="5662"/>
                  <a:pt x="3721" y="37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29E8C5C8-A336-848E-1E05-7FA4E190A7DF}"/>
              </a:ext>
            </a:extLst>
          </p:cNvPr>
          <p:cNvSpPr/>
          <p:nvPr/>
        </p:nvSpPr>
        <p:spPr>
          <a:xfrm>
            <a:off x="7022318" y="9753599"/>
            <a:ext cx="395883" cy="434648"/>
          </a:xfrm>
          <a:custGeom>
            <a:avLst/>
            <a:gdLst>
              <a:gd name="connsiteX0" fmla="*/ 782 w 395883"/>
              <a:gd name="connsiteY0" fmla="*/ 1 h 434648"/>
              <a:gd name="connsiteX1" fmla="*/ 140482 w 395883"/>
              <a:gd name="connsiteY1" fmla="*/ 171451 h 434648"/>
              <a:gd name="connsiteX2" fmla="*/ 191282 w 395883"/>
              <a:gd name="connsiteY2" fmla="*/ 241301 h 434648"/>
              <a:gd name="connsiteX3" fmla="*/ 391307 w 395883"/>
              <a:gd name="connsiteY3" fmla="*/ 428626 h 434648"/>
              <a:gd name="connsiteX4" fmla="*/ 311932 w 395883"/>
              <a:gd name="connsiteY4" fmla="*/ 368301 h 434648"/>
              <a:gd name="connsiteX5" fmla="*/ 92857 w 395883"/>
              <a:gd name="connsiteY5" fmla="*/ 168276 h 434648"/>
              <a:gd name="connsiteX6" fmla="*/ 782 w 395883"/>
              <a:gd name="connsiteY6" fmla="*/ 1 h 434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5883" h="434648">
                <a:moveTo>
                  <a:pt x="782" y="1"/>
                </a:moveTo>
                <a:cubicBezTo>
                  <a:pt x="8720" y="530"/>
                  <a:pt x="108732" y="131234"/>
                  <a:pt x="140482" y="171451"/>
                </a:cubicBezTo>
                <a:cubicBezTo>
                  <a:pt x="172232" y="211668"/>
                  <a:pt x="149478" y="198438"/>
                  <a:pt x="191282" y="241301"/>
                </a:cubicBezTo>
                <a:cubicBezTo>
                  <a:pt x="233086" y="284164"/>
                  <a:pt x="371199" y="407459"/>
                  <a:pt x="391307" y="428626"/>
                </a:cubicBezTo>
                <a:cubicBezTo>
                  <a:pt x="411415" y="449793"/>
                  <a:pt x="361673" y="411693"/>
                  <a:pt x="311932" y="368301"/>
                </a:cubicBezTo>
                <a:cubicBezTo>
                  <a:pt x="262191" y="324909"/>
                  <a:pt x="138894" y="225955"/>
                  <a:pt x="92857" y="168276"/>
                </a:cubicBezTo>
                <a:cubicBezTo>
                  <a:pt x="46820" y="110597"/>
                  <a:pt x="-7156" y="-528"/>
                  <a:pt x="782" y="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2CA12856-96F8-A720-6F63-5B8592BD6617}"/>
              </a:ext>
            </a:extLst>
          </p:cNvPr>
          <p:cNvSpPr/>
          <p:nvPr/>
        </p:nvSpPr>
        <p:spPr>
          <a:xfrm>
            <a:off x="7476952" y="10261600"/>
            <a:ext cx="413530" cy="340469"/>
          </a:xfrm>
          <a:custGeom>
            <a:avLst/>
            <a:gdLst>
              <a:gd name="connsiteX0" fmla="*/ 173 w 413530"/>
              <a:gd name="connsiteY0" fmla="*/ 0 h 340469"/>
              <a:gd name="connsiteX1" fmla="*/ 298623 w 413530"/>
              <a:gd name="connsiteY1" fmla="*/ 292100 h 340469"/>
              <a:gd name="connsiteX2" fmla="*/ 412923 w 413530"/>
              <a:gd name="connsiteY2" fmla="*/ 339725 h 340469"/>
              <a:gd name="connsiteX3" fmla="*/ 257348 w 413530"/>
              <a:gd name="connsiteY3" fmla="*/ 288925 h 340469"/>
              <a:gd name="connsiteX4" fmla="*/ 173 w 413530"/>
              <a:gd name="connsiteY4" fmla="*/ 0 h 340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530" h="340469">
                <a:moveTo>
                  <a:pt x="173" y="0"/>
                </a:moveTo>
                <a:cubicBezTo>
                  <a:pt x="7052" y="529"/>
                  <a:pt x="229831" y="235479"/>
                  <a:pt x="298623" y="292100"/>
                </a:cubicBezTo>
                <a:cubicBezTo>
                  <a:pt x="367415" y="348721"/>
                  <a:pt x="419802" y="340254"/>
                  <a:pt x="412923" y="339725"/>
                </a:cubicBezTo>
                <a:cubicBezTo>
                  <a:pt x="406044" y="339196"/>
                  <a:pt x="321906" y="339196"/>
                  <a:pt x="257348" y="288925"/>
                </a:cubicBezTo>
                <a:cubicBezTo>
                  <a:pt x="192790" y="238654"/>
                  <a:pt x="-6706" y="-529"/>
                  <a:pt x="173" y="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27F8E879-444B-ED84-8291-5B21A8FCE74F}"/>
              </a:ext>
            </a:extLst>
          </p:cNvPr>
          <p:cNvSpPr/>
          <p:nvPr/>
        </p:nvSpPr>
        <p:spPr>
          <a:xfrm>
            <a:off x="6050154" y="10029483"/>
            <a:ext cx="172852" cy="222861"/>
          </a:xfrm>
          <a:custGeom>
            <a:avLst/>
            <a:gdLst>
              <a:gd name="connsiteX0" fmla="*/ 4571 w 172852"/>
              <a:gd name="connsiteY0" fmla="*/ 342 h 222861"/>
              <a:gd name="connsiteX1" fmla="*/ 17271 w 172852"/>
              <a:gd name="connsiteY1" fmla="*/ 89242 h 222861"/>
              <a:gd name="connsiteX2" fmla="*/ 172846 w 172852"/>
              <a:gd name="connsiteY2" fmla="*/ 222592 h 222861"/>
              <a:gd name="connsiteX3" fmla="*/ 23621 w 172852"/>
              <a:gd name="connsiteY3" fmla="*/ 120992 h 222861"/>
              <a:gd name="connsiteX4" fmla="*/ 4571 w 172852"/>
              <a:gd name="connsiteY4" fmla="*/ 342 h 22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52" h="222861">
                <a:moveTo>
                  <a:pt x="4571" y="342"/>
                </a:moveTo>
                <a:cubicBezTo>
                  <a:pt x="3513" y="-4949"/>
                  <a:pt x="-10775" y="52200"/>
                  <a:pt x="17271" y="89242"/>
                </a:cubicBezTo>
                <a:cubicBezTo>
                  <a:pt x="45317" y="126284"/>
                  <a:pt x="171788" y="217301"/>
                  <a:pt x="172846" y="222592"/>
                </a:cubicBezTo>
                <a:cubicBezTo>
                  <a:pt x="173904" y="227883"/>
                  <a:pt x="51667" y="153800"/>
                  <a:pt x="23621" y="120992"/>
                </a:cubicBezTo>
                <a:cubicBezTo>
                  <a:pt x="-4425" y="88184"/>
                  <a:pt x="5629" y="5633"/>
                  <a:pt x="4571" y="34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D12F541F-47FD-F193-5D28-DE0C26405D5A}"/>
              </a:ext>
            </a:extLst>
          </p:cNvPr>
          <p:cNvSpPr/>
          <p:nvPr/>
        </p:nvSpPr>
        <p:spPr>
          <a:xfrm>
            <a:off x="6305123" y="9918278"/>
            <a:ext cx="177415" cy="230587"/>
          </a:xfrm>
          <a:custGeom>
            <a:avLst/>
            <a:gdLst>
              <a:gd name="connsiteX0" fmla="*/ 25827 w 177415"/>
              <a:gd name="connsiteY0" fmla="*/ 422 h 230587"/>
              <a:gd name="connsiteX1" fmla="*/ 41702 w 177415"/>
              <a:gd name="connsiteY1" fmla="*/ 98847 h 230587"/>
              <a:gd name="connsiteX2" fmla="*/ 175052 w 177415"/>
              <a:gd name="connsiteY2" fmla="*/ 229022 h 230587"/>
              <a:gd name="connsiteX3" fmla="*/ 117902 w 177415"/>
              <a:gd name="connsiteY3" fmla="*/ 168697 h 230587"/>
              <a:gd name="connsiteX4" fmla="*/ 3602 w 177415"/>
              <a:gd name="connsiteY4" fmla="*/ 136947 h 230587"/>
              <a:gd name="connsiteX5" fmla="*/ 25827 w 177415"/>
              <a:gd name="connsiteY5" fmla="*/ 422 h 2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15" h="230587">
                <a:moveTo>
                  <a:pt x="25827" y="422"/>
                </a:moveTo>
                <a:cubicBezTo>
                  <a:pt x="32177" y="-5928"/>
                  <a:pt x="16831" y="60747"/>
                  <a:pt x="41702" y="98847"/>
                </a:cubicBezTo>
                <a:cubicBezTo>
                  <a:pt x="66573" y="136947"/>
                  <a:pt x="162352" y="217380"/>
                  <a:pt x="175052" y="229022"/>
                </a:cubicBezTo>
                <a:cubicBezTo>
                  <a:pt x="187752" y="240664"/>
                  <a:pt x="146477" y="184043"/>
                  <a:pt x="117902" y="168697"/>
                </a:cubicBezTo>
                <a:cubicBezTo>
                  <a:pt x="89327" y="153351"/>
                  <a:pt x="17360" y="159172"/>
                  <a:pt x="3602" y="136947"/>
                </a:cubicBezTo>
                <a:cubicBezTo>
                  <a:pt x="-10156" y="114722"/>
                  <a:pt x="19477" y="6772"/>
                  <a:pt x="25827" y="42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96EE1B57-7BA3-2D86-6A5C-1523A526EAF2}"/>
              </a:ext>
            </a:extLst>
          </p:cNvPr>
          <p:cNvSpPr/>
          <p:nvPr/>
        </p:nvSpPr>
        <p:spPr>
          <a:xfrm>
            <a:off x="7233348" y="9815589"/>
            <a:ext cx="113609" cy="265852"/>
          </a:xfrm>
          <a:custGeom>
            <a:avLst/>
            <a:gdLst>
              <a:gd name="connsiteX0" fmla="*/ 5652 w 113609"/>
              <a:gd name="connsiteY0" fmla="*/ 1511 h 265852"/>
              <a:gd name="connsiteX1" fmla="*/ 12002 w 113609"/>
              <a:gd name="connsiteY1" fmla="*/ 96761 h 265852"/>
              <a:gd name="connsiteX2" fmla="*/ 110427 w 113609"/>
              <a:gd name="connsiteY2" fmla="*/ 261861 h 265852"/>
              <a:gd name="connsiteX3" fmla="*/ 81852 w 113609"/>
              <a:gd name="connsiteY3" fmla="*/ 211061 h 265852"/>
              <a:gd name="connsiteX4" fmla="*/ 5652 w 113609"/>
              <a:gd name="connsiteY4" fmla="*/ 169786 h 265852"/>
              <a:gd name="connsiteX5" fmla="*/ 5652 w 113609"/>
              <a:gd name="connsiteY5" fmla="*/ 1511 h 265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609" h="265852">
                <a:moveTo>
                  <a:pt x="5652" y="1511"/>
                </a:moveTo>
                <a:cubicBezTo>
                  <a:pt x="6710" y="-10660"/>
                  <a:pt x="-5460" y="53369"/>
                  <a:pt x="12002" y="96761"/>
                </a:cubicBezTo>
                <a:cubicBezTo>
                  <a:pt x="29464" y="140153"/>
                  <a:pt x="98785" y="242811"/>
                  <a:pt x="110427" y="261861"/>
                </a:cubicBezTo>
                <a:cubicBezTo>
                  <a:pt x="122069" y="280911"/>
                  <a:pt x="99314" y="226407"/>
                  <a:pt x="81852" y="211061"/>
                </a:cubicBezTo>
                <a:cubicBezTo>
                  <a:pt x="64390" y="195715"/>
                  <a:pt x="17823" y="202594"/>
                  <a:pt x="5652" y="169786"/>
                </a:cubicBezTo>
                <a:cubicBezTo>
                  <a:pt x="-6519" y="136978"/>
                  <a:pt x="4594" y="13682"/>
                  <a:pt x="5652" y="151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E7133D54-8CC2-9B4B-AB04-F805A9BF809A}"/>
              </a:ext>
            </a:extLst>
          </p:cNvPr>
          <p:cNvSpPr/>
          <p:nvPr/>
        </p:nvSpPr>
        <p:spPr>
          <a:xfrm>
            <a:off x="3288524" y="9980573"/>
            <a:ext cx="754411" cy="142914"/>
          </a:xfrm>
          <a:custGeom>
            <a:avLst/>
            <a:gdLst>
              <a:gd name="connsiteX0" fmla="*/ 11 w 754411"/>
              <a:gd name="connsiteY0" fmla="*/ 6217 h 142914"/>
              <a:gd name="connsiteX1" fmla="*/ 605939 w 754411"/>
              <a:gd name="connsiteY1" fmla="*/ 11726 h 142914"/>
              <a:gd name="connsiteX2" fmla="*/ 749158 w 754411"/>
              <a:gd name="connsiteY2" fmla="*/ 138420 h 142914"/>
              <a:gd name="connsiteX3" fmla="*/ 710599 w 754411"/>
              <a:gd name="connsiteY3" fmla="*/ 105369 h 142914"/>
              <a:gd name="connsiteX4" fmla="*/ 589413 w 754411"/>
              <a:gd name="connsiteY4" fmla="*/ 17234 h 142914"/>
              <a:gd name="connsiteX5" fmla="*/ 11 w 754411"/>
              <a:gd name="connsiteY5" fmla="*/ 6217 h 142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4411" h="142914">
                <a:moveTo>
                  <a:pt x="11" y="6217"/>
                </a:moveTo>
                <a:cubicBezTo>
                  <a:pt x="2765" y="5299"/>
                  <a:pt x="481081" y="-10308"/>
                  <a:pt x="605939" y="11726"/>
                </a:cubicBezTo>
                <a:cubicBezTo>
                  <a:pt x="730797" y="33760"/>
                  <a:pt x="731715" y="122813"/>
                  <a:pt x="749158" y="138420"/>
                </a:cubicBezTo>
                <a:cubicBezTo>
                  <a:pt x="766601" y="154027"/>
                  <a:pt x="737223" y="125567"/>
                  <a:pt x="710599" y="105369"/>
                </a:cubicBezTo>
                <a:cubicBezTo>
                  <a:pt x="683975" y="85171"/>
                  <a:pt x="701418" y="33759"/>
                  <a:pt x="589413" y="17234"/>
                </a:cubicBezTo>
                <a:cubicBezTo>
                  <a:pt x="477408" y="709"/>
                  <a:pt x="-2743" y="7135"/>
                  <a:pt x="11" y="621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341D5BF5-ECE9-5459-5340-AA67C197D2BE}"/>
              </a:ext>
            </a:extLst>
          </p:cNvPr>
          <p:cNvSpPr/>
          <p:nvPr/>
        </p:nvSpPr>
        <p:spPr>
          <a:xfrm>
            <a:off x="4155618" y="9890876"/>
            <a:ext cx="628149" cy="224566"/>
          </a:xfrm>
          <a:custGeom>
            <a:avLst/>
            <a:gdLst>
              <a:gd name="connsiteX0" fmla="*/ 44754 w 628149"/>
              <a:gd name="connsiteY0" fmla="*/ 167524 h 224566"/>
              <a:gd name="connsiteX1" fmla="*/ 274577 w 628149"/>
              <a:gd name="connsiteY1" fmla="*/ 55058 h 224566"/>
              <a:gd name="connsiteX2" fmla="*/ 626645 w 628149"/>
              <a:gd name="connsiteY2" fmla="*/ 55058 h 224566"/>
              <a:gd name="connsiteX3" fmla="*/ 396823 w 628149"/>
              <a:gd name="connsiteY3" fmla="*/ 30608 h 224566"/>
              <a:gd name="connsiteX4" fmla="*/ 279466 w 628149"/>
              <a:gd name="connsiteY4" fmla="*/ 11049 h 224566"/>
              <a:gd name="connsiteX5" fmla="*/ 25195 w 628149"/>
              <a:gd name="connsiteY5" fmla="*/ 216422 h 224566"/>
              <a:gd name="connsiteX6" fmla="*/ 44754 w 628149"/>
              <a:gd name="connsiteY6" fmla="*/ 167524 h 224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8149" h="224566">
                <a:moveTo>
                  <a:pt x="44754" y="167524"/>
                </a:moveTo>
                <a:cubicBezTo>
                  <a:pt x="86318" y="140630"/>
                  <a:pt x="177595" y="73802"/>
                  <a:pt x="274577" y="55058"/>
                </a:cubicBezTo>
                <a:cubicBezTo>
                  <a:pt x="371559" y="36314"/>
                  <a:pt x="606271" y="59133"/>
                  <a:pt x="626645" y="55058"/>
                </a:cubicBezTo>
                <a:cubicBezTo>
                  <a:pt x="647019" y="50983"/>
                  <a:pt x="454686" y="37943"/>
                  <a:pt x="396823" y="30608"/>
                </a:cubicBezTo>
                <a:cubicBezTo>
                  <a:pt x="338960" y="23273"/>
                  <a:pt x="341404" y="-19920"/>
                  <a:pt x="279466" y="11049"/>
                </a:cubicBezTo>
                <a:cubicBezTo>
                  <a:pt x="217528" y="42018"/>
                  <a:pt x="71648" y="188713"/>
                  <a:pt x="25195" y="216422"/>
                </a:cubicBezTo>
                <a:cubicBezTo>
                  <a:pt x="-21258" y="244131"/>
                  <a:pt x="3190" y="194418"/>
                  <a:pt x="44754" y="16752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1F1BBE36-D221-E0F2-C097-7B136E8B62E8}"/>
              </a:ext>
            </a:extLst>
          </p:cNvPr>
          <p:cNvSpPr/>
          <p:nvPr/>
        </p:nvSpPr>
        <p:spPr>
          <a:xfrm>
            <a:off x="4448691" y="10239294"/>
            <a:ext cx="794570" cy="469050"/>
          </a:xfrm>
          <a:custGeom>
            <a:avLst/>
            <a:gdLst>
              <a:gd name="connsiteX0" fmla="*/ 1063 w 794570"/>
              <a:gd name="connsiteY0" fmla="*/ 30 h 469050"/>
              <a:gd name="connsiteX1" fmla="*/ 152648 w 794570"/>
              <a:gd name="connsiteY1" fmla="*/ 205403 h 469050"/>
              <a:gd name="connsiteX2" fmla="*/ 778548 w 794570"/>
              <a:gd name="connsiteY2" fmla="*/ 464565 h 469050"/>
              <a:gd name="connsiteX3" fmla="*/ 592734 w 794570"/>
              <a:gd name="connsiteY3" fmla="*/ 366768 h 469050"/>
              <a:gd name="connsiteX4" fmla="*/ 416699 w 794570"/>
              <a:gd name="connsiteY4" fmla="*/ 327649 h 469050"/>
              <a:gd name="connsiteX5" fmla="*/ 103750 w 794570"/>
              <a:gd name="connsiteY5" fmla="*/ 190734 h 469050"/>
              <a:gd name="connsiteX6" fmla="*/ 1063 w 794570"/>
              <a:gd name="connsiteY6" fmla="*/ 30 h 46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4570" h="469050">
                <a:moveTo>
                  <a:pt x="1063" y="30"/>
                </a:moveTo>
                <a:cubicBezTo>
                  <a:pt x="9213" y="2475"/>
                  <a:pt x="23067" y="127981"/>
                  <a:pt x="152648" y="205403"/>
                </a:cubicBezTo>
                <a:cubicBezTo>
                  <a:pt x="282229" y="282825"/>
                  <a:pt x="705200" y="437671"/>
                  <a:pt x="778548" y="464565"/>
                </a:cubicBezTo>
                <a:cubicBezTo>
                  <a:pt x="851896" y="491459"/>
                  <a:pt x="653042" y="389587"/>
                  <a:pt x="592734" y="366768"/>
                </a:cubicBezTo>
                <a:cubicBezTo>
                  <a:pt x="532426" y="343949"/>
                  <a:pt x="498196" y="356988"/>
                  <a:pt x="416699" y="327649"/>
                </a:cubicBezTo>
                <a:cubicBezTo>
                  <a:pt x="335202" y="298310"/>
                  <a:pt x="175468" y="239632"/>
                  <a:pt x="103750" y="190734"/>
                </a:cubicBezTo>
                <a:cubicBezTo>
                  <a:pt x="32032" y="141836"/>
                  <a:pt x="-7087" y="-2415"/>
                  <a:pt x="1063" y="3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6A49BDB9-F89F-CA2E-129D-8C92F089427F}"/>
              </a:ext>
            </a:extLst>
          </p:cNvPr>
          <p:cNvSpPr/>
          <p:nvPr/>
        </p:nvSpPr>
        <p:spPr>
          <a:xfrm>
            <a:off x="5739087" y="10293036"/>
            <a:ext cx="231896" cy="423266"/>
          </a:xfrm>
          <a:custGeom>
            <a:avLst/>
            <a:gdLst>
              <a:gd name="connsiteX0" fmla="*/ 231407 w 231896"/>
              <a:gd name="connsiteY0" fmla="*/ 76 h 423266"/>
              <a:gd name="connsiteX1" fmla="*/ 65153 w 231896"/>
              <a:gd name="connsiteY1" fmla="*/ 225009 h 423266"/>
              <a:gd name="connsiteX2" fmla="*/ 158060 w 231896"/>
              <a:gd name="connsiteY2" fmla="*/ 420603 h 423266"/>
              <a:gd name="connsiteX3" fmla="*/ 104271 w 231896"/>
              <a:gd name="connsiteY3" fmla="*/ 332585 h 423266"/>
              <a:gd name="connsiteX4" fmla="*/ 1585 w 231896"/>
              <a:gd name="connsiteY4" fmla="*/ 249458 h 423266"/>
              <a:gd name="connsiteX5" fmla="*/ 231407 w 231896"/>
              <a:gd name="connsiteY5" fmla="*/ 76 h 423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1896" h="423266">
                <a:moveTo>
                  <a:pt x="231407" y="76"/>
                </a:moveTo>
                <a:cubicBezTo>
                  <a:pt x="242002" y="-3999"/>
                  <a:pt x="77377" y="154921"/>
                  <a:pt x="65153" y="225009"/>
                </a:cubicBezTo>
                <a:cubicBezTo>
                  <a:pt x="52928" y="295097"/>
                  <a:pt x="151540" y="402674"/>
                  <a:pt x="158060" y="420603"/>
                </a:cubicBezTo>
                <a:cubicBezTo>
                  <a:pt x="164580" y="438532"/>
                  <a:pt x="130350" y="361109"/>
                  <a:pt x="104271" y="332585"/>
                </a:cubicBezTo>
                <a:cubicBezTo>
                  <a:pt x="78192" y="304061"/>
                  <a:pt x="-13084" y="301616"/>
                  <a:pt x="1585" y="249458"/>
                </a:cubicBezTo>
                <a:cubicBezTo>
                  <a:pt x="16254" y="197300"/>
                  <a:pt x="220812" y="4151"/>
                  <a:pt x="231407" y="7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BD40E3F7-E934-F396-E3FF-B59BBB824E28}"/>
              </a:ext>
            </a:extLst>
          </p:cNvPr>
          <p:cNvSpPr/>
          <p:nvPr/>
        </p:nvSpPr>
        <p:spPr>
          <a:xfrm>
            <a:off x="5259141" y="10228024"/>
            <a:ext cx="585355" cy="124600"/>
          </a:xfrm>
          <a:custGeom>
            <a:avLst/>
            <a:gdLst>
              <a:gd name="connsiteX0" fmla="*/ 2326 w 585355"/>
              <a:gd name="connsiteY0" fmla="*/ 123766 h 124600"/>
              <a:gd name="connsiteX1" fmla="*/ 178361 w 585355"/>
              <a:gd name="connsiteY1" fmla="*/ 55309 h 124600"/>
              <a:gd name="connsiteX2" fmla="*/ 584217 w 585355"/>
              <a:gd name="connsiteY2" fmla="*/ 55309 h 124600"/>
              <a:gd name="connsiteX3" fmla="*/ 290827 w 585355"/>
              <a:gd name="connsiteY3" fmla="*/ 1520 h 124600"/>
              <a:gd name="connsiteX4" fmla="*/ 2326 w 585355"/>
              <a:gd name="connsiteY4" fmla="*/ 123766 h 12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355" h="124600">
                <a:moveTo>
                  <a:pt x="2326" y="123766"/>
                </a:moveTo>
                <a:cubicBezTo>
                  <a:pt x="-16418" y="132731"/>
                  <a:pt x="81379" y="66718"/>
                  <a:pt x="178361" y="55309"/>
                </a:cubicBezTo>
                <a:cubicBezTo>
                  <a:pt x="275343" y="43900"/>
                  <a:pt x="565473" y="64274"/>
                  <a:pt x="584217" y="55309"/>
                </a:cubicBezTo>
                <a:cubicBezTo>
                  <a:pt x="602961" y="46344"/>
                  <a:pt x="385364" y="-9889"/>
                  <a:pt x="290827" y="1520"/>
                </a:cubicBezTo>
                <a:cubicBezTo>
                  <a:pt x="196290" y="12929"/>
                  <a:pt x="21070" y="114801"/>
                  <a:pt x="2326" y="12376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284CFAAF-9081-143F-4DBF-7105341EF20E}"/>
              </a:ext>
            </a:extLst>
          </p:cNvPr>
          <p:cNvSpPr/>
          <p:nvPr/>
        </p:nvSpPr>
        <p:spPr>
          <a:xfrm>
            <a:off x="4694946" y="10087739"/>
            <a:ext cx="777874" cy="536122"/>
          </a:xfrm>
          <a:custGeom>
            <a:avLst/>
            <a:gdLst>
              <a:gd name="connsiteX0" fmla="*/ 4190 w 777874"/>
              <a:gd name="connsiteY0" fmla="*/ 0 h 536122"/>
              <a:gd name="connsiteX1" fmla="*/ 87317 w 777874"/>
              <a:gd name="connsiteY1" fmla="*/ 171144 h 536122"/>
              <a:gd name="connsiteX2" fmla="*/ 752335 w 777874"/>
              <a:gd name="connsiteY2" fmla="*/ 523213 h 536122"/>
              <a:gd name="connsiteX3" fmla="*/ 605640 w 777874"/>
              <a:gd name="connsiteY3" fmla="*/ 444975 h 536122"/>
              <a:gd name="connsiteX4" fmla="*/ 278021 w 777874"/>
              <a:gd name="connsiteY4" fmla="*/ 303170 h 536122"/>
              <a:gd name="connsiteX5" fmla="*/ 43309 w 777874"/>
              <a:gd name="connsiteY5" fmla="*/ 171144 h 536122"/>
              <a:gd name="connsiteX6" fmla="*/ 4190 w 777874"/>
              <a:gd name="connsiteY6" fmla="*/ 0 h 536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7874" h="536122">
                <a:moveTo>
                  <a:pt x="4190" y="0"/>
                </a:moveTo>
                <a:cubicBezTo>
                  <a:pt x="11525" y="0"/>
                  <a:pt x="-37374" y="83942"/>
                  <a:pt x="87317" y="171144"/>
                </a:cubicBezTo>
                <a:cubicBezTo>
                  <a:pt x="212008" y="258346"/>
                  <a:pt x="752335" y="523213"/>
                  <a:pt x="752335" y="523213"/>
                </a:cubicBezTo>
                <a:cubicBezTo>
                  <a:pt x="838722" y="568852"/>
                  <a:pt x="684692" y="481649"/>
                  <a:pt x="605640" y="444975"/>
                </a:cubicBezTo>
                <a:cubicBezTo>
                  <a:pt x="526588" y="408301"/>
                  <a:pt x="371743" y="348808"/>
                  <a:pt x="278021" y="303170"/>
                </a:cubicBezTo>
                <a:cubicBezTo>
                  <a:pt x="184299" y="257532"/>
                  <a:pt x="93022" y="215152"/>
                  <a:pt x="43309" y="171144"/>
                </a:cubicBezTo>
                <a:cubicBezTo>
                  <a:pt x="-6404" y="127136"/>
                  <a:pt x="-3145" y="0"/>
                  <a:pt x="4190" y="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1677FFFA-B233-A271-27A1-439629399F3C}"/>
              </a:ext>
            </a:extLst>
          </p:cNvPr>
          <p:cNvSpPr/>
          <p:nvPr/>
        </p:nvSpPr>
        <p:spPr>
          <a:xfrm>
            <a:off x="3134447" y="6769714"/>
            <a:ext cx="312143" cy="523683"/>
          </a:xfrm>
          <a:custGeom>
            <a:avLst/>
            <a:gdLst>
              <a:gd name="connsiteX0" fmla="*/ 11 w 312143"/>
              <a:gd name="connsiteY0" fmla="*/ 363 h 523683"/>
              <a:gd name="connsiteX1" fmla="*/ 65953 w 312143"/>
              <a:gd name="connsiteY1" fmla="*/ 211378 h 523683"/>
              <a:gd name="connsiteX2" fmla="*/ 202234 w 312143"/>
              <a:gd name="connsiteY2" fmla="*/ 382828 h 523683"/>
              <a:gd name="connsiteX3" fmla="*/ 312138 w 312143"/>
              <a:gd name="connsiteY3" fmla="*/ 523505 h 523683"/>
              <a:gd name="connsiteX4" fmla="*/ 206630 w 312143"/>
              <a:gd name="connsiteY4" fmla="*/ 409205 h 523683"/>
              <a:gd name="connsiteX5" fmla="*/ 118707 w 312143"/>
              <a:gd name="connsiteY5" fmla="*/ 277321 h 523683"/>
              <a:gd name="connsiteX6" fmla="*/ 70349 w 312143"/>
              <a:gd name="connsiteY6" fmla="*/ 163021 h 523683"/>
              <a:gd name="connsiteX7" fmla="*/ 11 w 312143"/>
              <a:gd name="connsiteY7" fmla="*/ 363 h 523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2143" h="523683">
                <a:moveTo>
                  <a:pt x="11" y="363"/>
                </a:moveTo>
                <a:cubicBezTo>
                  <a:pt x="-722" y="8423"/>
                  <a:pt x="32249" y="147634"/>
                  <a:pt x="65953" y="211378"/>
                </a:cubicBezTo>
                <a:cubicBezTo>
                  <a:pt x="99657" y="275122"/>
                  <a:pt x="161203" y="330807"/>
                  <a:pt x="202234" y="382828"/>
                </a:cubicBezTo>
                <a:cubicBezTo>
                  <a:pt x="243265" y="434849"/>
                  <a:pt x="311405" y="519109"/>
                  <a:pt x="312138" y="523505"/>
                </a:cubicBezTo>
                <a:cubicBezTo>
                  <a:pt x="312871" y="527901"/>
                  <a:pt x="238868" y="450236"/>
                  <a:pt x="206630" y="409205"/>
                </a:cubicBezTo>
                <a:cubicBezTo>
                  <a:pt x="174392" y="368174"/>
                  <a:pt x="141420" y="318352"/>
                  <a:pt x="118707" y="277321"/>
                </a:cubicBezTo>
                <a:cubicBezTo>
                  <a:pt x="95994" y="236290"/>
                  <a:pt x="89399" y="205517"/>
                  <a:pt x="70349" y="163021"/>
                </a:cubicBezTo>
                <a:cubicBezTo>
                  <a:pt x="51299" y="120525"/>
                  <a:pt x="744" y="-7697"/>
                  <a:pt x="11" y="3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C86F56D4-EDAE-DD42-CD0D-C3B239ED7F3E}"/>
              </a:ext>
            </a:extLst>
          </p:cNvPr>
          <p:cNvSpPr/>
          <p:nvPr/>
        </p:nvSpPr>
        <p:spPr>
          <a:xfrm>
            <a:off x="4092811" y="6472621"/>
            <a:ext cx="658090" cy="299754"/>
          </a:xfrm>
          <a:custGeom>
            <a:avLst/>
            <a:gdLst>
              <a:gd name="connsiteX0" fmla="*/ 82314 w 658090"/>
              <a:gd name="connsiteY0" fmla="*/ 213929 h 299754"/>
              <a:gd name="connsiteX1" fmla="*/ 326789 w 658090"/>
              <a:gd name="connsiteY1" fmla="*/ 80579 h 299754"/>
              <a:gd name="connsiteX2" fmla="*/ 523639 w 658090"/>
              <a:gd name="connsiteY2" fmla="*/ 1204 h 299754"/>
              <a:gd name="connsiteX3" fmla="*/ 631589 w 658090"/>
              <a:gd name="connsiteY3" fmla="*/ 45654 h 299754"/>
              <a:gd name="connsiteX4" fmla="*/ 653814 w 658090"/>
              <a:gd name="connsiteY4" fmla="*/ 210754 h 299754"/>
              <a:gd name="connsiteX5" fmla="*/ 564914 w 658090"/>
              <a:gd name="connsiteY5" fmla="*/ 223454 h 299754"/>
              <a:gd name="connsiteX6" fmla="*/ 298214 w 658090"/>
              <a:gd name="connsiteY6" fmla="*/ 239329 h 299754"/>
              <a:gd name="connsiteX7" fmla="*/ 9289 w 658090"/>
              <a:gd name="connsiteY7" fmla="*/ 299654 h 299754"/>
              <a:gd name="connsiteX8" fmla="*/ 82314 w 658090"/>
              <a:gd name="connsiteY8" fmla="*/ 213929 h 299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8090" h="299754">
                <a:moveTo>
                  <a:pt x="82314" y="213929"/>
                </a:moveTo>
                <a:cubicBezTo>
                  <a:pt x="135231" y="177416"/>
                  <a:pt x="253235" y="116033"/>
                  <a:pt x="326789" y="80579"/>
                </a:cubicBezTo>
                <a:cubicBezTo>
                  <a:pt x="400343" y="45125"/>
                  <a:pt x="472839" y="7025"/>
                  <a:pt x="523639" y="1204"/>
                </a:cubicBezTo>
                <a:cubicBezTo>
                  <a:pt x="574439" y="-4617"/>
                  <a:pt x="609893" y="10729"/>
                  <a:pt x="631589" y="45654"/>
                </a:cubicBezTo>
                <a:cubicBezTo>
                  <a:pt x="653285" y="80579"/>
                  <a:pt x="664926" y="181121"/>
                  <a:pt x="653814" y="210754"/>
                </a:cubicBezTo>
                <a:cubicBezTo>
                  <a:pt x="642702" y="240387"/>
                  <a:pt x="624181" y="218692"/>
                  <a:pt x="564914" y="223454"/>
                </a:cubicBezTo>
                <a:cubicBezTo>
                  <a:pt x="505647" y="228217"/>
                  <a:pt x="390818" y="226629"/>
                  <a:pt x="298214" y="239329"/>
                </a:cubicBezTo>
                <a:cubicBezTo>
                  <a:pt x="205610" y="252029"/>
                  <a:pt x="39981" y="302300"/>
                  <a:pt x="9289" y="299654"/>
                </a:cubicBezTo>
                <a:cubicBezTo>
                  <a:pt x="-21403" y="297008"/>
                  <a:pt x="29397" y="250442"/>
                  <a:pt x="82314" y="213929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3904FE0C-4EC5-99E5-422B-C71EFB290117}"/>
              </a:ext>
            </a:extLst>
          </p:cNvPr>
          <p:cNvSpPr/>
          <p:nvPr/>
        </p:nvSpPr>
        <p:spPr>
          <a:xfrm>
            <a:off x="4665287" y="6464251"/>
            <a:ext cx="788212" cy="238656"/>
          </a:xfrm>
          <a:custGeom>
            <a:avLst/>
            <a:gdLst>
              <a:gd name="connsiteX0" fmla="*/ 11488 w 788212"/>
              <a:gd name="connsiteY0" fmla="*/ 63549 h 238656"/>
              <a:gd name="connsiteX1" fmla="*/ 214688 w 788212"/>
              <a:gd name="connsiteY1" fmla="*/ 49 h 238656"/>
              <a:gd name="connsiteX2" fmla="*/ 424238 w 788212"/>
              <a:gd name="connsiteY2" fmla="*/ 54024 h 238656"/>
              <a:gd name="connsiteX3" fmla="*/ 614738 w 788212"/>
              <a:gd name="connsiteY3" fmla="*/ 111174 h 238656"/>
              <a:gd name="connsiteX4" fmla="*/ 773488 w 788212"/>
              <a:gd name="connsiteY4" fmla="*/ 171499 h 238656"/>
              <a:gd name="connsiteX5" fmla="*/ 725863 w 788212"/>
              <a:gd name="connsiteY5" fmla="*/ 184199 h 238656"/>
              <a:gd name="connsiteX6" fmla="*/ 284538 w 788212"/>
              <a:gd name="connsiteY6" fmla="*/ 228649 h 238656"/>
              <a:gd name="connsiteX7" fmla="*/ 11488 w 788212"/>
              <a:gd name="connsiteY7" fmla="*/ 238174 h 238656"/>
              <a:gd name="connsiteX8" fmla="*/ 52763 w 788212"/>
              <a:gd name="connsiteY8" fmla="*/ 219124 h 238656"/>
              <a:gd name="connsiteX9" fmla="*/ 68638 w 788212"/>
              <a:gd name="connsiteY9" fmla="*/ 168324 h 238656"/>
              <a:gd name="connsiteX10" fmla="*/ 11488 w 788212"/>
              <a:gd name="connsiteY10" fmla="*/ 63549 h 238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88212" h="238656">
                <a:moveTo>
                  <a:pt x="11488" y="63549"/>
                </a:moveTo>
                <a:cubicBezTo>
                  <a:pt x="35830" y="35503"/>
                  <a:pt x="145896" y="1637"/>
                  <a:pt x="214688" y="49"/>
                </a:cubicBezTo>
                <a:cubicBezTo>
                  <a:pt x="283480" y="-1539"/>
                  <a:pt x="357563" y="35503"/>
                  <a:pt x="424238" y="54024"/>
                </a:cubicBezTo>
                <a:cubicBezTo>
                  <a:pt x="490913" y="72545"/>
                  <a:pt x="556530" y="91595"/>
                  <a:pt x="614738" y="111174"/>
                </a:cubicBezTo>
                <a:cubicBezTo>
                  <a:pt x="672946" y="130753"/>
                  <a:pt x="754967" y="159328"/>
                  <a:pt x="773488" y="171499"/>
                </a:cubicBezTo>
                <a:cubicBezTo>
                  <a:pt x="792009" y="183670"/>
                  <a:pt x="807355" y="174674"/>
                  <a:pt x="725863" y="184199"/>
                </a:cubicBezTo>
                <a:cubicBezTo>
                  <a:pt x="644371" y="193724"/>
                  <a:pt x="403600" y="219653"/>
                  <a:pt x="284538" y="228649"/>
                </a:cubicBezTo>
                <a:cubicBezTo>
                  <a:pt x="165476" y="237645"/>
                  <a:pt x="50117" y="239761"/>
                  <a:pt x="11488" y="238174"/>
                </a:cubicBezTo>
                <a:cubicBezTo>
                  <a:pt x="-27141" y="236587"/>
                  <a:pt x="43238" y="230766"/>
                  <a:pt x="52763" y="219124"/>
                </a:cubicBezTo>
                <a:cubicBezTo>
                  <a:pt x="62288" y="207482"/>
                  <a:pt x="74459" y="191078"/>
                  <a:pt x="68638" y="168324"/>
                </a:cubicBezTo>
                <a:cubicBezTo>
                  <a:pt x="62817" y="145570"/>
                  <a:pt x="-12854" y="91595"/>
                  <a:pt x="11488" y="63549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1C0DE4C0-D1AF-21AB-B7B6-26A79B2A569E}"/>
              </a:ext>
            </a:extLst>
          </p:cNvPr>
          <p:cNvSpPr/>
          <p:nvPr/>
        </p:nvSpPr>
        <p:spPr>
          <a:xfrm>
            <a:off x="4111267" y="6689306"/>
            <a:ext cx="765583" cy="284772"/>
          </a:xfrm>
          <a:custGeom>
            <a:avLst/>
            <a:gdLst>
              <a:gd name="connsiteX0" fmla="*/ 28933 w 765583"/>
              <a:gd name="connsiteY0" fmla="*/ 32169 h 284772"/>
              <a:gd name="connsiteX1" fmla="*/ 413108 w 765583"/>
              <a:gd name="connsiteY1" fmla="*/ 419 h 284772"/>
              <a:gd name="connsiteX2" fmla="*/ 654408 w 765583"/>
              <a:gd name="connsiteY2" fmla="*/ 13119 h 284772"/>
              <a:gd name="connsiteX3" fmla="*/ 673458 w 765583"/>
              <a:gd name="connsiteY3" fmla="*/ 13119 h 284772"/>
              <a:gd name="connsiteX4" fmla="*/ 651233 w 765583"/>
              <a:gd name="connsiteY4" fmla="*/ 48044 h 284772"/>
              <a:gd name="connsiteX5" fmla="*/ 765533 w 765583"/>
              <a:gd name="connsiteY5" fmla="*/ 263944 h 284772"/>
              <a:gd name="connsiteX6" fmla="*/ 635358 w 765583"/>
              <a:gd name="connsiteY6" fmla="*/ 276644 h 284772"/>
              <a:gd name="connsiteX7" fmla="*/ 381358 w 765583"/>
              <a:gd name="connsiteY7" fmla="*/ 267119 h 284772"/>
              <a:gd name="connsiteX8" fmla="*/ 248008 w 765583"/>
              <a:gd name="connsiteY8" fmla="*/ 216319 h 284772"/>
              <a:gd name="connsiteX9" fmla="*/ 136883 w 765583"/>
              <a:gd name="connsiteY9" fmla="*/ 155994 h 284772"/>
              <a:gd name="connsiteX10" fmla="*/ 79733 w 765583"/>
              <a:gd name="connsiteY10" fmla="*/ 82969 h 284772"/>
              <a:gd name="connsiteX11" fmla="*/ 28933 w 765583"/>
              <a:gd name="connsiteY11" fmla="*/ 89319 h 284772"/>
              <a:gd name="connsiteX12" fmla="*/ 28933 w 765583"/>
              <a:gd name="connsiteY12" fmla="*/ 32169 h 28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5583" h="284772">
                <a:moveTo>
                  <a:pt x="28933" y="32169"/>
                </a:moveTo>
                <a:cubicBezTo>
                  <a:pt x="92962" y="17352"/>
                  <a:pt x="308862" y="3594"/>
                  <a:pt x="413108" y="419"/>
                </a:cubicBezTo>
                <a:cubicBezTo>
                  <a:pt x="517354" y="-2756"/>
                  <a:pt x="654408" y="13119"/>
                  <a:pt x="654408" y="13119"/>
                </a:cubicBezTo>
                <a:cubicBezTo>
                  <a:pt x="697800" y="15236"/>
                  <a:pt x="673987" y="7298"/>
                  <a:pt x="673458" y="13119"/>
                </a:cubicBezTo>
                <a:cubicBezTo>
                  <a:pt x="672929" y="18940"/>
                  <a:pt x="635887" y="6240"/>
                  <a:pt x="651233" y="48044"/>
                </a:cubicBezTo>
                <a:cubicBezTo>
                  <a:pt x="666579" y="89848"/>
                  <a:pt x="768179" y="225844"/>
                  <a:pt x="765533" y="263944"/>
                </a:cubicBezTo>
                <a:cubicBezTo>
                  <a:pt x="762887" y="302044"/>
                  <a:pt x="699387" y="276115"/>
                  <a:pt x="635358" y="276644"/>
                </a:cubicBezTo>
                <a:cubicBezTo>
                  <a:pt x="571329" y="277173"/>
                  <a:pt x="445916" y="277173"/>
                  <a:pt x="381358" y="267119"/>
                </a:cubicBezTo>
                <a:cubicBezTo>
                  <a:pt x="316800" y="257065"/>
                  <a:pt x="288754" y="234840"/>
                  <a:pt x="248008" y="216319"/>
                </a:cubicBezTo>
                <a:cubicBezTo>
                  <a:pt x="207262" y="197798"/>
                  <a:pt x="164929" y="178219"/>
                  <a:pt x="136883" y="155994"/>
                </a:cubicBezTo>
                <a:cubicBezTo>
                  <a:pt x="108837" y="133769"/>
                  <a:pt x="97724" y="94081"/>
                  <a:pt x="79733" y="82969"/>
                </a:cubicBezTo>
                <a:cubicBezTo>
                  <a:pt x="61742" y="71857"/>
                  <a:pt x="31050" y="96198"/>
                  <a:pt x="28933" y="89319"/>
                </a:cubicBezTo>
                <a:cubicBezTo>
                  <a:pt x="26816" y="82440"/>
                  <a:pt x="-35096" y="46986"/>
                  <a:pt x="28933" y="32169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EAC6B6BD-3DA1-742E-C56A-97C1CB7BE4B4}"/>
              </a:ext>
            </a:extLst>
          </p:cNvPr>
          <p:cNvSpPr/>
          <p:nvPr/>
        </p:nvSpPr>
        <p:spPr>
          <a:xfrm>
            <a:off x="4644571" y="6652217"/>
            <a:ext cx="784795" cy="323299"/>
          </a:xfrm>
          <a:custGeom>
            <a:avLst/>
            <a:gdLst>
              <a:gd name="connsiteX0" fmla="*/ 13154 w 784795"/>
              <a:gd name="connsiteY0" fmla="*/ 43858 h 323299"/>
              <a:gd name="connsiteX1" fmla="*/ 286204 w 784795"/>
              <a:gd name="connsiteY1" fmla="*/ 21633 h 323299"/>
              <a:gd name="connsiteX2" fmla="*/ 457654 w 784795"/>
              <a:gd name="connsiteY2" fmla="*/ 2583 h 323299"/>
              <a:gd name="connsiteX3" fmla="*/ 765629 w 784795"/>
              <a:gd name="connsiteY3" fmla="*/ 2583 h 323299"/>
              <a:gd name="connsiteX4" fmla="*/ 737054 w 784795"/>
              <a:gd name="connsiteY4" fmla="*/ 24808 h 323299"/>
              <a:gd name="connsiteX5" fmla="*/ 613229 w 784795"/>
              <a:gd name="connsiteY5" fmla="*/ 148633 h 323299"/>
              <a:gd name="connsiteX6" fmla="*/ 238579 w 784795"/>
              <a:gd name="connsiteY6" fmla="*/ 307383 h 323299"/>
              <a:gd name="connsiteX7" fmla="*/ 48079 w 784795"/>
              <a:gd name="connsiteY7" fmla="*/ 310558 h 323299"/>
              <a:gd name="connsiteX8" fmla="*/ 41729 w 784795"/>
              <a:gd name="connsiteY8" fmla="*/ 243883 h 323299"/>
              <a:gd name="connsiteX9" fmla="*/ 13154 w 784795"/>
              <a:gd name="connsiteY9" fmla="*/ 43858 h 323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4795" h="323299">
                <a:moveTo>
                  <a:pt x="13154" y="43858"/>
                </a:moveTo>
                <a:cubicBezTo>
                  <a:pt x="53900" y="6816"/>
                  <a:pt x="212121" y="28512"/>
                  <a:pt x="286204" y="21633"/>
                </a:cubicBezTo>
                <a:cubicBezTo>
                  <a:pt x="360287" y="14754"/>
                  <a:pt x="377750" y="5758"/>
                  <a:pt x="457654" y="2583"/>
                </a:cubicBezTo>
                <a:cubicBezTo>
                  <a:pt x="537558" y="-592"/>
                  <a:pt x="719062" y="-1121"/>
                  <a:pt x="765629" y="2583"/>
                </a:cubicBezTo>
                <a:cubicBezTo>
                  <a:pt x="812196" y="6287"/>
                  <a:pt x="762454" y="466"/>
                  <a:pt x="737054" y="24808"/>
                </a:cubicBezTo>
                <a:cubicBezTo>
                  <a:pt x="711654" y="49150"/>
                  <a:pt x="696308" y="101537"/>
                  <a:pt x="613229" y="148633"/>
                </a:cubicBezTo>
                <a:cubicBezTo>
                  <a:pt x="530150" y="195729"/>
                  <a:pt x="332771" y="280396"/>
                  <a:pt x="238579" y="307383"/>
                </a:cubicBezTo>
                <a:cubicBezTo>
                  <a:pt x="144387" y="334370"/>
                  <a:pt x="80887" y="321141"/>
                  <a:pt x="48079" y="310558"/>
                </a:cubicBezTo>
                <a:cubicBezTo>
                  <a:pt x="15271" y="299975"/>
                  <a:pt x="44375" y="280925"/>
                  <a:pt x="41729" y="243883"/>
                </a:cubicBezTo>
                <a:cubicBezTo>
                  <a:pt x="39083" y="206841"/>
                  <a:pt x="-27592" y="80900"/>
                  <a:pt x="13154" y="43858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322BB330-7832-D9B8-13C8-0E3DEC9F7AD9}"/>
              </a:ext>
            </a:extLst>
          </p:cNvPr>
          <p:cNvSpPr/>
          <p:nvPr/>
        </p:nvSpPr>
        <p:spPr>
          <a:xfrm>
            <a:off x="4379680" y="6602157"/>
            <a:ext cx="859024" cy="56254"/>
          </a:xfrm>
          <a:custGeom>
            <a:avLst/>
            <a:gdLst>
              <a:gd name="connsiteX0" fmla="*/ 276033 w 859024"/>
              <a:gd name="connsiteY0" fmla="*/ 1485 h 56254"/>
              <a:gd name="connsiteX1" fmla="*/ 575466 w 859024"/>
              <a:gd name="connsiteY1" fmla="*/ 14364 h 56254"/>
              <a:gd name="connsiteX2" fmla="*/ 858802 w 859024"/>
              <a:gd name="connsiteY2" fmla="*/ 1485 h 56254"/>
              <a:gd name="connsiteX3" fmla="*/ 610883 w 859024"/>
              <a:gd name="connsiteY3" fmla="*/ 24023 h 56254"/>
              <a:gd name="connsiteX4" fmla="*/ 8796 w 859024"/>
              <a:gd name="connsiteY4" fmla="*/ 56220 h 56254"/>
              <a:gd name="connsiteX5" fmla="*/ 276033 w 859024"/>
              <a:gd name="connsiteY5" fmla="*/ 1485 h 56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9024" h="56254">
                <a:moveTo>
                  <a:pt x="276033" y="1485"/>
                </a:moveTo>
                <a:cubicBezTo>
                  <a:pt x="370478" y="-5491"/>
                  <a:pt x="478338" y="14364"/>
                  <a:pt x="575466" y="14364"/>
                </a:cubicBezTo>
                <a:cubicBezTo>
                  <a:pt x="672594" y="14364"/>
                  <a:pt x="852899" y="-125"/>
                  <a:pt x="858802" y="1485"/>
                </a:cubicBezTo>
                <a:cubicBezTo>
                  <a:pt x="864705" y="3095"/>
                  <a:pt x="752551" y="14901"/>
                  <a:pt x="610883" y="24023"/>
                </a:cubicBezTo>
                <a:cubicBezTo>
                  <a:pt x="469215" y="33146"/>
                  <a:pt x="65141" y="57293"/>
                  <a:pt x="8796" y="56220"/>
                </a:cubicBezTo>
                <a:cubicBezTo>
                  <a:pt x="-47549" y="55147"/>
                  <a:pt x="181588" y="8461"/>
                  <a:pt x="276033" y="148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858A51F7-AAD1-C840-1E8D-3C5BB920619A}"/>
              </a:ext>
            </a:extLst>
          </p:cNvPr>
          <p:cNvSpPr/>
          <p:nvPr/>
        </p:nvSpPr>
        <p:spPr>
          <a:xfrm>
            <a:off x="4404564" y="6693730"/>
            <a:ext cx="702372" cy="138614"/>
          </a:xfrm>
          <a:custGeom>
            <a:avLst/>
            <a:gdLst>
              <a:gd name="connsiteX0" fmla="*/ 11 w 702372"/>
              <a:gd name="connsiteY0" fmla="*/ 83777 h 138614"/>
              <a:gd name="connsiteX1" fmla="*/ 267247 w 702372"/>
              <a:gd name="connsiteY1" fmla="*/ 86997 h 138614"/>
              <a:gd name="connsiteX2" fmla="*/ 576340 w 702372"/>
              <a:gd name="connsiteY2" fmla="*/ 48360 h 138614"/>
              <a:gd name="connsiteX3" fmla="*/ 280126 w 702372"/>
              <a:gd name="connsiteY3" fmla="*/ 86997 h 138614"/>
              <a:gd name="connsiteX4" fmla="*/ 698690 w 702372"/>
              <a:gd name="connsiteY4" fmla="*/ 64 h 138614"/>
              <a:gd name="connsiteX5" fmla="*/ 479749 w 702372"/>
              <a:gd name="connsiteY5" fmla="*/ 103095 h 138614"/>
              <a:gd name="connsiteX6" fmla="*/ 396036 w 702372"/>
              <a:gd name="connsiteY6" fmla="*/ 125633 h 138614"/>
              <a:gd name="connsiteX7" fmla="*/ 460430 w 702372"/>
              <a:gd name="connsiteY7" fmla="*/ 106315 h 138614"/>
              <a:gd name="connsiteX8" fmla="*/ 276906 w 702372"/>
              <a:gd name="connsiteY8" fmla="*/ 138512 h 138614"/>
              <a:gd name="connsiteX9" fmla="*/ 11 w 702372"/>
              <a:gd name="connsiteY9" fmla="*/ 83777 h 13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2372" h="138614">
                <a:moveTo>
                  <a:pt x="11" y="83777"/>
                </a:moveTo>
                <a:cubicBezTo>
                  <a:pt x="-1599" y="75191"/>
                  <a:pt x="171192" y="92900"/>
                  <a:pt x="267247" y="86997"/>
                </a:cubicBezTo>
                <a:cubicBezTo>
                  <a:pt x="363302" y="81094"/>
                  <a:pt x="574194" y="48360"/>
                  <a:pt x="576340" y="48360"/>
                </a:cubicBezTo>
                <a:cubicBezTo>
                  <a:pt x="578486" y="48360"/>
                  <a:pt x="259734" y="95046"/>
                  <a:pt x="280126" y="86997"/>
                </a:cubicBezTo>
                <a:cubicBezTo>
                  <a:pt x="300518" y="78948"/>
                  <a:pt x="665420" y="-2619"/>
                  <a:pt x="698690" y="64"/>
                </a:cubicBezTo>
                <a:cubicBezTo>
                  <a:pt x="731960" y="2747"/>
                  <a:pt x="530191" y="82167"/>
                  <a:pt x="479749" y="103095"/>
                </a:cubicBezTo>
                <a:cubicBezTo>
                  <a:pt x="429307" y="124023"/>
                  <a:pt x="399256" y="125096"/>
                  <a:pt x="396036" y="125633"/>
                </a:cubicBezTo>
                <a:cubicBezTo>
                  <a:pt x="392816" y="126170"/>
                  <a:pt x="480285" y="104169"/>
                  <a:pt x="460430" y="106315"/>
                </a:cubicBezTo>
                <a:cubicBezTo>
                  <a:pt x="440575" y="108462"/>
                  <a:pt x="349350" y="140658"/>
                  <a:pt x="276906" y="138512"/>
                </a:cubicBezTo>
                <a:cubicBezTo>
                  <a:pt x="204462" y="136366"/>
                  <a:pt x="1621" y="92363"/>
                  <a:pt x="11" y="837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C93B984C-C215-B643-2C74-CC20F53AF5D7}"/>
              </a:ext>
            </a:extLst>
          </p:cNvPr>
          <p:cNvSpPr/>
          <p:nvPr/>
        </p:nvSpPr>
        <p:spPr>
          <a:xfrm>
            <a:off x="5031593" y="2959091"/>
            <a:ext cx="1500947" cy="2455781"/>
          </a:xfrm>
          <a:custGeom>
            <a:avLst/>
            <a:gdLst>
              <a:gd name="connsiteX0" fmla="*/ 705819 w 1500947"/>
              <a:gd name="connsiteY0" fmla="*/ 190509 h 2455781"/>
              <a:gd name="connsiteX1" fmla="*/ 1171983 w 1500947"/>
              <a:gd name="connsiteY1" fmla="*/ 1182603 h 2455781"/>
              <a:gd name="connsiteX2" fmla="*/ 1124172 w 1500947"/>
              <a:gd name="connsiteY2" fmla="*/ 1015262 h 2455781"/>
              <a:gd name="connsiteX3" fmla="*/ 1381160 w 1500947"/>
              <a:gd name="connsiteY3" fmla="*/ 1911733 h 2455781"/>
              <a:gd name="connsiteX4" fmla="*/ 1351278 w 1500947"/>
              <a:gd name="connsiteY4" fmla="*/ 1714509 h 2455781"/>
              <a:gd name="connsiteX5" fmla="*/ 1500689 w 1500947"/>
              <a:gd name="connsiteY5" fmla="*/ 2455591 h 2455781"/>
              <a:gd name="connsiteX6" fmla="*/ 1309442 w 1500947"/>
              <a:gd name="connsiteY6" fmla="*/ 1792203 h 2455781"/>
              <a:gd name="connsiteX7" fmla="*/ 1452878 w 1500947"/>
              <a:gd name="connsiteY7" fmla="*/ 2300203 h 2455781"/>
              <a:gd name="connsiteX8" fmla="*/ 897066 w 1500947"/>
              <a:gd name="connsiteY8" fmla="*/ 1015262 h 2455781"/>
              <a:gd name="connsiteX9" fmla="*/ 1022572 w 1500947"/>
              <a:gd name="connsiteY9" fmla="*/ 1218462 h 2455781"/>
              <a:gd name="connsiteX10" fmla="*/ 108172 w 1500947"/>
              <a:gd name="connsiteY10" fmla="*/ 82933 h 2455781"/>
              <a:gd name="connsiteX11" fmla="*/ 586289 w 1500947"/>
              <a:gd name="connsiteY11" fmla="*/ 399685 h 2455781"/>
              <a:gd name="connsiteX12" fmla="*/ 595 w 1500947"/>
              <a:gd name="connsiteY12" fmla="*/ 11215 h 2455781"/>
              <a:gd name="connsiteX13" fmla="*/ 705819 w 1500947"/>
              <a:gd name="connsiteY13" fmla="*/ 190509 h 2455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00947" h="2455781">
                <a:moveTo>
                  <a:pt x="705819" y="190509"/>
                </a:moveTo>
                <a:cubicBezTo>
                  <a:pt x="901050" y="385740"/>
                  <a:pt x="1102257" y="1045144"/>
                  <a:pt x="1171983" y="1182603"/>
                </a:cubicBezTo>
                <a:cubicBezTo>
                  <a:pt x="1241709" y="1320062"/>
                  <a:pt x="1124172" y="1015262"/>
                  <a:pt x="1124172" y="1015262"/>
                </a:cubicBezTo>
                <a:cubicBezTo>
                  <a:pt x="1159035" y="1136784"/>
                  <a:pt x="1343309" y="1795192"/>
                  <a:pt x="1381160" y="1911733"/>
                </a:cubicBezTo>
                <a:cubicBezTo>
                  <a:pt x="1419011" y="2028274"/>
                  <a:pt x="1331357" y="1623866"/>
                  <a:pt x="1351278" y="1714509"/>
                </a:cubicBezTo>
                <a:cubicBezTo>
                  <a:pt x="1371199" y="1805152"/>
                  <a:pt x="1507662" y="2442642"/>
                  <a:pt x="1500689" y="2455591"/>
                </a:cubicBezTo>
                <a:cubicBezTo>
                  <a:pt x="1493716" y="2468540"/>
                  <a:pt x="1317410" y="1818101"/>
                  <a:pt x="1309442" y="1792203"/>
                </a:cubicBezTo>
                <a:cubicBezTo>
                  <a:pt x="1301474" y="1766305"/>
                  <a:pt x="1521607" y="2429693"/>
                  <a:pt x="1452878" y="2300203"/>
                </a:cubicBezTo>
                <a:cubicBezTo>
                  <a:pt x="1384149" y="2170713"/>
                  <a:pt x="968784" y="1195552"/>
                  <a:pt x="897066" y="1015262"/>
                </a:cubicBezTo>
                <a:cubicBezTo>
                  <a:pt x="825348" y="834972"/>
                  <a:pt x="1154054" y="1373850"/>
                  <a:pt x="1022572" y="1218462"/>
                </a:cubicBezTo>
                <a:cubicBezTo>
                  <a:pt x="891090" y="1063074"/>
                  <a:pt x="180886" y="219396"/>
                  <a:pt x="108172" y="82933"/>
                </a:cubicBezTo>
                <a:cubicBezTo>
                  <a:pt x="35458" y="-53530"/>
                  <a:pt x="586289" y="399685"/>
                  <a:pt x="586289" y="399685"/>
                </a:cubicBezTo>
                <a:cubicBezTo>
                  <a:pt x="568360" y="387732"/>
                  <a:pt x="-21319" y="39105"/>
                  <a:pt x="595" y="11215"/>
                </a:cubicBezTo>
                <a:cubicBezTo>
                  <a:pt x="22509" y="-16675"/>
                  <a:pt x="510588" y="-4722"/>
                  <a:pt x="705819" y="19050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C1CD4311-EBE2-720F-2184-BBAE5FEACC92}"/>
              </a:ext>
            </a:extLst>
          </p:cNvPr>
          <p:cNvSpPr/>
          <p:nvPr/>
        </p:nvSpPr>
        <p:spPr>
          <a:xfrm>
            <a:off x="3119645" y="2873304"/>
            <a:ext cx="1925997" cy="1079039"/>
          </a:xfrm>
          <a:custGeom>
            <a:avLst/>
            <a:gdLst>
              <a:gd name="connsiteX0" fmla="*/ 1924496 w 1925997"/>
              <a:gd name="connsiteY0" fmla="*/ 61143 h 1079039"/>
              <a:gd name="connsiteX1" fmla="*/ 1368684 w 1925997"/>
              <a:gd name="connsiteY1" fmla="*/ 485472 h 1079039"/>
              <a:gd name="connsiteX2" fmla="*/ 1494190 w 1925997"/>
              <a:gd name="connsiteY2" fmla="*/ 306178 h 1079039"/>
              <a:gd name="connsiteX3" fmla="*/ 896543 w 1925997"/>
              <a:gd name="connsiteY3" fmla="*/ 927731 h 1079039"/>
              <a:gd name="connsiteX4" fmla="*/ 1195367 w 1925997"/>
              <a:gd name="connsiteY4" fmla="*/ 443637 h 1079039"/>
              <a:gd name="connsiteX5" fmla="*/ 257061 w 1925997"/>
              <a:gd name="connsiteY5" fmla="*/ 1077143 h 1079039"/>
              <a:gd name="connsiteX6" fmla="*/ 681390 w 1925997"/>
              <a:gd name="connsiteY6" fmla="*/ 652814 h 1079039"/>
              <a:gd name="connsiteX7" fmla="*/ 73 w 1925997"/>
              <a:gd name="connsiteY7" fmla="*/ 1065190 h 1079039"/>
              <a:gd name="connsiteX8" fmla="*/ 729202 w 1925997"/>
              <a:gd name="connsiteY8" fmla="*/ 294225 h 1079039"/>
              <a:gd name="connsiteX9" fmla="*/ 203273 w 1925997"/>
              <a:gd name="connsiteY9" fmla="*/ 610978 h 1079039"/>
              <a:gd name="connsiteX10" fmla="*/ 902520 w 1925997"/>
              <a:gd name="connsiteY10" fmla="*/ 73096 h 1079039"/>
              <a:gd name="connsiteX11" fmla="*/ 472214 w 1925997"/>
              <a:gd name="connsiteY11" fmla="*/ 240437 h 1079039"/>
              <a:gd name="connsiteX12" fmla="*/ 1613720 w 1925997"/>
              <a:gd name="connsiteY12" fmla="*/ 1378 h 1079039"/>
              <a:gd name="connsiteX13" fmla="*/ 1171461 w 1925997"/>
              <a:gd name="connsiteY13" fmla="*/ 138837 h 1079039"/>
              <a:gd name="connsiteX14" fmla="*/ 1924496 w 1925997"/>
              <a:gd name="connsiteY14" fmla="*/ 61143 h 107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25997" h="1079039">
                <a:moveTo>
                  <a:pt x="1924496" y="61143"/>
                </a:moveTo>
                <a:cubicBezTo>
                  <a:pt x="1957367" y="118916"/>
                  <a:pt x="1440402" y="444633"/>
                  <a:pt x="1368684" y="485472"/>
                </a:cubicBezTo>
                <a:cubicBezTo>
                  <a:pt x="1296966" y="526311"/>
                  <a:pt x="1572880" y="232468"/>
                  <a:pt x="1494190" y="306178"/>
                </a:cubicBezTo>
                <a:cubicBezTo>
                  <a:pt x="1415500" y="379888"/>
                  <a:pt x="946347" y="904821"/>
                  <a:pt x="896543" y="927731"/>
                </a:cubicBezTo>
                <a:cubicBezTo>
                  <a:pt x="846739" y="950641"/>
                  <a:pt x="1301947" y="418735"/>
                  <a:pt x="1195367" y="443637"/>
                </a:cubicBezTo>
                <a:cubicBezTo>
                  <a:pt x="1088787" y="468539"/>
                  <a:pt x="342724" y="1042280"/>
                  <a:pt x="257061" y="1077143"/>
                </a:cubicBezTo>
                <a:cubicBezTo>
                  <a:pt x="171398" y="1112006"/>
                  <a:pt x="724221" y="654806"/>
                  <a:pt x="681390" y="652814"/>
                </a:cubicBezTo>
                <a:cubicBezTo>
                  <a:pt x="638559" y="650822"/>
                  <a:pt x="-7896" y="1124955"/>
                  <a:pt x="73" y="1065190"/>
                </a:cubicBezTo>
                <a:cubicBezTo>
                  <a:pt x="8042" y="1005425"/>
                  <a:pt x="695335" y="369927"/>
                  <a:pt x="729202" y="294225"/>
                </a:cubicBezTo>
                <a:cubicBezTo>
                  <a:pt x="763069" y="218523"/>
                  <a:pt x="174387" y="647833"/>
                  <a:pt x="203273" y="610978"/>
                </a:cubicBezTo>
                <a:cubicBezTo>
                  <a:pt x="232159" y="574123"/>
                  <a:pt x="857696" y="134853"/>
                  <a:pt x="902520" y="73096"/>
                </a:cubicBezTo>
                <a:cubicBezTo>
                  <a:pt x="947343" y="11339"/>
                  <a:pt x="353681" y="252390"/>
                  <a:pt x="472214" y="240437"/>
                </a:cubicBezTo>
                <a:cubicBezTo>
                  <a:pt x="590747" y="228484"/>
                  <a:pt x="1497179" y="18311"/>
                  <a:pt x="1613720" y="1378"/>
                </a:cubicBezTo>
                <a:cubicBezTo>
                  <a:pt x="1730261" y="-15555"/>
                  <a:pt x="1121657" y="128876"/>
                  <a:pt x="1171461" y="138837"/>
                </a:cubicBezTo>
                <a:cubicBezTo>
                  <a:pt x="1221265" y="148798"/>
                  <a:pt x="1891625" y="3370"/>
                  <a:pt x="1924496" y="6114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937D20EB-92CD-0D0E-42C0-36EEC9C5C3A8}"/>
              </a:ext>
            </a:extLst>
          </p:cNvPr>
          <p:cNvSpPr/>
          <p:nvPr/>
        </p:nvSpPr>
        <p:spPr>
          <a:xfrm>
            <a:off x="2818983" y="3823713"/>
            <a:ext cx="577307" cy="1974242"/>
          </a:xfrm>
          <a:custGeom>
            <a:avLst/>
            <a:gdLst>
              <a:gd name="connsiteX0" fmla="*/ 575652 w 577307"/>
              <a:gd name="connsiteY0" fmla="*/ 25134 h 1974242"/>
              <a:gd name="connsiteX1" fmla="*/ 270852 w 577307"/>
              <a:gd name="connsiteY1" fmla="*/ 790122 h 1974242"/>
              <a:gd name="connsiteX2" fmla="*/ 306711 w 577307"/>
              <a:gd name="connsiteY2" fmla="*/ 658640 h 1974242"/>
              <a:gd name="connsiteX3" fmla="*/ 97535 w 577307"/>
              <a:gd name="connsiteY3" fmla="*/ 1555111 h 1974242"/>
              <a:gd name="connsiteX4" fmla="*/ 115464 w 577307"/>
              <a:gd name="connsiteY4" fmla="*/ 1405699 h 1974242"/>
              <a:gd name="connsiteX5" fmla="*/ 67652 w 577307"/>
              <a:gd name="connsiteY5" fmla="*/ 1943581 h 1974242"/>
              <a:gd name="connsiteX6" fmla="*/ 91558 w 577307"/>
              <a:gd name="connsiteY6" fmla="*/ 1298122 h 1974242"/>
              <a:gd name="connsiteX7" fmla="*/ 19841 w 577307"/>
              <a:gd name="connsiteY7" fmla="*/ 1955534 h 1974242"/>
              <a:gd name="connsiteX8" fmla="*/ 13864 w 577307"/>
              <a:gd name="connsiteY8" fmla="*/ 395675 h 1974242"/>
              <a:gd name="connsiteX9" fmla="*/ 19841 w 577307"/>
              <a:gd name="connsiteY9" fmla="*/ 568993 h 1974242"/>
              <a:gd name="connsiteX10" fmla="*/ 258899 w 577307"/>
              <a:gd name="connsiteY10" fmla="*/ 1228 h 1974242"/>
              <a:gd name="connsiteX11" fmla="*/ 115464 w 577307"/>
              <a:gd name="connsiteY11" fmla="*/ 407628 h 1974242"/>
              <a:gd name="connsiteX12" fmla="*/ 575652 w 577307"/>
              <a:gd name="connsiteY12" fmla="*/ 25134 h 1974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7307" h="1974242">
                <a:moveTo>
                  <a:pt x="575652" y="25134"/>
                </a:moveTo>
                <a:cubicBezTo>
                  <a:pt x="601550" y="88883"/>
                  <a:pt x="315675" y="684538"/>
                  <a:pt x="270852" y="790122"/>
                </a:cubicBezTo>
                <a:cubicBezTo>
                  <a:pt x="226029" y="895706"/>
                  <a:pt x="335597" y="531142"/>
                  <a:pt x="306711" y="658640"/>
                </a:cubicBezTo>
                <a:cubicBezTo>
                  <a:pt x="277825" y="786138"/>
                  <a:pt x="129409" y="1430601"/>
                  <a:pt x="97535" y="1555111"/>
                </a:cubicBezTo>
                <a:cubicBezTo>
                  <a:pt x="65660" y="1679621"/>
                  <a:pt x="120444" y="1340954"/>
                  <a:pt x="115464" y="1405699"/>
                </a:cubicBezTo>
                <a:cubicBezTo>
                  <a:pt x="110484" y="1470444"/>
                  <a:pt x="71636" y="1961511"/>
                  <a:pt x="67652" y="1943581"/>
                </a:cubicBezTo>
                <a:cubicBezTo>
                  <a:pt x="63668" y="1925652"/>
                  <a:pt x="99526" y="1296130"/>
                  <a:pt x="91558" y="1298122"/>
                </a:cubicBezTo>
                <a:cubicBezTo>
                  <a:pt x="83590" y="1300114"/>
                  <a:pt x="32790" y="2105942"/>
                  <a:pt x="19841" y="1955534"/>
                </a:cubicBezTo>
                <a:cubicBezTo>
                  <a:pt x="6892" y="1805126"/>
                  <a:pt x="13864" y="626765"/>
                  <a:pt x="13864" y="395675"/>
                </a:cubicBezTo>
                <a:cubicBezTo>
                  <a:pt x="13864" y="164585"/>
                  <a:pt x="-20998" y="634734"/>
                  <a:pt x="19841" y="568993"/>
                </a:cubicBezTo>
                <a:cubicBezTo>
                  <a:pt x="60680" y="503252"/>
                  <a:pt x="242962" y="28122"/>
                  <a:pt x="258899" y="1228"/>
                </a:cubicBezTo>
                <a:cubicBezTo>
                  <a:pt x="274836" y="-25666"/>
                  <a:pt x="64664" y="397667"/>
                  <a:pt x="115464" y="407628"/>
                </a:cubicBezTo>
                <a:cubicBezTo>
                  <a:pt x="166264" y="417589"/>
                  <a:pt x="549754" y="-38615"/>
                  <a:pt x="575652" y="2513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737FA1F9-05DF-C5FB-5EDD-50BE04AF7DBF}"/>
              </a:ext>
            </a:extLst>
          </p:cNvPr>
          <p:cNvSpPr/>
          <p:nvPr/>
        </p:nvSpPr>
        <p:spPr>
          <a:xfrm>
            <a:off x="2606645" y="4803848"/>
            <a:ext cx="1445824" cy="2870255"/>
          </a:xfrm>
          <a:custGeom>
            <a:avLst/>
            <a:gdLst>
              <a:gd name="connsiteX0" fmla="*/ 321826 w 1445824"/>
              <a:gd name="connsiteY0" fmla="*/ 461423 h 2870255"/>
              <a:gd name="connsiteX1" fmla="*/ 590767 w 1445824"/>
              <a:gd name="connsiteY1" fmla="*/ 1602928 h 2870255"/>
              <a:gd name="connsiteX2" fmla="*/ 578814 w 1445824"/>
              <a:gd name="connsiteY2" fmla="*/ 1459493 h 2870255"/>
              <a:gd name="connsiteX3" fmla="*/ 1033026 w 1445824"/>
              <a:gd name="connsiteY3" fmla="*/ 2194599 h 2870255"/>
              <a:gd name="connsiteX4" fmla="*/ 835802 w 1445824"/>
              <a:gd name="connsiteY4" fmla="*/ 1997376 h 2870255"/>
              <a:gd name="connsiteX5" fmla="*/ 1445402 w 1445824"/>
              <a:gd name="connsiteY5" fmla="*/ 2863964 h 2870255"/>
              <a:gd name="connsiteX6" fmla="*/ 728226 w 1445824"/>
              <a:gd name="connsiteY6" fmla="*/ 2397799 h 2870255"/>
              <a:gd name="connsiteX7" fmla="*/ 889590 w 1445824"/>
              <a:gd name="connsiteY7" fmla="*/ 2577093 h 2870255"/>
              <a:gd name="connsiteX8" fmla="*/ 411473 w 1445824"/>
              <a:gd name="connsiteY8" fmla="*/ 1728434 h 2870255"/>
              <a:gd name="connsiteX9" fmla="*/ 435379 w 1445824"/>
              <a:gd name="connsiteY9" fmla="*/ 1764293 h 2870255"/>
              <a:gd name="connsiteX10" fmla="*/ 5073 w 1445824"/>
              <a:gd name="connsiteY10" fmla="*/ 951493 h 2870255"/>
              <a:gd name="connsiteX11" fmla="*/ 196320 w 1445824"/>
              <a:gd name="connsiteY11" fmla="*/ 1220434 h 2870255"/>
              <a:gd name="connsiteX12" fmla="*/ 148508 w 1445824"/>
              <a:gd name="connsiteY12" fmla="*/ 706458 h 2870255"/>
              <a:gd name="connsiteX13" fmla="*/ 226202 w 1445824"/>
              <a:gd name="connsiteY13" fmla="*/ 754270 h 2870255"/>
              <a:gd name="connsiteX14" fmla="*/ 196320 w 1445824"/>
              <a:gd name="connsiteY14" fmla="*/ 1234 h 2870255"/>
              <a:gd name="connsiteX15" fmla="*/ 303896 w 1445824"/>
              <a:gd name="connsiteY15" fmla="*/ 574976 h 2870255"/>
              <a:gd name="connsiteX16" fmla="*/ 321826 w 1445824"/>
              <a:gd name="connsiteY16" fmla="*/ 461423 h 287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45824" h="2870255">
                <a:moveTo>
                  <a:pt x="321826" y="461423"/>
                </a:moveTo>
                <a:cubicBezTo>
                  <a:pt x="369638" y="632748"/>
                  <a:pt x="547936" y="1436583"/>
                  <a:pt x="590767" y="1602928"/>
                </a:cubicBezTo>
                <a:cubicBezTo>
                  <a:pt x="633598" y="1769273"/>
                  <a:pt x="505104" y="1360881"/>
                  <a:pt x="578814" y="1459493"/>
                </a:cubicBezTo>
                <a:cubicBezTo>
                  <a:pt x="652524" y="1558105"/>
                  <a:pt x="990195" y="2104952"/>
                  <a:pt x="1033026" y="2194599"/>
                </a:cubicBezTo>
                <a:cubicBezTo>
                  <a:pt x="1075857" y="2284246"/>
                  <a:pt x="767073" y="1885815"/>
                  <a:pt x="835802" y="1997376"/>
                </a:cubicBezTo>
                <a:cubicBezTo>
                  <a:pt x="904531" y="2108937"/>
                  <a:pt x="1463331" y="2797227"/>
                  <a:pt x="1445402" y="2863964"/>
                </a:cubicBezTo>
                <a:cubicBezTo>
                  <a:pt x="1427473" y="2930701"/>
                  <a:pt x="820861" y="2445611"/>
                  <a:pt x="728226" y="2397799"/>
                </a:cubicBezTo>
                <a:cubicBezTo>
                  <a:pt x="635591" y="2349987"/>
                  <a:pt x="942382" y="2688654"/>
                  <a:pt x="889590" y="2577093"/>
                </a:cubicBezTo>
                <a:cubicBezTo>
                  <a:pt x="836798" y="2465532"/>
                  <a:pt x="487175" y="1863901"/>
                  <a:pt x="411473" y="1728434"/>
                </a:cubicBezTo>
                <a:cubicBezTo>
                  <a:pt x="335771" y="1592967"/>
                  <a:pt x="503112" y="1893783"/>
                  <a:pt x="435379" y="1764293"/>
                </a:cubicBezTo>
                <a:cubicBezTo>
                  <a:pt x="367646" y="1634803"/>
                  <a:pt x="44916" y="1042136"/>
                  <a:pt x="5073" y="951493"/>
                </a:cubicBezTo>
                <a:cubicBezTo>
                  <a:pt x="-34770" y="860850"/>
                  <a:pt x="172414" y="1261273"/>
                  <a:pt x="196320" y="1220434"/>
                </a:cubicBezTo>
                <a:cubicBezTo>
                  <a:pt x="220226" y="1179595"/>
                  <a:pt x="143528" y="784152"/>
                  <a:pt x="148508" y="706458"/>
                </a:cubicBezTo>
                <a:cubicBezTo>
                  <a:pt x="153488" y="628764"/>
                  <a:pt x="218233" y="871807"/>
                  <a:pt x="226202" y="754270"/>
                </a:cubicBezTo>
                <a:cubicBezTo>
                  <a:pt x="234171" y="636733"/>
                  <a:pt x="183371" y="31116"/>
                  <a:pt x="196320" y="1234"/>
                </a:cubicBezTo>
                <a:cubicBezTo>
                  <a:pt x="209269" y="-28648"/>
                  <a:pt x="285967" y="493298"/>
                  <a:pt x="303896" y="574976"/>
                </a:cubicBezTo>
                <a:cubicBezTo>
                  <a:pt x="321825" y="656654"/>
                  <a:pt x="274014" y="290098"/>
                  <a:pt x="321826" y="46142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6EEA08DB-5823-559D-F7C5-B96DA78E247F}"/>
              </a:ext>
            </a:extLst>
          </p:cNvPr>
          <p:cNvSpPr/>
          <p:nvPr/>
        </p:nvSpPr>
        <p:spPr>
          <a:xfrm>
            <a:off x="4187966" y="6984479"/>
            <a:ext cx="1896122" cy="868888"/>
          </a:xfrm>
          <a:custGeom>
            <a:avLst/>
            <a:gdLst>
              <a:gd name="connsiteX0" fmla="*/ 1657022 w 1896122"/>
              <a:gd name="connsiteY0" fmla="*/ 85686 h 868888"/>
              <a:gd name="connsiteX1" fmla="*/ 1113163 w 1896122"/>
              <a:gd name="connsiteY1" fmla="*/ 569780 h 868888"/>
              <a:gd name="connsiteX2" fmla="*/ 1298434 w 1896122"/>
              <a:gd name="connsiteY2" fmla="*/ 510015 h 868888"/>
              <a:gd name="connsiteX3" fmla="*/ 802387 w 1896122"/>
              <a:gd name="connsiteY3" fmla="*/ 713215 h 868888"/>
              <a:gd name="connsiteX4" fmla="*/ 987658 w 1896122"/>
              <a:gd name="connsiteY4" fmla="*/ 707239 h 868888"/>
              <a:gd name="connsiteX5" fmla="*/ 342199 w 1896122"/>
              <a:gd name="connsiteY5" fmla="*/ 731145 h 868888"/>
              <a:gd name="connsiteX6" fmla="*/ 527469 w 1896122"/>
              <a:gd name="connsiteY6" fmla="*/ 737121 h 868888"/>
              <a:gd name="connsiteX7" fmla="*/ 1540 w 1896122"/>
              <a:gd name="connsiteY7" fmla="*/ 713215 h 868888"/>
              <a:gd name="connsiteX8" fmla="*/ 360128 w 1896122"/>
              <a:gd name="connsiteY8" fmla="*/ 743097 h 868888"/>
              <a:gd name="connsiteX9" fmla="*/ 162905 w 1896122"/>
              <a:gd name="connsiteY9" fmla="*/ 743097 h 868888"/>
              <a:gd name="connsiteX10" fmla="*/ 419893 w 1896122"/>
              <a:gd name="connsiteY10" fmla="*/ 868603 h 868888"/>
              <a:gd name="connsiteX11" fmla="*/ 1119140 w 1896122"/>
              <a:gd name="connsiteY11" fmla="*/ 778956 h 868888"/>
              <a:gd name="connsiteX12" fmla="*/ 969728 w 1896122"/>
              <a:gd name="connsiteY12" fmla="*/ 832745 h 868888"/>
              <a:gd name="connsiteX13" fmla="*/ 1698858 w 1896122"/>
              <a:gd name="connsiteY13" fmla="*/ 318768 h 868888"/>
              <a:gd name="connsiteX14" fmla="*/ 1549446 w 1896122"/>
              <a:gd name="connsiteY14" fmla="*/ 456227 h 868888"/>
              <a:gd name="connsiteX15" fmla="*/ 1896081 w 1896122"/>
              <a:gd name="connsiteY15" fmla="*/ 2015 h 868888"/>
              <a:gd name="connsiteX16" fmla="*/ 1573352 w 1896122"/>
              <a:gd name="connsiteY16" fmla="*/ 282909 h 868888"/>
              <a:gd name="connsiteX17" fmla="*/ 1657022 w 1896122"/>
              <a:gd name="connsiteY17" fmla="*/ 85686 h 868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96122" h="868888">
                <a:moveTo>
                  <a:pt x="1657022" y="85686"/>
                </a:moveTo>
                <a:cubicBezTo>
                  <a:pt x="1580324" y="133498"/>
                  <a:pt x="1172928" y="499059"/>
                  <a:pt x="1113163" y="569780"/>
                </a:cubicBezTo>
                <a:cubicBezTo>
                  <a:pt x="1053398" y="640501"/>
                  <a:pt x="1350230" y="486109"/>
                  <a:pt x="1298434" y="510015"/>
                </a:cubicBezTo>
                <a:cubicBezTo>
                  <a:pt x="1246638" y="533921"/>
                  <a:pt x="854183" y="680344"/>
                  <a:pt x="802387" y="713215"/>
                </a:cubicBezTo>
                <a:cubicBezTo>
                  <a:pt x="750591" y="746086"/>
                  <a:pt x="987658" y="707239"/>
                  <a:pt x="987658" y="707239"/>
                </a:cubicBezTo>
                <a:lnTo>
                  <a:pt x="342199" y="731145"/>
                </a:lnTo>
                <a:cubicBezTo>
                  <a:pt x="265501" y="736125"/>
                  <a:pt x="527469" y="737121"/>
                  <a:pt x="527469" y="737121"/>
                </a:cubicBezTo>
                <a:lnTo>
                  <a:pt x="1540" y="713215"/>
                </a:lnTo>
                <a:cubicBezTo>
                  <a:pt x="-26350" y="714211"/>
                  <a:pt x="333234" y="738117"/>
                  <a:pt x="360128" y="743097"/>
                </a:cubicBezTo>
                <a:cubicBezTo>
                  <a:pt x="387022" y="748077"/>
                  <a:pt x="152944" y="722179"/>
                  <a:pt x="162905" y="743097"/>
                </a:cubicBezTo>
                <a:cubicBezTo>
                  <a:pt x="172866" y="764015"/>
                  <a:pt x="260521" y="862627"/>
                  <a:pt x="419893" y="868603"/>
                </a:cubicBezTo>
                <a:cubicBezTo>
                  <a:pt x="579265" y="874579"/>
                  <a:pt x="1027501" y="784932"/>
                  <a:pt x="1119140" y="778956"/>
                </a:cubicBezTo>
                <a:cubicBezTo>
                  <a:pt x="1210779" y="772980"/>
                  <a:pt x="873108" y="909443"/>
                  <a:pt x="969728" y="832745"/>
                </a:cubicBezTo>
                <a:cubicBezTo>
                  <a:pt x="1066348" y="756047"/>
                  <a:pt x="1602238" y="381521"/>
                  <a:pt x="1698858" y="318768"/>
                </a:cubicBezTo>
                <a:cubicBezTo>
                  <a:pt x="1795478" y="256015"/>
                  <a:pt x="1516576" y="509019"/>
                  <a:pt x="1549446" y="456227"/>
                </a:cubicBezTo>
                <a:cubicBezTo>
                  <a:pt x="1582316" y="403435"/>
                  <a:pt x="1892097" y="30901"/>
                  <a:pt x="1896081" y="2015"/>
                </a:cubicBezTo>
                <a:cubicBezTo>
                  <a:pt x="1900065" y="-26871"/>
                  <a:pt x="1613195" y="263984"/>
                  <a:pt x="1573352" y="282909"/>
                </a:cubicBezTo>
                <a:cubicBezTo>
                  <a:pt x="1533509" y="301835"/>
                  <a:pt x="1733720" y="37874"/>
                  <a:pt x="1657022" y="8568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E078974D-1E7F-6592-A910-7A0D82DD7520}"/>
              </a:ext>
            </a:extLst>
          </p:cNvPr>
          <p:cNvSpPr/>
          <p:nvPr/>
        </p:nvSpPr>
        <p:spPr>
          <a:xfrm>
            <a:off x="5879072" y="5715278"/>
            <a:ext cx="477068" cy="1583112"/>
          </a:xfrm>
          <a:custGeom>
            <a:avLst/>
            <a:gdLst>
              <a:gd name="connsiteX0" fmla="*/ 476849 w 477068"/>
              <a:gd name="connsiteY0" fmla="*/ 449910 h 1583112"/>
              <a:gd name="connsiteX1" fmla="*/ 364653 w 477068"/>
              <a:gd name="connsiteY1" fmla="*/ 1089429 h 1583112"/>
              <a:gd name="connsiteX2" fmla="*/ 392702 w 477068"/>
              <a:gd name="connsiteY2" fmla="*/ 988452 h 1583112"/>
              <a:gd name="connsiteX3" fmla="*/ 44894 w 477068"/>
              <a:gd name="connsiteY3" fmla="*/ 1583093 h 1583112"/>
              <a:gd name="connsiteX4" fmla="*/ 201968 w 477068"/>
              <a:gd name="connsiteY4" fmla="*/ 1010891 h 1583112"/>
              <a:gd name="connsiteX5" fmla="*/ 15 w 477068"/>
              <a:gd name="connsiteY5" fmla="*/ 1386749 h 1583112"/>
              <a:gd name="connsiteX6" fmla="*/ 190749 w 477068"/>
              <a:gd name="connsiteY6" fmla="*/ 466739 h 1583112"/>
              <a:gd name="connsiteX7" fmla="*/ 168310 w 477068"/>
              <a:gd name="connsiteY7" fmla="*/ 764059 h 1583112"/>
              <a:gd name="connsiteX8" fmla="*/ 454410 w 477068"/>
              <a:gd name="connsiteY8" fmla="*/ 1124 h 1583112"/>
              <a:gd name="connsiteX9" fmla="*/ 330994 w 477068"/>
              <a:gd name="connsiteY9" fmla="*/ 590155 h 1583112"/>
              <a:gd name="connsiteX10" fmla="*/ 476849 w 477068"/>
              <a:gd name="connsiteY10" fmla="*/ 449910 h 1583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7068" h="1583112">
                <a:moveTo>
                  <a:pt x="476849" y="449910"/>
                </a:moveTo>
                <a:cubicBezTo>
                  <a:pt x="482459" y="533122"/>
                  <a:pt x="378677" y="999672"/>
                  <a:pt x="364653" y="1089429"/>
                </a:cubicBezTo>
                <a:cubicBezTo>
                  <a:pt x="350629" y="1179186"/>
                  <a:pt x="445995" y="906175"/>
                  <a:pt x="392702" y="988452"/>
                </a:cubicBezTo>
                <a:cubicBezTo>
                  <a:pt x="339409" y="1070729"/>
                  <a:pt x="76683" y="1579353"/>
                  <a:pt x="44894" y="1583093"/>
                </a:cubicBezTo>
                <a:cubicBezTo>
                  <a:pt x="13105" y="1586833"/>
                  <a:pt x="209448" y="1043615"/>
                  <a:pt x="201968" y="1010891"/>
                </a:cubicBezTo>
                <a:cubicBezTo>
                  <a:pt x="194488" y="978167"/>
                  <a:pt x="1885" y="1477441"/>
                  <a:pt x="15" y="1386749"/>
                </a:cubicBezTo>
                <a:cubicBezTo>
                  <a:pt x="-1855" y="1296057"/>
                  <a:pt x="162700" y="570521"/>
                  <a:pt x="190749" y="466739"/>
                </a:cubicBezTo>
                <a:cubicBezTo>
                  <a:pt x="218798" y="362957"/>
                  <a:pt x="124366" y="841662"/>
                  <a:pt x="168310" y="764059"/>
                </a:cubicBezTo>
                <a:cubicBezTo>
                  <a:pt x="212253" y="686457"/>
                  <a:pt x="427296" y="30108"/>
                  <a:pt x="454410" y="1124"/>
                </a:cubicBezTo>
                <a:cubicBezTo>
                  <a:pt x="481524" y="-27860"/>
                  <a:pt x="328189" y="512553"/>
                  <a:pt x="330994" y="590155"/>
                </a:cubicBezTo>
                <a:cubicBezTo>
                  <a:pt x="333799" y="667757"/>
                  <a:pt x="471239" y="366698"/>
                  <a:pt x="476849" y="44991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45E369BF-B054-44A6-346B-DE388A282660}"/>
              </a:ext>
            </a:extLst>
          </p:cNvPr>
          <p:cNvSpPr/>
          <p:nvPr/>
        </p:nvSpPr>
        <p:spPr>
          <a:xfrm>
            <a:off x="5063994" y="5072361"/>
            <a:ext cx="315575" cy="85032"/>
          </a:xfrm>
          <a:custGeom>
            <a:avLst/>
            <a:gdLst>
              <a:gd name="connsiteX0" fmla="*/ 131 w 315575"/>
              <a:gd name="connsiteY0" fmla="*/ 4464 h 85032"/>
              <a:gd name="connsiteX1" fmla="*/ 123956 w 315575"/>
              <a:gd name="connsiteY1" fmla="*/ 7639 h 85032"/>
              <a:gd name="connsiteX2" fmla="*/ 314456 w 315575"/>
              <a:gd name="connsiteY2" fmla="*/ 83839 h 85032"/>
              <a:gd name="connsiteX3" fmla="*/ 200156 w 315575"/>
              <a:gd name="connsiteY3" fmla="*/ 52089 h 85032"/>
              <a:gd name="connsiteX4" fmla="*/ 146181 w 315575"/>
              <a:gd name="connsiteY4" fmla="*/ 23514 h 85032"/>
              <a:gd name="connsiteX5" fmla="*/ 131 w 315575"/>
              <a:gd name="connsiteY5" fmla="*/ 4464 h 85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5575" h="85032">
                <a:moveTo>
                  <a:pt x="131" y="4464"/>
                </a:moveTo>
                <a:cubicBezTo>
                  <a:pt x="-3573" y="1818"/>
                  <a:pt x="71569" y="-5590"/>
                  <a:pt x="123956" y="7639"/>
                </a:cubicBezTo>
                <a:cubicBezTo>
                  <a:pt x="176344" y="20868"/>
                  <a:pt x="301756" y="76431"/>
                  <a:pt x="314456" y="83839"/>
                </a:cubicBezTo>
                <a:cubicBezTo>
                  <a:pt x="327156" y="91247"/>
                  <a:pt x="228202" y="62143"/>
                  <a:pt x="200156" y="52089"/>
                </a:cubicBezTo>
                <a:cubicBezTo>
                  <a:pt x="172110" y="42035"/>
                  <a:pt x="173168" y="30922"/>
                  <a:pt x="146181" y="23514"/>
                </a:cubicBezTo>
                <a:cubicBezTo>
                  <a:pt x="119194" y="16106"/>
                  <a:pt x="3835" y="7110"/>
                  <a:pt x="131" y="44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B7CDB9B2-550E-7781-831B-E87BCD6EB88F}"/>
              </a:ext>
            </a:extLst>
          </p:cNvPr>
          <p:cNvSpPr/>
          <p:nvPr/>
        </p:nvSpPr>
        <p:spPr>
          <a:xfrm>
            <a:off x="5089525" y="5067300"/>
            <a:ext cx="563046" cy="51288"/>
          </a:xfrm>
          <a:custGeom>
            <a:avLst/>
            <a:gdLst>
              <a:gd name="connsiteX0" fmla="*/ 0 w 563046"/>
              <a:gd name="connsiteY0" fmla="*/ 6350 h 51288"/>
              <a:gd name="connsiteX1" fmla="*/ 215900 w 563046"/>
              <a:gd name="connsiteY1" fmla="*/ 19050 h 51288"/>
              <a:gd name="connsiteX2" fmla="*/ 447675 w 563046"/>
              <a:gd name="connsiteY2" fmla="*/ 50800 h 51288"/>
              <a:gd name="connsiteX3" fmla="*/ 561975 w 563046"/>
              <a:gd name="connsiteY3" fmla="*/ 38100 h 51288"/>
              <a:gd name="connsiteX4" fmla="*/ 508000 w 563046"/>
              <a:gd name="connsiteY4" fmla="*/ 34925 h 51288"/>
              <a:gd name="connsiteX5" fmla="*/ 323850 w 563046"/>
              <a:gd name="connsiteY5" fmla="*/ 25400 h 51288"/>
              <a:gd name="connsiteX6" fmla="*/ 276225 w 563046"/>
              <a:gd name="connsiteY6" fmla="*/ 9525 h 51288"/>
              <a:gd name="connsiteX7" fmla="*/ 203200 w 563046"/>
              <a:gd name="connsiteY7" fmla="*/ 0 h 51288"/>
              <a:gd name="connsiteX8" fmla="*/ 0 w 563046"/>
              <a:gd name="connsiteY8" fmla="*/ 6350 h 5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3046" h="51288">
                <a:moveTo>
                  <a:pt x="0" y="6350"/>
                </a:moveTo>
                <a:cubicBezTo>
                  <a:pt x="70644" y="8996"/>
                  <a:pt x="141288" y="11642"/>
                  <a:pt x="215900" y="19050"/>
                </a:cubicBezTo>
                <a:cubicBezTo>
                  <a:pt x="290513" y="26458"/>
                  <a:pt x="389996" y="47625"/>
                  <a:pt x="447675" y="50800"/>
                </a:cubicBezTo>
                <a:cubicBezTo>
                  <a:pt x="505354" y="53975"/>
                  <a:pt x="551921" y="40746"/>
                  <a:pt x="561975" y="38100"/>
                </a:cubicBezTo>
                <a:cubicBezTo>
                  <a:pt x="572029" y="35454"/>
                  <a:pt x="508000" y="34925"/>
                  <a:pt x="508000" y="34925"/>
                </a:cubicBezTo>
                <a:cubicBezTo>
                  <a:pt x="468313" y="32808"/>
                  <a:pt x="362479" y="29633"/>
                  <a:pt x="323850" y="25400"/>
                </a:cubicBezTo>
                <a:cubicBezTo>
                  <a:pt x="285221" y="21167"/>
                  <a:pt x="296333" y="13758"/>
                  <a:pt x="276225" y="9525"/>
                </a:cubicBezTo>
                <a:cubicBezTo>
                  <a:pt x="256117" y="5292"/>
                  <a:pt x="203200" y="0"/>
                  <a:pt x="203200" y="0"/>
                </a:cubicBezTo>
                <a:lnTo>
                  <a:pt x="0" y="63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5BBD71B8-94AB-ED6C-A5E7-156C425E597F}"/>
              </a:ext>
            </a:extLst>
          </p:cNvPr>
          <p:cNvSpPr/>
          <p:nvPr/>
        </p:nvSpPr>
        <p:spPr>
          <a:xfrm>
            <a:off x="5667308" y="4977731"/>
            <a:ext cx="302037" cy="76930"/>
          </a:xfrm>
          <a:custGeom>
            <a:avLst/>
            <a:gdLst>
              <a:gd name="connsiteX0" fmla="*/ 67 w 302037"/>
              <a:gd name="connsiteY0" fmla="*/ 76869 h 76930"/>
              <a:gd name="connsiteX1" fmla="*/ 123892 w 302037"/>
              <a:gd name="connsiteY1" fmla="*/ 3844 h 76930"/>
              <a:gd name="connsiteX2" fmla="*/ 301692 w 302037"/>
              <a:gd name="connsiteY2" fmla="*/ 10194 h 76930"/>
              <a:gd name="connsiteX3" fmla="*/ 168342 w 302037"/>
              <a:gd name="connsiteY3" fmla="*/ 10194 h 76930"/>
              <a:gd name="connsiteX4" fmla="*/ 139767 w 302037"/>
              <a:gd name="connsiteY4" fmla="*/ 16544 h 76930"/>
              <a:gd name="connsiteX5" fmla="*/ 67 w 302037"/>
              <a:gd name="connsiteY5" fmla="*/ 76869 h 76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037" h="76930">
                <a:moveTo>
                  <a:pt x="67" y="76869"/>
                </a:moveTo>
                <a:cubicBezTo>
                  <a:pt x="-2579" y="74752"/>
                  <a:pt x="73621" y="14956"/>
                  <a:pt x="123892" y="3844"/>
                </a:cubicBezTo>
                <a:cubicBezTo>
                  <a:pt x="174163" y="-7268"/>
                  <a:pt x="294284" y="9136"/>
                  <a:pt x="301692" y="10194"/>
                </a:cubicBezTo>
                <a:cubicBezTo>
                  <a:pt x="309100" y="11252"/>
                  <a:pt x="195329" y="9136"/>
                  <a:pt x="168342" y="10194"/>
                </a:cubicBezTo>
                <a:cubicBezTo>
                  <a:pt x="141355" y="11252"/>
                  <a:pt x="163050" y="7548"/>
                  <a:pt x="139767" y="16544"/>
                </a:cubicBezTo>
                <a:cubicBezTo>
                  <a:pt x="116484" y="25540"/>
                  <a:pt x="2713" y="78986"/>
                  <a:pt x="67" y="768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2FE5BC7C-5E3A-3951-452E-156EE8FB04AE}"/>
              </a:ext>
            </a:extLst>
          </p:cNvPr>
          <p:cNvSpPr/>
          <p:nvPr/>
        </p:nvSpPr>
        <p:spPr>
          <a:xfrm>
            <a:off x="4252625" y="4836780"/>
            <a:ext cx="97656" cy="286988"/>
          </a:xfrm>
          <a:custGeom>
            <a:avLst/>
            <a:gdLst>
              <a:gd name="connsiteX0" fmla="*/ 76261 w 97656"/>
              <a:gd name="connsiteY0" fmla="*/ 106 h 286988"/>
              <a:gd name="connsiteX1" fmla="*/ 79889 w 97656"/>
              <a:gd name="connsiteY1" fmla="*/ 167020 h 286988"/>
              <a:gd name="connsiteX2" fmla="*/ 61 w 97656"/>
              <a:gd name="connsiteY2" fmla="*/ 286763 h 286988"/>
              <a:gd name="connsiteX3" fmla="*/ 94404 w 97656"/>
              <a:gd name="connsiteY3" fmla="*/ 192420 h 286988"/>
              <a:gd name="connsiteX4" fmla="*/ 76261 w 97656"/>
              <a:gd name="connsiteY4" fmla="*/ 106 h 286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656" h="286988">
                <a:moveTo>
                  <a:pt x="76261" y="106"/>
                </a:moveTo>
                <a:cubicBezTo>
                  <a:pt x="73842" y="-4127"/>
                  <a:pt x="92589" y="119244"/>
                  <a:pt x="79889" y="167020"/>
                </a:cubicBezTo>
                <a:cubicBezTo>
                  <a:pt x="67189" y="214796"/>
                  <a:pt x="-2358" y="282530"/>
                  <a:pt x="61" y="286763"/>
                </a:cubicBezTo>
                <a:cubicBezTo>
                  <a:pt x="2480" y="290996"/>
                  <a:pt x="81704" y="234753"/>
                  <a:pt x="94404" y="192420"/>
                </a:cubicBezTo>
                <a:cubicBezTo>
                  <a:pt x="107104" y="150087"/>
                  <a:pt x="78680" y="4339"/>
                  <a:pt x="76261" y="10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83C72623-416B-7764-EEE5-25B906869024}"/>
              </a:ext>
            </a:extLst>
          </p:cNvPr>
          <p:cNvSpPr/>
          <p:nvPr/>
        </p:nvSpPr>
        <p:spPr>
          <a:xfrm>
            <a:off x="4999631" y="4566178"/>
            <a:ext cx="174090" cy="407959"/>
          </a:xfrm>
          <a:custGeom>
            <a:avLst/>
            <a:gdLst>
              <a:gd name="connsiteX0" fmla="*/ 173366 w 174090"/>
              <a:gd name="connsiteY0" fmla="*/ 2135 h 407959"/>
              <a:gd name="connsiteX1" fmla="*/ 51692 w 174090"/>
              <a:gd name="connsiteY1" fmla="*/ 186490 h 407959"/>
              <a:gd name="connsiteX2" fmla="*/ 22195 w 174090"/>
              <a:gd name="connsiteY2" fmla="*/ 252857 h 407959"/>
              <a:gd name="connsiteX3" fmla="*/ 7446 w 174090"/>
              <a:gd name="connsiteY3" fmla="*/ 297103 h 407959"/>
              <a:gd name="connsiteX4" fmla="*/ 33256 w 174090"/>
              <a:gd name="connsiteY4" fmla="*/ 407716 h 407959"/>
              <a:gd name="connsiteX5" fmla="*/ 72 w 174090"/>
              <a:gd name="connsiteY5" fmla="*/ 263919 h 407959"/>
              <a:gd name="connsiteX6" fmla="*/ 44317 w 174090"/>
              <a:gd name="connsiteY6" fmla="*/ 193864 h 407959"/>
              <a:gd name="connsiteX7" fmla="*/ 99624 w 174090"/>
              <a:gd name="connsiteY7" fmla="*/ 90625 h 407959"/>
              <a:gd name="connsiteX8" fmla="*/ 173366 w 174090"/>
              <a:gd name="connsiteY8" fmla="*/ 2135 h 407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090" h="407959">
                <a:moveTo>
                  <a:pt x="173366" y="2135"/>
                </a:moveTo>
                <a:cubicBezTo>
                  <a:pt x="165377" y="18112"/>
                  <a:pt x="76887" y="144703"/>
                  <a:pt x="51692" y="186490"/>
                </a:cubicBezTo>
                <a:cubicBezTo>
                  <a:pt x="26497" y="228277"/>
                  <a:pt x="29569" y="234422"/>
                  <a:pt x="22195" y="252857"/>
                </a:cubicBezTo>
                <a:cubicBezTo>
                  <a:pt x="14821" y="271293"/>
                  <a:pt x="5603" y="271293"/>
                  <a:pt x="7446" y="297103"/>
                </a:cubicBezTo>
                <a:cubicBezTo>
                  <a:pt x="9289" y="322913"/>
                  <a:pt x="34485" y="413247"/>
                  <a:pt x="33256" y="407716"/>
                </a:cubicBezTo>
                <a:cubicBezTo>
                  <a:pt x="32027" y="402185"/>
                  <a:pt x="-1771" y="299561"/>
                  <a:pt x="72" y="263919"/>
                </a:cubicBezTo>
                <a:cubicBezTo>
                  <a:pt x="1915" y="228277"/>
                  <a:pt x="27725" y="222746"/>
                  <a:pt x="44317" y="193864"/>
                </a:cubicBezTo>
                <a:cubicBezTo>
                  <a:pt x="60909" y="164982"/>
                  <a:pt x="78116" y="117049"/>
                  <a:pt x="99624" y="90625"/>
                </a:cubicBezTo>
                <a:cubicBezTo>
                  <a:pt x="121132" y="64201"/>
                  <a:pt x="181355" y="-13842"/>
                  <a:pt x="173366" y="213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C4F62DE9-17A7-41E3-6DE7-4DB86133CB44}"/>
              </a:ext>
            </a:extLst>
          </p:cNvPr>
          <p:cNvSpPr/>
          <p:nvPr/>
        </p:nvSpPr>
        <p:spPr>
          <a:xfrm>
            <a:off x="5036408" y="4608468"/>
            <a:ext cx="337343" cy="354381"/>
          </a:xfrm>
          <a:custGeom>
            <a:avLst/>
            <a:gdLst>
              <a:gd name="connsiteX0" fmla="*/ 335692 w 337343"/>
              <a:gd name="connsiteY0" fmla="*/ 403 h 354381"/>
              <a:gd name="connsiteX1" fmla="*/ 136589 w 337343"/>
              <a:gd name="connsiteY1" fmla="*/ 99955 h 354381"/>
              <a:gd name="connsiteX2" fmla="*/ 77595 w 337343"/>
              <a:gd name="connsiteY2" fmla="*/ 170009 h 354381"/>
              <a:gd name="connsiteX3" fmla="*/ 166 w 337343"/>
              <a:gd name="connsiteY3" fmla="*/ 354364 h 354381"/>
              <a:gd name="connsiteX4" fmla="*/ 99718 w 337343"/>
              <a:gd name="connsiteY4" fmla="*/ 158948 h 354381"/>
              <a:gd name="connsiteX5" fmla="*/ 225079 w 337343"/>
              <a:gd name="connsiteY5" fmla="*/ 66771 h 354381"/>
              <a:gd name="connsiteX6" fmla="*/ 335692 w 337343"/>
              <a:gd name="connsiteY6" fmla="*/ 403 h 354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7343" h="354381">
                <a:moveTo>
                  <a:pt x="335692" y="403"/>
                </a:moveTo>
                <a:cubicBezTo>
                  <a:pt x="320944" y="5934"/>
                  <a:pt x="179605" y="71687"/>
                  <a:pt x="136589" y="99955"/>
                </a:cubicBezTo>
                <a:cubicBezTo>
                  <a:pt x="93573" y="128223"/>
                  <a:pt x="100332" y="127608"/>
                  <a:pt x="77595" y="170009"/>
                </a:cubicBezTo>
                <a:cubicBezTo>
                  <a:pt x="54858" y="212410"/>
                  <a:pt x="-3521" y="356207"/>
                  <a:pt x="166" y="354364"/>
                </a:cubicBezTo>
                <a:cubicBezTo>
                  <a:pt x="3853" y="352521"/>
                  <a:pt x="62233" y="206880"/>
                  <a:pt x="99718" y="158948"/>
                </a:cubicBezTo>
                <a:cubicBezTo>
                  <a:pt x="137203" y="111016"/>
                  <a:pt x="187594" y="85821"/>
                  <a:pt x="225079" y="66771"/>
                </a:cubicBezTo>
                <a:cubicBezTo>
                  <a:pt x="262564" y="47721"/>
                  <a:pt x="350440" y="-5128"/>
                  <a:pt x="335692" y="40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30AFCBF9-8C23-E6F4-B3C0-E612AD2C505C}"/>
              </a:ext>
            </a:extLst>
          </p:cNvPr>
          <p:cNvSpPr/>
          <p:nvPr/>
        </p:nvSpPr>
        <p:spPr>
          <a:xfrm>
            <a:off x="3576127" y="4684292"/>
            <a:ext cx="561946" cy="139602"/>
          </a:xfrm>
          <a:custGeom>
            <a:avLst/>
            <a:gdLst>
              <a:gd name="connsiteX0" fmla="*/ 107 w 561946"/>
              <a:gd name="connsiteY0" fmla="*/ 34942 h 139602"/>
              <a:gd name="connsiteX1" fmla="*/ 313948 w 561946"/>
              <a:gd name="connsiteY1" fmla="*/ 3945 h 139602"/>
              <a:gd name="connsiteX2" fmla="*/ 561920 w 561946"/>
              <a:gd name="connsiteY2" fmla="*/ 139555 h 139602"/>
              <a:gd name="connsiteX3" fmla="*/ 329446 w 561946"/>
              <a:gd name="connsiteY3" fmla="*/ 19444 h 139602"/>
              <a:gd name="connsiteX4" fmla="*/ 279076 w 561946"/>
              <a:gd name="connsiteY4" fmla="*/ 19444 h 139602"/>
              <a:gd name="connsiteX5" fmla="*/ 107 w 561946"/>
              <a:gd name="connsiteY5" fmla="*/ 34942 h 139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1946" h="139602">
                <a:moveTo>
                  <a:pt x="107" y="34942"/>
                </a:moveTo>
                <a:cubicBezTo>
                  <a:pt x="5919" y="32359"/>
                  <a:pt x="220312" y="-13491"/>
                  <a:pt x="313948" y="3945"/>
                </a:cubicBezTo>
                <a:cubicBezTo>
                  <a:pt x="407584" y="21381"/>
                  <a:pt x="559337" y="136972"/>
                  <a:pt x="561920" y="139555"/>
                </a:cubicBezTo>
                <a:cubicBezTo>
                  <a:pt x="564503" y="142138"/>
                  <a:pt x="376587" y="39462"/>
                  <a:pt x="329446" y="19444"/>
                </a:cubicBezTo>
                <a:cubicBezTo>
                  <a:pt x="282305" y="-574"/>
                  <a:pt x="332029" y="14278"/>
                  <a:pt x="279076" y="19444"/>
                </a:cubicBezTo>
                <a:cubicBezTo>
                  <a:pt x="226124" y="24610"/>
                  <a:pt x="-5705" y="37525"/>
                  <a:pt x="107" y="3494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1D7C7865-3602-946C-16AE-5642D29CA2EA}"/>
              </a:ext>
            </a:extLst>
          </p:cNvPr>
          <p:cNvSpPr/>
          <p:nvPr/>
        </p:nvSpPr>
        <p:spPr>
          <a:xfrm>
            <a:off x="3288996" y="5183309"/>
            <a:ext cx="388472" cy="59625"/>
          </a:xfrm>
          <a:custGeom>
            <a:avLst/>
            <a:gdLst>
              <a:gd name="connsiteX0" fmla="*/ 519 w 388472"/>
              <a:gd name="connsiteY0" fmla="*/ 874 h 59625"/>
              <a:gd name="connsiteX1" fmla="*/ 167126 w 388472"/>
              <a:gd name="connsiteY1" fmla="*/ 16372 h 59625"/>
              <a:gd name="connsiteX2" fmla="*/ 387977 w 388472"/>
              <a:gd name="connsiteY2" fmla="*/ 58993 h 59625"/>
              <a:gd name="connsiteX3" fmla="*/ 221370 w 388472"/>
              <a:gd name="connsiteY3" fmla="*/ 39620 h 59625"/>
              <a:gd name="connsiteX4" fmla="*/ 519 w 388472"/>
              <a:gd name="connsiteY4" fmla="*/ 874 h 5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472" h="59625">
                <a:moveTo>
                  <a:pt x="519" y="874"/>
                </a:moveTo>
                <a:cubicBezTo>
                  <a:pt x="-8522" y="-3001"/>
                  <a:pt x="102550" y="6686"/>
                  <a:pt x="167126" y="16372"/>
                </a:cubicBezTo>
                <a:cubicBezTo>
                  <a:pt x="231702" y="26058"/>
                  <a:pt x="378936" y="55118"/>
                  <a:pt x="387977" y="58993"/>
                </a:cubicBezTo>
                <a:cubicBezTo>
                  <a:pt x="397018" y="62868"/>
                  <a:pt x="280134" y="48015"/>
                  <a:pt x="221370" y="39620"/>
                </a:cubicBezTo>
                <a:cubicBezTo>
                  <a:pt x="162606" y="31225"/>
                  <a:pt x="9560" y="4749"/>
                  <a:pt x="519" y="8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4F1C2599-134D-C126-30EA-A4C8B51E8663}"/>
              </a:ext>
            </a:extLst>
          </p:cNvPr>
          <p:cNvSpPr/>
          <p:nvPr/>
        </p:nvSpPr>
        <p:spPr>
          <a:xfrm>
            <a:off x="4114450" y="5110564"/>
            <a:ext cx="128454" cy="216985"/>
          </a:xfrm>
          <a:custGeom>
            <a:avLst/>
            <a:gdLst>
              <a:gd name="connsiteX0" fmla="*/ 128211 w 128454"/>
              <a:gd name="connsiteY0" fmla="*/ 2 h 216985"/>
              <a:gd name="connsiteX1" fmla="*/ 46845 w 128454"/>
              <a:gd name="connsiteY1" fmla="*/ 139487 h 216985"/>
              <a:gd name="connsiteX2" fmla="*/ 350 w 128454"/>
              <a:gd name="connsiteY2" fmla="*/ 216978 h 216985"/>
              <a:gd name="connsiteX3" fmla="*/ 70092 w 128454"/>
              <a:gd name="connsiteY3" fmla="*/ 135612 h 216985"/>
              <a:gd name="connsiteX4" fmla="*/ 128211 w 128454"/>
              <a:gd name="connsiteY4" fmla="*/ 2 h 216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454" h="216985">
                <a:moveTo>
                  <a:pt x="128211" y="2"/>
                </a:moveTo>
                <a:cubicBezTo>
                  <a:pt x="124337" y="648"/>
                  <a:pt x="68155" y="103324"/>
                  <a:pt x="46845" y="139487"/>
                </a:cubicBezTo>
                <a:cubicBezTo>
                  <a:pt x="25535" y="175650"/>
                  <a:pt x="-3524" y="217624"/>
                  <a:pt x="350" y="216978"/>
                </a:cubicBezTo>
                <a:cubicBezTo>
                  <a:pt x="4224" y="216332"/>
                  <a:pt x="51365" y="167254"/>
                  <a:pt x="70092" y="135612"/>
                </a:cubicBezTo>
                <a:cubicBezTo>
                  <a:pt x="88819" y="103970"/>
                  <a:pt x="132085" y="-644"/>
                  <a:pt x="128211" y="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円/楕円 259">
            <a:extLst>
              <a:ext uri="{FF2B5EF4-FFF2-40B4-BE49-F238E27FC236}">
                <a16:creationId xmlns:a16="http://schemas.microsoft.com/office/drawing/2014/main" id="{A13B7914-74EA-E14E-D4C4-85037A05E381}"/>
              </a:ext>
            </a:extLst>
          </p:cNvPr>
          <p:cNvSpPr/>
          <p:nvPr/>
        </p:nvSpPr>
        <p:spPr>
          <a:xfrm>
            <a:off x="5987992" y="5167531"/>
            <a:ext cx="48622" cy="48622"/>
          </a:xfrm>
          <a:prstGeom prst="ellipse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0E1DE47A-059D-4056-707F-790DF2DA42EC}"/>
              </a:ext>
            </a:extLst>
          </p:cNvPr>
          <p:cNvSpPr/>
          <p:nvPr/>
        </p:nvSpPr>
        <p:spPr>
          <a:xfrm>
            <a:off x="5282961" y="4559522"/>
            <a:ext cx="616838" cy="160397"/>
          </a:xfrm>
          <a:custGeom>
            <a:avLst/>
            <a:gdLst>
              <a:gd name="connsiteX0" fmla="*/ 239 w 616838"/>
              <a:gd name="connsiteY0" fmla="*/ 18828 h 160397"/>
              <a:gd name="connsiteX1" fmla="*/ 241539 w 616838"/>
              <a:gd name="connsiteY1" fmla="*/ 2953 h 160397"/>
              <a:gd name="connsiteX2" fmla="*/ 508239 w 616838"/>
              <a:gd name="connsiteY2" fmla="*/ 88678 h 160397"/>
              <a:gd name="connsiteX3" fmla="*/ 613014 w 616838"/>
              <a:gd name="connsiteY3" fmla="*/ 158528 h 160397"/>
              <a:gd name="connsiteX4" fmla="*/ 578089 w 616838"/>
              <a:gd name="connsiteY4" fmla="*/ 133128 h 160397"/>
              <a:gd name="connsiteX5" fmla="*/ 428864 w 616838"/>
              <a:gd name="connsiteY5" fmla="*/ 56928 h 160397"/>
              <a:gd name="connsiteX6" fmla="*/ 333614 w 616838"/>
              <a:gd name="connsiteY6" fmla="*/ 41053 h 160397"/>
              <a:gd name="connsiteX7" fmla="*/ 273289 w 616838"/>
              <a:gd name="connsiteY7" fmla="*/ 25178 h 160397"/>
              <a:gd name="connsiteX8" fmla="*/ 197089 w 616838"/>
              <a:gd name="connsiteY8" fmla="*/ 9303 h 160397"/>
              <a:gd name="connsiteX9" fmla="*/ 239 w 616838"/>
              <a:gd name="connsiteY9" fmla="*/ 18828 h 160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6838" h="160397">
                <a:moveTo>
                  <a:pt x="239" y="18828"/>
                </a:moveTo>
                <a:cubicBezTo>
                  <a:pt x="7647" y="17770"/>
                  <a:pt x="156872" y="-8689"/>
                  <a:pt x="241539" y="2953"/>
                </a:cubicBezTo>
                <a:cubicBezTo>
                  <a:pt x="326206" y="14595"/>
                  <a:pt x="446327" y="62749"/>
                  <a:pt x="508239" y="88678"/>
                </a:cubicBezTo>
                <a:cubicBezTo>
                  <a:pt x="570151" y="114607"/>
                  <a:pt x="601372" y="151120"/>
                  <a:pt x="613014" y="158528"/>
                </a:cubicBezTo>
                <a:cubicBezTo>
                  <a:pt x="624656" y="165936"/>
                  <a:pt x="608781" y="150061"/>
                  <a:pt x="578089" y="133128"/>
                </a:cubicBezTo>
                <a:cubicBezTo>
                  <a:pt x="547397" y="116195"/>
                  <a:pt x="469610" y="72274"/>
                  <a:pt x="428864" y="56928"/>
                </a:cubicBezTo>
                <a:cubicBezTo>
                  <a:pt x="388118" y="41582"/>
                  <a:pt x="359543" y="46345"/>
                  <a:pt x="333614" y="41053"/>
                </a:cubicBezTo>
                <a:cubicBezTo>
                  <a:pt x="307685" y="35761"/>
                  <a:pt x="296043" y="30470"/>
                  <a:pt x="273289" y="25178"/>
                </a:cubicBezTo>
                <a:cubicBezTo>
                  <a:pt x="250535" y="19886"/>
                  <a:pt x="234660" y="11949"/>
                  <a:pt x="197089" y="9303"/>
                </a:cubicBezTo>
                <a:cubicBezTo>
                  <a:pt x="159518" y="6657"/>
                  <a:pt x="-7169" y="19886"/>
                  <a:pt x="239" y="188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EDFBC50C-7C30-F1AC-642F-FAFC3E8BA409}"/>
              </a:ext>
            </a:extLst>
          </p:cNvPr>
          <p:cNvSpPr/>
          <p:nvPr/>
        </p:nvSpPr>
        <p:spPr>
          <a:xfrm>
            <a:off x="3377550" y="4720197"/>
            <a:ext cx="221753" cy="138473"/>
          </a:xfrm>
          <a:custGeom>
            <a:avLst/>
            <a:gdLst>
              <a:gd name="connsiteX0" fmla="*/ 221168 w 221753"/>
              <a:gd name="connsiteY0" fmla="*/ 739 h 138473"/>
              <a:gd name="connsiteX1" fmla="*/ 6423 w 221753"/>
              <a:gd name="connsiteY1" fmla="*/ 135821 h 138473"/>
              <a:gd name="connsiteX2" fmla="*/ 68768 w 221753"/>
              <a:gd name="connsiteY2" fmla="*/ 83867 h 138473"/>
              <a:gd name="connsiteX3" fmla="*/ 221168 w 221753"/>
              <a:gd name="connsiteY3" fmla="*/ 739 h 138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753" h="138473">
                <a:moveTo>
                  <a:pt x="221168" y="739"/>
                </a:moveTo>
                <a:cubicBezTo>
                  <a:pt x="210777" y="9398"/>
                  <a:pt x="31823" y="121966"/>
                  <a:pt x="6423" y="135821"/>
                </a:cubicBezTo>
                <a:cubicBezTo>
                  <a:pt x="-18977" y="149676"/>
                  <a:pt x="37018" y="105803"/>
                  <a:pt x="68768" y="83867"/>
                </a:cubicBezTo>
                <a:cubicBezTo>
                  <a:pt x="100518" y="61931"/>
                  <a:pt x="231559" y="-7920"/>
                  <a:pt x="221168" y="7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02DB1365-D2DC-0EC1-AF59-085E758C7AC1}"/>
              </a:ext>
            </a:extLst>
          </p:cNvPr>
          <p:cNvSpPr/>
          <p:nvPr/>
        </p:nvSpPr>
        <p:spPr>
          <a:xfrm>
            <a:off x="4973193" y="4206095"/>
            <a:ext cx="1146007" cy="312328"/>
          </a:xfrm>
          <a:custGeom>
            <a:avLst/>
            <a:gdLst>
              <a:gd name="connsiteX0" fmla="*/ 11557 w 1146007"/>
              <a:gd name="connsiteY0" fmla="*/ 245255 h 312328"/>
              <a:gd name="connsiteX1" fmla="*/ 113157 w 1146007"/>
              <a:gd name="connsiteY1" fmla="*/ 7130 h 312328"/>
              <a:gd name="connsiteX2" fmla="*/ 84582 w 1146007"/>
              <a:gd name="connsiteY2" fmla="*/ 89680 h 312328"/>
              <a:gd name="connsiteX3" fmla="*/ 183007 w 1146007"/>
              <a:gd name="connsiteY3" fmla="*/ 23005 h 312328"/>
              <a:gd name="connsiteX4" fmla="*/ 157607 w 1146007"/>
              <a:gd name="connsiteY4" fmla="*/ 38880 h 312328"/>
              <a:gd name="connsiteX5" fmla="*/ 363982 w 1146007"/>
              <a:gd name="connsiteY5" fmla="*/ 19830 h 312328"/>
              <a:gd name="connsiteX6" fmla="*/ 306832 w 1146007"/>
              <a:gd name="connsiteY6" fmla="*/ 29355 h 312328"/>
              <a:gd name="connsiteX7" fmla="*/ 564007 w 1146007"/>
              <a:gd name="connsiteY7" fmla="*/ 23005 h 312328"/>
              <a:gd name="connsiteX8" fmla="*/ 446532 w 1146007"/>
              <a:gd name="connsiteY8" fmla="*/ 32530 h 312328"/>
              <a:gd name="connsiteX9" fmla="*/ 700532 w 1146007"/>
              <a:gd name="connsiteY9" fmla="*/ 780 h 312328"/>
              <a:gd name="connsiteX10" fmla="*/ 849757 w 1146007"/>
              <a:gd name="connsiteY10" fmla="*/ 70630 h 312328"/>
              <a:gd name="connsiteX11" fmla="*/ 811657 w 1146007"/>
              <a:gd name="connsiteY11" fmla="*/ 32530 h 312328"/>
              <a:gd name="connsiteX12" fmla="*/ 989457 w 1146007"/>
              <a:gd name="connsiteY12" fmla="*/ 172230 h 312328"/>
              <a:gd name="connsiteX13" fmla="*/ 998982 w 1146007"/>
              <a:gd name="connsiteY13" fmla="*/ 159530 h 312328"/>
              <a:gd name="connsiteX14" fmla="*/ 1138682 w 1146007"/>
              <a:gd name="connsiteY14" fmla="*/ 277005 h 312328"/>
              <a:gd name="connsiteX15" fmla="*/ 1078357 w 1146007"/>
              <a:gd name="connsiteY15" fmla="*/ 235730 h 312328"/>
              <a:gd name="connsiteX16" fmla="*/ 678307 w 1146007"/>
              <a:gd name="connsiteY16" fmla="*/ 210330 h 312328"/>
              <a:gd name="connsiteX17" fmla="*/ 859282 w 1146007"/>
              <a:gd name="connsiteY17" fmla="*/ 165880 h 312328"/>
              <a:gd name="connsiteX18" fmla="*/ 462407 w 1146007"/>
              <a:gd name="connsiteY18" fmla="*/ 194455 h 312328"/>
              <a:gd name="connsiteX19" fmla="*/ 713232 w 1146007"/>
              <a:gd name="connsiteY19" fmla="*/ 127780 h 312328"/>
              <a:gd name="connsiteX20" fmla="*/ 208407 w 1146007"/>
              <a:gd name="connsiteY20" fmla="*/ 257955 h 312328"/>
              <a:gd name="connsiteX21" fmla="*/ 484632 w 1146007"/>
              <a:gd name="connsiteY21" fmla="*/ 99205 h 312328"/>
              <a:gd name="connsiteX22" fmla="*/ 135382 w 1146007"/>
              <a:gd name="connsiteY22" fmla="*/ 184930 h 312328"/>
              <a:gd name="connsiteX23" fmla="*/ 14732 w 1146007"/>
              <a:gd name="connsiteY23" fmla="*/ 308755 h 312328"/>
              <a:gd name="connsiteX24" fmla="*/ 11557 w 1146007"/>
              <a:gd name="connsiteY24" fmla="*/ 245255 h 31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46007" h="312328">
                <a:moveTo>
                  <a:pt x="11557" y="245255"/>
                </a:moveTo>
                <a:cubicBezTo>
                  <a:pt x="27961" y="194984"/>
                  <a:pt x="100986" y="33059"/>
                  <a:pt x="113157" y="7130"/>
                </a:cubicBezTo>
                <a:cubicBezTo>
                  <a:pt x="125328" y="-18799"/>
                  <a:pt x="72940" y="87034"/>
                  <a:pt x="84582" y="89680"/>
                </a:cubicBezTo>
                <a:cubicBezTo>
                  <a:pt x="96224" y="92326"/>
                  <a:pt x="170836" y="31472"/>
                  <a:pt x="183007" y="23005"/>
                </a:cubicBezTo>
                <a:cubicBezTo>
                  <a:pt x="195178" y="14538"/>
                  <a:pt x="127445" y="39409"/>
                  <a:pt x="157607" y="38880"/>
                </a:cubicBezTo>
                <a:cubicBezTo>
                  <a:pt x="187770" y="38351"/>
                  <a:pt x="339111" y="21417"/>
                  <a:pt x="363982" y="19830"/>
                </a:cubicBezTo>
                <a:cubicBezTo>
                  <a:pt x="388853" y="18242"/>
                  <a:pt x="306832" y="29355"/>
                  <a:pt x="306832" y="29355"/>
                </a:cubicBezTo>
                <a:lnTo>
                  <a:pt x="564007" y="23005"/>
                </a:lnTo>
                <a:cubicBezTo>
                  <a:pt x="587290" y="23534"/>
                  <a:pt x="423778" y="36234"/>
                  <a:pt x="446532" y="32530"/>
                </a:cubicBezTo>
                <a:cubicBezTo>
                  <a:pt x="469286" y="28826"/>
                  <a:pt x="633328" y="-5570"/>
                  <a:pt x="700532" y="780"/>
                </a:cubicBezTo>
                <a:cubicBezTo>
                  <a:pt x="767736" y="7130"/>
                  <a:pt x="831236" y="65338"/>
                  <a:pt x="849757" y="70630"/>
                </a:cubicBezTo>
                <a:cubicBezTo>
                  <a:pt x="868278" y="75922"/>
                  <a:pt x="788374" y="15597"/>
                  <a:pt x="811657" y="32530"/>
                </a:cubicBezTo>
                <a:cubicBezTo>
                  <a:pt x="834940" y="49463"/>
                  <a:pt x="958236" y="151063"/>
                  <a:pt x="989457" y="172230"/>
                </a:cubicBezTo>
                <a:cubicBezTo>
                  <a:pt x="1020678" y="193397"/>
                  <a:pt x="974111" y="142068"/>
                  <a:pt x="998982" y="159530"/>
                </a:cubicBezTo>
                <a:cubicBezTo>
                  <a:pt x="1023853" y="176992"/>
                  <a:pt x="1125453" y="264305"/>
                  <a:pt x="1138682" y="277005"/>
                </a:cubicBezTo>
                <a:cubicBezTo>
                  <a:pt x="1151911" y="289705"/>
                  <a:pt x="1155086" y="246843"/>
                  <a:pt x="1078357" y="235730"/>
                </a:cubicBezTo>
                <a:cubicBezTo>
                  <a:pt x="1001628" y="224617"/>
                  <a:pt x="714819" y="221972"/>
                  <a:pt x="678307" y="210330"/>
                </a:cubicBezTo>
                <a:cubicBezTo>
                  <a:pt x="641795" y="198688"/>
                  <a:pt x="895265" y="168526"/>
                  <a:pt x="859282" y="165880"/>
                </a:cubicBezTo>
                <a:cubicBezTo>
                  <a:pt x="823299" y="163234"/>
                  <a:pt x="486749" y="200805"/>
                  <a:pt x="462407" y="194455"/>
                </a:cubicBezTo>
                <a:lnTo>
                  <a:pt x="713232" y="127780"/>
                </a:lnTo>
                <a:cubicBezTo>
                  <a:pt x="670899" y="138363"/>
                  <a:pt x="246507" y="262718"/>
                  <a:pt x="208407" y="257955"/>
                </a:cubicBezTo>
                <a:cubicBezTo>
                  <a:pt x="170307" y="253193"/>
                  <a:pt x="496803" y="111376"/>
                  <a:pt x="484632" y="99205"/>
                </a:cubicBezTo>
                <a:cubicBezTo>
                  <a:pt x="472461" y="87034"/>
                  <a:pt x="213699" y="150005"/>
                  <a:pt x="135382" y="184930"/>
                </a:cubicBezTo>
                <a:cubicBezTo>
                  <a:pt x="57065" y="219855"/>
                  <a:pt x="33253" y="294997"/>
                  <a:pt x="14732" y="308755"/>
                </a:cubicBezTo>
                <a:cubicBezTo>
                  <a:pt x="-3789" y="322513"/>
                  <a:pt x="-4847" y="295526"/>
                  <a:pt x="11557" y="24525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C5D049A6-844C-42E1-1AB8-C83B021F383F}"/>
              </a:ext>
            </a:extLst>
          </p:cNvPr>
          <p:cNvSpPr/>
          <p:nvPr/>
        </p:nvSpPr>
        <p:spPr>
          <a:xfrm>
            <a:off x="3098800" y="4187797"/>
            <a:ext cx="1127747" cy="473527"/>
          </a:xfrm>
          <a:custGeom>
            <a:avLst/>
            <a:gdLst>
              <a:gd name="connsiteX0" fmla="*/ 69850 w 1127747"/>
              <a:gd name="connsiteY0" fmla="*/ 352453 h 473527"/>
              <a:gd name="connsiteX1" fmla="*/ 292100 w 1127747"/>
              <a:gd name="connsiteY1" fmla="*/ 127028 h 473527"/>
              <a:gd name="connsiteX2" fmla="*/ 260350 w 1127747"/>
              <a:gd name="connsiteY2" fmla="*/ 193703 h 473527"/>
              <a:gd name="connsiteX3" fmla="*/ 371475 w 1127747"/>
              <a:gd name="connsiteY3" fmla="*/ 63528 h 473527"/>
              <a:gd name="connsiteX4" fmla="*/ 320675 w 1127747"/>
              <a:gd name="connsiteY4" fmla="*/ 136553 h 473527"/>
              <a:gd name="connsiteX5" fmla="*/ 650875 w 1127747"/>
              <a:gd name="connsiteY5" fmla="*/ 38128 h 473527"/>
              <a:gd name="connsiteX6" fmla="*/ 377825 w 1127747"/>
              <a:gd name="connsiteY6" fmla="*/ 120678 h 473527"/>
              <a:gd name="connsiteX7" fmla="*/ 841375 w 1127747"/>
              <a:gd name="connsiteY7" fmla="*/ 3203 h 473527"/>
              <a:gd name="connsiteX8" fmla="*/ 698500 w 1127747"/>
              <a:gd name="connsiteY8" fmla="*/ 31778 h 473527"/>
              <a:gd name="connsiteX9" fmla="*/ 981075 w 1127747"/>
              <a:gd name="connsiteY9" fmla="*/ 15903 h 473527"/>
              <a:gd name="connsiteX10" fmla="*/ 904875 w 1127747"/>
              <a:gd name="connsiteY10" fmla="*/ 22253 h 473527"/>
              <a:gd name="connsiteX11" fmla="*/ 1003300 w 1127747"/>
              <a:gd name="connsiteY11" fmla="*/ 38128 h 473527"/>
              <a:gd name="connsiteX12" fmla="*/ 1114425 w 1127747"/>
              <a:gd name="connsiteY12" fmla="*/ 168303 h 473527"/>
              <a:gd name="connsiteX13" fmla="*/ 1079500 w 1127747"/>
              <a:gd name="connsiteY13" fmla="*/ 82578 h 473527"/>
              <a:gd name="connsiteX14" fmla="*/ 1127125 w 1127747"/>
              <a:gd name="connsiteY14" fmla="*/ 254028 h 473527"/>
              <a:gd name="connsiteX15" fmla="*/ 1038225 w 1127747"/>
              <a:gd name="connsiteY15" fmla="*/ 203228 h 473527"/>
              <a:gd name="connsiteX16" fmla="*/ 800100 w 1127747"/>
              <a:gd name="connsiteY16" fmla="*/ 165128 h 473527"/>
              <a:gd name="connsiteX17" fmla="*/ 987425 w 1127747"/>
              <a:gd name="connsiteY17" fmla="*/ 212753 h 473527"/>
              <a:gd name="connsiteX18" fmla="*/ 685800 w 1127747"/>
              <a:gd name="connsiteY18" fmla="*/ 193703 h 473527"/>
              <a:gd name="connsiteX19" fmla="*/ 777875 w 1127747"/>
              <a:gd name="connsiteY19" fmla="*/ 219103 h 473527"/>
              <a:gd name="connsiteX20" fmla="*/ 431800 w 1127747"/>
              <a:gd name="connsiteY20" fmla="*/ 215928 h 473527"/>
              <a:gd name="connsiteX21" fmla="*/ 527050 w 1127747"/>
              <a:gd name="connsiteY21" fmla="*/ 181003 h 473527"/>
              <a:gd name="connsiteX22" fmla="*/ 215900 w 1127747"/>
              <a:gd name="connsiteY22" fmla="*/ 327053 h 473527"/>
              <a:gd name="connsiteX23" fmla="*/ 0 w 1127747"/>
              <a:gd name="connsiteY23" fmla="*/ 473103 h 473527"/>
              <a:gd name="connsiteX24" fmla="*/ 215900 w 1127747"/>
              <a:gd name="connsiteY24" fmla="*/ 279428 h 473527"/>
              <a:gd name="connsiteX25" fmla="*/ 69850 w 1127747"/>
              <a:gd name="connsiteY25" fmla="*/ 352453 h 473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27747" h="473527">
                <a:moveTo>
                  <a:pt x="69850" y="352453"/>
                </a:moveTo>
                <a:cubicBezTo>
                  <a:pt x="82550" y="327053"/>
                  <a:pt x="260350" y="153486"/>
                  <a:pt x="292100" y="127028"/>
                </a:cubicBezTo>
                <a:cubicBezTo>
                  <a:pt x="323850" y="100570"/>
                  <a:pt x="247121" y="204286"/>
                  <a:pt x="260350" y="193703"/>
                </a:cubicBezTo>
                <a:cubicBezTo>
                  <a:pt x="273579" y="183120"/>
                  <a:pt x="361421" y="73053"/>
                  <a:pt x="371475" y="63528"/>
                </a:cubicBezTo>
                <a:cubicBezTo>
                  <a:pt x="381529" y="54003"/>
                  <a:pt x="274108" y="140786"/>
                  <a:pt x="320675" y="136553"/>
                </a:cubicBezTo>
                <a:cubicBezTo>
                  <a:pt x="367242" y="132320"/>
                  <a:pt x="641350" y="40774"/>
                  <a:pt x="650875" y="38128"/>
                </a:cubicBezTo>
                <a:cubicBezTo>
                  <a:pt x="660400" y="35482"/>
                  <a:pt x="346075" y="126499"/>
                  <a:pt x="377825" y="120678"/>
                </a:cubicBezTo>
                <a:cubicBezTo>
                  <a:pt x="409575" y="114857"/>
                  <a:pt x="787929" y="18020"/>
                  <a:pt x="841375" y="3203"/>
                </a:cubicBezTo>
                <a:cubicBezTo>
                  <a:pt x="894821" y="-11614"/>
                  <a:pt x="675217" y="29661"/>
                  <a:pt x="698500" y="31778"/>
                </a:cubicBezTo>
                <a:cubicBezTo>
                  <a:pt x="721783" y="33895"/>
                  <a:pt x="946679" y="17490"/>
                  <a:pt x="981075" y="15903"/>
                </a:cubicBezTo>
                <a:cubicBezTo>
                  <a:pt x="1015471" y="14315"/>
                  <a:pt x="901171" y="18549"/>
                  <a:pt x="904875" y="22253"/>
                </a:cubicBezTo>
                <a:cubicBezTo>
                  <a:pt x="908579" y="25957"/>
                  <a:pt x="968375" y="13786"/>
                  <a:pt x="1003300" y="38128"/>
                </a:cubicBezTo>
                <a:cubicBezTo>
                  <a:pt x="1038225" y="62470"/>
                  <a:pt x="1101725" y="160895"/>
                  <a:pt x="1114425" y="168303"/>
                </a:cubicBezTo>
                <a:cubicBezTo>
                  <a:pt x="1127125" y="175711"/>
                  <a:pt x="1077383" y="68290"/>
                  <a:pt x="1079500" y="82578"/>
                </a:cubicBezTo>
                <a:cubicBezTo>
                  <a:pt x="1081617" y="96865"/>
                  <a:pt x="1134004" y="233920"/>
                  <a:pt x="1127125" y="254028"/>
                </a:cubicBezTo>
                <a:cubicBezTo>
                  <a:pt x="1120246" y="274136"/>
                  <a:pt x="1092729" y="218045"/>
                  <a:pt x="1038225" y="203228"/>
                </a:cubicBezTo>
                <a:cubicBezTo>
                  <a:pt x="983721" y="188411"/>
                  <a:pt x="808567" y="163541"/>
                  <a:pt x="800100" y="165128"/>
                </a:cubicBezTo>
                <a:cubicBezTo>
                  <a:pt x="791633" y="166715"/>
                  <a:pt x="1006475" y="207991"/>
                  <a:pt x="987425" y="212753"/>
                </a:cubicBezTo>
                <a:cubicBezTo>
                  <a:pt x="968375" y="217515"/>
                  <a:pt x="720725" y="192645"/>
                  <a:pt x="685800" y="193703"/>
                </a:cubicBezTo>
                <a:cubicBezTo>
                  <a:pt x="650875" y="194761"/>
                  <a:pt x="820208" y="215399"/>
                  <a:pt x="777875" y="219103"/>
                </a:cubicBezTo>
                <a:cubicBezTo>
                  <a:pt x="735542" y="222807"/>
                  <a:pt x="473604" y="222278"/>
                  <a:pt x="431800" y="215928"/>
                </a:cubicBezTo>
                <a:cubicBezTo>
                  <a:pt x="389996" y="209578"/>
                  <a:pt x="563033" y="162482"/>
                  <a:pt x="527050" y="181003"/>
                </a:cubicBezTo>
                <a:cubicBezTo>
                  <a:pt x="491067" y="199524"/>
                  <a:pt x="303742" y="278370"/>
                  <a:pt x="215900" y="327053"/>
                </a:cubicBezTo>
                <a:cubicBezTo>
                  <a:pt x="128058" y="375736"/>
                  <a:pt x="0" y="481040"/>
                  <a:pt x="0" y="473103"/>
                </a:cubicBezTo>
                <a:cubicBezTo>
                  <a:pt x="0" y="465166"/>
                  <a:pt x="202671" y="299536"/>
                  <a:pt x="215900" y="279428"/>
                </a:cubicBezTo>
                <a:cubicBezTo>
                  <a:pt x="229129" y="259320"/>
                  <a:pt x="57150" y="377853"/>
                  <a:pt x="69850" y="35245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6E06D4CB-A3FB-4E28-927B-E8D4076BA9CC}"/>
              </a:ext>
            </a:extLst>
          </p:cNvPr>
          <p:cNvSpPr/>
          <p:nvPr/>
        </p:nvSpPr>
        <p:spPr>
          <a:xfrm>
            <a:off x="4287078" y="4355767"/>
            <a:ext cx="286508" cy="1045426"/>
          </a:xfrm>
          <a:custGeom>
            <a:avLst/>
            <a:gdLst>
              <a:gd name="connsiteX0" fmla="*/ 103111 w 286508"/>
              <a:gd name="connsiteY0" fmla="*/ 2338 h 1045426"/>
              <a:gd name="connsiteX1" fmla="*/ 274227 w 286508"/>
              <a:gd name="connsiteY1" fmla="*/ 414086 h 1045426"/>
              <a:gd name="connsiteX2" fmla="*/ 268880 w 286508"/>
              <a:gd name="connsiteY2" fmla="*/ 387349 h 1045426"/>
              <a:gd name="connsiteX3" fmla="*/ 236796 w 286508"/>
              <a:gd name="connsiteY3" fmla="*/ 788401 h 1045426"/>
              <a:gd name="connsiteX4" fmla="*/ 247490 w 286508"/>
              <a:gd name="connsiteY4" fmla="*/ 644022 h 1045426"/>
              <a:gd name="connsiteX5" fmla="*/ 135196 w 286508"/>
              <a:gd name="connsiteY5" fmla="*/ 1045075 h 1045426"/>
              <a:gd name="connsiteX6" fmla="*/ 194017 w 286508"/>
              <a:gd name="connsiteY6" fmla="*/ 563812 h 1045426"/>
              <a:gd name="connsiteX7" fmla="*/ 161933 w 286508"/>
              <a:gd name="connsiteY7" fmla="*/ 799096 h 1045426"/>
              <a:gd name="connsiteX8" fmla="*/ 65680 w 286508"/>
              <a:gd name="connsiteY8" fmla="*/ 269707 h 1045426"/>
              <a:gd name="connsiteX9" fmla="*/ 161933 w 286508"/>
              <a:gd name="connsiteY9" fmla="*/ 526380 h 1045426"/>
              <a:gd name="connsiteX10" fmla="*/ 1511 w 286508"/>
              <a:gd name="connsiteY10" fmla="*/ 77201 h 1045426"/>
              <a:gd name="connsiteX11" fmla="*/ 81722 w 286508"/>
              <a:gd name="connsiteY11" fmla="*/ 237622 h 1045426"/>
              <a:gd name="connsiteX12" fmla="*/ 103111 w 286508"/>
              <a:gd name="connsiteY12" fmla="*/ 2338 h 1045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6508" h="1045426">
                <a:moveTo>
                  <a:pt x="103111" y="2338"/>
                </a:moveTo>
                <a:cubicBezTo>
                  <a:pt x="135195" y="31749"/>
                  <a:pt x="246599" y="349918"/>
                  <a:pt x="274227" y="414086"/>
                </a:cubicBezTo>
                <a:cubicBezTo>
                  <a:pt x="301855" y="478255"/>
                  <a:pt x="275118" y="324963"/>
                  <a:pt x="268880" y="387349"/>
                </a:cubicBezTo>
                <a:cubicBezTo>
                  <a:pt x="262642" y="449735"/>
                  <a:pt x="240361" y="745622"/>
                  <a:pt x="236796" y="788401"/>
                </a:cubicBezTo>
                <a:cubicBezTo>
                  <a:pt x="233231" y="831180"/>
                  <a:pt x="264423" y="601243"/>
                  <a:pt x="247490" y="644022"/>
                </a:cubicBezTo>
                <a:cubicBezTo>
                  <a:pt x="230557" y="686801"/>
                  <a:pt x="144108" y="1058443"/>
                  <a:pt x="135196" y="1045075"/>
                </a:cubicBezTo>
                <a:cubicBezTo>
                  <a:pt x="126284" y="1031707"/>
                  <a:pt x="189561" y="604808"/>
                  <a:pt x="194017" y="563812"/>
                </a:cubicBezTo>
                <a:cubicBezTo>
                  <a:pt x="198473" y="522816"/>
                  <a:pt x="183323" y="848114"/>
                  <a:pt x="161933" y="799096"/>
                </a:cubicBezTo>
                <a:cubicBezTo>
                  <a:pt x="140544" y="750079"/>
                  <a:pt x="65680" y="315160"/>
                  <a:pt x="65680" y="269707"/>
                </a:cubicBezTo>
                <a:cubicBezTo>
                  <a:pt x="65680" y="224254"/>
                  <a:pt x="172628" y="558464"/>
                  <a:pt x="161933" y="526380"/>
                </a:cubicBezTo>
                <a:cubicBezTo>
                  <a:pt x="151238" y="494296"/>
                  <a:pt x="14879" y="125327"/>
                  <a:pt x="1511" y="77201"/>
                </a:cubicBezTo>
                <a:cubicBezTo>
                  <a:pt x="-11858" y="29075"/>
                  <a:pt x="67463" y="244752"/>
                  <a:pt x="81722" y="237622"/>
                </a:cubicBezTo>
                <a:cubicBezTo>
                  <a:pt x="95981" y="230492"/>
                  <a:pt x="71027" y="-27073"/>
                  <a:pt x="103111" y="233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64E692B6-3CB9-2463-8C98-DD4CB8900C55}"/>
              </a:ext>
            </a:extLst>
          </p:cNvPr>
          <p:cNvSpPr/>
          <p:nvPr/>
        </p:nvSpPr>
        <p:spPr>
          <a:xfrm>
            <a:off x="4706741" y="4417199"/>
            <a:ext cx="448280" cy="751454"/>
          </a:xfrm>
          <a:custGeom>
            <a:avLst/>
            <a:gdLst>
              <a:gd name="connsiteX0" fmla="*/ 448122 w 448280"/>
              <a:gd name="connsiteY0" fmla="*/ 26464 h 751454"/>
              <a:gd name="connsiteX1" fmla="*/ 223533 w 448280"/>
              <a:gd name="connsiteY1" fmla="*/ 363348 h 751454"/>
              <a:gd name="connsiteX2" fmla="*/ 271659 w 448280"/>
              <a:gd name="connsiteY2" fmla="*/ 229664 h 751454"/>
              <a:gd name="connsiteX3" fmla="*/ 239575 w 448280"/>
              <a:gd name="connsiteY3" fmla="*/ 598633 h 751454"/>
              <a:gd name="connsiteX4" fmla="*/ 180754 w 448280"/>
              <a:gd name="connsiteY4" fmla="*/ 299180 h 751454"/>
              <a:gd name="connsiteX5" fmla="*/ 325133 w 448280"/>
              <a:gd name="connsiteY5" fmla="*/ 748359 h 751454"/>
              <a:gd name="connsiteX6" fmla="*/ 4291 w 448280"/>
              <a:gd name="connsiteY6" fmla="*/ 26464 h 751454"/>
              <a:gd name="connsiteX7" fmla="*/ 143322 w 448280"/>
              <a:gd name="connsiteY7" fmla="*/ 144106 h 751454"/>
              <a:gd name="connsiteX8" fmla="*/ 186101 w 448280"/>
              <a:gd name="connsiteY8" fmla="*/ 21117 h 751454"/>
              <a:gd name="connsiteX9" fmla="*/ 362564 w 448280"/>
              <a:gd name="connsiteY9" fmla="*/ 42506 h 751454"/>
              <a:gd name="connsiteX10" fmla="*/ 260964 w 448280"/>
              <a:gd name="connsiteY10" fmla="*/ 90633 h 751454"/>
              <a:gd name="connsiteX11" fmla="*/ 448122 w 448280"/>
              <a:gd name="connsiteY11" fmla="*/ 26464 h 751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8280" h="751454">
                <a:moveTo>
                  <a:pt x="448122" y="26464"/>
                </a:moveTo>
                <a:cubicBezTo>
                  <a:pt x="441883" y="71917"/>
                  <a:pt x="252943" y="329481"/>
                  <a:pt x="223533" y="363348"/>
                </a:cubicBezTo>
                <a:cubicBezTo>
                  <a:pt x="194123" y="397215"/>
                  <a:pt x="268985" y="190450"/>
                  <a:pt x="271659" y="229664"/>
                </a:cubicBezTo>
                <a:cubicBezTo>
                  <a:pt x="274333" y="268878"/>
                  <a:pt x="254726" y="587047"/>
                  <a:pt x="239575" y="598633"/>
                </a:cubicBezTo>
                <a:cubicBezTo>
                  <a:pt x="224424" y="610219"/>
                  <a:pt x="166494" y="274226"/>
                  <a:pt x="180754" y="299180"/>
                </a:cubicBezTo>
                <a:cubicBezTo>
                  <a:pt x="195014" y="324134"/>
                  <a:pt x="354543" y="793812"/>
                  <a:pt x="325133" y="748359"/>
                </a:cubicBezTo>
                <a:cubicBezTo>
                  <a:pt x="295722" y="702906"/>
                  <a:pt x="34593" y="127173"/>
                  <a:pt x="4291" y="26464"/>
                </a:cubicBezTo>
                <a:cubicBezTo>
                  <a:pt x="-26011" y="-74245"/>
                  <a:pt x="113020" y="144997"/>
                  <a:pt x="143322" y="144106"/>
                </a:cubicBezTo>
                <a:cubicBezTo>
                  <a:pt x="173624" y="143215"/>
                  <a:pt x="149561" y="38050"/>
                  <a:pt x="186101" y="21117"/>
                </a:cubicBezTo>
                <a:cubicBezTo>
                  <a:pt x="222641" y="4184"/>
                  <a:pt x="350087" y="30920"/>
                  <a:pt x="362564" y="42506"/>
                </a:cubicBezTo>
                <a:cubicBezTo>
                  <a:pt x="375041" y="54092"/>
                  <a:pt x="247596" y="92415"/>
                  <a:pt x="260964" y="90633"/>
                </a:cubicBezTo>
                <a:cubicBezTo>
                  <a:pt x="274332" y="88851"/>
                  <a:pt x="454361" y="-18989"/>
                  <a:pt x="448122" y="2646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C7B4F5A5-77A4-FEDB-BCB7-F8FECFD24257}"/>
              </a:ext>
            </a:extLst>
          </p:cNvPr>
          <p:cNvSpPr/>
          <p:nvPr/>
        </p:nvSpPr>
        <p:spPr>
          <a:xfrm>
            <a:off x="4702412" y="4624665"/>
            <a:ext cx="356315" cy="841235"/>
          </a:xfrm>
          <a:custGeom>
            <a:avLst/>
            <a:gdLst>
              <a:gd name="connsiteX0" fmla="*/ 179735 w 356315"/>
              <a:gd name="connsiteY0" fmla="*/ 161230 h 841235"/>
              <a:gd name="connsiteX1" fmla="*/ 206472 w 356315"/>
              <a:gd name="connsiteY1" fmla="*/ 482072 h 841235"/>
              <a:gd name="connsiteX2" fmla="*/ 356199 w 356315"/>
              <a:gd name="connsiteY2" fmla="*/ 840346 h 841235"/>
              <a:gd name="connsiteX3" fmla="*/ 179735 w 356315"/>
              <a:gd name="connsiteY3" fmla="*/ 589019 h 841235"/>
              <a:gd name="connsiteX4" fmla="*/ 211820 w 356315"/>
              <a:gd name="connsiteY4" fmla="*/ 760135 h 841235"/>
              <a:gd name="connsiteX5" fmla="*/ 3272 w 356315"/>
              <a:gd name="connsiteY5" fmla="*/ 252135 h 841235"/>
              <a:gd name="connsiteX6" fmla="*/ 83483 w 356315"/>
              <a:gd name="connsiteY6" fmla="*/ 369777 h 841235"/>
              <a:gd name="connsiteX7" fmla="*/ 72788 w 356315"/>
              <a:gd name="connsiteY7" fmla="*/ 809 h 841235"/>
              <a:gd name="connsiteX8" fmla="*/ 110220 w 356315"/>
              <a:gd name="connsiteY8" fmla="*/ 268177 h 841235"/>
              <a:gd name="connsiteX9" fmla="*/ 179735 w 356315"/>
              <a:gd name="connsiteY9" fmla="*/ 161230 h 84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6315" h="841235">
                <a:moveTo>
                  <a:pt x="179735" y="161230"/>
                </a:moveTo>
                <a:cubicBezTo>
                  <a:pt x="195777" y="196879"/>
                  <a:pt x="177061" y="368886"/>
                  <a:pt x="206472" y="482072"/>
                </a:cubicBezTo>
                <a:cubicBezTo>
                  <a:pt x="235883" y="595258"/>
                  <a:pt x="360655" y="822522"/>
                  <a:pt x="356199" y="840346"/>
                </a:cubicBezTo>
                <a:cubicBezTo>
                  <a:pt x="351743" y="858170"/>
                  <a:pt x="203798" y="602387"/>
                  <a:pt x="179735" y="589019"/>
                </a:cubicBezTo>
                <a:cubicBezTo>
                  <a:pt x="155672" y="575651"/>
                  <a:pt x="241230" y="816282"/>
                  <a:pt x="211820" y="760135"/>
                </a:cubicBezTo>
                <a:cubicBezTo>
                  <a:pt x="182410" y="703988"/>
                  <a:pt x="24662" y="317195"/>
                  <a:pt x="3272" y="252135"/>
                </a:cubicBezTo>
                <a:cubicBezTo>
                  <a:pt x="-18118" y="187075"/>
                  <a:pt x="71897" y="411665"/>
                  <a:pt x="83483" y="369777"/>
                </a:cubicBezTo>
                <a:cubicBezTo>
                  <a:pt x="95069" y="327889"/>
                  <a:pt x="68332" y="17742"/>
                  <a:pt x="72788" y="809"/>
                </a:cubicBezTo>
                <a:cubicBezTo>
                  <a:pt x="77244" y="-16124"/>
                  <a:pt x="95960" y="237875"/>
                  <a:pt x="110220" y="268177"/>
                </a:cubicBezTo>
                <a:cubicBezTo>
                  <a:pt x="124480" y="298479"/>
                  <a:pt x="163693" y="125581"/>
                  <a:pt x="179735" y="16123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B0A1420E-1235-8500-1C45-0F89667C5906}"/>
              </a:ext>
            </a:extLst>
          </p:cNvPr>
          <p:cNvSpPr/>
          <p:nvPr/>
        </p:nvSpPr>
        <p:spPr>
          <a:xfrm>
            <a:off x="4869941" y="5434765"/>
            <a:ext cx="329970" cy="501846"/>
          </a:xfrm>
          <a:custGeom>
            <a:avLst/>
            <a:gdLst>
              <a:gd name="connsiteX0" fmla="*/ 214525 w 329970"/>
              <a:gd name="connsiteY0" fmla="*/ 105226 h 501846"/>
              <a:gd name="connsiteX1" fmla="*/ 217874 w 329970"/>
              <a:gd name="connsiteY1" fmla="*/ 229156 h 501846"/>
              <a:gd name="connsiteX2" fmla="*/ 284863 w 329970"/>
              <a:gd name="connsiteY2" fmla="*/ 329639 h 501846"/>
              <a:gd name="connsiteX3" fmla="*/ 217874 w 329970"/>
              <a:gd name="connsiteY3" fmla="*/ 269349 h 501846"/>
              <a:gd name="connsiteX4" fmla="*/ 328406 w 329970"/>
              <a:gd name="connsiteY4" fmla="*/ 497112 h 501846"/>
              <a:gd name="connsiteX5" fmla="*/ 271466 w 329970"/>
              <a:gd name="connsiteY5" fmla="*/ 420075 h 501846"/>
              <a:gd name="connsiteX6" fmla="*/ 117391 w 329970"/>
              <a:gd name="connsiteY6" fmla="*/ 376532 h 501846"/>
              <a:gd name="connsiteX7" fmla="*/ 207826 w 329970"/>
              <a:gd name="connsiteY7" fmla="*/ 386580 h 501846"/>
              <a:gd name="connsiteX8" fmla="*/ 124090 w 329970"/>
              <a:gd name="connsiteY8" fmla="*/ 279398 h 501846"/>
              <a:gd name="connsiteX9" fmla="*/ 160 w 329970"/>
              <a:gd name="connsiteY9" fmla="*/ 4743 h 501846"/>
              <a:gd name="connsiteX10" fmla="*/ 97294 w 329970"/>
              <a:gd name="connsiteY10" fmla="*/ 98527 h 501846"/>
              <a:gd name="connsiteX11" fmla="*/ 70499 w 329970"/>
              <a:gd name="connsiteY11" fmla="*/ 8092 h 501846"/>
              <a:gd name="connsiteX12" fmla="*/ 214525 w 329970"/>
              <a:gd name="connsiteY12" fmla="*/ 105226 h 501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970" h="501846">
                <a:moveTo>
                  <a:pt x="214525" y="105226"/>
                </a:moveTo>
                <a:cubicBezTo>
                  <a:pt x="239087" y="142070"/>
                  <a:pt x="206151" y="191754"/>
                  <a:pt x="217874" y="229156"/>
                </a:cubicBezTo>
                <a:cubicBezTo>
                  <a:pt x="229597" y="266558"/>
                  <a:pt x="284863" y="322940"/>
                  <a:pt x="284863" y="329639"/>
                </a:cubicBezTo>
                <a:cubicBezTo>
                  <a:pt x="284863" y="336338"/>
                  <a:pt x="210617" y="241437"/>
                  <a:pt x="217874" y="269349"/>
                </a:cubicBezTo>
                <a:cubicBezTo>
                  <a:pt x="225131" y="297261"/>
                  <a:pt x="319474" y="471991"/>
                  <a:pt x="328406" y="497112"/>
                </a:cubicBezTo>
                <a:cubicBezTo>
                  <a:pt x="337338" y="522233"/>
                  <a:pt x="306635" y="440172"/>
                  <a:pt x="271466" y="420075"/>
                </a:cubicBezTo>
                <a:cubicBezTo>
                  <a:pt x="236297" y="399978"/>
                  <a:pt x="127998" y="382115"/>
                  <a:pt x="117391" y="376532"/>
                </a:cubicBezTo>
                <a:cubicBezTo>
                  <a:pt x="106784" y="370950"/>
                  <a:pt x="206710" y="402769"/>
                  <a:pt x="207826" y="386580"/>
                </a:cubicBezTo>
                <a:cubicBezTo>
                  <a:pt x="208942" y="370391"/>
                  <a:pt x="158701" y="343037"/>
                  <a:pt x="124090" y="279398"/>
                </a:cubicBezTo>
                <a:cubicBezTo>
                  <a:pt x="89479" y="215759"/>
                  <a:pt x="4626" y="34888"/>
                  <a:pt x="160" y="4743"/>
                </a:cubicBezTo>
                <a:cubicBezTo>
                  <a:pt x="-4306" y="-25402"/>
                  <a:pt x="85571" y="97969"/>
                  <a:pt x="97294" y="98527"/>
                </a:cubicBezTo>
                <a:cubicBezTo>
                  <a:pt x="109017" y="99085"/>
                  <a:pt x="55985" y="3068"/>
                  <a:pt x="70499" y="8092"/>
                </a:cubicBezTo>
                <a:cubicBezTo>
                  <a:pt x="85013" y="13116"/>
                  <a:pt x="189963" y="68382"/>
                  <a:pt x="214525" y="10522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ACADED8C-3072-A5C7-29B8-18EF6388CDD9}"/>
              </a:ext>
            </a:extLst>
          </p:cNvPr>
          <p:cNvSpPr/>
          <p:nvPr/>
        </p:nvSpPr>
        <p:spPr>
          <a:xfrm>
            <a:off x="4340882" y="5328180"/>
            <a:ext cx="401954" cy="582656"/>
          </a:xfrm>
          <a:custGeom>
            <a:avLst/>
            <a:gdLst>
              <a:gd name="connsiteX0" fmla="*/ 318204 w 401954"/>
              <a:gd name="connsiteY0" fmla="*/ 24242 h 582656"/>
              <a:gd name="connsiteX1" fmla="*/ 234467 w 401954"/>
              <a:gd name="connsiteY1" fmla="*/ 255354 h 582656"/>
              <a:gd name="connsiteX2" fmla="*/ 304806 w 401954"/>
              <a:gd name="connsiteY2" fmla="*/ 238607 h 582656"/>
              <a:gd name="connsiteX3" fmla="*/ 401940 w 401954"/>
              <a:gd name="connsiteY3" fmla="*/ 379284 h 582656"/>
              <a:gd name="connsiteX4" fmla="*/ 311505 w 401954"/>
              <a:gd name="connsiteY4" fmla="*/ 339090 h 582656"/>
              <a:gd name="connsiteX5" fmla="*/ 224419 w 401954"/>
              <a:gd name="connsiteY5" fmla="*/ 466369 h 582656"/>
              <a:gd name="connsiteX6" fmla="*/ 167478 w 401954"/>
              <a:gd name="connsiteY6" fmla="*/ 429525 h 582656"/>
              <a:gd name="connsiteX7" fmla="*/ 6 w 401954"/>
              <a:gd name="connsiteY7" fmla="*/ 580251 h 582656"/>
              <a:gd name="connsiteX8" fmla="*/ 160780 w 401954"/>
              <a:gd name="connsiteY8" fmla="*/ 288849 h 582656"/>
              <a:gd name="connsiteX9" fmla="*/ 140683 w 401954"/>
              <a:gd name="connsiteY9" fmla="*/ 292198 h 582656"/>
              <a:gd name="connsiteX10" fmla="*/ 207672 w 401954"/>
              <a:gd name="connsiteY10" fmla="*/ 4145 h 582656"/>
              <a:gd name="connsiteX11" fmla="*/ 211021 w 401954"/>
              <a:gd name="connsiteY11" fmla="*/ 114677 h 582656"/>
              <a:gd name="connsiteX12" fmla="*/ 318204 w 401954"/>
              <a:gd name="connsiteY12" fmla="*/ 24242 h 58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1954" h="582656">
                <a:moveTo>
                  <a:pt x="318204" y="24242"/>
                </a:moveTo>
                <a:cubicBezTo>
                  <a:pt x="322112" y="47688"/>
                  <a:pt x="236700" y="219627"/>
                  <a:pt x="234467" y="255354"/>
                </a:cubicBezTo>
                <a:cubicBezTo>
                  <a:pt x="232234" y="291082"/>
                  <a:pt x="276894" y="217952"/>
                  <a:pt x="304806" y="238607"/>
                </a:cubicBezTo>
                <a:cubicBezTo>
                  <a:pt x="332718" y="259262"/>
                  <a:pt x="400824" y="362537"/>
                  <a:pt x="401940" y="379284"/>
                </a:cubicBezTo>
                <a:cubicBezTo>
                  <a:pt x="403056" y="396031"/>
                  <a:pt x="341092" y="324576"/>
                  <a:pt x="311505" y="339090"/>
                </a:cubicBezTo>
                <a:cubicBezTo>
                  <a:pt x="281918" y="353604"/>
                  <a:pt x="248423" y="451297"/>
                  <a:pt x="224419" y="466369"/>
                </a:cubicBezTo>
                <a:cubicBezTo>
                  <a:pt x="200415" y="481441"/>
                  <a:pt x="204880" y="410545"/>
                  <a:pt x="167478" y="429525"/>
                </a:cubicBezTo>
                <a:cubicBezTo>
                  <a:pt x="130076" y="448505"/>
                  <a:pt x="1122" y="603697"/>
                  <a:pt x="6" y="580251"/>
                </a:cubicBezTo>
                <a:cubicBezTo>
                  <a:pt x="-1110" y="556805"/>
                  <a:pt x="137334" y="336858"/>
                  <a:pt x="160780" y="288849"/>
                </a:cubicBezTo>
                <a:cubicBezTo>
                  <a:pt x="184226" y="240840"/>
                  <a:pt x="132868" y="339649"/>
                  <a:pt x="140683" y="292198"/>
                </a:cubicBezTo>
                <a:cubicBezTo>
                  <a:pt x="148498" y="244747"/>
                  <a:pt x="195949" y="33732"/>
                  <a:pt x="207672" y="4145"/>
                </a:cubicBezTo>
                <a:cubicBezTo>
                  <a:pt x="219395" y="-25442"/>
                  <a:pt x="194832" y="113002"/>
                  <a:pt x="211021" y="114677"/>
                </a:cubicBezTo>
                <a:cubicBezTo>
                  <a:pt x="227210" y="116352"/>
                  <a:pt x="314296" y="796"/>
                  <a:pt x="318204" y="2424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0D987C35-C5FF-528F-81D3-0B9D9CF027B7}"/>
              </a:ext>
            </a:extLst>
          </p:cNvPr>
          <p:cNvSpPr/>
          <p:nvPr/>
        </p:nvSpPr>
        <p:spPr>
          <a:xfrm>
            <a:off x="5007078" y="5779632"/>
            <a:ext cx="217085" cy="360350"/>
          </a:xfrm>
          <a:custGeom>
            <a:avLst/>
            <a:gdLst>
              <a:gd name="connsiteX0" fmla="*/ 187920 w 217085"/>
              <a:gd name="connsiteY0" fmla="*/ 11568 h 360350"/>
              <a:gd name="connsiteX1" fmla="*/ 197968 w 217085"/>
              <a:gd name="connsiteY1" fmla="*/ 225933 h 360350"/>
              <a:gd name="connsiteX2" fmla="*/ 214715 w 217085"/>
              <a:gd name="connsiteY2" fmla="*/ 195788 h 360350"/>
              <a:gd name="connsiteX3" fmla="*/ 141027 w 217085"/>
              <a:gd name="connsiteY3" fmla="*/ 323067 h 360350"/>
              <a:gd name="connsiteX4" fmla="*/ 184570 w 217085"/>
              <a:gd name="connsiteY4" fmla="*/ 276175 h 360350"/>
              <a:gd name="connsiteX5" fmla="*/ 351 w 217085"/>
              <a:gd name="connsiteY5" fmla="*/ 359911 h 360350"/>
              <a:gd name="connsiteX6" fmla="*/ 137678 w 217085"/>
              <a:gd name="connsiteY6" fmla="*/ 232632 h 360350"/>
              <a:gd name="connsiteX7" fmla="*/ 120931 w 217085"/>
              <a:gd name="connsiteY7" fmla="*/ 192438 h 360350"/>
              <a:gd name="connsiteX8" fmla="*/ 127630 w 217085"/>
              <a:gd name="connsiteY8" fmla="*/ 1520 h 360350"/>
              <a:gd name="connsiteX9" fmla="*/ 167823 w 217085"/>
              <a:gd name="connsiteY9" fmla="*/ 98654 h 360350"/>
              <a:gd name="connsiteX10" fmla="*/ 187920 w 217085"/>
              <a:gd name="connsiteY10" fmla="*/ 11568 h 36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7085" h="360350">
                <a:moveTo>
                  <a:pt x="187920" y="11568"/>
                </a:moveTo>
                <a:cubicBezTo>
                  <a:pt x="192944" y="32781"/>
                  <a:pt x="193502" y="195230"/>
                  <a:pt x="197968" y="225933"/>
                </a:cubicBezTo>
                <a:cubicBezTo>
                  <a:pt x="202434" y="256636"/>
                  <a:pt x="224205" y="179599"/>
                  <a:pt x="214715" y="195788"/>
                </a:cubicBezTo>
                <a:cubicBezTo>
                  <a:pt x="205225" y="211977"/>
                  <a:pt x="146051" y="309669"/>
                  <a:pt x="141027" y="323067"/>
                </a:cubicBezTo>
                <a:cubicBezTo>
                  <a:pt x="136003" y="336465"/>
                  <a:pt x="208016" y="270034"/>
                  <a:pt x="184570" y="276175"/>
                </a:cubicBezTo>
                <a:cubicBezTo>
                  <a:pt x="161124" y="282316"/>
                  <a:pt x="8166" y="367168"/>
                  <a:pt x="351" y="359911"/>
                </a:cubicBezTo>
                <a:cubicBezTo>
                  <a:pt x="-7464" y="352654"/>
                  <a:pt x="117581" y="260544"/>
                  <a:pt x="137678" y="232632"/>
                </a:cubicBezTo>
                <a:cubicBezTo>
                  <a:pt x="157775" y="204720"/>
                  <a:pt x="122606" y="230957"/>
                  <a:pt x="120931" y="192438"/>
                </a:cubicBezTo>
                <a:cubicBezTo>
                  <a:pt x="119256" y="153919"/>
                  <a:pt x="119815" y="17151"/>
                  <a:pt x="127630" y="1520"/>
                </a:cubicBezTo>
                <a:cubicBezTo>
                  <a:pt x="135445" y="-14111"/>
                  <a:pt x="158333" y="95863"/>
                  <a:pt x="167823" y="98654"/>
                </a:cubicBezTo>
                <a:cubicBezTo>
                  <a:pt x="177313" y="101445"/>
                  <a:pt x="182896" y="-9645"/>
                  <a:pt x="187920" y="1156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7029F8DB-EC58-37F2-482D-75A04DCADE16}"/>
              </a:ext>
            </a:extLst>
          </p:cNvPr>
          <p:cNvSpPr/>
          <p:nvPr/>
        </p:nvSpPr>
        <p:spPr>
          <a:xfrm>
            <a:off x="4397673" y="6042370"/>
            <a:ext cx="717675" cy="134017"/>
          </a:xfrm>
          <a:custGeom>
            <a:avLst/>
            <a:gdLst>
              <a:gd name="connsiteX0" fmla="*/ 156 w 717675"/>
              <a:gd name="connsiteY0" fmla="*/ 46931 h 134017"/>
              <a:gd name="connsiteX1" fmla="*/ 150881 w 717675"/>
              <a:gd name="connsiteY1" fmla="*/ 53630 h 134017"/>
              <a:gd name="connsiteX2" fmla="*/ 231268 w 717675"/>
              <a:gd name="connsiteY2" fmla="*/ 20135 h 134017"/>
              <a:gd name="connsiteX3" fmla="*/ 197773 w 717675"/>
              <a:gd name="connsiteY3" fmla="*/ 53630 h 134017"/>
              <a:gd name="connsiteX4" fmla="*/ 489175 w 717675"/>
              <a:gd name="connsiteY4" fmla="*/ 39 h 134017"/>
              <a:gd name="connsiteX5" fmla="*/ 435584 w 717675"/>
              <a:gd name="connsiteY5" fmla="*/ 63678 h 134017"/>
              <a:gd name="connsiteX6" fmla="*/ 526019 w 717675"/>
              <a:gd name="connsiteY6" fmla="*/ 60329 h 134017"/>
              <a:gd name="connsiteX7" fmla="*/ 599707 w 717675"/>
              <a:gd name="connsiteY7" fmla="*/ 70377 h 134017"/>
              <a:gd name="connsiteX8" fmla="*/ 716938 w 717675"/>
              <a:gd name="connsiteY8" fmla="*/ 36883 h 134017"/>
              <a:gd name="connsiteX9" fmla="*/ 539417 w 717675"/>
              <a:gd name="connsiteY9" fmla="*/ 73727 h 134017"/>
              <a:gd name="connsiteX10" fmla="*/ 328402 w 717675"/>
              <a:gd name="connsiteY10" fmla="*/ 113920 h 134017"/>
              <a:gd name="connsiteX11" fmla="*/ 237967 w 717675"/>
              <a:gd name="connsiteY11" fmla="*/ 134017 h 134017"/>
              <a:gd name="connsiteX12" fmla="*/ 308305 w 717675"/>
              <a:gd name="connsiteY12" fmla="*/ 113920 h 134017"/>
              <a:gd name="connsiteX13" fmla="*/ 181026 w 717675"/>
              <a:gd name="connsiteY13" fmla="*/ 127318 h 134017"/>
              <a:gd name="connsiteX14" fmla="*/ 156 w 717675"/>
              <a:gd name="connsiteY14" fmla="*/ 46931 h 134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17675" h="134017">
                <a:moveTo>
                  <a:pt x="156" y="46931"/>
                </a:moveTo>
                <a:cubicBezTo>
                  <a:pt x="-4868" y="34650"/>
                  <a:pt x="112362" y="58096"/>
                  <a:pt x="150881" y="53630"/>
                </a:cubicBezTo>
                <a:cubicBezTo>
                  <a:pt x="189400" y="49164"/>
                  <a:pt x="223453" y="20135"/>
                  <a:pt x="231268" y="20135"/>
                </a:cubicBezTo>
                <a:cubicBezTo>
                  <a:pt x="239083" y="20135"/>
                  <a:pt x="154789" y="56979"/>
                  <a:pt x="197773" y="53630"/>
                </a:cubicBezTo>
                <a:cubicBezTo>
                  <a:pt x="240757" y="50281"/>
                  <a:pt x="449540" y="-1636"/>
                  <a:pt x="489175" y="39"/>
                </a:cubicBezTo>
                <a:cubicBezTo>
                  <a:pt x="528810" y="1714"/>
                  <a:pt x="429443" y="53630"/>
                  <a:pt x="435584" y="63678"/>
                </a:cubicBezTo>
                <a:cubicBezTo>
                  <a:pt x="441725" y="73726"/>
                  <a:pt x="498665" y="59213"/>
                  <a:pt x="526019" y="60329"/>
                </a:cubicBezTo>
                <a:cubicBezTo>
                  <a:pt x="553373" y="61445"/>
                  <a:pt x="567887" y="74285"/>
                  <a:pt x="599707" y="70377"/>
                </a:cubicBezTo>
                <a:cubicBezTo>
                  <a:pt x="631527" y="66469"/>
                  <a:pt x="726986" y="36325"/>
                  <a:pt x="716938" y="36883"/>
                </a:cubicBezTo>
                <a:cubicBezTo>
                  <a:pt x="706890" y="37441"/>
                  <a:pt x="539417" y="73727"/>
                  <a:pt x="539417" y="73727"/>
                </a:cubicBezTo>
                <a:lnTo>
                  <a:pt x="328402" y="113920"/>
                </a:lnTo>
                <a:cubicBezTo>
                  <a:pt x="278160" y="123968"/>
                  <a:pt x="241316" y="134017"/>
                  <a:pt x="237967" y="134017"/>
                </a:cubicBezTo>
                <a:cubicBezTo>
                  <a:pt x="234618" y="134017"/>
                  <a:pt x="317795" y="115037"/>
                  <a:pt x="308305" y="113920"/>
                </a:cubicBezTo>
                <a:cubicBezTo>
                  <a:pt x="298815" y="112804"/>
                  <a:pt x="228477" y="136250"/>
                  <a:pt x="181026" y="127318"/>
                </a:cubicBezTo>
                <a:cubicBezTo>
                  <a:pt x="133575" y="118386"/>
                  <a:pt x="5180" y="59212"/>
                  <a:pt x="156" y="4693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C8B1F10C-680A-5407-894F-C5E4402A1A20}"/>
              </a:ext>
            </a:extLst>
          </p:cNvPr>
          <p:cNvSpPr/>
          <p:nvPr/>
        </p:nvSpPr>
        <p:spPr>
          <a:xfrm>
            <a:off x="4427163" y="5951896"/>
            <a:ext cx="185568" cy="90945"/>
          </a:xfrm>
          <a:custGeom>
            <a:avLst/>
            <a:gdLst>
              <a:gd name="connsiteX0" fmla="*/ 811 w 185568"/>
              <a:gd name="connsiteY0" fmla="*/ 46970 h 90945"/>
              <a:gd name="connsiteX1" fmla="*/ 107993 w 185568"/>
              <a:gd name="connsiteY1" fmla="*/ 78 h 90945"/>
              <a:gd name="connsiteX2" fmla="*/ 185030 w 185568"/>
              <a:gd name="connsiteY2" fmla="*/ 36922 h 90945"/>
              <a:gd name="connsiteX3" fmla="*/ 138138 w 185568"/>
              <a:gd name="connsiteY3" fmla="*/ 77115 h 90945"/>
              <a:gd name="connsiteX4" fmla="*/ 61101 w 185568"/>
              <a:gd name="connsiteY4" fmla="*/ 90513 h 90945"/>
              <a:gd name="connsiteX5" fmla="*/ 811 w 185568"/>
              <a:gd name="connsiteY5" fmla="*/ 46970 h 9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568" h="90945">
                <a:moveTo>
                  <a:pt x="811" y="46970"/>
                </a:moveTo>
                <a:cubicBezTo>
                  <a:pt x="8626" y="31898"/>
                  <a:pt x="77290" y="1753"/>
                  <a:pt x="107993" y="78"/>
                </a:cubicBezTo>
                <a:cubicBezTo>
                  <a:pt x="138696" y="-1597"/>
                  <a:pt x="180006" y="24083"/>
                  <a:pt x="185030" y="36922"/>
                </a:cubicBezTo>
                <a:cubicBezTo>
                  <a:pt x="190054" y="49761"/>
                  <a:pt x="158793" y="68183"/>
                  <a:pt x="138138" y="77115"/>
                </a:cubicBezTo>
                <a:cubicBezTo>
                  <a:pt x="117483" y="86047"/>
                  <a:pt x="78407" y="92746"/>
                  <a:pt x="61101" y="90513"/>
                </a:cubicBezTo>
                <a:cubicBezTo>
                  <a:pt x="43796" y="88280"/>
                  <a:pt x="-7004" y="62042"/>
                  <a:pt x="811" y="4697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D3B635CD-B482-4169-A8CB-61A831F3F6E7}"/>
              </a:ext>
            </a:extLst>
          </p:cNvPr>
          <p:cNvSpPr/>
          <p:nvPr/>
        </p:nvSpPr>
        <p:spPr>
          <a:xfrm>
            <a:off x="4908539" y="5937250"/>
            <a:ext cx="136577" cy="70112"/>
          </a:xfrm>
          <a:custGeom>
            <a:avLst/>
            <a:gdLst>
              <a:gd name="connsiteX0" fmla="*/ 11 w 136577"/>
              <a:gd name="connsiteY0" fmla="*/ 34925 h 70112"/>
              <a:gd name="connsiteX1" fmla="*/ 95261 w 136577"/>
              <a:gd name="connsiteY1" fmla="*/ 0 h 70112"/>
              <a:gd name="connsiteX2" fmla="*/ 136536 w 136577"/>
              <a:gd name="connsiteY2" fmla="*/ 34925 h 70112"/>
              <a:gd name="connsiteX3" fmla="*/ 101611 w 136577"/>
              <a:gd name="connsiteY3" fmla="*/ 69850 h 70112"/>
              <a:gd name="connsiteX4" fmla="*/ 11 w 136577"/>
              <a:gd name="connsiteY4" fmla="*/ 34925 h 70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577" h="70112">
                <a:moveTo>
                  <a:pt x="11" y="34925"/>
                </a:moveTo>
                <a:cubicBezTo>
                  <a:pt x="-1047" y="23283"/>
                  <a:pt x="72507" y="0"/>
                  <a:pt x="95261" y="0"/>
                </a:cubicBezTo>
                <a:cubicBezTo>
                  <a:pt x="118015" y="0"/>
                  <a:pt x="135478" y="23283"/>
                  <a:pt x="136536" y="34925"/>
                </a:cubicBezTo>
                <a:cubicBezTo>
                  <a:pt x="137594" y="46567"/>
                  <a:pt x="118015" y="66675"/>
                  <a:pt x="101611" y="69850"/>
                </a:cubicBezTo>
                <a:cubicBezTo>
                  <a:pt x="85207" y="73025"/>
                  <a:pt x="1069" y="46567"/>
                  <a:pt x="11" y="3492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6B721FBD-0D0F-E77A-4000-E489AAD182CD}"/>
              </a:ext>
            </a:extLst>
          </p:cNvPr>
          <p:cNvSpPr/>
          <p:nvPr/>
        </p:nvSpPr>
        <p:spPr>
          <a:xfrm>
            <a:off x="4083021" y="6191172"/>
            <a:ext cx="387391" cy="445273"/>
          </a:xfrm>
          <a:custGeom>
            <a:avLst/>
            <a:gdLst>
              <a:gd name="connsiteX0" fmla="*/ 387379 w 387391"/>
              <a:gd name="connsiteY0" fmla="*/ 78 h 445273"/>
              <a:gd name="connsiteX1" fmla="*/ 60354 w 387391"/>
              <a:gd name="connsiteY1" fmla="*/ 98503 h 445273"/>
              <a:gd name="connsiteX2" fmla="*/ 219104 w 387391"/>
              <a:gd name="connsiteY2" fmla="*/ 44528 h 445273"/>
              <a:gd name="connsiteX3" fmla="*/ 44479 w 387391"/>
              <a:gd name="connsiteY3" fmla="*/ 323928 h 445273"/>
              <a:gd name="connsiteX4" fmla="*/ 136554 w 387391"/>
              <a:gd name="connsiteY4" fmla="*/ 162003 h 445273"/>
              <a:gd name="connsiteX5" fmla="*/ 29 w 387391"/>
              <a:gd name="connsiteY5" fmla="*/ 444578 h 445273"/>
              <a:gd name="connsiteX6" fmla="*/ 123854 w 387391"/>
              <a:gd name="connsiteY6" fmla="*/ 63578 h 445273"/>
              <a:gd name="connsiteX7" fmla="*/ 73054 w 387391"/>
              <a:gd name="connsiteY7" fmla="*/ 117553 h 445273"/>
              <a:gd name="connsiteX8" fmla="*/ 387379 w 387391"/>
              <a:gd name="connsiteY8" fmla="*/ 78 h 445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391" h="445273">
                <a:moveTo>
                  <a:pt x="387379" y="78"/>
                </a:moveTo>
                <a:cubicBezTo>
                  <a:pt x="385262" y="-3097"/>
                  <a:pt x="88400" y="91095"/>
                  <a:pt x="60354" y="98503"/>
                </a:cubicBezTo>
                <a:cubicBezTo>
                  <a:pt x="32308" y="105911"/>
                  <a:pt x="221750" y="6957"/>
                  <a:pt x="219104" y="44528"/>
                </a:cubicBezTo>
                <a:cubicBezTo>
                  <a:pt x="216458" y="82099"/>
                  <a:pt x="58237" y="304349"/>
                  <a:pt x="44479" y="323928"/>
                </a:cubicBezTo>
                <a:cubicBezTo>
                  <a:pt x="30721" y="343507"/>
                  <a:pt x="143962" y="141895"/>
                  <a:pt x="136554" y="162003"/>
                </a:cubicBezTo>
                <a:cubicBezTo>
                  <a:pt x="129146" y="182111"/>
                  <a:pt x="2146" y="460982"/>
                  <a:pt x="29" y="444578"/>
                </a:cubicBezTo>
                <a:cubicBezTo>
                  <a:pt x="-2088" y="428174"/>
                  <a:pt x="111683" y="118082"/>
                  <a:pt x="123854" y="63578"/>
                </a:cubicBezTo>
                <a:cubicBezTo>
                  <a:pt x="136025" y="9074"/>
                  <a:pt x="32308" y="130782"/>
                  <a:pt x="73054" y="117553"/>
                </a:cubicBezTo>
                <a:cubicBezTo>
                  <a:pt x="113800" y="104324"/>
                  <a:pt x="389496" y="3253"/>
                  <a:pt x="387379" y="7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6951351E-9560-63B1-1F5E-9DE0A289B044}"/>
              </a:ext>
            </a:extLst>
          </p:cNvPr>
          <p:cNvSpPr/>
          <p:nvPr/>
        </p:nvSpPr>
        <p:spPr>
          <a:xfrm>
            <a:off x="5103096" y="6176240"/>
            <a:ext cx="460822" cy="526655"/>
          </a:xfrm>
          <a:custGeom>
            <a:avLst/>
            <a:gdLst>
              <a:gd name="connsiteX0" fmla="*/ 11829 w 460822"/>
              <a:gd name="connsiteY0" fmla="*/ 8660 h 526655"/>
              <a:gd name="connsiteX1" fmla="*/ 224554 w 460822"/>
              <a:gd name="connsiteY1" fmla="*/ 272185 h 526655"/>
              <a:gd name="connsiteX2" fmla="*/ 227729 w 460822"/>
              <a:gd name="connsiteY2" fmla="*/ 288060 h 526655"/>
              <a:gd name="connsiteX3" fmla="*/ 437279 w 460822"/>
              <a:gd name="connsiteY3" fmla="*/ 478560 h 526655"/>
              <a:gd name="connsiteX4" fmla="*/ 259479 w 460822"/>
              <a:gd name="connsiteY4" fmla="*/ 418235 h 526655"/>
              <a:gd name="connsiteX5" fmla="*/ 459504 w 460822"/>
              <a:gd name="connsiteY5" fmla="*/ 526185 h 526655"/>
              <a:gd name="connsiteX6" fmla="*/ 138829 w 460822"/>
              <a:gd name="connsiteY6" fmla="*/ 367435 h 526655"/>
              <a:gd name="connsiteX7" fmla="*/ 284879 w 460822"/>
              <a:gd name="connsiteY7" fmla="*/ 389660 h 526655"/>
              <a:gd name="connsiteX8" fmla="*/ 154704 w 460822"/>
              <a:gd name="connsiteY8" fmla="*/ 249960 h 526655"/>
              <a:gd name="connsiteX9" fmla="*/ 49929 w 460822"/>
              <a:gd name="connsiteY9" fmla="*/ 122960 h 526655"/>
              <a:gd name="connsiteX10" fmla="*/ 34054 w 460822"/>
              <a:gd name="connsiteY10" fmla="*/ 78510 h 526655"/>
              <a:gd name="connsiteX11" fmla="*/ 27704 w 460822"/>
              <a:gd name="connsiteY11" fmla="*/ 62635 h 526655"/>
              <a:gd name="connsiteX12" fmla="*/ 11829 w 460822"/>
              <a:gd name="connsiteY12" fmla="*/ 8660 h 526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0822" h="526655">
                <a:moveTo>
                  <a:pt x="11829" y="8660"/>
                </a:moveTo>
                <a:cubicBezTo>
                  <a:pt x="44637" y="43585"/>
                  <a:pt x="188571" y="225618"/>
                  <a:pt x="224554" y="272185"/>
                </a:cubicBezTo>
                <a:cubicBezTo>
                  <a:pt x="260537" y="318752"/>
                  <a:pt x="192275" y="253664"/>
                  <a:pt x="227729" y="288060"/>
                </a:cubicBezTo>
                <a:cubicBezTo>
                  <a:pt x="263183" y="322456"/>
                  <a:pt x="431987" y="456864"/>
                  <a:pt x="437279" y="478560"/>
                </a:cubicBezTo>
                <a:cubicBezTo>
                  <a:pt x="442571" y="500256"/>
                  <a:pt x="255775" y="410298"/>
                  <a:pt x="259479" y="418235"/>
                </a:cubicBezTo>
                <a:cubicBezTo>
                  <a:pt x="263183" y="426172"/>
                  <a:pt x="479612" y="534652"/>
                  <a:pt x="459504" y="526185"/>
                </a:cubicBezTo>
                <a:cubicBezTo>
                  <a:pt x="439396" y="517718"/>
                  <a:pt x="167933" y="390189"/>
                  <a:pt x="138829" y="367435"/>
                </a:cubicBezTo>
                <a:cubicBezTo>
                  <a:pt x="109725" y="344681"/>
                  <a:pt x="282233" y="409239"/>
                  <a:pt x="284879" y="389660"/>
                </a:cubicBezTo>
                <a:cubicBezTo>
                  <a:pt x="287525" y="370081"/>
                  <a:pt x="193862" y="294410"/>
                  <a:pt x="154704" y="249960"/>
                </a:cubicBezTo>
                <a:cubicBezTo>
                  <a:pt x="115546" y="205510"/>
                  <a:pt x="70037" y="151535"/>
                  <a:pt x="49929" y="122960"/>
                </a:cubicBezTo>
                <a:cubicBezTo>
                  <a:pt x="29821" y="94385"/>
                  <a:pt x="37758" y="88564"/>
                  <a:pt x="34054" y="78510"/>
                </a:cubicBezTo>
                <a:cubicBezTo>
                  <a:pt x="30350" y="68456"/>
                  <a:pt x="30879" y="70043"/>
                  <a:pt x="27704" y="62635"/>
                </a:cubicBezTo>
                <a:cubicBezTo>
                  <a:pt x="24529" y="55227"/>
                  <a:pt x="-20979" y="-26265"/>
                  <a:pt x="11829" y="866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BDD9E539-B2A5-9D74-D46A-792B2E9994C5}"/>
              </a:ext>
            </a:extLst>
          </p:cNvPr>
          <p:cNvSpPr/>
          <p:nvPr/>
        </p:nvSpPr>
        <p:spPr>
          <a:xfrm>
            <a:off x="4798796" y="6624513"/>
            <a:ext cx="702614" cy="428958"/>
          </a:xfrm>
          <a:custGeom>
            <a:avLst/>
            <a:gdLst>
              <a:gd name="connsiteX0" fmla="*/ 579654 w 702614"/>
              <a:gd name="connsiteY0" fmla="*/ 46162 h 428958"/>
              <a:gd name="connsiteX1" fmla="*/ 379629 w 702614"/>
              <a:gd name="connsiteY1" fmla="*/ 208087 h 428958"/>
              <a:gd name="connsiteX2" fmla="*/ 405029 w 702614"/>
              <a:gd name="connsiteY2" fmla="*/ 204912 h 428958"/>
              <a:gd name="connsiteX3" fmla="*/ 33554 w 702614"/>
              <a:gd name="connsiteY3" fmla="*/ 370012 h 428958"/>
              <a:gd name="connsiteX4" fmla="*/ 46254 w 702614"/>
              <a:gd name="connsiteY4" fmla="*/ 360487 h 428958"/>
              <a:gd name="connsiteX5" fmla="*/ 287554 w 702614"/>
              <a:gd name="connsiteY5" fmla="*/ 281112 h 428958"/>
              <a:gd name="connsiteX6" fmla="*/ 71654 w 702614"/>
              <a:gd name="connsiteY6" fmla="*/ 427162 h 428958"/>
              <a:gd name="connsiteX7" fmla="*/ 611404 w 702614"/>
              <a:gd name="connsiteY7" fmla="*/ 160462 h 428958"/>
              <a:gd name="connsiteX8" fmla="*/ 414554 w 702614"/>
              <a:gd name="connsiteY8" fmla="*/ 296987 h 428958"/>
              <a:gd name="connsiteX9" fmla="*/ 697129 w 702614"/>
              <a:gd name="connsiteY9" fmla="*/ 14412 h 428958"/>
              <a:gd name="connsiteX10" fmla="*/ 579654 w 702614"/>
              <a:gd name="connsiteY10" fmla="*/ 46162 h 42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2614" h="428958">
                <a:moveTo>
                  <a:pt x="579654" y="46162"/>
                </a:moveTo>
                <a:cubicBezTo>
                  <a:pt x="526738" y="78441"/>
                  <a:pt x="408733" y="181629"/>
                  <a:pt x="379629" y="208087"/>
                </a:cubicBezTo>
                <a:cubicBezTo>
                  <a:pt x="350525" y="234545"/>
                  <a:pt x="462708" y="177925"/>
                  <a:pt x="405029" y="204912"/>
                </a:cubicBezTo>
                <a:cubicBezTo>
                  <a:pt x="347350" y="231899"/>
                  <a:pt x="93350" y="344083"/>
                  <a:pt x="33554" y="370012"/>
                </a:cubicBezTo>
                <a:cubicBezTo>
                  <a:pt x="-26242" y="395941"/>
                  <a:pt x="3921" y="375304"/>
                  <a:pt x="46254" y="360487"/>
                </a:cubicBezTo>
                <a:cubicBezTo>
                  <a:pt x="88587" y="345670"/>
                  <a:pt x="283321" y="270000"/>
                  <a:pt x="287554" y="281112"/>
                </a:cubicBezTo>
                <a:cubicBezTo>
                  <a:pt x="291787" y="292225"/>
                  <a:pt x="17679" y="447270"/>
                  <a:pt x="71654" y="427162"/>
                </a:cubicBezTo>
                <a:cubicBezTo>
                  <a:pt x="125629" y="407054"/>
                  <a:pt x="554254" y="182158"/>
                  <a:pt x="611404" y="160462"/>
                </a:cubicBezTo>
                <a:cubicBezTo>
                  <a:pt x="668554" y="138766"/>
                  <a:pt x="400267" y="321329"/>
                  <a:pt x="414554" y="296987"/>
                </a:cubicBezTo>
                <a:cubicBezTo>
                  <a:pt x="428841" y="272645"/>
                  <a:pt x="668025" y="48808"/>
                  <a:pt x="697129" y="14412"/>
                </a:cubicBezTo>
                <a:cubicBezTo>
                  <a:pt x="726233" y="-19984"/>
                  <a:pt x="632570" y="13883"/>
                  <a:pt x="579654" y="4616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5885C2E1-AB6C-407C-16A6-A6C39F835FA1}"/>
              </a:ext>
            </a:extLst>
          </p:cNvPr>
          <p:cNvSpPr/>
          <p:nvPr/>
        </p:nvSpPr>
        <p:spPr>
          <a:xfrm>
            <a:off x="4507049" y="6985324"/>
            <a:ext cx="1186628" cy="660288"/>
          </a:xfrm>
          <a:custGeom>
            <a:avLst/>
            <a:gdLst>
              <a:gd name="connsiteX0" fmla="*/ 1007926 w 1186628"/>
              <a:gd name="connsiteY0" fmla="*/ 123501 h 660288"/>
              <a:gd name="connsiteX1" fmla="*/ 436426 w 1186628"/>
              <a:gd name="connsiteY1" fmla="*/ 517201 h 660288"/>
              <a:gd name="connsiteX2" fmla="*/ 645976 w 1186628"/>
              <a:gd name="connsiteY2" fmla="*/ 425126 h 660288"/>
              <a:gd name="connsiteX3" fmla="*/ 4626 w 1186628"/>
              <a:gd name="connsiteY3" fmla="*/ 577526 h 660288"/>
              <a:gd name="connsiteX4" fmla="*/ 350701 w 1186628"/>
              <a:gd name="connsiteY4" fmla="*/ 574351 h 660288"/>
              <a:gd name="connsiteX5" fmla="*/ 223701 w 1186628"/>
              <a:gd name="connsiteY5" fmla="*/ 660076 h 660288"/>
              <a:gd name="connsiteX6" fmla="*/ 782501 w 1186628"/>
              <a:gd name="connsiteY6" fmla="*/ 545776 h 660288"/>
              <a:gd name="connsiteX7" fmla="*/ 725351 w 1186628"/>
              <a:gd name="connsiteY7" fmla="*/ 587051 h 660288"/>
              <a:gd name="connsiteX8" fmla="*/ 1173026 w 1186628"/>
              <a:gd name="connsiteY8" fmla="*/ 206051 h 660288"/>
              <a:gd name="connsiteX9" fmla="*/ 1077776 w 1186628"/>
              <a:gd name="connsiteY9" fmla="*/ 129851 h 660288"/>
              <a:gd name="connsiteX10" fmla="*/ 1150801 w 1186628"/>
              <a:gd name="connsiteY10" fmla="*/ 9201 h 660288"/>
              <a:gd name="connsiteX11" fmla="*/ 753926 w 1186628"/>
              <a:gd name="connsiteY11" fmla="*/ 399726 h 660288"/>
              <a:gd name="connsiteX12" fmla="*/ 1007926 w 1186628"/>
              <a:gd name="connsiteY12" fmla="*/ 123501 h 660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86628" h="660288">
                <a:moveTo>
                  <a:pt x="1007926" y="123501"/>
                </a:moveTo>
                <a:cubicBezTo>
                  <a:pt x="955010" y="143080"/>
                  <a:pt x="496751" y="466930"/>
                  <a:pt x="436426" y="517201"/>
                </a:cubicBezTo>
                <a:cubicBezTo>
                  <a:pt x="376101" y="567472"/>
                  <a:pt x="717943" y="415072"/>
                  <a:pt x="645976" y="425126"/>
                </a:cubicBezTo>
                <a:cubicBezTo>
                  <a:pt x="574009" y="435180"/>
                  <a:pt x="53838" y="552655"/>
                  <a:pt x="4626" y="577526"/>
                </a:cubicBezTo>
                <a:cubicBezTo>
                  <a:pt x="-44586" y="602397"/>
                  <a:pt x="314189" y="560593"/>
                  <a:pt x="350701" y="574351"/>
                </a:cubicBezTo>
                <a:cubicBezTo>
                  <a:pt x="387213" y="588109"/>
                  <a:pt x="151734" y="664838"/>
                  <a:pt x="223701" y="660076"/>
                </a:cubicBezTo>
                <a:cubicBezTo>
                  <a:pt x="295668" y="655314"/>
                  <a:pt x="698893" y="557947"/>
                  <a:pt x="782501" y="545776"/>
                </a:cubicBezTo>
                <a:cubicBezTo>
                  <a:pt x="866109" y="533605"/>
                  <a:pt x="660264" y="643672"/>
                  <a:pt x="725351" y="587051"/>
                </a:cubicBezTo>
                <a:cubicBezTo>
                  <a:pt x="790438" y="530430"/>
                  <a:pt x="1114289" y="282251"/>
                  <a:pt x="1173026" y="206051"/>
                </a:cubicBezTo>
                <a:cubicBezTo>
                  <a:pt x="1231763" y="129851"/>
                  <a:pt x="1081480" y="162659"/>
                  <a:pt x="1077776" y="129851"/>
                </a:cubicBezTo>
                <a:cubicBezTo>
                  <a:pt x="1074072" y="97043"/>
                  <a:pt x="1204776" y="-35778"/>
                  <a:pt x="1150801" y="9201"/>
                </a:cubicBezTo>
                <a:cubicBezTo>
                  <a:pt x="1096826" y="54180"/>
                  <a:pt x="781443" y="379618"/>
                  <a:pt x="753926" y="399726"/>
                </a:cubicBezTo>
                <a:cubicBezTo>
                  <a:pt x="726409" y="419834"/>
                  <a:pt x="1060842" y="103922"/>
                  <a:pt x="1007926" y="12350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73762D9A-587D-A759-A2AD-9F67CA397D6A}"/>
              </a:ext>
            </a:extLst>
          </p:cNvPr>
          <p:cNvSpPr/>
          <p:nvPr/>
        </p:nvSpPr>
        <p:spPr>
          <a:xfrm>
            <a:off x="3693593" y="6857454"/>
            <a:ext cx="919616" cy="658707"/>
          </a:xfrm>
          <a:custGeom>
            <a:avLst/>
            <a:gdLst>
              <a:gd name="connsiteX0" fmla="*/ 281507 w 919616"/>
              <a:gd name="connsiteY0" fmla="*/ 175171 h 658707"/>
              <a:gd name="connsiteX1" fmla="*/ 659332 w 919616"/>
              <a:gd name="connsiteY1" fmla="*/ 533946 h 658707"/>
              <a:gd name="connsiteX2" fmla="*/ 621232 w 919616"/>
              <a:gd name="connsiteY2" fmla="*/ 476796 h 658707"/>
              <a:gd name="connsiteX3" fmla="*/ 900632 w 919616"/>
              <a:gd name="connsiteY3" fmla="*/ 641896 h 658707"/>
              <a:gd name="connsiteX4" fmla="*/ 8457 w 919616"/>
              <a:gd name="connsiteY4" fmla="*/ 546 h 658707"/>
              <a:gd name="connsiteX5" fmla="*/ 443432 w 919616"/>
              <a:gd name="connsiteY5" fmla="*/ 524421 h 658707"/>
              <a:gd name="connsiteX6" fmla="*/ 281507 w 919616"/>
              <a:gd name="connsiteY6" fmla="*/ 175171 h 65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9616" h="658707">
                <a:moveTo>
                  <a:pt x="281507" y="175171"/>
                </a:moveTo>
                <a:cubicBezTo>
                  <a:pt x="317490" y="176759"/>
                  <a:pt x="602711" y="483675"/>
                  <a:pt x="659332" y="533946"/>
                </a:cubicBezTo>
                <a:cubicBezTo>
                  <a:pt x="715953" y="584217"/>
                  <a:pt x="581015" y="458804"/>
                  <a:pt x="621232" y="476796"/>
                </a:cubicBezTo>
                <a:cubicBezTo>
                  <a:pt x="661449" y="494788"/>
                  <a:pt x="1002761" y="721271"/>
                  <a:pt x="900632" y="641896"/>
                </a:cubicBezTo>
                <a:cubicBezTo>
                  <a:pt x="798503" y="562521"/>
                  <a:pt x="84657" y="20125"/>
                  <a:pt x="8457" y="546"/>
                </a:cubicBezTo>
                <a:cubicBezTo>
                  <a:pt x="-67743" y="-19033"/>
                  <a:pt x="394749" y="493729"/>
                  <a:pt x="443432" y="524421"/>
                </a:cubicBezTo>
                <a:cubicBezTo>
                  <a:pt x="492115" y="555113"/>
                  <a:pt x="245524" y="173583"/>
                  <a:pt x="281507" y="17517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34A1C340-F983-7438-39A3-88E7781B0800}"/>
              </a:ext>
            </a:extLst>
          </p:cNvPr>
          <p:cNvSpPr/>
          <p:nvPr/>
        </p:nvSpPr>
        <p:spPr>
          <a:xfrm>
            <a:off x="4953840" y="4913545"/>
            <a:ext cx="1117217" cy="197644"/>
          </a:xfrm>
          <a:custGeom>
            <a:avLst/>
            <a:gdLst>
              <a:gd name="connsiteX0" fmla="*/ 123682 w 1117217"/>
              <a:gd name="connsiteY0" fmla="*/ 89635 h 197644"/>
              <a:gd name="connsiteX1" fmla="*/ 476804 w 1117217"/>
              <a:gd name="connsiteY1" fmla="*/ 137957 h 197644"/>
              <a:gd name="connsiteX2" fmla="*/ 435916 w 1117217"/>
              <a:gd name="connsiteY2" fmla="*/ 134240 h 197644"/>
              <a:gd name="connsiteX3" fmla="*/ 774170 w 1117217"/>
              <a:gd name="connsiteY3" fmla="*/ 4143 h 197644"/>
              <a:gd name="connsiteX4" fmla="*/ 684960 w 1117217"/>
              <a:gd name="connsiteY4" fmla="*/ 45031 h 197644"/>
              <a:gd name="connsiteX5" fmla="*/ 789038 w 1117217"/>
              <a:gd name="connsiteY5" fmla="*/ 426 h 197644"/>
              <a:gd name="connsiteX6" fmla="*/ 1023214 w 1117217"/>
              <a:gd name="connsiteY6" fmla="*/ 22728 h 197644"/>
              <a:gd name="connsiteX7" fmla="*/ 934004 w 1117217"/>
              <a:gd name="connsiteY7" fmla="*/ 26445 h 197644"/>
              <a:gd name="connsiteX8" fmla="*/ 1116140 w 1117217"/>
              <a:gd name="connsiteY8" fmla="*/ 82201 h 197644"/>
              <a:gd name="connsiteX9" fmla="*/ 833643 w 1117217"/>
              <a:gd name="connsiteY9" fmla="*/ 74767 h 197644"/>
              <a:gd name="connsiteX10" fmla="*/ 971175 w 1117217"/>
              <a:gd name="connsiteY10" fmla="*/ 108221 h 197644"/>
              <a:gd name="connsiteX11" fmla="*/ 748150 w 1117217"/>
              <a:gd name="connsiteY11" fmla="*/ 126806 h 197644"/>
              <a:gd name="connsiteX12" fmla="*/ 789038 w 1117217"/>
              <a:gd name="connsiteY12" fmla="*/ 149109 h 197644"/>
              <a:gd name="connsiteX13" fmla="*/ 562297 w 1117217"/>
              <a:gd name="connsiteY13" fmla="*/ 197431 h 197644"/>
              <a:gd name="connsiteX14" fmla="*/ 703545 w 1117217"/>
              <a:gd name="connsiteY14" fmla="*/ 167694 h 197644"/>
              <a:gd name="connsiteX15" fmla="*/ 346706 w 1117217"/>
              <a:gd name="connsiteY15" fmla="*/ 189996 h 197644"/>
              <a:gd name="connsiteX16" fmla="*/ 580882 w 1117217"/>
              <a:gd name="connsiteY16" fmla="*/ 186279 h 197644"/>
              <a:gd name="connsiteX17" fmla="*/ 12170 w 1117217"/>
              <a:gd name="connsiteY17" fmla="*/ 134240 h 197644"/>
              <a:gd name="connsiteX18" fmla="*/ 186872 w 1117217"/>
              <a:gd name="connsiteY18" fmla="*/ 137957 h 197644"/>
              <a:gd name="connsiteX19" fmla="*/ 123682 w 1117217"/>
              <a:gd name="connsiteY19" fmla="*/ 89635 h 197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17217" h="197644">
                <a:moveTo>
                  <a:pt x="123682" y="89635"/>
                </a:moveTo>
                <a:cubicBezTo>
                  <a:pt x="172004" y="89635"/>
                  <a:pt x="424765" y="130523"/>
                  <a:pt x="476804" y="137957"/>
                </a:cubicBezTo>
                <a:cubicBezTo>
                  <a:pt x="528843" y="145391"/>
                  <a:pt x="386355" y="156542"/>
                  <a:pt x="435916" y="134240"/>
                </a:cubicBezTo>
                <a:cubicBezTo>
                  <a:pt x="485477" y="111938"/>
                  <a:pt x="732663" y="19011"/>
                  <a:pt x="774170" y="4143"/>
                </a:cubicBezTo>
                <a:cubicBezTo>
                  <a:pt x="815677" y="-10725"/>
                  <a:pt x="682482" y="45650"/>
                  <a:pt x="684960" y="45031"/>
                </a:cubicBezTo>
                <a:cubicBezTo>
                  <a:pt x="687438" y="44411"/>
                  <a:pt x="732662" y="4143"/>
                  <a:pt x="789038" y="426"/>
                </a:cubicBezTo>
                <a:cubicBezTo>
                  <a:pt x="845414" y="-3291"/>
                  <a:pt x="999053" y="18392"/>
                  <a:pt x="1023214" y="22728"/>
                </a:cubicBezTo>
                <a:cubicBezTo>
                  <a:pt x="1047375" y="27064"/>
                  <a:pt x="918516" y="16533"/>
                  <a:pt x="934004" y="26445"/>
                </a:cubicBezTo>
                <a:cubicBezTo>
                  <a:pt x="949492" y="36357"/>
                  <a:pt x="1132867" y="74147"/>
                  <a:pt x="1116140" y="82201"/>
                </a:cubicBezTo>
                <a:cubicBezTo>
                  <a:pt x="1099413" y="90255"/>
                  <a:pt x="857804" y="70430"/>
                  <a:pt x="833643" y="74767"/>
                </a:cubicBezTo>
                <a:cubicBezTo>
                  <a:pt x="809482" y="79104"/>
                  <a:pt x="985424" y="99548"/>
                  <a:pt x="971175" y="108221"/>
                </a:cubicBezTo>
                <a:cubicBezTo>
                  <a:pt x="956926" y="116894"/>
                  <a:pt x="778506" y="119991"/>
                  <a:pt x="748150" y="126806"/>
                </a:cubicBezTo>
                <a:cubicBezTo>
                  <a:pt x="717794" y="133621"/>
                  <a:pt x="820013" y="137338"/>
                  <a:pt x="789038" y="149109"/>
                </a:cubicBezTo>
                <a:cubicBezTo>
                  <a:pt x="758063" y="160880"/>
                  <a:pt x="562297" y="197431"/>
                  <a:pt x="562297" y="197431"/>
                </a:cubicBezTo>
                <a:cubicBezTo>
                  <a:pt x="548048" y="200528"/>
                  <a:pt x="739477" y="168933"/>
                  <a:pt x="703545" y="167694"/>
                </a:cubicBezTo>
                <a:cubicBezTo>
                  <a:pt x="667613" y="166455"/>
                  <a:pt x="367150" y="186899"/>
                  <a:pt x="346706" y="189996"/>
                </a:cubicBezTo>
                <a:cubicBezTo>
                  <a:pt x="326262" y="193094"/>
                  <a:pt x="636638" y="195572"/>
                  <a:pt x="580882" y="186279"/>
                </a:cubicBezTo>
                <a:cubicBezTo>
                  <a:pt x="525126" y="176986"/>
                  <a:pt x="77838" y="142294"/>
                  <a:pt x="12170" y="134240"/>
                </a:cubicBezTo>
                <a:cubicBezTo>
                  <a:pt x="-53498" y="126186"/>
                  <a:pt x="167048" y="142913"/>
                  <a:pt x="186872" y="137957"/>
                </a:cubicBezTo>
                <a:cubicBezTo>
                  <a:pt x="206696" y="133001"/>
                  <a:pt x="75360" y="89635"/>
                  <a:pt x="123682" y="8963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D8EC5A5E-0FFA-2018-E52E-C7C903295863}"/>
              </a:ext>
            </a:extLst>
          </p:cNvPr>
          <p:cNvSpPr/>
          <p:nvPr/>
        </p:nvSpPr>
        <p:spPr>
          <a:xfrm>
            <a:off x="5282472" y="4653760"/>
            <a:ext cx="697696" cy="335492"/>
          </a:xfrm>
          <a:custGeom>
            <a:avLst/>
            <a:gdLst>
              <a:gd name="connsiteX0" fmla="*/ 92416 w 697696"/>
              <a:gd name="connsiteY0" fmla="*/ 16 h 335492"/>
              <a:gd name="connsiteX1" fmla="*/ 434387 w 697696"/>
              <a:gd name="connsiteY1" fmla="*/ 85508 h 335492"/>
              <a:gd name="connsiteX2" fmla="*/ 441821 w 697696"/>
              <a:gd name="connsiteY2" fmla="*/ 78074 h 335492"/>
              <a:gd name="connsiteX3" fmla="*/ 649977 w 697696"/>
              <a:gd name="connsiteY3" fmla="*/ 297381 h 335492"/>
              <a:gd name="connsiteX4" fmla="*/ 516162 w 697696"/>
              <a:gd name="connsiteY4" fmla="*/ 226757 h 335492"/>
              <a:gd name="connsiteX5" fmla="*/ 694582 w 697696"/>
              <a:gd name="connsiteY5" fmla="*/ 334552 h 335492"/>
              <a:gd name="connsiteX6" fmla="*/ 334026 w 697696"/>
              <a:gd name="connsiteY6" fmla="*/ 152416 h 335492"/>
              <a:gd name="connsiteX7" fmla="*/ 334026 w 697696"/>
              <a:gd name="connsiteY7" fmla="*/ 156133 h 335492"/>
              <a:gd name="connsiteX8" fmla="*/ 3206 w 697696"/>
              <a:gd name="connsiteY8" fmla="*/ 78074 h 335492"/>
              <a:gd name="connsiteX9" fmla="*/ 163040 w 697696"/>
              <a:gd name="connsiteY9" fmla="*/ 78074 h 335492"/>
              <a:gd name="connsiteX10" fmla="*/ 92416 w 697696"/>
              <a:gd name="connsiteY10" fmla="*/ 16 h 335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7696" h="335492">
                <a:moveTo>
                  <a:pt x="92416" y="16"/>
                </a:moveTo>
                <a:cubicBezTo>
                  <a:pt x="137641" y="1255"/>
                  <a:pt x="376153" y="72498"/>
                  <a:pt x="434387" y="85508"/>
                </a:cubicBezTo>
                <a:cubicBezTo>
                  <a:pt x="492621" y="98518"/>
                  <a:pt x="405889" y="42762"/>
                  <a:pt x="441821" y="78074"/>
                </a:cubicBezTo>
                <a:cubicBezTo>
                  <a:pt x="477753" y="113386"/>
                  <a:pt x="637587" y="272601"/>
                  <a:pt x="649977" y="297381"/>
                </a:cubicBezTo>
                <a:cubicBezTo>
                  <a:pt x="662367" y="322161"/>
                  <a:pt x="508728" y="220562"/>
                  <a:pt x="516162" y="226757"/>
                </a:cubicBezTo>
                <a:cubicBezTo>
                  <a:pt x="523596" y="232952"/>
                  <a:pt x="724938" y="346942"/>
                  <a:pt x="694582" y="334552"/>
                </a:cubicBezTo>
                <a:cubicBezTo>
                  <a:pt x="664226" y="322162"/>
                  <a:pt x="394119" y="182152"/>
                  <a:pt x="334026" y="152416"/>
                </a:cubicBezTo>
                <a:cubicBezTo>
                  <a:pt x="273933" y="122680"/>
                  <a:pt x="389163" y="168523"/>
                  <a:pt x="334026" y="156133"/>
                </a:cubicBezTo>
                <a:cubicBezTo>
                  <a:pt x="278889" y="143743"/>
                  <a:pt x="31704" y="91084"/>
                  <a:pt x="3206" y="78074"/>
                </a:cubicBezTo>
                <a:cubicBezTo>
                  <a:pt x="-25292" y="65064"/>
                  <a:pt x="145074" y="86747"/>
                  <a:pt x="163040" y="78074"/>
                </a:cubicBezTo>
                <a:cubicBezTo>
                  <a:pt x="181006" y="69401"/>
                  <a:pt x="47191" y="-1223"/>
                  <a:pt x="92416" y="1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B735ACB7-60BE-5C65-4E45-6E572A8EF552}"/>
              </a:ext>
            </a:extLst>
          </p:cNvPr>
          <p:cNvSpPr/>
          <p:nvPr/>
        </p:nvSpPr>
        <p:spPr>
          <a:xfrm>
            <a:off x="3196465" y="4969256"/>
            <a:ext cx="1086743" cy="361401"/>
          </a:xfrm>
          <a:custGeom>
            <a:avLst/>
            <a:gdLst>
              <a:gd name="connsiteX0" fmla="*/ 910901 w 1086743"/>
              <a:gd name="connsiteY0" fmla="*/ 471 h 361401"/>
              <a:gd name="connsiteX1" fmla="*/ 929486 w 1086743"/>
              <a:gd name="connsiteY1" fmla="*/ 63661 h 361401"/>
              <a:gd name="connsiteX2" fmla="*/ 695311 w 1086743"/>
              <a:gd name="connsiteY2" fmla="*/ 145437 h 361401"/>
              <a:gd name="connsiteX3" fmla="*/ 803106 w 1086743"/>
              <a:gd name="connsiteY3" fmla="*/ 156588 h 361401"/>
              <a:gd name="connsiteX4" fmla="*/ 490872 w 1086743"/>
              <a:gd name="connsiteY4" fmla="*/ 171456 h 361401"/>
              <a:gd name="connsiteX5" fmla="*/ 412813 w 1086743"/>
              <a:gd name="connsiteY5" fmla="*/ 167739 h 361401"/>
              <a:gd name="connsiteX6" fmla="*/ 301301 w 1086743"/>
              <a:gd name="connsiteY6" fmla="*/ 104549 h 361401"/>
              <a:gd name="connsiteX7" fmla="*/ 427681 w 1086743"/>
              <a:gd name="connsiteY7" fmla="*/ 193759 h 361401"/>
              <a:gd name="connsiteX8" fmla="*/ 271564 w 1086743"/>
              <a:gd name="connsiteY8" fmla="*/ 138003 h 361401"/>
              <a:gd name="connsiteX9" fmla="*/ 218 w 1086743"/>
              <a:gd name="connsiteY9" fmla="*/ 193759 h 361401"/>
              <a:gd name="connsiteX10" fmla="*/ 223242 w 1086743"/>
              <a:gd name="connsiteY10" fmla="*/ 208627 h 361401"/>
              <a:gd name="connsiteX11" fmla="*/ 81994 w 1086743"/>
              <a:gd name="connsiteY11" fmla="*/ 249515 h 361401"/>
              <a:gd name="connsiteX12" fmla="*/ 665574 w 1086743"/>
              <a:gd name="connsiteY12" fmla="*/ 290403 h 361401"/>
              <a:gd name="connsiteX13" fmla="*/ 435115 w 1086743"/>
              <a:gd name="connsiteY13" fmla="*/ 316422 h 361401"/>
              <a:gd name="connsiteX14" fmla="*/ 996394 w 1086743"/>
              <a:gd name="connsiteY14" fmla="*/ 149154 h 361401"/>
              <a:gd name="connsiteX15" fmla="*/ 583798 w 1086743"/>
              <a:gd name="connsiteY15" fmla="*/ 361027 h 361401"/>
              <a:gd name="connsiteX16" fmla="*/ 1067018 w 1086743"/>
              <a:gd name="connsiteY16" fmla="*/ 85964 h 361401"/>
              <a:gd name="connsiteX17" fmla="*/ 996394 w 1086743"/>
              <a:gd name="connsiteY17" fmla="*/ 85964 h 361401"/>
              <a:gd name="connsiteX18" fmla="*/ 1026130 w 1086743"/>
              <a:gd name="connsiteY18" fmla="*/ 37642 h 361401"/>
              <a:gd name="connsiteX19" fmla="*/ 910901 w 1086743"/>
              <a:gd name="connsiteY19" fmla="*/ 471 h 3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86743" h="361401">
                <a:moveTo>
                  <a:pt x="910901" y="471"/>
                </a:moveTo>
                <a:cubicBezTo>
                  <a:pt x="894794" y="4808"/>
                  <a:pt x="965418" y="39500"/>
                  <a:pt x="929486" y="63661"/>
                </a:cubicBezTo>
                <a:cubicBezTo>
                  <a:pt x="893554" y="87822"/>
                  <a:pt x="716374" y="129949"/>
                  <a:pt x="695311" y="145437"/>
                </a:cubicBezTo>
                <a:cubicBezTo>
                  <a:pt x="674248" y="160925"/>
                  <a:pt x="837179" y="152252"/>
                  <a:pt x="803106" y="156588"/>
                </a:cubicBezTo>
                <a:cubicBezTo>
                  <a:pt x="769033" y="160924"/>
                  <a:pt x="555921" y="169598"/>
                  <a:pt x="490872" y="171456"/>
                </a:cubicBezTo>
                <a:cubicBezTo>
                  <a:pt x="425823" y="173314"/>
                  <a:pt x="444408" y="178890"/>
                  <a:pt x="412813" y="167739"/>
                </a:cubicBezTo>
                <a:cubicBezTo>
                  <a:pt x="381218" y="156588"/>
                  <a:pt x="298823" y="100212"/>
                  <a:pt x="301301" y="104549"/>
                </a:cubicBezTo>
                <a:cubicBezTo>
                  <a:pt x="303779" y="108886"/>
                  <a:pt x="432637" y="188183"/>
                  <a:pt x="427681" y="193759"/>
                </a:cubicBezTo>
                <a:cubicBezTo>
                  <a:pt x="422725" y="199335"/>
                  <a:pt x="342808" y="138003"/>
                  <a:pt x="271564" y="138003"/>
                </a:cubicBezTo>
                <a:cubicBezTo>
                  <a:pt x="200320" y="138003"/>
                  <a:pt x="8272" y="181988"/>
                  <a:pt x="218" y="193759"/>
                </a:cubicBezTo>
                <a:cubicBezTo>
                  <a:pt x="-7836" y="205530"/>
                  <a:pt x="209613" y="199334"/>
                  <a:pt x="223242" y="208627"/>
                </a:cubicBezTo>
                <a:cubicBezTo>
                  <a:pt x="236871" y="217920"/>
                  <a:pt x="8272" y="235886"/>
                  <a:pt x="81994" y="249515"/>
                </a:cubicBezTo>
                <a:cubicBezTo>
                  <a:pt x="155716" y="263144"/>
                  <a:pt x="606720" y="279252"/>
                  <a:pt x="665574" y="290403"/>
                </a:cubicBezTo>
                <a:cubicBezTo>
                  <a:pt x="724428" y="301554"/>
                  <a:pt x="379978" y="339963"/>
                  <a:pt x="435115" y="316422"/>
                </a:cubicBezTo>
                <a:cubicBezTo>
                  <a:pt x="490252" y="292881"/>
                  <a:pt x="971614" y="141720"/>
                  <a:pt x="996394" y="149154"/>
                </a:cubicBezTo>
                <a:cubicBezTo>
                  <a:pt x="1021174" y="156588"/>
                  <a:pt x="572027" y="371559"/>
                  <a:pt x="583798" y="361027"/>
                </a:cubicBezTo>
                <a:cubicBezTo>
                  <a:pt x="595569" y="350495"/>
                  <a:pt x="998252" y="131808"/>
                  <a:pt x="1067018" y="85964"/>
                </a:cubicBezTo>
                <a:cubicBezTo>
                  <a:pt x="1135784" y="40120"/>
                  <a:pt x="1003209" y="94018"/>
                  <a:pt x="996394" y="85964"/>
                </a:cubicBezTo>
                <a:cubicBezTo>
                  <a:pt x="989579" y="77910"/>
                  <a:pt x="1037281" y="52510"/>
                  <a:pt x="1026130" y="37642"/>
                </a:cubicBezTo>
                <a:cubicBezTo>
                  <a:pt x="1014979" y="22774"/>
                  <a:pt x="927008" y="-3866"/>
                  <a:pt x="910901" y="47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5D42BA61-F134-558B-D78D-F7BFB9D425F8}"/>
              </a:ext>
            </a:extLst>
          </p:cNvPr>
          <p:cNvSpPr/>
          <p:nvPr/>
        </p:nvSpPr>
        <p:spPr>
          <a:xfrm>
            <a:off x="3229717" y="4699536"/>
            <a:ext cx="996769" cy="464799"/>
          </a:xfrm>
          <a:custGeom>
            <a:avLst/>
            <a:gdLst>
              <a:gd name="connsiteX0" fmla="*/ 944556 w 996769"/>
              <a:gd name="connsiteY0" fmla="*/ 236737 h 464799"/>
              <a:gd name="connsiteX1" fmla="*/ 606303 w 996769"/>
              <a:gd name="connsiteY1" fmla="*/ 13713 h 464799"/>
              <a:gd name="connsiteX2" fmla="*/ 587717 w 996769"/>
              <a:gd name="connsiteY2" fmla="*/ 32298 h 464799"/>
              <a:gd name="connsiteX3" fmla="*/ 301503 w 996769"/>
              <a:gd name="connsiteY3" fmla="*/ 99205 h 464799"/>
              <a:gd name="connsiteX4" fmla="*/ 338673 w 996769"/>
              <a:gd name="connsiteY4" fmla="*/ 84337 h 464799"/>
              <a:gd name="connsiteX5" fmla="*/ 89629 w 996769"/>
              <a:gd name="connsiteY5" fmla="*/ 415157 h 464799"/>
              <a:gd name="connsiteX6" fmla="*/ 104498 w 996769"/>
              <a:gd name="connsiteY6" fmla="*/ 389137 h 464799"/>
              <a:gd name="connsiteX7" fmla="*/ 7854 w 996769"/>
              <a:gd name="connsiteY7" fmla="*/ 463479 h 464799"/>
              <a:gd name="connsiteX8" fmla="*/ 342390 w 996769"/>
              <a:gd name="connsiteY8" fmla="*/ 314796 h 464799"/>
              <a:gd name="connsiteX9" fmla="*/ 294068 w 996769"/>
              <a:gd name="connsiteY9" fmla="*/ 348249 h 464799"/>
              <a:gd name="connsiteX10" fmla="*/ 465054 w 996769"/>
              <a:gd name="connsiteY10" fmla="*/ 173547 h 464799"/>
              <a:gd name="connsiteX11" fmla="*/ 416732 w 996769"/>
              <a:gd name="connsiteY11" fmla="*/ 180981 h 464799"/>
              <a:gd name="connsiteX12" fmla="*/ 643473 w 996769"/>
              <a:gd name="connsiteY12" fmla="*/ 136376 h 464799"/>
              <a:gd name="connsiteX13" fmla="*/ 966859 w 996769"/>
              <a:gd name="connsiteY13" fmla="*/ 333381 h 464799"/>
              <a:gd name="connsiteX14" fmla="*/ 944556 w 996769"/>
              <a:gd name="connsiteY14" fmla="*/ 236737 h 46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96769" h="464799">
                <a:moveTo>
                  <a:pt x="944556" y="236737"/>
                </a:moveTo>
                <a:cubicBezTo>
                  <a:pt x="884463" y="183459"/>
                  <a:pt x="665776" y="47786"/>
                  <a:pt x="606303" y="13713"/>
                </a:cubicBezTo>
                <a:cubicBezTo>
                  <a:pt x="546830" y="-20360"/>
                  <a:pt x="638517" y="18049"/>
                  <a:pt x="587717" y="32298"/>
                </a:cubicBezTo>
                <a:cubicBezTo>
                  <a:pt x="536917" y="46547"/>
                  <a:pt x="343010" y="90532"/>
                  <a:pt x="301503" y="99205"/>
                </a:cubicBezTo>
                <a:cubicBezTo>
                  <a:pt x="259996" y="107878"/>
                  <a:pt x="373985" y="31678"/>
                  <a:pt x="338673" y="84337"/>
                </a:cubicBezTo>
                <a:cubicBezTo>
                  <a:pt x="303361" y="136996"/>
                  <a:pt x="128658" y="364357"/>
                  <a:pt x="89629" y="415157"/>
                </a:cubicBezTo>
                <a:cubicBezTo>
                  <a:pt x="50600" y="465957"/>
                  <a:pt x="118127" y="381083"/>
                  <a:pt x="104498" y="389137"/>
                </a:cubicBezTo>
                <a:cubicBezTo>
                  <a:pt x="90869" y="397191"/>
                  <a:pt x="-31795" y="475869"/>
                  <a:pt x="7854" y="463479"/>
                </a:cubicBezTo>
                <a:cubicBezTo>
                  <a:pt x="47503" y="451089"/>
                  <a:pt x="294688" y="334001"/>
                  <a:pt x="342390" y="314796"/>
                </a:cubicBezTo>
                <a:cubicBezTo>
                  <a:pt x="390092" y="295591"/>
                  <a:pt x="273624" y="371791"/>
                  <a:pt x="294068" y="348249"/>
                </a:cubicBezTo>
                <a:cubicBezTo>
                  <a:pt x="314512" y="324707"/>
                  <a:pt x="444610" y="201425"/>
                  <a:pt x="465054" y="173547"/>
                </a:cubicBezTo>
                <a:cubicBezTo>
                  <a:pt x="485498" y="145669"/>
                  <a:pt x="386995" y="187176"/>
                  <a:pt x="416732" y="180981"/>
                </a:cubicBezTo>
                <a:cubicBezTo>
                  <a:pt x="446469" y="174786"/>
                  <a:pt x="551785" y="110976"/>
                  <a:pt x="643473" y="136376"/>
                </a:cubicBezTo>
                <a:cubicBezTo>
                  <a:pt x="735161" y="161776"/>
                  <a:pt x="919776" y="316035"/>
                  <a:pt x="966859" y="333381"/>
                </a:cubicBezTo>
                <a:cubicBezTo>
                  <a:pt x="1013942" y="350727"/>
                  <a:pt x="1004649" y="290015"/>
                  <a:pt x="944556" y="23673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CCCD9C07-B0BF-3CFC-48A8-BB400FF0FCD3}"/>
              </a:ext>
            </a:extLst>
          </p:cNvPr>
          <p:cNvSpPr/>
          <p:nvPr/>
        </p:nvSpPr>
        <p:spPr>
          <a:xfrm>
            <a:off x="5471798" y="7230196"/>
            <a:ext cx="470080" cy="1362823"/>
          </a:xfrm>
          <a:custGeom>
            <a:avLst/>
            <a:gdLst>
              <a:gd name="connsiteX0" fmla="*/ 469714 w 470080"/>
              <a:gd name="connsiteY0" fmla="*/ 5672 h 1362823"/>
              <a:gd name="connsiteX1" fmla="*/ 244246 w 470080"/>
              <a:gd name="connsiteY1" fmla="*/ 494188 h 1362823"/>
              <a:gd name="connsiteX2" fmla="*/ 260947 w 470080"/>
              <a:gd name="connsiteY2" fmla="*/ 435733 h 1362823"/>
              <a:gd name="connsiteX3" fmla="*/ 181616 w 470080"/>
              <a:gd name="connsiteY3" fmla="*/ 886670 h 1362823"/>
              <a:gd name="connsiteX4" fmla="*/ 181616 w 470080"/>
              <a:gd name="connsiteY4" fmla="*/ 736357 h 1362823"/>
              <a:gd name="connsiteX5" fmla="*/ 169090 w 470080"/>
              <a:gd name="connsiteY5" fmla="*/ 1362659 h 1362823"/>
              <a:gd name="connsiteX6" fmla="*/ 43829 w 470080"/>
              <a:gd name="connsiteY6" fmla="*/ 669552 h 1362823"/>
              <a:gd name="connsiteX7" fmla="*/ 52180 w 470080"/>
              <a:gd name="connsiteY7" fmla="*/ 736357 h 1362823"/>
              <a:gd name="connsiteX8" fmla="*/ 10427 w 470080"/>
              <a:gd name="connsiteY8" fmla="*/ 393979 h 1362823"/>
              <a:gd name="connsiteX9" fmla="*/ 18777 w 470080"/>
              <a:gd name="connsiteY9" fmla="*/ 477486 h 1362823"/>
              <a:gd name="connsiteX10" fmla="*/ 206668 w 470080"/>
              <a:gd name="connsiteY10" fmla="*/ 222790 h 1362823"/>
              <a:gd name="connsiteX11" fmla="*/ 98109 w 470080"/>
              <a:gd name="connsiteY11" fmla="*/ 364752 h 1362823"/>
              <a:gd name="connsiteX12" fmla="*/ 356980 w 470080"/>
              <a:gd name="connsiteY12" fmla="*/ 105881 h 1362823"/>
              <a:gd name="connsiteX13" fmla="*/ 298525 w 470080"/>
              <a:gd name="connsiteY13" fmla="*/ 218615 h 1362823"/>
              <a:gd name="connsiteX14" fmla="*/ 469714 w 470080"/>
              <a:gd name="connsiteY14" fmla="*/ 5672 h 1362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70080" h="1362823">
                <a:moveTo>
                  <a:pt x="469714" y="5672"/>
                </a:moveTo>
                <a:cubicBezTo>
                  <a:pt x="460668" y="51601"/>
                  <a:pt x="279040" y="422511"/>
                  <a:pt x="244246" y="494188"/>
                </a:cubicBezTo>
                <a:cubicBezTo>
                  <a:pt x="209452" y="565865"/>
                  <a:pt x="271385" y="370319"/>
                  <a:pt x="260947" y="435733"/>
                </a:cubicBezTo>
                <a:cubicBezTo>
                  <a:pt x="250509" y="501147"/>
                  <a:pt x="194838" y="836566"/>
                  <a:pt x="181616" y="886670"/>
                </a:cubicBezTo>
                <a:cubicBezTo>
                  <a:pt x="168394" y="936774"/>
                  <a:pt x="183704" y="657026"/>
                  <a:pt x="181616" y="736357"/>
                </a:cubicBezTo>
                <a:cubicBezTo>
                  <a:pt x="179528" y="815689"/>
                  <a:pt x="192054" y="1373793"/>
                  <a:pt x="169090" y="1362659"/>
                </a:cubicBezTo>
                <a:cubicBezTo>
                  <a:pt x="146126" y="1351525"/>
                  <a:pt x="63314" y="773936"/>
                  <a:pt x="43829" y="669552"/>
                </a:cubicBezTo>
                <a:cubicBezTo>
                  <a:pt x="24344" y="565168"/>
                  <a:pt x="57747" y="782286"/>
                  <a:pt x="52180" y="736357"/>
                </a:cubicBezTo>
                <a:cubicBezTo>
                  <a:pt x="46613" y="690428"/>
                  <a:pt x="15994" y="437124"/>
                  <a:pt x="10427" y="393979"/>
                </a:cubicBezTo>
                <a:cubicBezTo>
                  <a:pt x="4860" y="350834"/>
                  <a:pt x="-13930" y="506018"/>
                  <a:pt x="18777" y="477486"/>
                </a:cubicBezTo>
                <a:cubicBezTo>
                  <a:pt x="51484" y="448955"/>
                  <a:pt x="193446" y="241579"/>
                  <a:pt x="206668" y="222790"/>
                </a:cubicBezTo>
                <a:cubicBezTo>
                  <a:pt x="219890" y="204001"/>
                  <a:pt x="73057" y="384237"/>
                  <a:pt x="98109" y="364752"/>
                </a:cubicBezTo>
                <a:cubicBezTo>
                  <a:pt x="123161" y="345267"/>
                  <a:pt x="323577" y="130237"/>
                  <a:pt x="356980" y="105881"/>
                </a:cubicBezTo>
                <a:cubicBezTo>
                  <a:pt x="390383" y="81525"/>
                  <a:pt x="279736" y="229749"/>
                  <a:pt x="298525" y="218615"/>
                </a:cubicBezTo>
                <a:cubicBezTo>
                  <a:pt x="317314" y="207481"/>
                  <a:pt x="478760" y="-40257"/>
                  <a:pt x="469714" y="567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449FFD69-58AA-2D42-703A-D13174DBA63D}"/>
              </a:ext>
            </a:extLst>
          </p:cNvPr>
          <p:cNvSpPr/>
          <p:nvPr/>
        </p:nvSpPr>
        <p:spPr>
          <a:xfrm>
            <a:off x="4225446" y="7479729"/>
            <a:ext cx="1394709" cy="1464012"/>
          </a:xfrm>
          <a:custGeom>
            <a:avLst/>
            <a:gdLst>
              <a:gd name="connsiteX0" fmla="*/ 104384 w 1394709"/>
              <a:gd name="connsiteY0" fmla="*/ 344863 h 1464012"/>
              <a:gd name="connsiteX1" fmla="*/ 764088 w 1394709"/>
              <a:gd name="connsiteY1" fmla="*/ 1079723 h 1464012"/>
              <a:gd name="connsiteX2" fmla="*/ 680581 w 1394709"/>
              <a:gd name="connsiteY2" fmla="*/ 975339 h 1464012"/>
              <a:gd name="connsiteX3" fmla="*/ 1043836 w 1394709"/>
              <a:gd name="connsiteY3" fmla="*/ 1388698 h 1464012"/>
              <a:gd name="connsiteX4" fmla="*/ 1031310 w 1394709"/>
              <a:gd name="connsiteY4" fmla="*/ 1313542 h 1464012"/>
              <a:gd name="connsiteX5" fmla="*/ 1102291 w 1394709"/>
              <a:gd name="connsiteY5" fmla="*/ 1463855 h 1464012"/>
              <a:gd name="connsiteX6" fmla="*/ 1135694 w 1394709"/>
              <a:gd name="connsiteY6" fmla="*/ 1280139 h 1464012"/>
              <a:gd name="connsiteX7" fmla="*/ 1189973 w 1394709"/>
              <a:gd name="connsiteY7" fmla="*/ 1405400 h 1464012"/>
              <a:gd name="connsiteX8" fmla="*/ 1373688 w 1394709"/>
              <a:gd name="connsiteY8" fmla="*/ 1033794 h 1464012"/>
              <a:gd name="connsiteX9" fmla="*/ 1315233 w 1394709"/>
              <a:gd name="connsiteY9" fmla="*/ 1050496 h 1464012"/>
              <a:gd name="connsiteX10" fmla="*/ 1269305 w 1394709"/>
              <a:gd name="connsiteY10" fmla="*/ 394967 h 1464012"/>
              <a:gd name="connsiteX11" fmla="*/ 1377864 w 1394709"/>
              <a:gd name="connsiteY11" fmla="*/ 1012918 h 1464012"/>
              <a:gd name="connsiteX12" fmla="*/ 1377864 w 1394709"/>
              <a:gd name="connsiteY12" fmla="*/ 40063 h 1464012"/>
              <a:gd name="connsiteX13" fmla="*/ 1219201 w 1394709"/>
              <a:gd name="connsiteY13" fmla="*/ 207076 h 1464012"/>
              <a:gd name="connsiteX14" fmla="*/ 388307 w 1394709"/>
              <a:gd name="connsiteY14" fmla="*/ 399142 h 1464012"/>
              <a:gd name="connsiteX15" fmla="*/ 634653 w 1394709"/>
              <a:gd name="connsiteY15" fmla="*/ 311460 h 1464012"/>
              <a:gd name="connsiteX16" fmla="*/ 292275 w 1394709"/>
              <a:gd name="connsiteY16" fmla="*/ 323986 h 1464012"/>
              <a:gd name="connsiteX17" fmla="*/ 1 w 1394709"/>
              <a:gd name="connsiteY17" fmla="*/ 227953 h 1464012"/>
              <a:gd name="connsiteX18" fmla="*/ 296450 w 1394709"/>
              <a:gd name="connsiteY18" fmla="*/ 428370 h 1464012"/>
              <a:gd name="connsiteX19" fmla="*/ 104384 w 1394709"/>
              <a:gd name="connsiteY19" fmla="*/ 344863 h 1464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94709" h="1464012">
                <a:moveTo>
                  <a:pt x="104384" y="344863"/>
                </a:moveTo>
                <a:cubicBezTo>
                  <a:pt x="182324" y="453422"/>
                  <a:pt x="668055" y="974644"/>
                  <a:pt x="764088" y="1079723"/>
                </a:cubicBezTo>
                <a:cubicBezTo>
                  <a:pt x="860121" y="1184802"/>
                  <a:pt x="633956" y="923843"/>
                  <a:pt x="680581" y="975339"/>
                </a:cubicBezTo>
                <a:cubicBezTo>
                  <a:pt x="727206" y="1026835"/>
                  <a:pt x="985381" y="1332331"/>
                  <a:pt x="1043836" y="1388698"/>
                </a:cubicBezTo>
                <a:cubicBezTo>
                  <a:pt x="1102291" y="1445065"/>
                  <a:pt x="1021568" y="1301016"/>
                  <a:pt x="1031310" y="1313542"/>
                </a:cubicBezTo>
                <a:cubicBezTo>
                  <a:pt x="1041052" y="1326068"/>
                  <a:pt x="1084894" y="1469422"/>
                  <a:pt x="1102291" y="1463855"/>
                </a:cubicBezTo>
                <a:cubicBezTo>
                  <a:pt x="1119688" y="1458288"/>
                  <a:pt x="1121080" y="1289882"/>
                  <a:pt x="1135694" y="1280139"/>
                </a:cubicBezTo>
                <a:cubicBezTo>
                  <a:pt x="1150308" y="1270397"/>
                  <a:pt x="1150307" y="1446457"/>
                  <a:pt x="1189973" y="1405400"/>
                </a:cubicBezTo>
                <a:cubicBezTo>
                  <a:pt x="1229639" y="1364343"/>
                  <a:pt x="1352811" y="1092945"/>
                  <a:pt x="1373688" y="1033794"/>
                </a:cubicBezTo>
                <a:cubicBezTo>
                  <a:pt x="1394565" y="974643"/>
                  <a:pt x="1332630" y="1156967"/>
                  <a:pt x="1315233" y="1050496"/>
                </a:cubicBezTo>
                <a:cubicBezTo>
                  <a:pt x="1297836" y="944025"/>
                  <a:pt x="1258867" y="401230"/>
                  <a:pt x="1269305" y="394967"/>
                </a:cubicBezTo>
                <a:cubicBezTo>
                  <a:pt x="1279744" y="388704"/>
                  <a:pt x="1359771" y="1072069"/>
                  <a:pt x="1377864" y="1012918"/>
                </a:cubicBezTo>
                <a:cubicBezTo>
                  <a:pt x="1395957" y="953767"/>
                  <a:pt x="1404308" y="174370"/>
                  <a:pt x="1377864" y="40063"/>
                </a:cubicBezTo>
                <a:cubicBezTo>
                  <a:pt x="1351420" y="-94244"/>
                  <a:pt x="1384127" y="147230"/>
                  <a:pt x="1219201" y="207076"/>
                </a:cubicBezTo>
                <a:cubicBezTo>
                  <a:pt x="1054275" y="266922"/>
                  <a:pt x="485732" y="381745"/>
                  <a:pt x="388307" y="399142"/>
                </a:cubicBezTo>
                <a:cubicBezTo>
                  <a:pt x="290882" y="416539"/>
                  <a:pt x="650658" y="323986"/>
                  <a:pt x="634653" y="311460"/>
                </a:cubicBezTo>
                <a:cubicBezTo>
                  <a:pt x="618648" y="298934"/>
                  <a:pt x="398050" y="337904"/>
                  <a:pt x="292275" y="323986"/>
                </a:cubicBezTo>
                <a:cubicBezTo>
                  <a:pt x="186500" y="310068"/>
                  <a:pt x="-695" y="210556"/>
                  <a:pt x="1" y="227953"/>
                </a:cubicBezTo>
                <a:cubicBezTo>
                  <a:pt x="697" y="245350"/>
                  <a:pt x="274878" y="410277"/>
                  <a:pt x="296450" y="428370"/>
                </a:cubicBezTo>
                <a:cubicBezTo>
                  <a:pt x="318022" y="446463"/>
                  <a:pt x="26444" y="236304"/>
                  <a:pt x="104384" y="34486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42065F5C-E71E-320C-F36D-C9F87C17D2BC}"/>
              </a:ext>
            </a:extLst>
          </p:cNvPr>
          <p:cNvSpPr/>
          <p:nvPr/>
        </p:nvSpPr>
        <p:spPr>
          <a:xfrm>
            <a:off x="3542518" y="7354876"/>
            <a:ext cx="1092152" cy="478066"/>
          </a:xfrm>
          <a:custGeom>
            <a:avLst/>
            <a:gdLst>
              <a:gd name="connsiteX0" fmla="*/ 10698 w 1092152"/>
              <a:gd name="connsiteY0" fmla="*/ 2077 h 478066"/>
              <a:gd name="connsiteX1" fmla="*/ 574370 w 1092152"/>
              <a:gd name="connsiteY1" fmla="*/ 281825 h 478066"/>
              <a:gd name="connsiteX2" fmla="*/ 436583 w 1092152"/>
              <a:gd name="connsiteY2" fmla="*/ 265124 h 478066"/>
              <a:gd name="connsiteX3" fmla="*/ 1092112 w 1092152"/>
              <a:gd name="connsiteY3" fmla="*/ 473891 h 478066"/>
              <a:gd name="connsiteX4" fmla="*/ 469986 w 1092152"/>
              <a:gd name="connsiteY4" fmla="*/ 336105 h 478066"/>
              <a:gd name="connsiteX5" fmla="*/ 758085 w 1092152"/>
              <a:gd name="connsiteY5" fmla="*/ 478066 h 478066"/>
              <a:gd name="connsiteX6" fmla="*/ 31575 w 1092152"/>
              <a:gd name="connsiteY6" fmla="*/ 127338 h 478066"/>
              <a:gd name="connsiteX7" fmla="*/ 190238 w 1092152"/>
              <a:gd name="connsiteY7" fmla="*/ 152390 h 478066"/>
              <a:gd name="connsiteX8" fmla="*/ 10698 w 1092152"/>
              <a:gd name="connsiteY8" fmla="*/ 2077 h 478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2152" h="478066">
                <a:moveTo>
                  <a:pt x="10698" y="2077"/>
                </a:moveTo>
                <a:cubicBezTo>
                  <a:pt x="74720" y="23649"/>
                  <a:pt x="503389" y="237984"/>
                  <a:pt x="574370" y="281825"/>
                </a:cubicBezTo>
                <a:cubicBezTo>
                  <a:pt x="645351" y="325666"/>
                  <a:pt x="350293" y="233113"/>
                  <a:pt x="436583" y="265124"/>
                </a:cubicBezTo>
                <a:cubicBezTo>
                  <a:pt x="522873" y="297135"/>
                  <a:pt x="1086545" y="462061"/>
                  <a:pt x="1092112" y="473891"/>
                </a:cubicBezTo>
                <a:cubicBezTo>
                  <a:pt x="1097679" y="485721"/>
                  <a:pt x="525657" y="335409"/>
                  <a:pt x="469986" y="336105"/>
                </a:cubicBezTo>
                <a:cubicBezTo>
                  <a:pt x="414315" y="336801"/>
                  <a:pt x="758085" y="478066"/>
                  <a:pt x="758085" y="478066"/>
                </a:cubicBezTo>
                <a:cubicBezTo>
                  <a:pt x="685017" y="443272"/>
                  <a:pt x="126216" y="181617"/>
                  <a:pt x="31575" y="127338"/>
                </a:cubicBezTo>
                <a:cubicBezTo>
                  <a:pt x="-63066" y="73059"/>
                  <a:pt x="189542" y="171179"/>
                  <a:pt x="190238" y="152390"/>
                </a:cubicBezTo>
                <a:cubicBezTo>
                  <a:pt x="190934" y="133601"/>
                  <a:pt x="-53324" y="-19495"/>
                  <a:pt x="10698" y="207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5B7C9316-5BEC-A20F-5691-290A57BD78F8}"/>
              </a:ext>
            </a:extLst>
          </p:cNvPr>
          <p:cNvSpPr/>
          <p:nvPr/>
        </p:nvSpPr>
        <p:spPr>
          <a:xfrm>
            <a:off x="3093819" y="7994535"/>
            <a:ext cx="1262393" cy="1612952"/>
          </a:xfrm>
          <a:custGeom>
            <a:avLst/>
            <a:gdLst>
              <a:gd name="connsiteX0" fmla="*/ 709918 w 1262393"/>
              <a:gd name="connsiteY0" fmla="*/ 118155 h 1612952"/>
              <a:gd name="connsiteX1" fmla="*/ 793425 w 1262393"/>
              <a:gd name="connsiteY1" fmla="*/ 548216 h 1612952"/>
              <a:gd name="connsiteX2" fmla="*/ 730795 w 1262393"/>
              <a:gd name="connsiteY2" fmla="*/ 410429 h 1612952"/>
              <a:gd name="connsiteX3" fmla="*/ 914510 w 1262393"/>
              <a:gd name="connsiteY3" fmla="*/ 790386 h 1612952"/>
              <a:gd name="connsiteX4" fmla="*/ 885282 w 1262393"/>
              <a:gd name="connsiteY4" fmla="*/ 756983 h 1612952"/>
              <a:gd name="connsiteX5" fmla="*/ 885282 w 1262393"/>
              <a:gd name="connsiteY5" fmla="*/ 1383284 h 1612952"/>
              <a:gd name="connsiteX6" fmla="*/ 856055 w 1262393"/>
              <a:gd name="connsiteY6" fmla="*/ 1299777 h 1612952"/>
              <a:gd name="connsiteX7" fmla="*/ 1256888 w 1262393"/>
              <a:gd name="connsiteY7" fmla="*/ 1596227 h 1612952"/>
              <a:gd name="connsiteX8" fmla="*/ 1043945 w 1262393"/>
              <a:gd name="connsiteY8" fmla="*/ 1512720 h 1612952"/>
              <a:gd name="connsiteX9" fmla="*/ 430170 w 1262393"/>
              <a:gd name="connsiteY9" fmla="*/ 1303953 h 1612952"/>
              <a:gd name="connsiteX10" fmla="*/ 1081523 w 1262393"/>
              <a:gd name="connsiteY10" fmla="*/ 1612928 h 1612952"/>
              <a:gd name="connsiteX11" fmla="*/ 37688 w 1262393"/>
              <a:gd name="connsiteY11" fmla="*/ 1320654 h 1612952"/>
              <a:gd name="connsiteX12" fmla="*/ 233929 w 1262393"/>
              <a:gd name="connsiteY12" fmla="*/ 1278901 h 1612952"/>
              <a:gd name="connsiteX13" fmla="*/ 271507 w 1262393"/>
              <a:gd name="connsiteY13" fmla="*/ 1007503 h 1612952"/>
              <a:gd name="connsiteX14" fmla="*/ 125370 w 1262393"/>
              <a:gd name="connsiteY14" fmla="*/ 1157816 h 1612952"/>
              <a:gd name="connsiteX15" fmla="*/ 492800 w 1262393"/>
              <a:gd name="connsiteY15" fmla="*/ 260117 h 1612952"/>
              <a:gd name="connsiteX16" fmla="*/ 421819 w 1262393"/>
              <a:gd name="connsiteY16" fmla="*/ 535690 h 1612952"/>
              <a:gd name="connsiteX17" fmla="*/ 567956 w 1262393"/>
              <a:gd name="connsiteY17" fmla="*/ 1246 h 1612952"/>
              <a:gd name="connsiteX18" fmla="*/ 597184 w 1262393"/>
              <a:gd name="connsiteY18" fmla="*/ 381202 h 1612952"/>
              <a:gd name="connsiteX19" fmla="*/ 709918 w 1262393"/>
              <a:gd name="connsiteY19" fmla="*/ 118155 h 1612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62393" h="1612952">
                <a:moveTo>
                  <a:pt x="709918" y="118155"/>
                </a:moveTo>
                <a:cubicBezTo>
                  <a:pt x="742625" y="145991"/>
                  <a:pt x="789946" y="499504"/>
                  <a:pt x="793425" y="548216"/>
                </a:cubicBezTo>
                <a:cubicBezTo>
                  <a:pt x="796904" y="596928"/>
                  <a:pt x="710614" y="370067"/>
                  <a:pt x="730795" y="410429"/>
                </a:cubicBezTo>
                <a:cubicBezTo>
                  <a:pt x="750976" y="450791"/>
                  <a:pt x="888762" y="732627"/>
                  <a:pt x="914510" y="790386"/>
                </a:cubicBezTo>
                <a:cubicBezTo>
                  <a:pt x="940258" y="848145"/>
                  <a:pt x="890153" y="658167"/>
                  <a:pt x="885282" y="756983"/>
                </a:cubicBezTo>
                <a:cubicBezTo>
                  <a:pt x="880411" y="855799"/>
                  <a:pt x="890153" y="1292818"/>
                  <a:pt x="885282" y="1383284"/>
                </a:cubicBezTo>
                <a:cubicBezTo>
                  <a:pt x="880411" y="1473750"/>
                  <a:pt x="794121" y="1264287"/>
                  <a:pt x="856055" y="1299777"/>
                </a:cubicBezTo>
                <a:cubicBezTo>
                  <a:pt x="917989" y="1335267"/>
                  <a:pt x="1225573" y="1560737"/>
                  <a:pt x="1256888" y="1596227"/>
                </a:cubicBezTo>
                <a:cubicBezTo>
                  <a:pt x="1288203" y="1631718"/>
                  <a:pt x="1181731" y="1561432"/>
                  <a:pt x="1043945" y="1512720"/>
                </a:cubicBezTo>
                <a:cubicBezTo>
                  <a:pt x="906159" y="1464008"/>
                  <a:pt x="423907" y="1287252"/>
                  <a:pt x="430170" y="1303953"/>
                </a:cubicBezTo>
                <a:cubicBezTo>
                  <a:pt x="436433" y="1320654"/>
                  <a:pt x="1146937" y="1610145"/>
                  <a:pt x="1081523" y="1612928"/>
                </a:cubicBezTo>
                <a:cubicBezTo>
                  <a:pt x="1016109" y="1615711"/>
                  <a:pt x="178954" y="1376325"/>
                  <a:pt x="37688" y="1320654"/>
                </a:cubicBezTo>
                <a:cubicBezTo>
                  <a:pt x="-103578" y="1264983"/>
                  <a:pt x="194959" y="1331093"/>
                  <a:pt x="233929" y="1278901"/>
                </a:cubicBezTo>
                <a:cubicBezTo>
                  <a:pt x="272899" y="1226709"/>
                  <a:pt x="289600" y="1027684"/>
                  <a:pt x="271507" y="1007503"/>
                </a:cubicBezTo>
                <a:cubicBezTo>
                  <a:pt x="253414" y="987322"/>
                  <a:pt x="88488" y="1282380"/>
                  <a:pt x="125370" y="1157816"/>
                </a:cubicBezTo>
                <a:cubicBezTo>
                  <a:pt x="162252" y="1033252"/>
                  <a:pt x="443392" y="363805"/>
                  <a:pt x="492800" y="260117"/>
                </a:cubicBezTo>
                <a:cubicBezTo>
                  <a:pt x="542208" y="156429"/>
                  <a:pt x="409293" y="578835"/>
                  <a:pt x="421819" y="535690"/>
                </a:cubicBezTo>
                <a:cubicBezTo>
                  <a:pt x="434345" y="492545"/>
                  <a:pt x="538728" y="26994"/>
                  <a:pt x="567956" y="1246"/>
                </a:cubicBezTo>
                <a:cubicBezTo>
                  <a:pt x="597183" y="-24502"/>
                  <a:pt x="576307" y="356846"/>
                  <a:pt x="597184" y="381202"/>
                </a:cubicBezTo>
                <a:cubicBezTo>
                  <a:pt x="618061" y="405558"/>
                  <a:pt x="677211" y="90319"/>
                  <a:pt x="709918" y="11815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EC169C68-452D-6B23-FAE7-3C5FC76F1C77}"/>
              </a:ext>
            </a:extLst>
          </p:cNvPr>
          <p:cNvSpPr/>
          <p:nvPr/>
        </p:nvSpPr>
        <p:spPr>
          <a:xfrm>
            <a:off x="4968491" y="9002008"/>
            <a:ext cx="638406" cy="952556"/>
          </a:xfrm>
          <a:custGeom>
            <a:avLst/>
            <a:gdLst>
              <a:gd name="connsiteX0" fmla="*/ 246512 w 638406"/>
              <a:gd name="connsiteY0" fmla="*/ 30 h 952556"/>
              <a:gd name="connsiteX1" fmla="*/ 229810 w 638406"/>
              <a:gd name="connsiteY1" fmla="*/ 321532 h 952556"/>
              <a:gd name="connsiteX2" fmla="*/ 242336 w 638406"/>
              <a:gd name="connsiteY2" fmla="*/ 296480 h 952556"/>
              <a:gd name="connsiteX3" fmla="*/ 630643 w 638406"/>
              <a:gd name="connsiteY3" fmla="*/ 914430 h 952556"/>
              <a:gd name="connsiteX4" fmla="*/ 509558 w 638406"/>
              <a:gd name="connsiteY4" fmla="*/ 772469 h 952556"/>
              <a:gd name="connsiteX5" fmla="*/ 605591 w 638406"/>
              <a:gd name="connsiteY5" fmla="*/ 952008 h 952556"/>
              <a:gd name="connsiteX6" fmla="*/ 350895 w 638406"/>
              <a:gd name="connsiteY6" fmla="*/ 822573 h 952556"/>
              <a:gd name="connsiteX7" fmla="*/ 167 w 638406"/>
              <a:gd name="connsiteY7" fmla="*/ 659734 h 952556"/>
              <a:gd name="connsiteX8" fmla="*/ 396824 w 638406"/>
              <a:gd name="connsiteY8" fmla="*/ 722365 h 952556"/>
              <a:gd name="connsiteX9" fmla="*/ 163005 w 638406"/>
              <a:gd name="connsiteY9" fmla="*/ 304830 h 952556"/>
              <a:gd name="connsiteX10" fmla="*/ 246512 w 638406"/>
              <a:gd name="connsiteY10" fmla="*/ 30 h 95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8406" h="952556">
                <a:moveTo>
                  <a:pt x="246512" y="30"/>
                </a:moveTo>
                <a:cubicBezTo>
                  <a:pt x="257646" y="2814"/>
                  <a:pt x="230506" y="272124"/>
                  <a:pt x="229810" y="321532"/>
                </a:cubicBezTo>
                <a:cubicBezTo>
                  <a:pt x="229114" y="370940"/>
                  <a:pt x="175531" y="197664"/>
                  <a:pt x="242336" y="296480"/>
                </a:cubicBezTo>
                <a:cubicBezTo>
                  <a:pt x="309141" y="395296"/>
                  <a:pt x="586106" y="835099"/>
                  <a:pt x="630643" y="914430"/>
                </a:cubicBezTo>
                <a:cubicBezTo>
                  <a:pt x="675180" y="993761"/>
                  <a:pt x="513733" y="766206"/>
                  <a:pt x="509558" y="772469"/>
                </a:cubicBezTo>
                <a:cubicBezTo>
                  <a:pt x="505383" y="778732"/>
                  <a:pt x="632035" y="943657"/>
                  <a:pt x="605591" y="952008"/>
                </a:cubicBezTo>
                <a:cubicBezTo>
                  <a:pt x="579147" y="960359"/>
                  <a:pt x="451799" y="871285"/>
                  <a:pt x="350895" y="822573"/>
                </a:cubicBezTo>
                <a:cubicBezTo>
                  <a:pt x="249991" y="773861"/>
                  <a:pt x="-7488" y="676435"/>
                  <a:pt x="167" y="659734"/>
                </a:cubicBezTo>
                <a:cubicBezTo>
                  <a:pt x="7822" y="643033"/>
                  <a:pt x="369684" y="781516"/>
                  <a:pt x="396824" y="722365"/>
                </a:cubicBezTo>
                <a:cubicBezTo>
                  <a:pt x="423964" y="663214"/>
                  <a:pt x="184578" y="425219"/>
                  <a:pt x="163005" y="304830"/>
                </a:cubicBezTo>
                <a:cubicBezTo>
                  <a:pt x="141432" y="184441"/>
                  <a:pt x="235378" y="-2754"/>
                  <a:pt x="246512" y="3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3A57823C-16DC-4F95-B067-B39FB24CED59}"/>
              </a:ext>
            </a:extLst>
          </p:cNvPr>
          <p:cNvSpPr/>
          <p:nvPr/>
        </p:nvSpPr>
        <p:spPr>
          <a:xfrm>
            <a:off x="5303728" y="9281391"/>
            <a:ext cx="413093" cy="758509"/>
          </a:xfrm>
          <a:custGeom>
            <a:avLst/>
            <a:gdLst>
              <a:gd name="connsiteX0" fmla="*/ 203549 w 413093"/>
              <a:gd name="connsiteY0" fmla="*/ 395 h 758509"/>
              <a:gd name="connsiteX1" fmla="*/ 186847 w 413093"/>
              <a:gd name="connsiteY1" fmla="*/ 313546 h 758509"/>
              <a:gd name="connsiteX2" fmla="*/ 191023 w 413093"/>
              <a:gd name="connsiteY2" fmla="*/ 301020 h 758509"/>
              <a:gd name="connsiteX3" fmla="*/ 399790 w 413093"/>
              <a:gd name="connsiteY3" fmla="*/ 731080 h 758509"/>
              <a:gd name="connsiteX4" fmla="*/ 349686 w 413093"/>
              <a:gd name="connsiteY4" fmla="*/ 655924 h 758509"/>
              <a:gd name="connsiteX5" fmla="*/ 7308 w 413093"/>
              <a:gd name="connsiteY5" fmla="*/ 175760 h 758509"/>
              <a:gd name="connsiteX6" fmla="*/ 120042 w 413093"/>
              <a:gd name="connsiteY6" fmla="*/ 246741 h 758509"/>
              <a:gd name="connsiteX7" fmla="*/ 203549 w 413093"/>
              <a:gd name="connsiteY7" fmla="*/ 395 h 758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3093" h="758509">
                <a:moveTo>
                  <a:pt x="203549" y="395"/>
                </a:moveTo>
                <a:cubicBezTo>
                  <a:pt x="214683" y="11529"/>
                  <a:pt x="186847" y="313546"/>
                  <a:pt x="186847" y="313546"/>
                </a:cubicBezTo>
                <a:cubicBezTo>
                  <a:pt x="184759" y="363650"/>
                  <a:pt x="155533" y="231431"/>
                  <a:pt x="191023" y="301020"/>
                </a:cubicBezTo>
                <a:cubicBezTo>
                  <a:pt x="226513" y="370609"/>
                  <a:pt x="373346" y="671929"/>
                  <a:pt x="399790" y="731080"/>
                </a:cubicBezTo>
                <a:cubicBezTo>
                  <a:pt x="426234" y="790231"/>
                  <a:pt x="415100" y="748477"/>
                  <a:pt x="349686" y="655924"/>
                </a:cubicBezTo>
                <a:cubicBezTo>
                  <a:pt x="284272" y="563371"/>
                  <a:pt x="45582" y="243957"/>
                  <a:pt x="7308" y="175760"/>
                </a:cubicBezTo>
                <a:cubicBezTo>
                  <a:pt x="-30966" y="107563"/>
                  <a:pt x="92206" y="276664"/>
                  <a:pt x="120042" y="246741"/>
                </a:cubicBezTo>
                <a:cubicBezTo>
                  <a:pt x="147877" y="216818"/>
                  <a:pt x="192415" y="-10739"/>
                  <a:pt x="203549" y="39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B0971B24-DC12-C030-1CE7-D4193DB16FA6}"/>
              </a:ext>
            </a:extLst>
          </p:cNvPr>
          <p:cNvSpPr/>
          <p:nvPr/>
        </p:nvSpPr>
        <p:spPr>
          <a:xfrm>
            <a:off x="5612527" y="9233473"/>
            <a:ext cx="354991" cy="801147"/>
          </a:xfrm>
          <a:custGeom>
            <a:avLst/>
            <a:gdLst>
              <a:gd name="connsiteX0" fmla="*/ 70114 w 354991"/>
              <a:gd name="connsiteY0" fmla="*/ 14911 h 801147"/>
              <a:gd name="connsiteX1" fmla="*/ 345687 w 354991"/>
              <a:gd name="connsiteY1" fmla="*/ 724719 h 801147"/>
              <a:gd name="connsiteX2" fmla="*/ 291407 w 354991"/>
              <a:gd name="connsiteY2" fmla="*/ 607809 h 801147"/>
              <a:gd name="connsiteX3" fmla="*/ 303933 w 354991"/>
              <a:gd name="connsiteY3" fmla="*/ 783174 h 801147"/>
              <a:gd name="connsiteX4" fmla="*/ 11659 w 354991"/>
              <a:gd name="connsiteY4" fmla="*/ 90067 h 801147"/>
              <a:gd name="connsiteX5" fmla="*/ 57588 w 354991"/>
              <a:gd name="connsiteY5" fmla="*/ 227853 h 801147"/>
              <a:gd name="connsiteX6" fmla="*/ 70114 w 354991"/>
              <a:gd name="connsiteY6" fmla="*/ 14911 h 801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4991" h="801147">
                <a:moveTo>
                  <a:pt x="70114" y="14911"/>
                </a:moveTo>
                <a:cubicBezTo>
                  <a:pt x="118131" y="97722"/>
                  <a:pt x="308805" y="625903"/>
                  <a:pt x="345687" y="724719"/>
                </a:cubicBezTo>
                <a:cubicBezTo>
                  <a:pt x="382569" y="823535"/>
                  <a:pt x="298366" y="598067"/>
                  <a:pt x="291407" y="607809"/>
                </a:cubicBezTo>
                <a:cubicBezTo>
                  <a:pt x="284448" y="617551"/>
                  <a:pt x="350558" y="869464"/>
                  <a:pt x="303933" y="783174"/>
                </a:cubicBezTo>
                <a:cubicBezTo>
                  <a:pt x="257308" y="696884"/>
                  <a:pt x="52717" y="182621"/>
                  <a:pt x="11659" y="90067"/>
                </a:cubicBezTo>
                <a:cubicBezTo>
                  <a:pt x="-29399" y="-2487"/>
                  <a:pt x="50629" y="234812"/>
                  <a:pt x="57588" y="227853"/>
                </a:cubicBezTo>
                <a:cubicBezTo>
                  <a:pt x="64547" y="220894"/>
                  <a:pt x="22097" y="-67900"/>
                  <a:pt x="70114" y="1491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F6D4540D-A654-CD07-E5FF-ADCB333FA47C}"/>
              </a:ext>
            </a:extLst>
          </p:cNvPr>
          <p:cNvSpPr/>
          <p:nvPr/>
        </p:nvSpPr>
        <p:spPr>
          <a:xfrm>
            <a:off x="2345038" y="9785836"/>
            <a:ext cx="2333815" cy="159830"/>
          </a:xfrm>
          <a:custGeom>
            <a:avLst/>
            <a:gdLst>
              <a:gd name="connsiteX0" fmla="*/ 268726 w 2333815"/>
              <a:gd name="connsiteY0" fmla="*/ 159830 h 159830"/>
              <a:gd name="connsiteX1" fmla="*/ 1274984 w 2333815"/>
              <a:gd name="connsiteY1" fmla="*/ 88849 h 159830"/>
              <a:gd name="connsiteX2" fmla="*/ 1095444 w 2333815"/>
              <a:gd name="connsiteY2" fmla="*/ 101375 h 159830"/>
              <a:gd name="connsiteX3" fmla="*/ 2331346 w 2333815"/>
              <a:gd name="connsiteY3" fmla="*/ 55446 h 159830"/>
              <a:gd name="connsiteX4" fmla="*/ 723839 w 2333815"/>
              <a:gd name="connsiteY4" fmla="*/ 1167 h 159830"/>
              <a:gd name="connsiteX5" fmla="*/ 1070392 w 2333815"/>
              <a:gd name="connsiteY5" fmla="*/ 17868 h 159830"/>
              <a:gd name="connsiteX6" fmla="*/ 323006 w 2333815"/>
              <a:gd name="connsiteY6" fmla="*/ 13693 h 159830"/>
              <a:gd name="connsiteX7" fmla="*/ 1504 w 2333815"/>
              <a:gd name="connsiteY7" fmla="*/ 63797 h 159830"/>
              <a:gd name="connsiteX8" fmla="*/ 206096 w 2333815"/>
              <a:gd name="connsiteY8" fmla="*/ 109726 h 159830"/>
              <a:gd name="connsiteX9" fmla="*/ 268726 w 2333815"/>
              <a:gd name="connsiteY9" fmla="*/ 159830 h 159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33815" h="159830">
                <a:moveTo>
                  <a:pt x="268726" y="159830"/>
                </a:moveTo>
                <a:lnTo>
                  <a:pt x="1274984" y="88849"/>
                </a:lnTo>
                <a:lnTo>
                  <a:pt x="1095444" y="101375"/>
                </a:lnTo>
                <a:cubicBezTo>
                  <a:pt x="1271504" y="95808"/>
                  <a:pt x="2393280" y="72147"/>
                  <a:pt x="2331346" y="55446"/>
                </a:cubicBezTo>
                <a:cubicBezTo>
                  <a:pt x="2269412" y="38745"/>
                  <a:pt x="933998" y="7430"/>
                  <a:pt x="723839" y="1167"/>
                </a:cubicBezTo>
                <a:cubicBezTo>
                  <a:pt x="513680" y="-5096"/>
                  <a:pt x="1137197" y="15780"/>
                  <a:pt x="1070392" y="17868"/>
                </a:cubicBezTo>
                <a:cubicBezTo>
                  <a:pt x="1003587" y="19956"/>
                  <a:pt x="501154" y="6038"/>
                  <a:pt x="323006" y="13693"/>
                </a:cubicBezTo>
                <a:cubicBezTo>
                  <a:pt x="144858" y="21348"/>
                  <a:pt x="20989" y="47791"/>
                  <a:pt x="1504" y="63797"/>
                </a:cubicBezTo>
                <a:cubicBezTo>
                  <a:pt x="-17981" y="79802"/>
                  <a:pt x="157384" y="99983"/>
                  <a:pt x="206096" y="109726"/>
                </a:cubicBezTo>
                <a:cubicBezTo>
                  <a:pt x="254808" y="119468"/>
                  <a:pt x="274293" y="120860"/>
                  <a:pt x="268726" y="15983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01783960-19C9-291D-5BB1-4FC268BC9B9B}"/>
              </a:ext>
            </a:extLst>
          </p:cNvPr>
          <p:cNvSpPr/>
          <p:nvPr/>
        </p:nvSpPr>
        <p:spPr>
          <a:xfrm>
            <a:off x="2367278" y="9369257"/>
            <a:ext cx="837530" cy="576409"/>
          </a:xfrm>
          <a:custGeom>
            <a:avLst/>
            <a:gdLst>
              <a:gd name="connsiteX0" fmla="*/ 835210 w 837530"/>
              <a:gd name="connsiteY0" fmla="*/ 50316 h 576409"/>
              <a:gd name="connsiteX1" fmla="*/ 576338 w 837530"/>
              <a:gd name="connsiteY1" fmla="*/ 158875 h 576409"/>
              <a:gd name="connsiteX2" fmla="*/ 313292 w 837530"/>
              <a:gd name="connsiteY2" fmla="*/ 405220 h 576409"/>
              <a:gd name="connsiteX3" fmla="*/ 739177 w 837530"/>
              <a:gd name="connsiteY3" fmla="*/ 204803 h 576409"/>
              <a:gd name="connsiteX4" fmla="*/ 4317 w 837530"/>
              <a:gd name="connsiteY4" fmla="*/ 576409 h 576409"/>
              <a:gd name="connsiteX5" fmla="*/ 446903 w 837530"/>
              <a:gd name="connsiteY5" fmla="*/ 204803 h 576409"/>
              <a:gd name="connsiteX6" fmla="*/ 689073 w 837530"/>
              <a:gd name="connsiteY6" fmla="*/ 8562 h 576409"/>
              <a:gd name="connsiteX7" fmla="*/ 835210 w 837530"/>
              <a:gd name="connsiteY7" fmla="*/ 50316 h 576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7530" h="576409">
                <a:moveTo>
                  <a:pt x="835210" y="50316"/>
                </a:moveTo>
                <a:cubicBezTo>
                  <a:pt x="816421" y="75368"/>
                  <a:pt x="663324" y="99724"/>
                  <a:pt x="576338" y="158875"/>
                </a:cubicBezTo>
                <a:cubicBezTo>
                  <a:pt x="489352" y="218026"/>
                  <a:pt x="286152" y="397565"/>
                  <a:pt x="313292" y="405220"/>
                </a:cubicBezTo>
                <a:cubicBezTo>
                  <a:pt x="340432" y="412875"/>
                  <a:pt x="790673" y="176272"/>
                  <a:pt x="739177" y="204803"/>
                </a:cubicBezTo>
                <a:cubicBezTo>
                  <a:pt x="687681" y="233334"/>
                  <a:pt x="53029" y="576409"/>
                  <a:pt x="4317" y="576409"/>
                </a:cubicBezTo>
                <a:cubicBezTo>
                  <a:pt x="-44395" y="576409"/>
                  <a:pt x="332777" y="299444"/>
                  <a:pt x="446903" y="204803"/>
                </a:cubicBezTo>
                <a:cubicBezTo>
                  <a:pt x="561029" y="110162"/>
                  <a:pt x="623659" y="35702"/>
                  <a:pt x="689073" y="8562"/>
                </a:cubicBezTo>
                <a:cubicBezTo>
                  <a:pt x="754487" y="-18578"/>
                  <a:pt x="853999" y="25264"/>
                  <a:pt x="835210" y="5031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F0DCF196-2148-2F50-DAF9-71DECC8BE5FE}"/>
              </a:ext>
            </a:extLst>
          </p:cNvPr>
          <p:cNvSpPr/>
          <p:nvPr/>
        </p:nvSpPr>
        <p:spPr>
          <a:xfrm>
            <a:off x="1844879" y="9925680"/>
            <a:ext cx="1420378" cy="200035"/>
          </a:xfrm>
          <a:custGeom>
            <a:avLst/>
            <a:gdLst>
              <a:gd name="connsiteX0" fmla="*/ 8973 w 1420378"/>
              <a:gd name="connsiteY0" fmla="*/ 86791 h 200035"/>
              <a:gd name="connsiteX1" fmla="*/ 464085 w 1420378"/>
              <a:gd name="connsiteY1" fmla="*/ 7460 h 200035"/>
              <a:gd name="connsiteX2" fmla="*/ 439033 w 1420378"/>
              <a:gd name="connsiteY2" fmla="*/ 24161 h 200035"/>
              <a:gd name="connsiteX3" fmla="*/ 1420239 w 1420378"/>
              <a:gd name="connsiteY3" fmla="*/ 191175 h 200035"/>
              <a:gd name="connsiteX4" fmla="*/ 514189 w 1420378"/>
              <a:gd name="connsiteY4" fmla="*/ 161947 h 200035"/>
              <a:gd name="connsiteX5" fmla="*/ 935899 w 1420378"/>
              <a:gd name="connsiteY5" fmla="*/ 199525 h 200035"/>
              <a:gd name="connsiteX6" fmla="*/ 8973 w 1420378"/>
              <a:gd name="connsiteY6" fmla="*/ 86791 h 20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0378" h="200035">
                <a:moveTo>
                  <a:pt x="8973" y="86791"/>
                </a:moveTo>
                <a:cubicBezTo>
                  <a:pt x="-69663" y="54780"/>
                  <a:pt x="392408" y="17898"/>
                  <a:pt x="464085" y="7460"/>
                </a:cubicBezTo>
                <a:cubicBezTo>
                  <a:pt x="535762" y="-2978"/>
                  <a:pt x="279674" y="-6458"/>
                  <a:pt x="439033" y="24161"/>
                </a:cubicBezTo>
                <a:cubicBezTo>
                  <a:pt x="598392" y="54780"/>
                  <a:pt x="1407713" y="168211"/>
                  <a:pt x="1420239" y="191175"/>
                </a:cubicBezTo>
                <a:cubicBezTo>
                  <a:pt x="1432765" y="214139"/>
                  <a:pt x="594912" y="160555"/>
                  <a:pt x="514189" y="161947"/>
                </a:cubicBezTo>
                <a:cubicBezTo>
                  <a:pt x="433466" y="163339"/>
                  <a:pt x="1022885" y="205092"/>
                  <a:pt x="935899" y="199525"/>
                </a:cubicBezTo>
                <a:cubicBezTo>
                  <a:pt x="848913" y="193958"/>
                  <a:pt x="87609" y="118802"/>
                  <a:pt x="8973" y="8679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 1252">
            <a:extLst>
              <a:ext uri="{FF2B5EF4-FFF2-40B4-BE49-F238E27FC236}">
                <a16:creationId xmlns:a16="http://schemas.microsoft.com/office/drawing/2014/main" id="{5CE27C23-7186-5D21-3A8E-BD8926AE175B}"/>
              </a:ext>
            </a:extLst>
          </p:cNvPr>
          <p:cNvSpPr/>
          <p:nvPr/>
        </p:nvSpPr>
        <p:spPr>
          <a:xfrm>
            <a:off x="2574746" y="9824101"/>
            <a:ext cx="2477285" cy="215822"/>
          </a:xfrm>
          <a:custGeom>
            <a:avLst/>
            <a:gdLst>
              <a:gd name="connsiteX0" fmla="*/ 694547 w 2477285"/>
              <a:gd name="connsiteY0" fmla="*/ 75636 h 215822"/>
              <a:gd name="connsiteX1" fmla="*/ 1951325 w 2477285"/>
              <a:gd name="connsiteY1" fmla="*/ 480 h 215822"/>
              <a:gd name="connsiteX2" fmla="*/ 1633999 w 2477285"/>
              <a:gd name="connsiteY2" fmla="*/ 42233 h 215822"/>
              <a:gd name="connsiteX3" fmla="*/ 2260301 w 2477285"/>
              <a:gd name="connsiteY3" fmla="*/ 17181 h 215822"/>
              <a:gd name="connsiteX4" fmla="*/ 2406438 w 2477285"/>
              <a:gd name="connsiteY4" fmla="*/ 54759 h 215822"/>
              <a:gd name="connsiteX5" fmla="*/ 1199764 w 2477285"/>
              <a:gd name="connsiteY5" fmla="*/ 213422 h 215822"/>
              <a:gd name="connsiteX6" fmla="*/ 1521265 w 2477285"/>
              <a:gd name="connsiteY6" fmla="*/ 150792 h 215822"/>
              <a:gd name="connsiteX7" fmla="*/ 753002 w 2477285"/>
              <a:gd name="connsiteY7" fmla="*/ 154967 h 215822"/>
              <a:gd name="connsiteX8" fmla="*/ 1440 w 2477285"/>
              <a:gd name="connsiteY8" fmla="*/ 175844 h 215822"/>
              <a:gd name="connsiteX9" fmla="*/ 556761 w 2477285"/>
              <a:gd name="connsiteY9" fmla="*/ 88162 h 215822"/>
              <a:gd name="connsiteX10" fmla="*/ 322942 w 2477285"/>
              <a:gd name="connsiteY10" fmla="*/ 150792 h 215822"/>
              <a:gd name="connsiteX11" fmla="*/ 694547 w 2477285"/>
              <a:gd name="connsiteY11" fmla="*/ 75636 h 215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77285" h="215822">
                <a:moveTo>
                  <a:pt x="694547" y="75636"/>
                </a:moveTo>
                <a:cubicBezTo>
                  <a:pt x="965944" y="50584"/>
                  <a:pt x="1794750" y="6047"/>
                  <a:pt x="1951325" y="480"/>
                </a:cubicBezTo>
                <a:cubicBezTo>
                  <a:pt x="2107900" y="-5087"/>
                  <a:pt x="1582503" y="39450"/>
                  <a:pt x="1633999" y="42233"/>
                </a:cubicBezTo>
                <a:cubicBezTo>
                  <a:pt x="1685495" y="45016"/>
                  <a:pt x="2131561" y="15093"/>
                  <a:pt x="2260301" y="17181"/>
                </a:cubicBezTo>
                <a:cubicBezTo>
                  <a:pt x="2389041" y="19269"/>
                  <a:pt x="2583194" y="22052"/>
                  <a:pt x="2406438" y="54759"/>
                </a:cubicBezTo>
                <a:cubicBezTo>
                  <a:pt x="2229682" y="87466"/>
                  <a:pt x="1347293" y="197417"/>
                  <a:pt x="1199764" y="213422"/>
                </a:cubicBezTo>
                <a:cubicBezTo>
                  <a:pt x="1052235" y="229427"/>
                  <a:pt x="1595725" y="160534"/>
                  <a:pt x="1521265" y="150792"/>
                </a:cubicBezTo>
                <a:cubicBezTo>
                  <a:pt x="1446805" y="141050"/>
                  <a:pt x="1006306" y="150792"/>
                  <a:pt x="753002" y="154967"/>
                </a:cubicBezTo>
                <a:cubicBezTo>
                  <a:pt x="499698" y="159142"/>
                  <a:pt x="34147" y="186978"/>
                  <a:pt x="1440" y="175844"/>
                </a:cubicBezTo>
                <a:cubicBezTo>
                  <a:pt x="-31267" y="164710"/>
                  <a:pt x="503177" y="92337"/>
                  <a:pt x="556761" y="88162"/>
                </a:cubicBezTo>
                <a:cubicBezTo>
                  <a:pt x="610345" y="83987"/>
                  <a:pt x="293715" y="152880"/>
                  <a:pt x="322942" y="150792"/>
                </a:cubicBezTo>
                <a:cubicBezTo>
                  <a:pt x="352169" y="148704"/>
                  <a:pt x="423150" y="100688"/>
                  <a:pt x="694547" y="7563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FB4ADAB6-66B2-D3A9-757D-5F912CF54495}"/>
              </a:ext>
            </a:extLst>
          </p:cNvPr>
          <p:cNvSpPr/>
          <p:nvPr/>
        </p:nvSpPr>
        <p:spPr>
          <a:xfrm>
            <a:off x="5912269" y="8881874"/>
            <a:ext cx="1591186" cy="922972"/>
          </a:xfrm>
          <a:custGeom>
            <a:avLst/>
            <a:gdLst>
              <a:gd name="connsiteX0" fmla="*/ 70997 w 1591186"/>
              <a:gd name="connsiteY0" fmla="*/ 70060 h 922972"/>
              <a:gd name="connsiteX1" fmla="*/ 584564 w 1591186"/>
              <a:gd name="connsiteY1" fmla="*/ 596153 h 922972"/>
              <a:gd name="connsiteX2" fmla="*/ 471830 w 1591186"/>
              <a:gd name="connsiteY2" fmla="*/ 520997 h 922972"/>
              <a:gd name="connsiteX3" fmla="*/ 1148235 w 1591186"/>
              <a:gd name="connsiteY3" fmla="*/ 825797 h 922972"/>
              <a:gd name="connsiteX4" fmla="*/ 1018799 w 1591186"/>
              <a:gd name="connsiteY4" fmla="*/ 825797 h 922972"/>
              <a:gd name="connsiteX5" fmla="*/ 1590821 w 1591186"/>
              <a:gd name="connsiteY5" fmla="*/ 921830 h 922972"/>
              <a:gd name="connsiteX6" fmla="*/ 922767 w 1591186"/>
              <a:gd name="connsiteY6" fmla="*/ 875901 h 922972"/>
              <a:gd name="connsiteX7" fmla="*/ 467654 w 1591186"/>
              <a:gd name="connsiteY7" fmla="*/ 834148 h 922972"/>
              <a:gd name="connsiteX8" fmla="*/ 630493 w 1591186"/>
              <a:gd name="connsiteY8" fmla="*/ 842499 h 922972"/>
              <a:gd name="connsiteX9" fmla="*/ 70997 w 1591186"/>
              <a:gd name="connsiteY9" fmla="*/ 399912 h 922972"/>
              <a:gd name="connsiteX10" fmla="*/ 246361 w 1591186"/>
              <a:gd name="connsiteY10" fmla="*/ 479244 h 922972"/>
              <a:gd name="connsiteX11" fmla="*/ 108575 w 1591186"/>
              <a:gd name="connsiteY11" fmla="*/ 341458 h 922972"/>
              <a:gd name="connsiteX12" fmla="*/ 16 w 1591186"/>
              <a:gd name="connsiteY12" fmla="*/ 3255 h 922972"/>
              <a:gd name="connsiteX13" fmla="*/ 100224 w 1591186"/>
              <a:gd name="connsiteY13" fmla="*/ 166093 h 922972"/>
              <a:gd name="connsiteX14" fmla="*/ 70997 w 1591186"/>
              <a:gd name="connsiteY14" fmla="*/ 70060 h 922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91186" h="922972">
                <a:moveTo>
                  <a:pt x="70997" y="70060"/>
                </a:moveTo>
                <a:cubicBezTo>
                  <a:pt x="151720" y="141737"/>
                  <a:pt x="517759" y="520997"/>
                  <a:pt x="584564" y="596153"/>
                </a:cubicBezTo>
                <a:cubicBezTo>
                  <a:pt x="651369" y="671309"/>
                  <a:pt x="377885" y="482723"/>
                  <a:pt x="471830" y="520997"/>
                </a:cubicBezTo>
                <a:cubicBezTo>
                  <a:pt x="565775" y="559271"/>
                  <a:pt x="1057074" y="774997"/>
                  <a:pt x="1148235" y="825797"/>
                </a:cubicBezTo>
                <a:cubicBezTo>
                  <a:pt x="1239396" y="876597"/>
                  <a:pt x="945035" y="809791"/>
                  <a:pt x="1018799" y="825797"/>
                </a:cubicBezTo>
                <a:cubicBezTo>
                  <a:pt x="1092563" y="841803"/>
                  <a:pt x="1606826" y="913479"/>
                  <a:pt x="1590821" y="921830"/>
                </a:cubicBezTo>
                <a:cubicBezTo>
                  <a:pt x="1574816" y="930181"/>
                  <a:pt x="1109962" y="890515"/>
                  <a:pt x="922767" y="875901"/>
                </a:cubicBezTo>
                <a:cubicBezTo>
                  <a:pt x="735573" y="861287"/>
                  <a:pt x="516366" y="839715"/>
                  <a:pt x="467654" y="834148"/>
                </a:cubicBezTo>
                <a:cubicBezTo>
                  <a:pt x="418942" y="828581"/>
                  <a:pt x="696602" y="914871"/>
                  <a:pt x="630493" y="842499"/>
                </a:cubicBezTo>
                <a:cubicBezTo>
                  <a:pt x="564384" y="770127"/>
                  <a:pt x="135019" y="460455"/>
                  <a:pt x="70997" y="399912"/>
                </a:cubicBezTo>
                <a:cubicBezTo>
                  <a:pt x="6975" y="339369"/>
                  <a:pt x="240098" y="488986"/>
                  <a:pt x="246361" y="479244"/>
                </a:cubicBezTo>
                <a:cubicBezTo>
                  <a:pt x="252624" y="469502"/>
                  <a:pt x="149632" y="420789"/>
                  <a:pt x="108575" y="341458"/>
                </a:cubicBezTo>
                <a:cubicBezTo>
                  <a:pt x="67518" y="262127"/>
                  <a:pt x="1408" y="32482"/>
                  <a:pt x="16" y="3255"/>
                </a:cubicBezTo>
                <a:cubicBezTo>
                  <a:pt x="-1376" y="-25972"/>
                  <a:pt x="83523" y="150784"/>
                  <a:pt x="100224" y="166093"/>
                </a:cubicBezTo>
                <a:cubicBezTo>
                  <a:pt x="116925" y="181402"/>
                  <a:pt x="-9726" y="-1617"/>
                  <a:pt x="70997" y="7006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85113531-FC40-18C7-33EF-E35D3200D4A6}"/>
              </a:ext>
            </a:extLst>
          </p:cNvPr>
          <p:cNvSpPr/>
          <p:nvPr/>
        </p:nvSpPr>
        <p:spPr>
          <a:xfrm>
            <a:off x="7015025" y="9736802"/>
            <a:ext cx="901875" cy="883242"/>
          </a:xfrm>
          <a:custGeom>
            <a:avLst/>
            <a:gdLst>
              <a:gd name="connsiteX0" fmla="*/ 16252 w 901875"/>
              <a:gd name="connsiteY0" fmla="*/ 97 h 883242"/>
              <a:gd name="connsiteX1" fmla="*/ 279298 w 901875"/>
              <a:gd name="connsiteY1" fmla="*/ 87779 h 883242"/>
              <a:gd name="connsiteX2" fmla="*/ 275123 w 901875"/>
              <a:gd name="connsiteY2" fmla="*/ 96130 h 883242"/>
              <a:gd name="connsiteX3" fmla="*/ 408734 w 901875"/>
              <a:gd name="connsiteY3" fmla="*/ 350825 h 883242"/>
              <a:gd name="connsiteX4" fmla="*/ 341928 w 901875"/>
              <a:gd name="connsiteY4" fmla="*/ 288195 h 883242"/>
              <a:gd name="connsiteX5" fmla="*/ 742761 w 901875"/>
              <a:gd name="connsiteY5" fmla="*/ 689028 h 883242"/>
              <a:gd name="connsiteX6" fmla="*/ 742761 w 901875"/>
              <a:gd name="connsiteY6" fmla="*/ 680677 h 883242"/>
              <a:gd name="connsiteX7" fmla="*/ 901424 w 901875"/>
              <a:gd name="connsiteY7" fmla="*/ 881094 h 883242"/>
              <a:gd name="connsiteX8" fmla="*/ 780339 w 901875"/>
              <a:gd name="connsiteY8" fmla="*/ 776710 h 883242"/>
              <a:gd name="connsiteX9" fmla="*/ 496416 w 901875"/>
              <a:gd name="connsiteY9" fmla="*/ 622223 h 883242"/>
              <a:gd name="connsiteX10" fmla="*/ 571572 w 901875"/>
              <a:gd name="connsiteY10" fmla="*/ 684853 h 883242"/>
              <a:gd name="connsiteX11" fmla="*/ 20427 w 901875"/>
              <a:gd name="connsiteY11" fmla="*/ 96130 h 883242"/>
              <a:gd name="connsiteX12" fmla="*/ 112285 w 901875"/>
              <a:gd name="connsiteY12" fmla="*/ 108656 h 883242"/>
              <a:gd name="connsiteX13" fmla="*/ 16252 w 901875"/>
              <a:gd name="connsiteY13" fmla="*/ 97 h 883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01875" h="883242">
                <a:moveTo>
                  <a:pt x="16252" y="97"/>
                </a:moveTo>
                <a:cubicBezTo>
                  <a:pt x="44087" y="-3382"/>
                  <a:pt x="279298" y="87779"/>
                  <a:pt x="279298" y="87779"/>
                </a:cubicBezTo>
                <a:cubicBezTo>
                  <a:pt x="322443" y="103785"/>
                  <a:pt x="253550" y="52289"/>
                  <a:pt x="275123" y="96130"/>
                </a:cubicBezTo>
                <a:cubicBezTo>
                  <a:pt x="296696" y="139971"/>
                  <a:pt x="397600" y="318814"/>
                  <a:pt x="408734" y="350825"/>
                </a:cubicBezTo>
                <a:cubicBezTo>
                  <a:pt x="419868" y="382836"/>
                  <a:pt x="286257" y="231828"/>
                  <a:pt x="341928" y="288195"/>
                </a:cubicBezTo>
                <a:cubicBezTo>
                  <a:pt x="397599" y="344562"/>
                  <a:pt x="675956" y="623614"/>
                  <a:pt x="742761" y="689028"/>
                </a:cubicBezTo>
                <a:cubicBezTo>
                  <a:pt x="809566" y="754442"/>
                  <a:pt x="716317" y="648666"/>
                  <a:pt x="742761" y="680677"/>
                </a:cubicBezTo>
                <a:cubicBezTo>
                  <a:pt x="769205" y="712688"/>
                  <a:pt x="895161" y="865089"/>
                  <a:pt x="901424" y="881094"/>
                </a:cubicBezTo>
                <a:cubicBezTo>
                  <a:pt x="907687" y="897099"/>
                  <a:pt x="847840" y="819855"/>
                  <a:pt x="780339" y="776710"/>
                </a:cubicBezTo>
                <a:cubicBezTo>
                  <a:pt x="712838" y="733565"/>
                  <a:pt x="531210" y="637532"/>
                  <a:pt x="496416" y="622223"/>
                </a:cubicBezTo>
                <a:cubicBezTo>
                  <a:pt x="461622" y="606914"/>
                  <a:pt x="650904" y="772535"/>
                  <a:pt x="571572" y="684853"/>
                </a:cubicBezTo>
                <a:cubicBezTo>
                  <a:pt x="492241" y="597171"/>
                  <a:pt x="96975" y="192163"/>
                  <a:pt x="20427" y="96130"/>
                </a:cubicBezTo>
                <a:cubicBezTo>
                  <a:pt x="-56121" y="97"/>
                  <a:pt x="106718" y="123270"/>
                  <a:pt x="112285" y="108656"/>
                </a:cubicBezTo>
                <a:cubicBezTo>
                  <a:pt x="117852" y="94042"/>
                  <a:pt x="-11583" y="3576"/>
                  <a:pt x="16252" y="9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 1255">
            <a:extLst>
              <a:ext uri="{FF2B5EF4-FFF2-40B4-BE49-F238E27FC236}">
                <a16:creationId xmlns:a16="http://schemas.microsoft.com/office/drawing/2014/main" id="{7DBBBD1C-A6A6-2C98-F634-9E638ED46023}"/>
              </a:ext>
            </a:extLst>
          </p:cNvPr>
          <p:cNvSpPr/>
          <p:nvPr/>
        </p:nvSpPr>
        <p:spPr>
          <a:xfrm>
            <a:off x="2408028" y="2706022"/>
            <a:ext cx="2457502" cy="2023720"/>
          </a:xfrm>
          <a:custGeom>
            <a:avLst/>
            <a:gdLst>
              <a:gd name="connsiteX0" fmla="*/ 2456147 w 2457502"/>
              <a:gd name="connsiteY0" fmla="*/ 96695 h 2023720"/>
              <a:gd name="connsiteX1" fmla="*/ 1033146 w 2457502"/>
              <a:gd name="connsiteY1" fmla="*/ 361817 h 2023720"/>
              <a:gd name="connsiteX2" fmla="*/ 1536336 w 2457502"/>
              <a:gd name="connsiteY2" fmla="*/ 269836 h 2023720"/>
              <a:gd name="connsiteX3" fmla="*/ 659811 w 2457502"/>
              <a:gd name="connsiteY3" fmla="*/ 935346 h 2023720"/>
              <a:gd name="connsiteX4" fmla="*/ 1530926 w 2457502"/>
              <a:gd name="connsiteY4" fmla="*/ 572832 h 2023720"/>
              <a:gd name="connsiteX5" fmla="*/ 264834 w 2457502"/>
              <a:gd name="connsiteY5" fmla="*/ 1492643 h 2023720"/>
              <a:gd name="connsiteX6" fmla="*/ 10533 w 2457502"/>
              <a:gd name="connsiteY6" fmla="*/ 2022887 h 2023720"/>
              <a:gd name="connsiteX7" fmla="*/ 48408 w 2457502"/>
              <a:gd name="connsiteY7" fmla="*/ 1379019 h 2023720"/>
              <a:gd name="connsiteX8" fmla="*/ 48408 w 2457502"/>
              <a:gd name="connsiteY8" fmla="*/ 1422305 h 2023720"/>
              <a:gd name="connsiteX9" fmla="*/ 638168 w 2457502"/>
              <a:gd name="connsiteY9" fmla="*/ 378049 h 2023720"/>
              <a:gd name="connsiteX10" fmla="*/ 567830 w 2457502"/>
              <a:gd name="connsiteY10" fmla="*/ 464619 h 2023720"/>
              <a:gd name="connsiteX11" fmla="*/ 1839333 w 2457502"/>
              <a:gd name="connsiteY11" fmla="*/ 20946 h 2023720"/>
              <a:gd name="connsiteX12" fmla="*/ 1303679 w 2457502"/>
              <a:gd name="connsiteY12" fmla="*/ 75053 h 2023720"/>
              <a:gd name="connsiteX13" fmla="*/ 2456147 w 2457502"/>
              <a:gd name="connsiteY13" fmla="*/ 96695 h 202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57502" h="2023720">
                <a:moveTo>
                  <a:pt x="2456147" y="96695"/>
                </a:moveTo>
                <a:cubicBezTo>
                  <a:pt x="2411058" y="144489"/>
                  <a:pt x="1033146" y="361817"/>
                  <a:pt x="1033146" y="361817"/>
                </a:cubicBezTo>
                <a:cubicBezTo>
                  <a:pt x="879844" y="390674"/>
                  <a:pt x="1598558" y="174248"/>
                  <a:pt x="1536336" y="269836"/>
                </a:cubicBezTo>
                <a:cubicBezTo>
                  <a:pt x="1474114" y="365424"/>
                  <a:pt x="660713" y="884847"/>
                  <a:pt x="659811" y="935346"/>
                </a:cubicBezTo>
                <a:cubicBezTo>
                  <a:pt x="658909" y="985845"/>
                  <a:pt x="1596755" y="479949"/>
                  <a:pt x="1530926" y="572832"/>
                </a:cubicBezTo>
                <a:cubicBezTo>
                  <a:pt x="1465097" y="665715"/>
                  <a:pt x="518233" y="1250967"/>
                  <a:pt x="264834" y="1492643"/>
                </a:cubicBezTo>
                <a:cubicBezTo>
                  <a:pt x="11435" y="1734319"/>
                  <a:pt x="46604" y="2041824"/>
                  <a:pt x="10533" y="2022887"/>
                </a:cubicBezTo>
                <a:cubicBezTo>
                  <a:pt x="-25538" y="2003950"/>
                  <a:pt x="42095" y="1479116"/>
                  <a:pt x="48408" y="1379019"/>
                </a:cubicBezTo>
                <a:cubicBezTo>
                  <a:pt x="54720" y="1278922"/>
                  <a:pt x="-49885" y="1589133"/>
                  <a:pt x="48408" y="1422305"/>
                </a:cubicBezTo>
                <a:cubicBezTo>
                  <a:pt x="146701" y="1255477"/>
                  <a:pt x="551598" y="537663"/>
                  <a:pt x="638168" y="378049"/>
                </a:cubicBezTo>
                <a:cubicBezTo>
                  <a:pt x="724738" y="218435"/>
                  <a:pt x="367636" y="524136"/>
                  <a:pt x="567830" y="464619"/>
                </a:cubicBezTo>
                <a:cubicBezTo>
                  <a:pt x="768024" y="405102"/>
                  <a:pt x="1716692" y="85874"/>
                  <a:pt x="1839333" y="20946"/>
                </a:cubicBezTo>
                <a:cubicBezTo>
                  <a:pt x="1961974" y="-43982"/>
                  <a:pt x="1199975" y="61526"/>
                  <a:pt x="1303679" y="75053"/>
                </a:cubicBezTo>
                <a:cubicBezTo>
                  <a:pt x="1407383" y="88580"/>
                  <a:pt x="2501236" y="48901"/>
                  <a:pt x="2456147" y="9669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 1256">
            <a:extLst>
              <a:ext uri="{FF2B5EF4-FFF2-40B4-BE49-F238E27FC236}">
                <a16:creationId xmlns:a16="http://schemas.microsoft.com/office/drawing/2014/main" id="{1662411B-8D97-06F2-E8B6-427433CF5708}"/>
              </a:ext>
            </a:extLst>
          </p:cNvPr>
          <p:cNvSpPr/>
          <p:nvPr/>
        </p:nvSpPr>
        <p:spPr>
          <a:xfrm>
            <a:off x="2352876" y="3891887"/>
            <a:ext cx="915162" cy="1652546"/>
          </a:xfrm>
          <a:custGeom>
            <a:avLst/>
            <a:gdLst>
              <a:gd name="connsiteX0" fmla="*/ 915157 w 915162"/>
              <a:gd name="connsiteY0" fmla="*/ 14603 h 1652546"/>
              <a:gd name="connsiteX1" fmla="*/ 455252 w 915162"/>
              <a:gd name="connsiteY1" fmla="*/ 793737 h 1652546"/>
              <a:gd name="connsiteX2" fmla="*/ 552644 w 915162"/>
              <a:gd name="connsiteY2" fmla="*/ 647649 h 1652546"/>
              <a:gd name="connsiteX3" fmla="*/ 455252 w 915162"/>
              <a:gd name="connsiteY3" fmla="*/ 1286106 h 1652546"/>
              <a:gd name="connsiteX4" fmla="*/ 541822 w 915162"/>
              <a:gd name="connsiteY4" fmla="*/ 1064269 h 1652546"/>
              <a:gd name="connsiteX5" fmla="*/ 401145 w 915162"/>
              <a:gd name="connsiteY5" fmla="*/ 1632388 h 1652546"/>
              <a:gd name="connsiteX6" fmla="*/ 276700 w 915162"/>
              <a:gd name="connsiteY6" fmla="*/ 1534996 h 1652546"/>
              <a:gd name="connsiteX7" fmla="*/ 54864 w 915162"/>
              <a:gd name="connsiteY7" fmla="*/ 1367266 h 1652546"/>
              <a:gd name="connsiteX8" fmla="*/ 114381 w 915162"/>
              <a:gd name="connsiteY8" fmla="*/ 1150840 h 1652546"/>
              <a:gd name="connsiteX9" fmla="*/ 60274 w 915162"/>
              <a:gd name="connsiteY9" fmla="*/ 1156250 h 1652546"/>
              <a:gd name="connsiteX10" fmla="*/ 49453 w 915162"/>
              <a:gd name="connsiteY10" fmla="*/ 544847 h 1652546"/>
              <a:gd name="connsiteX11" fmla="*/ 27810 w 915162"/>
              <a:gd name="connsiteY11" fmla="*/ 772094 h 1652546"/>
              <a:gd name="connsiteX12" fmla="*/ 476894 w 915162"/>
              <a:gd name="connsiteY12" fmla="*/ 139048 h 1652546"/>
              <a:gd name="connsiteX13" fmla="*/ 336217 w 915162"/>
              <a:gd name="connsiteY13" fmla="*/ 452866 h 1652546"/>
              <a:gd name="connsiteX14" fmla="*/ 714963 w 915162"/>
              <a:gd name="connsiteY14" fmla="*/ 25424 h 1652546"/>
              <a:gd name="connsiteX15" fmla="*/ 466073 w 915162"/>
              <a:gd name="connsiteY15" fmla="*/ 263493 h 1652546"/>
              <a:gd name="connsiteX16" fmla="*/ 915157 w 915162"/>
              <a:gd name="connsiteY16" fmla="*/ 14603 h 1652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15162" h="1652546">
                <a:moveTo>
                  <a:pt x="915157" y="14603"/>
                </a:moveTo>
                <a:cubicBezTo>
                  <a:pt x="913353" y="102977"/>
                  <a:pt x="515671" y="688229"/>
                  <a:pt x="455252" y="793737"/>
                </a:cubicBezTo>
                <a:cubicBezTo>
                  <a:pt x="394833" y="899245"/>
                  <a:pt x="552644" y="565588"/>
                  <a:pt x="552644" y="647649"/>
                </a:cubicBezTo>
                <a:cubicBezTo>
                  <a:pt x="552644" y="729710"/>
                  <a:pt x="457056" y="1216669"/>
                  <a:pt x="455252" y="1286106"/>
                </a:cubicBezTo>
                <a:cubicBezTo>
                  <a:pt x="453448" y="1355543"/>
                  <a:pt x="550840" y="1006555"/>
                  <a:pt x="541822" y="1064269"/>
                </a:cubicBezTo>
                <a:cubicBezTo>
                  <a:pt x="532804" y="1121983"/>
                  <a:pt x="445332" y="1553934"/>
                  <a:pt x="401145" y="1632388"/>
                </a:cubicBezTo>
                <a:cubicBezTo>
                  <a:pt x="356958" y="1710842"/>
                  <a:pt x="276700" y="1534996"/>
                  <a:pt x="276700" y="1534996"/>
                </a:cubicBezTo>
                <a:cubicBezTo>
                  <a:pt x="218986" y="1490809"/>
                  <a:pt x="81917" y="1431292"/>
                  <a:pt x="54864" y="1367266"/>
                </a:cubicBezTo>
                <a:cubicBezTo>
                  <a:pt x="27811" y="1303240"/>
                  <a:pt x="113479" y="1186009"/>
                  <a:pt x="114381" y="1150840"/>
                </a:cubicBezTo>
                <a:cubicBezTo>
                  <a:pt x="115283" y="1115671"/>
                  <a:pt x="71095" y="1257249"/>
                  <a:pt x="60274" y="1156250"/>
                </a:cubicBezTo>
                <a:cubicBezTo>
                  <a:pt x="49453" y="1055251"/>
                  <a:pt x="54864" y="608873"/>
                  <a:pt x="49453" y="544847"/>
                </a:cubicBezTo>
                <a:cubicBezTo>
                  <a:pt x="44042" y="480821"/>
                  <a:pt x="-43430" y="839727"/>
                  <a:pt x="27810" y="772094"/>
                </a:cubicBezTo>
                <a:cubicBezTo>
                  <a:pt x="99050" y="704461"/>
                  <a:pt x="425493" y="192253"/>
                  <a:pt x="476894" y="139048"/>
                </a:cubicBezTo>
                <a:cubicBezTo>
                  <a:pt x="528295" y="85843"/>
                  <a:pt x="296539" y="471803"/>
                  <a:pt x="336217" y="452866"/>
                </a:cubicBezTo>
                <a:cubicBezTo>
                  <a:pt x="375895" y="433929"/>
                  <a:pt x="693320" y="56986"/>
                  <a:pt x="714963" y="25424"/>
                </a:cubicBezTo>
                <a:cubicBezTo>
                  <a:pt x="736606" y="-6138"/>
                  <a:pt x="430904" y="258984"/>
                  <a:pt x="466073" y="263493"/>
                </a:cubicBezTo>
                <a:cubicBezTo>
                  <a:pt x="501242" y="268002"/>
                  <a:pt x="916961" y="-73771"/>
                  <a:pt x="915157" y="1460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C19ECCD4-CE24-5B4E-AA9A-A71806E369C4}"/>
              </a:ext>
            </a:extLst>
          </p:cNvPr>
          <p:cNvSpPr/>
          <p:nvPr/>
        </p:nvSpPr>
        <p:spPr>
          <a:xfrm>
            <a:off x="3118530" y="3397655"/>
            <a:ext cx="1301996" cy="1117867"/>
          </a:xfrm>
          <a:custGeom>
            <a:avLst/>
            <a:gdLst>
              <a:gd name="connsiteX0" fmla="*/ 1301972 w 1301996"/>
              <a:gd name="connsiteY0" fmla="*/ 5644 h 1117867"/>
              <a:gd name="connsiteX1" fmla="*/ 387572 w 1301996"/>
              <a:gd name="connsiteY1" fmla="*/ 692797 h 1117867"/>
              <a:gd name="connsiteX2" fmla="*/ 1074724 w 1301996"/>
              <a:gd name="connsiteY2" fmla="*/ 270766 h 1117867"/>
              <a:gd name="connsiteX3" fmla="*/ 14237 w 1301996"/>
              <a:gd name="connsiteY3" fmla="*/ 1114828 h 1117867"/>
              <a:gd name="connsiteX4" fmla="*/ 436268 w 1301996"/>
              <a:gd name="connsiteY4" fmla="*/ 562941 h 1117867"/>
              <a:gd name="connsiteX5" fmla="*/ 35879 w 1301996"/>
              <a:gd name="connsiteY5" fmla="*/ 822653 h 1117867"/>
              <a:gd name="connsiteX6" fmla="*/ 522838 w 1301996"/>
              <a:gd name="connsiteY6" fmla="*/ 65162 h 1117867"/>
              <a:gd name="connsiteX7" fmla="*/ 355108 w 1301996"/>
              <a:gd name="connsiteY7" fmla="*/ 351926 h 1117867"/>
              <a:gd name="connsiteX8" fmla="*/ 1301972 w 1301996"/>
              <a:gd name="connsiteY8" fmla="*/ 5644 h 1117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1996" h="1117867">
                <a:moveTo>
                  <a:pt x="1301972" y="5644"/>
                </a:moveTo>
                <a:cubicBezTo>
                  <a:pt x="1307383" y="62456"/>
                  <a:pt x="425447" y="648610"/>
                  <a:pt x="387572" y="692797"/>
                </a:cubicBezTo>
                <a:cubicBezTo>
                  <a:pt x="349697" y="736984"/>
                  <a:pt x="1136946" y="200428"/>
                  <a:pt x="1074724" y="270766"/>
                </a:cubicBezTo>
                <a:cubicBezTo>
                  <a:pt x="1012502" y="341104"/>
                  <a:pt x="120646" y="1066132"/>
                  <a:pt x="14237" y="1114828"/>
                </a:cubicBezTo>
                <a:cubicBezTo>
                  <a:pt x="-92172" y="1163524"/>
                  <a:pt x="432661" y="611637"/>
                  <a:pt x="436268" y="562941"/>
                </a:cubicBezTo>
                <a:cubicBezTo>
                  <a:pt x="439875" y="514245"/>
                  <a:pt x="21451" y="905616"/>
                  <a:pt x="35879" y="822653"/>
                </a:cubicBezTo>
                <a:cubicBezTo>
                  <a:pt x="50307" y="739690"/>
                  <a:pt x="469633" y="143616"/>
                  <a:pt x="522838" y="65162"/>
                </a:cubicBezTo>
                <a:cubicBezTo>
                  <a:pt x="576043" y="-13292"/>
                  <a:pt x="224351" y="364551"/>
                  <a:pt x="355108" y="351926"/>
                </a:cubicBezTo>
                <a:cubicBezTo>
                  <a:pt x="485865" y="339301"/>
                  <a:pt x="1296561" y="-51168"/>
                  <a:pt x="1301972" y="564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7CED2E74-B6C1-F305-CA73-EB2E38BD4FEB}"/>
              </a:ext>
            </a:extLst>
          </p:cNvPr>
          <p:cNvSpPr/>
          <p:nvPr/>
        </p:nvSpPr>
        <p:spPr>
          <a:xfrm>
            <a:off x="2364251" y="2353330"/>
            <a:ext cx="2824838" cy="1922335"/>
          </a:xfrm>
          <a:custGeom>
            <a:avLst/>
            <a:gdLst>
              <a:gd name="connsiteX0" fmla="*/ 454698 w 2824838"/>
              <a:gd name="connsiteY0" fmla="*/ 725330 h 1922335"/>
              <a:gd name="connsiteX1" fmla="*/ 1336634 w 2824838"/>
              <a:gd name="connsiteY1" fmla="*/ 70642 h 1922335"/>
              <a:gd name="connsiteX2" fmla="*/ 1152672 w 2824838"/>
              <a:gd name="connsiteY2" fmla="*/ 162623 h 1922335"/>
              <a:gd name="connsiteX3" fmla="*/ 2104947 w 2824838"/>
              <a:gd name="connsiteY3" fmla="*/ 38178 h 1922335"/>
              <a:gd name="connsiteX4" fmla="*/ 2034608 w 2824838"/>
              <a:gd name="connsiteY4" fmla="*/ 48999 h 1922335"/>
              <a:gd name="connsiteX5" fmla="*/ 2824563 w 2824838"/>
              <a:gd name="connsiteY5" fmla="*/ 590064 h 1922335"/>
              <a:gd name="connsiteX6" fmla="*/ 2126589 w 2824838"/>
              <a:gd name="connsiteY6" fmla="*/ 303300 h 1922335"/>
              <a:gd name="connsiteX7" fmla="*/ 2315962 w 2824838"/>
              <a:gd name="connsiteY7" fmla="*/ 384459 h 1922335"/>
              <a:gd name="connsiteX8" fmla="*/ 1239242 w 2824838"/>
              <a:gd name="connsiteY8" fmla="*/ 703688 h 1922335"/>
              <a:gd name="connsiteX9" fmla="*/ 1580113 w 2824838"/>
              <a:gd name="connsiteY9" fmla="*/ 519726 h 1922335"/>
              <a:gd name="connsiteX10" fmla="*/ 238272 w 2824838"/>
              <a:gd name="connsiteY10" fmla="*/ 1618088 h 1922335"/>
              <a:gd name="connsiteX11" fmla="*/ 351896 w 2824838"/>
              <a:gd name="connsiteY11" fmla="*/ 1401662 h 1922335"/>
              <a:gd name="connsiteX12" fmla="*/ 203 w 2824838"/>
              <a:gd name="connsiteY12" fmla="*/ 1915674 h 1922335"/>
              <a:gd name="connsiteX13" fmla="*/ 303200 w 2824838"/>
              <a:gd name="connsiteY13" fmla="*/ 968810 h 1922335"/>
              <a:gd name="connsiteX14" fmla="*/ 454698 w 2824838"/>
              <a:gd name="connsiteY14" fmla="*/ 725330 h 1922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24838" h="1922335">
                <a:moveTo>
                  <a:pt x="454698" y="725330"/>
                </a:moveTo>
                <a:cubicBezTo>
                  <a:pt x="626937" y="575635"/>
                  <a:pt x="1220305" y="164426"/>
                  <a:pt x="1336634" y="70642"/>
                </a:cubicBezTo>
                <a:cubicBezTo>
                  <a:pt x="1452963" y="-23142"/>
                  <a:pt x="1024620" y="168034"/>
                  <a:pt x="1152672" y="162623"/>
                </a:cubicBezTo>
                <a:cubicBezTo>
                  <a:pt x="1280724" y="157212"/>
                  <a:pt x="1957958" y="57115"/>
                  <a:pt x="2104947" y="38178"/>
                </a:cubicBezTo>
                <a:cubicBezTo>
                  <a:pt x="2251936" y="19241"/>
                  <a:pt x="1914672" y="-42982"/>
                  <a:pt x="2034608" y="48999"/>
                </a:cubicBezTo>
                <a:cubicBezTo>
                  <a:pt x="2154544" y="140980"/>
                  <a:pt x="2809233" y="547681"/>
                  <a:pt x="2824563" y="590064"/>
                </a:cubicBezTo>
                <a:cubicBezTo>
                  <a:pt x="2839893" y="632447"/>
                  <a:pt x="2211356" y="337567"/>
                  <a:pt x="2126589" y="303300"/>
                </a:cubicBezTo>
                <a:cubicBezTo>
                  <a:pt x="2041822" y="269033"/>
                  <a:pt x="2463853" y="317728"/>
                  <a:pt x="2315962" y="384459"/>
                </a:cubicBezTo>
                <a:cubicBezTo>
                  <a:pt x="2168071" y="451190"/>
                  <a:pt x="1361884" y="681143"/>
                  <a:pt x="1239242" y="703688"/>
                </a:cubicBezTo>
                <a:cubicBezTo>
                  <a:pt x="1116601" y="726233"/>
                  <a:pt x="1746941" y="367326"/>
                  <a:pt x="1580113" y="519726"/>
                </a:cubicBezTo>
                <a:cubicBezTo>
                  <a:pt x="1413285" y="672126"/>
                  <a:pt x="442975" y="1471099"/>
                  <a:pt x="238272" y="1618088"/>
                </a:cubicBezTo>
                <a:cubicBezTo>
                  <a:pt x="33569" y="1765077"/>
                  <a:pt x="391574" y="1352064"/>
                  <a:pt x="351896" y="1401662"/>
                </a:cubicBezTo>
                <a:cubicBezTo>
                  <a:pt x="312218" y="1451260"/>
                  <a:pt x="8319" y="1987816"/>
                  <a:pt x="203" y="1915674"/>
                </a:cubicBezTo>
                <a:cubicBezTo>
                  <a:pt x="-7913" y="1843532"/>
                  <a:pt x="229254" y="1165397"/>
                  <a:pt x="303200" y="968810"/>
                </a:cubicBezTo>
                <a:cubicBezTo>
                  <a:pt x="377146" y="772223"/>
                  <a:pt x="282459" y="875025"/>
                  <a:pt x="454698" y="72533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 1259">
            <a:extLst>
              <a:ext uri="{FF2B5EF4-FFF2-40B4-BE49-F238E27FC236}">
                <a16:creationId xmlns:a16="http://schemas.microsoft.com/office/drawing/2014/main" id="{B93737E6-4759-A019-6EC7-710C6E7BBB1C}"/>
              </a:ext>
            </a:extLst>
          </p:cNvPr>
          <p:cNvSpPr/>
          <p:nvPr/>
        </p:nvSpPr>
        <p:spPr>
          <a:xfrm>
            <a:off x="3689972" y="2158884"/>
            <a:ext cx="1969526" cy="887223"/>
          </a:xfrm>
          <a:custGeom>
            <a:avLst/>
            <a:gdLst>
              <a:gd name="connsiteX0" fmla="*/ 1547538 w 1969526"/>
              <a:gd name="connsiteY0" fmla="*/ 795331 h 887223"/>
              <a:gd name="connsiteX1" fmla="*/ 898260 w 1969526"/>
              <a:gd name="connsiteY1" fmla="*/ 275909 h 887223"/>
              <a:gd name="connsiteX2" fmla="*/ 92 w 1969526"/>
              <a:gd name="connsiteY2" fmla="*/ 254266 h 887223"/>
              <a:gd name="connsiteX3" fmla="*/ 952366 w 1969526"/>
              <a:gd name="connsiteY3" fmla="*/ 21608 h 887223"/>
              <a:gd name="connsiteX4" fmla="*/ 773815 w 1969526"/>
              <a:gd name="connsiteY4" fmla="*/ 10787 h 887223"/>
              <a:gd name="connsiteX5" fmla="*/ 1314880 w 1969526"/>
              <a:gd name="connsiteY5" fmla="*/ 27019 h 887223"/>
              <a:gd name="connsiteX6" fmla="*/ 1439325 w 1969526"/>
              <a:gd name="connsiteY6" fmla="*/ 270498 h 887223"/>
              <a:gd name="connsiteX7" fmla="*/ 1542127 w 1969526"/>
              <a:gd name="connsiteY7" fmla="*/ 119000 h 887223"/>
              <a:gd name="connsiteX8" fmla="*/ 1953337 w 1969526"/>
              <a:gd name="connsiteY8" fmla="*/ 384122 h 887223"/>
              <a:gd name="connsiteX9" fmla="*/ 1855945 w 1969526"/>
              <a:gd name="connsiteY9" fmla="*/ 346247 h 887223"/>
              <a:gd name="connsiteX10" fmla="*/ 1569181 w 1969526"/>
              <a:gd name="connsiteY10" fmla="*/ 443639 h 887223"/>
              <a:gd name="connsiteX11" fmla="*/ 1460968 w 1969526"/>
              <a:gd name="connsiteY11" fmla="*/ 854849 h 887223"/>
              <a:gd name="connsiteX12" fmla="*/ 1547538 w 1969526"/>
              <a:gd name="connsiteY12" fmla="*/ 795331 h 887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69526" h="887223">
                <a:moveTo>
                  <a:pt x="1547538" y="795331"/>
                </a:moveTo>
                <a:cubicBezTo>
                  <a:pt x="1453753" y="698841"/>
                  <a:pt x="1156168" y="366086"/>
                  <a:pt x="898260" y="275909"/>
                </a:cubicBezTo>
                <a:cubicBezTo>
                  <a:pt x="640352" y="185732"/>
                  <a:pt x="-8926" y="296649"/>
                  <a:pt x="92" y="254266"/>
                </a:cubicBezTo>
                <a:cubicBezTo>
                  <a:pt x="9110" y="211883"/>
                  <a:pt x="823412" y="62188"/>
                  <a:pt x="952366" y="21608"/>
                </a:cubicBezTo>
                <a:cubicBezTo>
                  <a:pt x="1081320" y="-18972"/>
                  <a:pt x="713396" y="9885"/>
                  <a:pt x="773815" y="10787"/>
                </a:cubicBezTo>
                <a:cubicBezTo>
                  <a:pt x="834234" y="11689"/>
                  <a:pt x="1203962" y="-16266"/>
                  <a:pt x="1314880" y="27019"/>
                </a:cubicBezTo>
                <a:cubicBezTo>
                  <a:pt x="1425798" y="70304"/>
                  <a:pt x="1401450" y="255168"/>
                  <a:pt x="1439325" y="270498"/>
                </a:cubicBezTo>
                <a:cubicBezTo>
                  <a:pt x="1477199" y="285828"/>
                  <a:pt x="1456458" y="100063"/>
                  <a:pt x="1542127" y="119000"/>
                </a:cubicBezTo>
                <a:cubicBezTo>
                  <a:pt x="1627796" y="137937"/>
                  <a:pt x="1901034" y="346248"/>
                  <a:pt x="1953337" y="384122"/>
                </a:cubicBezTo>
                <a:cubicBezTo>
                  <a:pt x="2005640" y="421996"/>
                  <a:pt x="1919971" y="336327"/>
                  <a:pt x="1855945" y="346247"/>
                </a:cubicBezTo>
                <a:cubicBezTo>
                  <a:pt x="1791919" y="356167"/>
                  <a:pt x="1635010" y="358872"/>
                  <a:pt x="1569181" y="443639"/>
                </a:cubicBezTo>
                <a:cubicBezTo>
                  <a:pt x="1503352" y="528406"/>
                  <a:pt x="1472691" y="796234"/>
                  <a:pt x="1460968" y="854849"/>
                </a:cubicBezTo>
                <a:cubicBezTo>
                  <a:pt x="1449245" y="913464"/>
                  <a:pt x="1641323" y="891821"/>
                  <a:pt x="1547538" y="79533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 1260">
            <a:extLst>
              <a:ext uri="{FF2B5EF4-FFF2-40B4-BE49-F238E27FC236}">
                <a16:creationId xmlns:a16="http://schemas.microsoft.com/office/drawing/2014/main" id="{DF101FD6-E58F-4581-A3EE-96D3885E9FB2}"/>
              </a:ext>
            </a:extLst>
          </p:cNvPr>
          <p:cNvSpPr/>
          <p:nvPr/>
        </p:nvSpPr>
        <p:spPr>
          <a:xfrm>
            <a:off x="4898027" y="2488209"/>
            <a:ext cx="1930229" cy="2076070"/>
          </a:xfrm>
          <a:custGeom>
            <a:avLst/>
            <a:gdLst>
              <a:gd name="connsiteX0" fmla="*/ 182574 w 1930229"/>
              <a:gd name="connsiteY0" fmla="*/ 103493 h 2076070"/>
              <a:gd name="connsiteX1" fmla="*/ 691175 w 1930229"/>
              <a:gd name="connsiteY1" fmla="*/ 22333 h 2076070"/>
              <a:gd name="connsiteX2" fmla="*/ 1188955 w 1930229"/>
              <a:gd name="connsiteY2" fmla="*/ 530934 h 2076070"/>
              <a:gd name="connsiteX3" fmla="*/ 1124027 w 1930229"/>
              <a:gd name="connsiteY3" fmla="*/ 341561 h 2076070"/>
              <a:gd name="connsiteX4" fmla="*/ 1659682 w 1930229"/>
              <a:gd name="connsiteY4" fmla="*/ 952965 h 2076070"/>
              <a:gd name="connsiteX5" fmla="*/ 1556880 w 1930229"/>
              <a:gd name="connsiteY5" fmla="*/ 866395 h 2076070"/>
              <a:gd name="connsiteX6" fmla="*/ 1881519 w 1930229"/>
              <a:gd name="connsiteY6" fmla="*/ 1970167 h 2076070"/>
              <a:gd name="connsiteX7" fmla="*/ 1832823 w 1930229"/>
              <a:gd name="connsiteY7" fmla="*/ 1878186 h 2076070"/>
              <a:gd name="connsiteX8" fmla="*/ 988761 w 1930229"/>
              <a:gd name="connsiteY8" fmla="*/ 612094 h 2076070"/>
              <a:gd name="connsiteX9" fmla="*/ 1697556 w 1930229"/>
              <a:gd name="connsiteY9" fmla="*/ 1948525 h 2076070"/>
              <a:gd name="connsiteX10" fmla="*/ 615426 w 1930229"/>
              <a:gd name="connsiteY10" fmla="*/ 579630 h 2076070"/>
              <a:gd name="connsiteX11" fmla="*/ 647890 w 1930229"/>
              <a:gd name="connsiteY11" fmla="*/ 622915 h 2076070"/>
              <a:gd name="connsiteX12" fmla="*/ 4023 w 1930229"/>
              <a:gd name="connsiteY12" fmla="*/ 260402 h 2076070"/>
              <a:gd name="connsiteX13" fmla="*/ 366536 w 1930229"/>
              <a:gd name="connsiteY13" fmla="*/ 222527 h 2076070"/>
              <a:gd name="connsiteX14" fmla="*/ 182574 w 1930229"/>
              <a:gd name="connsiteY14" fmla="*/ 103493 h 2076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30229" h="2076070">
                <a:moveTo>
                  <a:pt x="182574" y="103493"/>
                </a:moveTo>
                <a:cubicBezTo>
                  <a:pt x="236680" y="70127"/>
                  <a:pt x="523445" y="-48907"/>
                  <a:pt x="691175" y="22333"/>
                </a:cubicBezTo>
                <a:cubicBezTo>
                  <a:pt x="858905" y="93573"/>
                  <a:pt x="1116813" y="477729"/>
                  <a:pt x="1188955" y="530934"/>
                </a:cubicBezTo>
                <a:cubicBezTo>
                  <a:pt x="1261097" y="584139"/>
                  <a:pt x="1045572" y="271222"/>
                  <a:pt x="1124027" y="341561"/>
                </a:cubicBezTo>
                <a:cubicBezTo>
                  <a:pt x="1202482" y="411900"/>
                  <a:pt x="1587540" y="865493"/>
                  <a:pt x="1659682" y="952965"/>
                </a:cubicBezTo>
                <a:cubicBezTo>
                  <a:pt x="1731824" y="1040437"/>
                  <a:pt x="1519907" y="696861"/>
                  <a:pt x="1556880" y="866395"/>
                </a:cubicBezTo>
                <a:cubicBezTo>
                  <a:pt x="1593853" y="1035929"/>
                  <a:pt x="1835529" y="1801535"/>
                  <a:pt x="1881519" y="1970167"/>
                </a:cubicBezTo>
                <a:cubicBezTo>
                  <a:pt x="1927510" y="2138799"/>
                  <a:pt x="1981616" y="2104531"/>
                  <a:pt x="1832823" y="1878186"/>
                </a:cubicBezTo>
                <a:cubicBezTo>
                  <a:pt x="1684030" y="1651841"/>
                  <a:pt x="1011306" y="600371"/>
                  <a:pt x="988761" y="612094"/>
                </a:cubicBezTo>
                <a:cubicBezTo>
                  <a:pt x="966217" y="623817"/>
                  <a:pt x="1759778" y="1953936"/>
                  <a:pt x="1697556" y="1948525"/>
                </a:cubicBezTo>
                <a:cubicBezTo>
                  <a:pt x="1635334" y="1943114"/>
                  <a:pt x="790370" y="800565"/>
                  <a:pt x="615426" y="579630"/>
                </a:cubicBezTo>
                <a:cubicBezTo>
                  <a:pt x="440482" y="358695"/>
                  <a:pt x="749790" y="676120"/>
                  <a:pt x="647890" y="622915"/>
                </a:cubicBezTo>
                <a:cubicBezTo>
                  <a:pt x="545990" y="569710"/>
                  <a:pt x="50915" y="327133"/>
                  <a:pt x="4023" y="260402"/>
                </a:cubicBezTo>
                <a:cubicBezTo>
                  <a:pt x="-42869" y="193671"/>
                  <a:pt x="334974" y="246875"/>
                  <a:pt x="366536" y="222527"/>
                </a:cubicBezTo>
                <a:cubicBezTo>
                  <a:pt x="398098" y="198179"/>
                  <a:pt x="128468" y="136859"/>
                  <a:pt x="182574" y="10349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 1261">
            <a:extLst>
              <a:ext uri="{FF2B5EF4-FFF2-40B4-BE49-F238E27FC236}">
                <a16:creationId xmlns:a16="http://schemas.microsoft.com/office/drawing/2014/main" id="{5A62AFD3-4A37-40B6-5E10-E64943365516}"/>
              </a:ext>
            </a:extLst>
          </p:cNvPr>
          <p:cNvSpPr/>
          <p:nvPr/>
        </p:nvSpPr>
        <p:spPr>
          <a:xfrm>
            <a:off x="6089637" y="3592743"/>
            <a:ext cx="714999" cy="1937467"/>
          </a:xfrm>
          <a:custGeom>
            <a:avLst/>
            <a:gdLst>
              <a:gd name="connsiteX0" fmla="*/ 495125 w 714999"/>
              <a:gd name="connsiteY0" fmla="*/ 210945 h 1937467"/>
              <a:gd name="connsiteX1" fmla="*/ 673677 w 714999"/>
              <a:gd name="connsiteY1" fmla="*/ 925150 h 1937467"/>
              <a:gd name="connsiteX2" fmla="*/ 624981 w 714999"/>
              <a:gd name="connsiteY2" fmla="*/ 843991 h 1937467"/>
              <a:gd name="connsiteX3" fmla="*/ 689909 w 714999"/>
              <a:gd name="connsiteY3" fmla="*/ 1368824 h 1937467"/>
              <a:gd name="connsiteX4" fmla="*/ 684498 w 714999"/>
              <a:gd name="connsiteY4" fmla="*/ 1309307 h 1937467"/>
              <a:gd name="connsiteX5" fmla="*/ 332806 w 714999"/>
              <a:gd name="connsiteY5" fmla="*/ 1931532 h 1937467"/>
              <a:gd name="connsiteX6" fmla="*/ 300342 w 714999"/>
              <a:gd name="connsiteY6" fmla="*/ 1628535 h 1937467"/>
              <a:gd name="connsiteX7" fmla="*/ 305752 w 714999"/>
              <a:gd name="connsiteY7" fmla="*/ 1720516 h 1937467"/>
              <a:gd name="connsiteX8" fmla="*/ 29809 w 714999"/>
              <a:gd name="connsiteY8" fmla="*/ 286694 h 1937467"/>
              <a:gd name="connsiteX9" fmla="*/ 386912 w 714999"/>
              <a:gd name="connsiteY9" fmla="*/ 1125345 h 1937467"/>
              <a:gd name="connsiteX10" fmla="*/ 2756 w 714999"/>
              <a:gd name="connsiteY10" fmla="*/ 26982 h 1937467"/>
              <a:gd name="connsiteX11" fmla="*/ 213771 w 714999"/>
              <a:gd name="connsiteY11" fmla="*/ 319158 h 1937467"/>
              <a:gd name="connsiteX12" fmla="*/ 202950 w 714999"/>
              <a:gd name="connsiteY12" fmla="*/ 124374 h 1937467"/>
              <a:gd name="connsiteX13" fmla="*/ 365270 w 714999"/>
              <a:gd name="connsiteY13" fmla="*/ 275872 h 1937467"/>
              <a:gd name="connsiteX14" fmla="*/ 311163 w 714999"/>
              <a:gd name="connsiteY14" fmla="*/ 146017 h 1937467"/>
              <a:gd name="connsiteX15" fmla="*/ 495125 w 714999"/>
              <a:gd name="connsiteY15" fmla="*/ 210945 h 1937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999" h="1937467">
                <a:moveTo>
                  <a:pt x="495125" y="210945"/>
                </a:moveTo>
                <a:cubicBezTo>
                  <a:pt x="555544" y="340800"/>
                  <a:pt x="652034" y="819642"/>
                  <a:pt x="673677" y="925150"/>
                </a:cubicBezTo>
                <a:cubicBezTo>
                  <a:pt x="695320" y="1030658"/>
                  <a:pt x="622276" y="770046"/>
                  <a:pt x="624981" y="843991"/>
                </a:cubicBezTo>
                <a:cubicBezTo>
                  <a:pt x="627686" y="917936"/>
                  <a:pt x="679990" y="1291271"/>
                  <a:pt x="689909" y="1368824"/>
                </a:cubicBezTo>
                <a:cubicBezTo>
                  <a:pt x="699828" y="1446377"/>
                  <a:pt x="744015" y="1215522"/>
                  <a:pt x="684498" y="1309307"/>
                </a:cubicBezTo>
                <a:cubicBezTo>
                  <a:pt x="624981" y="1403092"/>
                  <a:pt x="396832" y="1878327"/>
                  <a:pt x="332806" y="1931532"/>
                </a:cubicBezTo>
                <a:cubicBezTo>
                  <a:pt x="268780" y="1984737"/>
                  <a:pt x="304851" y="1663704"/>
                  <a:pt x="300342" y="1628535"/>
                </a:cubicBezTo>
                <a:cubicBezTo>
                  <a:pt x="295833" y="1593366"/>
                  <a:pt x="350841" y="1944156"/>
                  <a:pt x="305752" y="1720516"/>
                </a:cubicBezTo>
                <a:cubicBezTo>
                  <a:pt x="260663" y="1496876"/>
                  <a:pt x="16282" y="385889"/>
                  <a:pt x="29809" y="286694"/>
                </a:cubicBezTo>
                <a:cubicBezTo>
                  <a:pt x="43336" y="187499"/>
                  <a:pt x="391421" y="1168630"/>
                  <a:pt x="386912" y="1125345"/>
                </a:cubicBezTo>
                <a:cubicBezTo>
                  <a:pt x="382403" y="1082060"/>
                  <a:pt x="31613" y="161346"/>
                  <a:pt x="2756" y="26982"/>
                </a:cubicBezTo>
                <a:cubicBezTo>
                  <a:pt x="-26101" y="-107382"/>
                  <a:pt x="180405" y="302926"/>
                  <a:pt x="213771" y="319158"/>
                </a:cubicBezTo>
                <a:cubicBezTo>
                  <a:pt x="247137" y="335390"/>
                  <a:pt x="177700" y="131588"/>
                  <a:pt x="202950" y="124374"/>
                </a:cubicBezTo>
                <a:cubicBezTo>
                  <a:pt x="228200" y="117160"/>
                  <a:pt x="347234" y="272265"/>
                  <a:pt x="365270" y="275872"/>
                </a:cubicBezTo>
                <a:cubicBezTo>
                  <a:pt x="383305" y="279479"/>
                  <a:pt x="292226" y="155936"/>
                  <a:pt x="311163" y="146017"/>
                </a:cubicBezTo>
                <a:cubicBezTo>
                  <a:pt x="330100" y="136097"/>
                  <a:pt x="434706" y="81090"/>
                  <a:pt x="495125" y="21094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 1263">
            <a:extLst>
              <a:ext uri="{FF2B5EF4-FFF2-40B4-BE49-F238E27FC236}">
                <a16:creationId xmlns:a16="http://schemas.microsoft.com/office/drawing/2014/main" id="{AFE1A004-5428-2FA1-8D1F-56F63D02A10F}"/>
              </a:ext>
            </a:extLst>
          </p:cNvPr>
          <p:cNvSpPr/>
          <p:nvPr/>
        </p:nvSpPr>
        <p:spPr>
          <a:xfrm>
            <a:off x="4638525" y="6226025"/>
            <a:ext cx="200488" cy="207179"/>
          </a:xfrm>
          <a:custGeom>
            <a:avLst/>
            <a:gdLst>
              <a:gd name="connsiteX0" fmla="*/ 197000 w 200488"/>
              <a:gd name="connsiteY0" fmla="*/ 150 h 207179"/>
              <a:gd name="connsiteX1" fmla="*/ 168425 w 200488"/>
              <a:gd name="connsiteY1" fmla="*/ 95400 h 207179"/>
              <a:gd name="connsiteX2" fmla="*/ 190650 w 200488"/>
              <a:gd name="connsiteY2" fmla="*/ 200175 h 207179"/>
              <a:gd name="connsiteX3" fmla="*/ 76350 w 200488"/>
              <a:gd name="connsiteY3" fmla="*/ 187475 h 207179"/>
              <a:gd name="connsiteX4" fmla="*/ 150 w 200488"/>
              <a:gd name="connsiteY4" fmla="*/ 206525 h 207179"/>
              <a:gd name="connsiteX5" fmla="*/ 95400 w 200488"/>
              <a:gd name="connsiteY5" fmla="*/ 158900 h 207179"/>
              <a:gd name="connsiteX6" fmla="*/ 73175 w 200488"/>
              <a:gd name="connsiteY6" fmla="*/ 117625 h 207179"/>
              <a:gd name="connsiteX7" fmla="*/ 197000 w 200488"/>
              <a:gd name="connsiteY7" fmla="*/ 150 h 207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488" h="207179">
                <a:moveTo>
                  <a:pt x="197000" y="150"/>
                </a:moveTo>
                <a:cubicBezTo>
                  <a:pt x="212875" y="-3554"/>
                  <a:pt x="169483" y="62063"/>
                  <a:pt x="168425" y="95400"/>
                </a:cubicBezTo>
                <a:cubicBezTo>
                  <a:pt x="167367" y="128737"/>
                  <a:pt x="205996" y="184829"/>
                  <a:pt x="190650" y="200175"/>
                </a:cubicBezTo>
                <a:cubicBezTo>
                  <a:pt x="175304" y="215521"/>
                  <a:pt x="108100" y="186417"/>
                  <a:pt x="76350" y="187475"/>
                </a:cubicBezTo>
                <a:cubicBezTo>
                  <a:pt x="44600" y="188533"/>
                  <a:pt x="-3025" y="211287"/>
                  <a:pt x="150" y="206525"/>
                </a:cubicBezTo>
                <a:cubicBezTo>
                  <a:pt x="3325" y="201763"/>
                  <a:pt x="83229" y="173717"/>
                  <a:pt x="95400" y="158900"/>
                </a:cubicBezTo>
                <a:cubicBezTo>
                  <a:pt x="107571" y="144083"/>
                  <a:pt x="58358" y="139850"/>
                  <a:pt x="73175" y="117625"/>
                </a:cubicBezTo>
                <a:cubicBezTo>
                  <a:pt x="87992" y="95400"/>
                  <a:pt x="181125" y="3854"/>
                  <a:pt x="197000" y="15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 1266">
            <a:extLst>
              <a:ext uri="{FF2B5EF4-FFF2-40B4-BE49-F238E27FC236}">
                <a16:creationId xmlns:a16="http://schemas.microsoft.com/office/drawing/2014/main" id="{D6906D80-32CC-8197-85A8-0821F34A0ADC}"/>
              </a:ext>
            </a:extLst>
          </p:cNvPr>
          <p:cNvSpPr/>
          <p:nvPr/>
        </p:nvSpPr>
        <p:spPr>
          <a:xfrm>
            <a:off x="4607078" y="6785229"/>
            <a:ext cx="955328" cy="432869"/>
          </a:xfrm>
          <a:custGeom>
            <a:avLst/>
            <a:gdLst>
              <a:gd name="connsiteX0" fmla="*/ 9372 w 955328"/>
              <a:gd name="connsiteY0" fmla="*/ 326771 h 432869"/>
              <a:gd name="connsiteX1" fmla="*/ 628497 w 955328"/>
              <a:gd name="connsiteY1" fmla="*/ 196596 h 432869"/>
              <a:gd name="connsiteX2" fmla="*/ 523722 w 955328"/>
              <a:gd name="connsiteY2" fmla="*/ 228346 h 432869"/>
              <a:gd name="connsiteX3" fmla="*/ 933297 w 955328"/>
              <a:gd name="connsiteY3" fmla="*/ 12446 h 432869"/>
              <a:gd name="connsiteX4" fmla="*/ 882497 w 955328"/>
              <a:gd name="connsiteY4" fmla="*/ 50546 h 432869"/>
              <a:gd name="connsiteX5" fmla="*/ 733272 w 955328"/>
              <a:gd name="connsiteY5" fmla="*/ 253746 h 432869"/>
              <a:gd name="connsiteX6" fmla="*/ 863447 w 955328"/>
              <a:gd name="connsiteY6" fmla="*/ 133096 h 432869"/>
              <a:gd name="connsiteX7" fmla="*/ 653897 w 955328"/>
              <a:gd name="connsiteY7" fmla="*/ 260096 h 432869"/>
              <a:gd name="connsiteX8" fmla="*/ 12547 w 955328"/>
              <a:gd name="connsiteY8" fmla="*/ 431546 h 432869"/>
              <a:gd name="connsiteX9" fmla="*/ 237972 w 955328"/>
              <a:gd name="connsiteY9" fmla="*/ 339471 h 432869"/>
              <a:gd name="connsiteX10" fmla="*/ 9372 w 955328"/>
              <a:gd name="connsiteY10" fmla="*/ 326771 h 432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5328" h="432869">
                <a:moveTo>
                  <a:pt x="9372" y="326771"/>
                </a:moveTo>
                <a:cubicBezTo>
                  <a:pt x="74459" y="302959"/>
                  <a:pt x="542772" y="213000"/>
                  <a:pt x="628497" y="196596"/>
                </a:cubicBezTo>
                <a:cubicBezTo>
                  <a:pt x="714222" y="180192"/>
                  <a:pt x="472922" y="259038"/>
                  <a:pt x="523722" y="228346"/>
                </a:cubicBezTo>
                <a:cubicBezTo>
                  <a:pt x="574522" y="197654"/>
                  <a:pt x="873501" y="42079"/>
                  <a:pt x="933297" y="12446"/>
                </a:cubicBezTo>
                <a:cubicBezTo>
                  <a:pt x="993093" y="-17187"/>
                  <a:pt x="915834" y="10329"/>
                  <a:pt x="882497" y="50546"/>
                </a:cubicBezTo>
                <a:cubicBezTo>
                  <a:pt x="849160" y="90763"/>
                  <a:pt x="736447" y="239988"/>
                  <a:pt x="733272" y="253746"/>
                </a:cubicBezTo>
                <a:cubicBezTo>
                  <a:pt x="730097" y="267504"/>
                  <a:pt x="876676" y="132038"/>
                  <a:pt x="863447" y="133096"/>
                </a:cubicBezTo>
                <a:cubicBezTo>
                  <a:pt x="850218" y="134154"/>
                  <a:pt x="795714" y="210354"/>
                  <a:pt x="653897" y="260096"/>
                </a:cubicBezTo>
                <a:cubicBezTo>
                  <a:pt x="512080" y="309838"/>
                  <a:pt x="81868" y="418317"/>
                  <a:pt x="12547" y="431546"/>
                </a:cubicBezTo>
                <a:cubicBezTo>
                  <a:pt x="-56774" y="444775"/>
                  <a:pt x="236385" y="354817"/>
                  <a:pt x="237972" y="339471"/>
                </a:cubicBezTo>
                <a:cubicBezTo>
                  <a:pt x="239560" y="324125"/>
                  <a:pt x="-55715" y="350583"/>
                  <a:pt x="9372" y="32677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 1267">
            <a:extLst>
              <a:ext uri="{FF2B5EF4-FFF2-40B4-BE49-F238E27FC236}">
                <a16:creationId xmlns:a16="http://schemas.microsoft.com/office/drawing/2014/main" id="{8D4D6044-950B-20A1-588D-AE7965FDE6D6}"/>
              </a:ext>
            </a:extLst>
          </p:cNvPr>
          <p:cNvSpPr/>
          <p:nvPr/>
        </p:nvSpPr>
        <p:spPr>
          <a:xfrm>
            <a:off x="6333989" y="6362683"/>
            <a:ext cx="57744" cy="263542"/>
          </a:xfrm>
          <a:custGeom>
            <a:avLst/>
            <a:gdLst>
              <a:gd name="connsiteX0" fmla="*/ 57286 w 57744"/>
              <a:gd name="connsiteY0" fmla="*/ 17 h 263542"/>
              <a:gd name="connsiteX1" fmla="*/ 25536 w 57744"/>
              <a:gd name="connsiteY1" fmla="*/ 76217 h 263542"/>
              <a:gd name="connsiteX2" fmla="*/ 38236 w 57744"/>
              <a:gd name="connsiteY2" fmla="*/ 187342 h 263542"/>
              <a:gd name="connsiteX3" fmla="*/ 136 w 57744"/>
              <a:gd name="connsiteY3" fmla="*/ 263542 h 263542"/>
              <a:gd name="connsiteX4" fmla="*/ 54111 w 57744"/>
              <a:gd name="connsiteY4" fmla="*/ 187342 h 263542"/>
              <a:gd name="connsiteX5" fmla="*/ 44586 w 57744"/>
              <a:gd name="connsiteY5" fmla="*/ 82567 h 263542"/>
              <a:gd name="connsiteX6" fmla="*/ 57286 w 57744"/>
              <a:gd name="connsiteY6" fmla="*/ 17 h 263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744" h="263542">
                <a:moveTo>
                  <a:pt x="57286" y="17"/>
                </a:moveTo>
                <a:cubicBezTo>
                  <a:pt x="54111" y="-1041"/>
                  <a:pt x="28711" y="44996"/>
                  <a:pt x="25536" y="76217"/>
                </a:cubicBezTo>
                <a:cubicBezTo>
                  <a:pt x="22361" y="107438"/>
                  <a:pt x="42469" y="156121"/>
                  <a:pt x="38236" y="187342"/>
                </a:cubicBezTo>
                <a:cubicBezTo>
                  <a:pt x="34003" y="218563"/>
                  <a:pt x="-2510" y="263542"/>
                  <a:pt x="136" y="263542"/>
                </a:cubicBezTo>
                <a:cubicBezTo>
                  <a:pt x="2782" y="263542"/>
                  <a:pt x="46703" y="217504"/>
                  <a:pt x="54111" y="187342"/>
                </a:cubicBezTo>
                <a:cubicBezTo>
                  <a:pt x="61519" y="157180"/>
                  <a:pt x="42998" y="107967"/>
                  <a:pt x="44586" y="82567"/>
                </a:cubicBezTo>
                <a:cubicBezTo>
                  <a:pt x="46173" y="57167"/>
                  <a:pt x="60461" y="1075"/>
                  <a:pt x="57286" y="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 1268">
            <a:extLst>
              <a:ext uri="{FF2B5EF4-FFF2-40B4-BE49-F238E27FC236}">
                <a16:creationId xmlns:a16="http://schemas.microsoft.com/office/drawing/2014/main" id="{4D37BA71-FD6D-2666-9795-78A06E481E4F}"/>
              </a:ext>
            </a:extLst>
          </p:cNvPr>
          <p:cNvSpPr/>
          <p:nvPr/>
        </p:nvSpPr>
        <p:spPr>
          <a:xfrm>
            <a:off x="6376694" y="6413467"/>
            <a:ext cx="52803" cy="751897"/>
          </a:xfrm>
          <a:custGeom>
            <a:avLst/>
            <a:gdLst>
              <a:gd name="connsiteX0" fmla="*/ 52681 w 52803"/>
              <a:gd name="connsiteY0" fmla="*/ 33 h 751897"/>
              <a:gd name="connsiteX1" fmla="*/ 8231 w 52803"/>
              <a:gd name="connsiteY1" fmla="*/ 304833 h 751897"/>
              <a:gd name="connsiteX2" fmla="*/ 1881 w 52803"/>
              <a:gd name="connsiteY2" fmla="*/ 492158 h 751897"/>
              <a:gd name="connsiteX3" fmla="*/ 30456 w 52803"/>
              <a:gd name="connsiteY3" fmla="*/ 749333 h 751897"/>
              <a:gd name="connsiteX4" fmla="*/ 8231 w 52803"/>
              <a:gd name="connsiteY4" fmla="*/ 606458 h 751897"/>
              <a:gd name="connsiteX5" fmla="*/ 20931 w 52803"/>
              <a:gd name="connsiteY5" fmla="*/ 323883 h 751897"/>
              <a:gd name="connsiteX6" fmla="*/ 52681 w 52803"/>
              <a:gd name="connsiteY6" fmla="*/ 33 h 751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803" h="751897">
                <a:moveTo>
                  <a:pt x="52681" y="33"/>
                </a:moveTo>
                <a:cubicBezTo>
                  <a:pt x="50564" y="-3142"/>
                  <a:pt x="16698" y="222812"/>
                  <a:pt x="8231" y="304833"/>
                </a:cubicBezTo>
                <a:cubicBezTo>
                  <a:pt x="-236" y="386854"/>
                  <a:pt x="-1823" y="418075"/>
                  <a:pt x="1881" y="492158"/>
                </a:cubicBezTo>
                <a:cubicBezTo>
                  <a:pt x="5585" y="566241"/>
                  <a:pt x="29398" y="730283"/>
                  <a:pt x="30456" y="749333"/>
                </a:cubicBezTo>
                <a:cubicBezTo>
                  <a:pt x="31514" y="768383"/>
                  <a:pt x="9818" y="677366"/>
                  <a:pt x="8231" y="606458"/>
                </a:cubicBezTo>
                <a:cubicBezTo>
                  <a:pt x="6643" y="535550"/>
                  <a:pt x="12994" y="419133"/>
                  <a:pt x="20931" y="323883"/>
                </a:cubicBezTo>
                <a:cubicBezTo>
                  <a:pt x="28868" y="228633"/>
                  <a:pt x="54798" y="3208"/>
                  <a:pt x="52681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 1269">
            <a:extLst>
              <a:ext uri="{FF2B5EF4-FFF2-40B4-BE49-F238E27FC236}">
                <a16:creationId xmlns:a16="http://schemas.microsoft.com/office/drawing/2014/main" id="{E7CFF454-B79F-5018-464C-E194E64583AB}"/>
              </a:ext>
            </a:extLst>
          </p:cNvPr>
          <p:cNvSpPr/>
          <p:nvPr/>
        </p:nvSpPr>
        <p:spPr>
          <a:xfrm>
            <a:off x="6429292" y="6289342"/>
            <a:ext cx="83001" cy="91781"/>
          </a:xfrm>
          <a:custGeom>
            <a:avLst/>
            <a:gdLst>
              <a:gd name="connsiteX0" fmla="*/ 31833 w 83001"/>
              <a:gd name="connsiteY0" fmla="*/ 333 h 91781"/>
              <a:gd name="connsiteX1" fmla="*/ 82633 w 83001"/>
              <a:gd name="connsiteY1" fmla="*/ 57483 h 91781"/>
              <a:gd name="connsiteX2" fmla="*/ 83 w 83001"/>
              <a:gd name="connsiteY2" fmla="*/ 86058 h 91781"/>
              <a:gd name="connsiteX3" fmla="*/ 66758 w 83001"/>
              <a:gd name="connsiteY3" fmla="*/ 86058 h 91781"/>
              <a:gd name="connsiteX4" fmla="*/ 31833 w 83001"/>
              <a:gd name="connsiteY4" fmla="*/ 333 h 91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001" h="91781">
                <a:moveTo>
                  <a:pt x="31833" y="333"/>
                </a:moveTo>
                <a:cubicBezTo>
                  <a:pt x="34479" y="-4429"/>
                  <a:pt x="87925" y="43196"/>
                  <a:pt x="82633" y="57483"/>
                </a:cubicBezTo>
                <a:cubicBezTo>
                  <a:pt x="77341" y="71770"/>
                  <a:pt x="2729" y="81296"/>
                  <a:pt x="83" y="86058"/>
                </a:cubicBezTo>
                <a:cubicBezTo>
                  <a:pt x="-2563" y="90820"/>
                  <a:pt x="58821" y="96112"/>
                  <a:pt x="66758" y="86058"/>
                </a:cubicBezTo>
                <a:cubicBezTo>
                  <a:pt x="74695" y="76004"/>
                  <a:pt x="29187" y="5095"/>
                  <a:pt x="31833" y="3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 1270">
            <a:extLst>
              <a:ext uri="{FF2B5EF4-FFF2-40B4-BE49-F238E27FC236}">
                <a16:creationId xmlns:a16="http://schemas.microsoft.com/office/drawing/2014/main" id="{FC0DB801-301C-27EC-0308-C6183CE121DA}"/>
              </a:ext>
            </a:extLst>
          </p:cNvPr>
          <p:cNvSpPr/>
          <p:nvPr/>
        </p:nvSpPr>
        <p:spPr>
          <a:xfrm>
            <a:off x="6391672" y="6267382"/>
            <a:ext cx="98108" cy="111235"/>
          </a:xfrm>
          <a:custGeom>
            <a:avLst/>
            <a:gdLst>
              <a:gd name="connsiteX0" fmla="*/ 98028 w 98108"/>
              <a:gd name="connsiteY0" fmla="*/ 68 h 111235"/>
              <a:gd name="connsiteX1" fmla="*/ 21828 w 98108"/>
              <a:gd name="connsiteY1" fmla="*/ 50868 h 111235"/>
              <a:gd name="connsiteX2" fmla="*/ 2778 w 98108"/>
              <a:gd name="connsiteY2" fmla="*/ 111193 h 111235"/>
              <a:gd name="connsiteX3" fmla="*/ 5953 w 98108"/>
              <a:gd name="connsiteY3" fmla="*/ 41343 h 111235"/>
              <a:gd name="connsiteX4" fmla="*/ 98028 w 98108"/>
              <a:gd name="connsiteY4" fmla="*/ 68 h 11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08" h="111235">
                <a:moveTo>
                  <a:pt x="98028" y="68"/>
                </a:moveTo>
                <a:cubicBezTo>
                  <a:pt x="100674" y="1656"/>
                  <a:pt x="37703" y="32347"/>
                  <a:pt x="21828" y="50868"/>
                </a:cubicBezTo>
                <a:cubicBezTo>
                  <a:pt x="5953" y="69389"/>
                  <a:pt x="5424" y="112781"/>
                  <a:pt x="2778" y="111193"/>
                </a:cubicBezTo>
                <a:cubicBezTo>
                  <a:pt x="132" y="109606"/>
                  <a:pt x="-3043" y="57747"/>
                  <a:pt x="5953" y="41343"/>
                </a:cubicBezTo>
                <a:cubicBezTo>
                  <a:pt x="14949" y="24939"/>
                  <a:pt x="95382" y="-1520"/>
                  <a:pt x="98028" y="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 1271">
            <a:extLst>
              <a:ext uri="{FF2B5EF4-FFF2-40B4-BE49-F238E27FC236}">
                <a16:creationId xmlns:a16="http://schemas.microsoft.com/office/drawing/2014/main" id="{3B271FC2-0D6F-0EB1-4C43-906648762CE1}"/>
              </a:ext>
            </a:extLst>
          </p:cNvPr>
          <p:cNvSpPr/>
          <p:nvPr/>
        </p:nvSpPr>
        <p:spPr>
          <a:xfrm>
            <a:off x="6435683" y="6415972"/>
            <a:ext cx="124413" cy="743658"/>
          </a:xfrm>
          <a:custGeom>
            <a:avLst/>
            <a:gdLst>
              <a:gd name="connsiteX0" fmla="*/ 22267 w 124413"/>
              <a:gd name="connsiteY0" fmla="*/ 703 h 743658"/>
              <a:gd name="connsiteX1" fmla="*/ 34967 w 124413"/>
              <a:gd name="connsiteY1" fmla="*/ 153103 h 743658"/>
              <a:gd name="connsiteX2" fmla="*/ 111167 w 124413"/>
              <a:gd name="connsiteY2" fmla="*/ 375353 h 743658"/>
              <a:gd name="connsiteX3" fmla="*/ 123867 w 124413"/>
              <a:gd name="connsiteY3" fmla="*/ 457903 h 743658"/>
              <a:gd name="connsiteX4" fmla="*/ 104817 w 124413"/>
              <a:gd name="connsiteY4" fmla="*/ 546803 h 743658"/>
              <a:gd name="connsiteX5" fmla="*/ 42 w 124413"/>
              <a:gd name="connsiteY5" fmla="*/ 743653 h 743658"/>
              <a:gd name="connsiteX6" fmla="*/ 92117 w 124413"/>
              <a:gd name="connsiteY6" fmla="*/ 540453 h 743658"/>
              <a:gd name="connsiteX7" fmla="*/ 101642 w 124413"/>
              <a:gd name="connsiteY7" fmla="*/ 356303 h 743658"/>
              <a:gd name="connsiteX8" fmla="*/ 57192 w 124413"/>
              <a:gd name="connsiteY8" fmla="*/ 213428 h 743658"/>
              <a:gd name="connsiteX9" fmla="*/ 22267 w 124413"/>
              <a:gd name="connsiteY9" fmla="*/ 703 h 74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413" h="743658">
                <a:moveTo>
                  <a:pt x="22267" y="703"/>
                </a:moveTo>
                <a:cubicBezTo>
                  <a:pt x="18563" y="-9351"/>
                  <a:pt x="20150" y="90661"/>
                  <a:pt x="34967" y="153103"/>
                </a:cubicBezTo>
                <a:cubicBezTo>
                  <a:pt x="49784" y="215545"/>
                  <a:pt x="96350" y="324553"/>
                  <a:pt x="111167" y="375353"/>
                </a:cubicBezTo>
                <a:cubicBezTo>
                  <a:pt x="125984" y="426153"/>
                  <a:pt x="124925" y="429328"/>
                  <a:pt x="123867" y="457903"/>
                </a:cubicBezTo>
                <a:cubicBezTo>
                  <a:pt x="122809" y="486478"/>
                  <a:pt x="125455" y="499178"/>
                  <a:pt x="104817" y="546803"/>
                </a:cubicBezTo>
                <a:cubicBezTo>
                  <a:pt x="84180" y="594428"/>
                  <a:pt x="2159" y="744711"/>
                  <a:pt x="42" y="743653"/>
                </a:cubicBezTo>
                <a:cubicBezTo>
                  <a:pt x="-2075" y="742595"/>
                  <a:pt x="75184" y="605011"/>
                  <a:pt x="92117" y="540453"/>
                </a:cubicBezTo>
                <a:cubicBezTo>
                  <a:pt x="109050" y="475895"/>
                  <a:pt x="107463" y="410807"/>
                  <a:pt x="101642" y="356303"/>
                </a:cubicBezTo>
                <a:cubicBezTo>
                  <a:pt x="95821" y="301799"/>
                  <a:pt x="69363" y="271107"/>
                  <a:pt x="57192" y="213428"/>
                </a:cubicBezTo>
                <a:cubicBezTo>
                  <a:pt x="45021" y="155749"/>
                  <a:pt x="25971" y="10757"/>
                  <a:pt x="22267" y="70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 1272">
            <a:extLst>
              <a:ext uri="{FF2B5EF4-FFF2-40B4-BE49-F238E27FC236}">
                <a16:creationId xmlns:a16="http://schemas.microsoft.com/office/drawing/2014/main" id="{1FC0056D-DF43-161A-B5BB-8B3AB2288B46}"/>
              </a:ext>
            </a:extLst>
          </p:cNvPr>
          <p:cNvSpPr/>
          <p:nvPr/>
        </p:nvSpPr>
        <p:spPr>
          <a:xfrm>
            <a:off x="6428755" y="6441761"/>
            <a:ext cx="64266" cy="622725"/>
          </a:xfrm>
          <a:custGeom>
            <a:avLst/>
            <a:gdLst>
              <a:gd name="connsiteX0" fmla="*/ 22845 w 64266"/>
              <a:gd name="connsiteY0" fmla="*/ 3489 h 622725"/>
              <a:gd name="connsiteX1" fmla="*/ 3795 w 64266"/>
              <a:gd name="connsiteY1" fmla="*/ 301939 h 622725"/>
              <a:gd name="connsiteX2" fmla="*/ 620 w 64266"/>
              <a:gd name="connsiteY2" fmla="*/ 425764 h 622725"/>
              <a:gd name="connsiteX3" fmla="*/ 6970 w 64266"/>
              <a:gd name="connsiteY3" fmla="*/ 527364 h 622725"/>
              <a:gd name="connsiteX4" fmla="*/ 64120 w 64266"/>
              <a:gd name="connsiteY4" fmla="*/ 622614 h 622725"/>
              <a:gd name="connsiteX5" fmla="*/ 22845 w 64266"/>
              <a:gd name="connsiteY5" fmla="*/ 508314 h 622725"/>
              <a:gd name="connsiteX6" fmla="*/ 3795 w 64266"/>
              <a:gd name="connsiteY6" fmla="*/ 165414 h 622725"/>
              <a:gd name="connsiteX7" fmla="*/ 16495 w 64266"/>
              <a:gd name="connsiteY7" fmla="*/ 140014 h 622725"/>
              <a:gd name="connsiteX8" fmla="*/ 22845 w 64266"/>
              <a:gd name="connsiteY8" fmla="*/ 3489 h 62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66" h="622725">
                <a:moveTo>
                  <a:pt x="22845" y="3489"/>
                </a:moveTo>
                <a:cubicBezTo>
                  <a:pt x="20728" y="30477"/>
                  <a:pt x="7499" y="231560"/>
                  <a:pt x="3795" y="301939"/>
                </a:cubicBezTo>
                <a:cubicBezTo>
                  <a:pt x="91" y="372318"/>
                  <a:pt x="91" y="388193"/>
                  <a:pt x="620" y="425764"/>
                </a:cubicBezTo>
                <a:cubicBezTo>
                  <a:pt x="1149" y="463335"/>
                  <a:pt x="-3613" y="494556"/>
                  <a:pt x="6970" y="527364"/>
                </a:cubicBezTo>
                <a:cubicBezTo>
                  <a:pt x="17553" y="560172"/>
                  <a:pt x="61474" y="625789"/>
                  <a:pt x="64120" y="622614"/>
                </a:cubicBezTo>
                <a:cubicBezTo>
                  <a:pt x="66766" y="619439"/>
                  <a:pt x="32899" y="584514"/>
                  <a:pt x="22845" y="508314"/>
                </a:cubicBezTo>
                <a:cubicBezTo>
                  <a:pt x="12791" y="432114"/>
                  <a:pt x="4853" y="226797"/>
                  <a:pt x="3795" y="165414"/>
                </a:cubicBezTo>
                <a:cubicBezTo>
                  <a:pt x="2737" y="104031"/>
                  <a:pt x="13849" y="165943"/>
                  <a:pt x="16495" y="140014"/>
                </a:cubicBezTo>
                <a:cubicBezTo>
                  <a:pt x="19141" y="114085"/>
                  <a:pt x="24962" y="-23499"/>
                  <a:pt x="22845" y="34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 1273">
            <a:extLst>
              <a:ext uri="{FF2B5EF4-FFF2-40B4-BE49-F238E27FC236}">
                <a16:creationId xmlns:a16="http://schemas.microsoft.com/office/drawing/2014/main" id="{D14F8F71-7D5F-C3D8-CB79-22D85EA87222}"/>
              </a:ext>
            </a:extLst>
          </p:cNvPr>
          <p:cNvSpPr/>
          <p:nvPr/>
        </p:nvSpPr>
        <p:spPr>
          <a:xfrm>
            <a:off x="6454895" y="6578482"/>
            <a:ext cx="35101" cy="441888"/>
          </a:xfrm>
          <a:custGeom>
            <a:avLst/>
            <a:gdLst>
              <a:gd name="connsiteX0" fmla="*/ 18930 w 35101"/>
              <a:gd name="connsiteY0" fmla="*/ 118 h 441888"/>
              <a:gd name="connsiteX1" fmla="*/ 3055 w 35101"/>
              <a:gd name="connsiteY1" fmla="*/ 181093 h 441888"/>
              <a:gd name="connsiteX2" fmla="*/ 3055 w 35101"/>
              <a:gd name="connsiteY2" fmla="*/ 269993 h 441888"/>
              <a:gd name="connsiteX3" fmla="*/ 34805 w 35101"/>
              <a:gd name="connsiteY3" fmla="*/ 441443 h 441888"/>
              <a:gd name="connsiteX4" fmla="*/ 18930 w 35101"/>
              <a:gd name="connsiteY4" fmla="*/ 314443 h 441888"/>
              <a:gd name="connsiteX5" fmla="*/ 18930 w 35101"/>
              <a:gd name="connsiteY5" fmla="*/ 155693 h 441888"/>
              <a:gd name="connsiteX6" fmla="*/ 18930 w 35101"/>
              <a:gd name="connsiteY6" fmla="*/ 118 h 441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101" h="441888">
                <a:moveTo>
                  <a:pt x="18930" y="118"/>
                </a:moveTo>
                <a:cubicBezTo>
                  <a:pt x="16284" y="4351"/>
                  <a:pt x="5701" y="136114"/>
                  <a:pt x="3055" y="181093"/>
                </a:cubicBezTo>
                <a:cubicBezTo>
                  <a:pt x="409" y="226072"/>
                  <a:pt x="-2237" y="226601"/>
                  <a:pt x="3055" y="269993"/>
                </a:cubicBezTo>
                <a:cubicBezTo>
                  <a:pt x="8347" y="313385"/>
                  <a:pt x="32159" y="434035"/>
                  <a:pt x="34805" y="441443"/>
                </a:cubicBezTo>
                <a:cubicBezTo>
                  <a:pt x="37451" y="448851"/>
                  <a:pt x="21576" y="362068"/>
                  <a:pt x="18930" y="314443"/>
                </a:cubicBezTo>
                <a:cubicBezTo>
                  <a:pt x="16284" y="266818"/>
                  <a:pt x="19459" y="204905"/>
                  <a:pt x="18930" y="155693"/>
                </a:cubicBezTo>
                <a:cubicBezTo>
                  <a:pt x="18401" y="106481"/>
                  <a:pt x="21576" y="-4115"/>
                  <a:pt x="18930" y="1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 1274">
            <a:extLst>
              <a:ext uri="{FF2B5EF4-FFF2-40B4-BE49-F238E27FC236}">
                <a16:creationId xmlns:a16="http://schemas.microsoft.com/office/drawing/2014/main" id="{836737D1-AA1E-D170-97C8-DF4ACC309A9A}"/>
              </a:ext>
            </a:extLst>
          </p:cNvPr>
          <p:cNvSpPr/>
          <p:nvPr/>
        </p:nvSpPr>
        <p:spPr>
          <a:xfrm>
            <a:off x="6482807" y="6737188"/>
            <a:ext cx="54601" cy="235311"/>
          </a:xfrm>
          <a:custGeom>
            <a:avLst/>
            <a:gdLst>
              <a:gd name="connsiteX0" fmla="*/ 25943 w 54601"/>
              <a:gd name="connsiteY0" fmla="*/ 162 h 235311"/>
              <a:gd name="connsiteX1" fmla="*/ 13243 w 54601"/>
              <a:gd name="connsiteY1" fmla="*/ 114462 h 235311"/>
              <a:gd name="connsiteX2" fmla="*/ 54518 w 54601"/>
              <a:gd name="connsiteY2" fmla="*/ 235112 h 235311"/>
              <a:gd name="connsiteX3" fmla="*/ 543 w 54601"/>
              <a:gd name="connsiteY3" fmla="*/ 139862 h 235311"/>
              <a:gd name="connsiteX4" fmla="*/ 25943 w 54601"/>
              <a:gd name="connsiteY4" fmla="*/ 162 h 235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01" h="235311">
                <a:moveTo>
                  <a:pt x="25943" y="162"/>
                </a:moveTo>
                <a:cubicBezTo>
                  <a:pt x="28060" y="-4071"/>
                  <a:pt x="8480" y="75304"/>
                  <a:pt x="13243" y="114462"/>
                </a:cubicBezTo>
                <a:cubicBezTo>
                  <a:pt x="18005" y="153620"/>
                  <a:pt x="56635" y="230879"/>
                  <a:pt x="54518" y="235112"/>
                </a:cubicBezTo>
                <a:cubicBezTo>
                  <a:pt x="52401" y="239345"/>
                  <a:pt x="5305" y="175316"/>
                  <a:pt x="543" y="139862"/>
                </a:cubicBezTo>
                <a:cubicBezTo>
                  <a:pt x="-4219" y="104408"/>
                  <a:pt x="23826" y="4395"/>
                  <a:pt x="25943" y="16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 1275">
            <a:extLst>
              <a:ext uri="{FF2B5EF4-FFF2-40B4-BE49-F238E27FC236}">
                <a16:creationId xmlns:a16="http://schemas.microsoft.com/office/drawing/2014/main" id="{45045803-3204-306B-AE9A-D33783A67706}"/>
              </a:ext>
            </a:extLst>
          </p:cNvPr>
          <p:cNvSpPr/>
          <p:nvPr/>
        </p:nvSpPr>
        <p:spPr>
          <a:xfrm>
            <a:off x="6464248" y="6621421"/>
            <a:ext cx="49587" cy="165366"/>
          </a:xfrm>
          <a:custGeom>
            <a:avLst/>
            <a:gdLst>
              <a:gd name="connsiteX0" fmla="*/ 52 w 49587"/>
              <a:gd name="connsiteY0" fmla="*/ 1629 h 165366"/>
              <a:gd name="connsiteX1" fmla="*/ 47677 w 49587"/>
              <a:gd name="connsiteY1" fmla="*/ 163554 h 165366"/>
              <a:gd name="connsiteX2" fmla="*/ 38152 w 49587"/>
              <a:gd name="connsiteY2" fmla="*/ 84179 h 165366"/>
              <a:gd name="connsiteX3" fmla="*/ 52 w 49587"/>
              <a:gd name="connsiteY3" fmla="*/ 1629 h 165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87" h="165366">
                <a:moveTo>
                  <a:pt x="52" y="1629"/>
                </a:moveTo>
                <a:cubicBezTo>
                  <a:pt x="1639" y="14858"/>
                  <a:pt x="41327" y="149796"/>
                  <a:pt x="47677" y="163554"/>
                </a:cubicBezTo>
                <a:cubicBezTo>
                  <a:pt x="54027" y="177312"/>
                  <a:pt x="42914" y="109050"/>
                  <a:pt x="38152" y="84179"/>
                </a:cubicBezTo>
                <a:cubicBezTo>
                  <a:pt x="33390" y="59308"/>
                  <a:pt x="-1535" y="-11600"/>
                  <a:pt x="52" y="16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 1276">
            <a:extLst>
              <a:ext uri="{FF2B5EF4-FFF2-40B4-BE49-F238E27FC236}">
                <a16:creationId xmlns:a16="http://schemas.microsoft.com/office/drawing/2014/main" id="{84F34E4F-EF09-A242-ADA8-025E20337A92}"/>
              </a:ext>
            </a:extLst>
          </p:cNvPr>
          <p:cNvSpPr/>
          <p:nvPr/>
        </p:nvSpPr>
        <p:spPr>
          <a:xfrm>
            <a:off x="6420644" y="7019460"/>
            <a:ext cx="50006" cy="114329"/>
          </a:xfrm>
          <a:custGeom>
            <a:avLst/>
            <a:gdLst>
              <a:gd name="connsiteX0" fmla="*/ 50006 w 50006"/>
              <a:gd name="connsiteY0" fmla="*/ 465 h 114329"/>
              <a:gd name="connsiteX1" fmla="*/ 5556 w 50006"/>
              <a:gd name="connsiteY1" fmla="*/ 111590 h 114329"/>
              <a:gd name="connsiteX2" fmla="*/ 5556 w 50006"/>
              <a:gd name="connsiteY2" fmla="*/ 73490 h 114329"/>
              <a:gd name="connsiteX3" fmla="*/ 50006 w 50006"/>
              <a:gd name="connsiteY3" fmla="*/ 465 h 11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06" h="114329">
                <a:moveTo>
                  <a:pt x="50006" y="465"/>
                </a:moveTo>
                <a:cubicBezTo>
                  <a:pt x="50006" y="6815"/>
                  <a:pt x="12964" y="99419"/>
                  <a:pt x="5556" y="111590"/>
                </a:cubicBezTo>
                <a:cubicBezTo>
                  <a:pt x="-1852" y="123761"/>
                  <a:pt x="-1852" y="92540"/>
                  <a:pt x="5556" y="73490"/>
                </a:cubicBezTo>
                <a:cubicBezTo>
                  <a:pt x="12964" y="54440"/>
                  <a:pt x="50006" y="-5885"/>
                  <a:pt x="50006" y="4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 1277">
            <a:extLst>
              <a:ext uri="{FF2B5EF4-FFF2-40B4-BE49-F238E27FC236}">
                <a16:creationId xmlns:a16="http://schemas.microsoft.com/office/drawing/2014/main" id="{B6EFE425-D87C-7E91-75B3-BCC21DB57EDC}"/>
              </a:ext>
            </a:extLst>
          </p:cNvPr>
          <p:cNvSpPr/>
          <p:nvPr/>
        </p:nvSpPr>
        <p:spPr>
          <a:xfrm>
            <a:off x="6334001" y="6273794"/>
            <a:ext cx="164052" cy="343054"/>
          </a:xfrm>
          <a:custGeom>
            <a:avLst/>
            <a:gdLst>
              <a:gd name="connsiteX0" fmla="*/ 133474 w 164052"/>
              <a:gd name="connsiteY0" fmla="*/ 6 h 343054"/>
              <a:gd name="connsiteX1" fmla="*/ 66799 w 164052"/>
              <a:gd name="connsiteY1" fmla="*/ 57156 h 343054"/>
              <a:gd name="connsiteX2" fmla="*/ 41399 w 164052"/>
              <a:gd name="connsiteY2" fmla="*/ 152406 h 343054"/>
              <a:gd name="connsiteX3" fmla="*/ 44574 w 164052"/>
              <a:gd name="connsiteY3" fmla="*/ 231781 h 343054"/>
              <a:gd name="connsiteX4" fmla="*/ 124 w 164052"/>
              <a:gd name="connsiteY4" fmla="*/ 342906 h 343054"/>
              <a:gd name="connsiteX5" fmla="*/ 60449 w 164052"/>
              <a:gd name="connsiteY5" fmla="*/ 250831 h 343054"/>
              <a:gd name="connsiteX6" fmla="*/ 158874 w 164052"/>
              <a:gd name="connsiteY6" fmla="*/ 60331 h 343054"/>
              <a:gd name="connsiteX7" fmla="*/ 133474 w 164052"/>
              <a:gd name="connsiteY7" fmla="*/ 6 h 343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4052" h="343054">
                <a:moveTo>
                  <a:pt x="133474" y="6"/>
                </a:moveTo>
                <a:cubicBezTo>
                  <a:pt x="118128" y="-523"/>
                  <a:pt x="82145" y="31756"/>
                  <a:pt x="66799" y="57156"/>
                </a:cubicBezTo>
                <a:cubicBezTo>
                  <a:pt x="51453" y="82556"/>
                  <a:pt x="45103" y="123302"/>
                  <a:pt x="41399" y="152406"/>
                </a:cubicBezTo>
                <a:cubicBezTo>
                  <a:pt x="37695" y="181510"/>
                  <a:pt x="51453" y="200031"/>
                  <a:pt x="44574" y="231781"/>
                </a:cubicBezTo>
                <a:cubicBezTo>
                  <a:pt x="37695" y="263531"/>
                  <a:pt x="-2522" y="339731"/>
                  <a:pt x="124" y="342906"/>
                </a:cubicBezTo>
                <a:cubicBezTo>
                  <a:pt x="2770" y="346081"/>
                  <a:pt x="33991" y="297927"/>
                  <a:pt x="60449" y="250831"/>
                </a:cubicBezTo>
                <a:cubicBezTo>
                  <a:pt x="86907" y="203735"/>
                  <a:pt x="142470" y="97902"/>
                  <a:pt x="158874" y="60331"/>
                </a:cubicBezTo>
                <a:cubicBezTo>
                  <a:pt x="175278" y="22760"/>
                  <a:pt x="148820" y="535"/>
                  <a:pt x="133474" y="6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 1278">
            <a:extLst>
              <a:ext uri="{FF2B5EF4-FFF2-40B4-BE49-F238E27FC236}">
                <a16:creationId xmlns:a16="http://schemas.microsoft.com/office/drawing/2014/main" id="{DC57B065-D71E-776E-B683-94E500BC57E6}"/>
              </a:ext>
            </a:extLst>
          </p:cNvPr>
          <p:cNvSpPr/>
          <p:nvPr/>
        </p:nvSpPr>
        <p:spPr>
          <a:xfrm>
            <a:off x="6376043" y="6434699"/>
            <a:ext cx="57850" cy="716920"/>
          </a:xfrm>
          <a:custGeom>
            <a:avLst/>
            <a:gdLst>
              <a:gd name="connsiteX0" fmla="*/ 56507 w 57850"/>
              <a:gd name="connsiteY0" fmla="*/ 1026 h 716920"/>
              <a:gd name="connsiteX1" fmla="*/ 2532 w 57850"/>
              <a:gd name="connsiteY1" fmla="*/ 375676 h 716920"/>
              <a:gd name="connsiteX2" fmla="*/ 12057 w 57850"/>
              <a:gd name="connsiteY2" fmla="*/ 607451 h 716920"/>
              <a:gd name="connsiteX3" fmla="*/ 40632 w 57850"/>
              <a:gd name="connsiteY3" fmla="*/ 709051 h 716920"/>
              <a:gd name="connsiteX4" fmla="*/ 37457 w 57850"/>
              <a:gd name="connsiteY4" fmla="*/ 661426 h 716920"/>
              <a:gd name="connsiteX5" fmla="*/ 40632 w 57850"/>
              <a:gd name="connsiteY5" fmla="*/ 277251 h 716920"/>
              <a:gd name="connsiteX6" fmla="*/ 56507 w 57850"/>
              <a:gd name="connsiteY6" fmla="*/ 1026 h 716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850" h="716920">
                <a:moveTo>
                  <a:pt x="56507" y="1026"/>
                </a:moveTo>
                <a:cubicBezTo>
                  <a:pt x="50157" y="17430"/>
                  <a:pt x="9940" y="274605"/>
                  <a:pt x="2532" y="375676"/>
                </a:cubicBezTo>
                <a:cubicBezTo>
                  <a:pt x="-4876" y="476747"/>
                  <a:pt x="5707" y="551889"/>
                  <a:pt x="12057" y="607451"/>
                </a:cubicBezTo>
                <a:cubicBezTo>
                  <a:pt x="18407" y="663013"/>
                  <a:pt x="36399" y="700055"/>
                  <a:pt x="40632" y="709051"/>
                </a:cubicBezTo>
                <a:cubicBezTo>
                  <a:pt x="44865" y="718047"/>
                  <a:pt x="37457" y="733393"/>
                  <a:pt x="37457" y="661426"/>
                </a:cubicBezTo>
                <a:cubicBezTo>
                  <a:pt x="37457" y="589459"/>
                  <a:pt x="36399" y="385730"/>
                  <a:pt x="40632" y="277251"/>
                </a:cubicBezTo>
                <a:cubicBezTo>
                  <a:pt x="44865" y="168772"/>
                  <a:pt x="62857" y="-15378"/>
                  <a:pt x="56507" y="1026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フリーフォーム 255">
            <a:extLst>
              <a:ext uri="{FF2B5EF4-FFF2-40B4-BE49-F238E27FC236}">
                <a16:creationId xmlns:a16="http://schemas.microsoft.com/office/drawing/2014/main" id="{82AFD3C2-56A2-27A4-C248-396CB7E342E0}"/>
              </a:ext>
            </a:extLst>
          </p:cNvPr>
          <p:cNvSpPr/>
          <p:nvPr/>
        </p:nvSpPr>
        <p:spPr>
          <a:xfrm>
            <a:off x="6426042" y="6435994"/>
            <a:ext cx="63097" cy="626491"/>
          </a:xfrm>
          <a:custGeom>
            <a:avLst/>
            <a:gdLst>
              <a:gd name="connsiteX0" fmla="*/ 28733 w 63097"/>
              <a:gd name="connsiteY0" fmla="*/ 12431 h 626491"/>
              <a:gd name="connsiteX1" fmla="*/ 158 w 63097"/>
              <a:gd name="connsiteY1" fmla="*/ 412481 h 626491"/>
              <a:gd name="connsiteX2" fmla="*/ 19208 w 63097"/>
              <a:gd name="connsiteY2" fmla="*/ 545831 h 626491"/>
              <a:gd name="connsiteX3" fmla="*/ 60483 w 63097"/>
              <a:gd name="connsiteY3" fmla="*/ 625206 h 626491"/>
              <a:gd name="connsiteX4" fmla="*/ 57308 w 63097"/>
              <a:gd name="connsiteY4" fmla="*/ 561706 h 626491"/>
              <a:gd name="connsiteX5" fmla="*/ 44608 w 63097"/>
              <a:gd name="connsiteY5" fmla="*/ 196581 h 626491"/>
              <a:gd name="connsiteX6" fmla="*/ 44608 w 63097"/>
              <a:gd name="connsiteY6" fmla="*/ 107681 h 626491"/>
              <a:gd name="connsiteX7" fmla="*/ 28733 w 63097"/>
              <a:gd name="connsiteY7" fmla="*/ 12431 h 626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097" h="626491">
                <a:moveTo>
                  <a:pt x="28733" y="12431"/>
                </a:moveTo>
                <a:cubicBezTo>
                  <a:pt x="21325" y="63231"/>
                  <a:pt x="1745" y="323581"/>
                  <a:pt x="158" y="412481"/>
                </a:cubicBezTo>
                <a:cubicBezTo>
                  <a:pt x="-1429" y="501381"/>
                  <a:pt x="9154" y="510377"/>
                  <a:pt x="19208" y="545831"/>
                </a:cubicBezTo>
                <a:cubicBezTo>
                  <a:pt x="29262" y="581285"/>
                  <a:pt x="54133" y="622560"/>
                  <a:pt x="60483" y="625206"/>
                </a:cubicBezTo>
                <a:cubicBezTo>
                  <a:pt x="66833" y="627852"/>
                  <a:pt x="59954" y="633143"/>
                  <a:pt x="57308" y="561706"/>
                </a:cubicBezTo>
                <a:cubicBezTo>
                  <a:pt x="54662" y="490269"/>
                  <a:pt x="46725" y="272252"/>
                  <a:pt x="44608" y="196581"/>
                </a:cubicBezTo>
                <a:cubicBezTo>
                  <a:pt x="42491" y="120910"/>
                  <a:pt x="45666" y="134139"/>
                  <a:pt x="44608" y="107681"/>
                </a:cubicBezTo>
                <a:cubicBezTo>
                  <a:pt x="43550" y="81223"/>
                  <a:pt x="36141" y="-38369"/>
                  <a:pt x="28733" y="12431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フリーフォーム 256">
            <a:extLst>
              <a:ext uri="{FF2B5EF4-FFF2-40B4-BE49-F238E27FC236}">
                <a16:creationId xmlns:a16="http://schemas.microsoft.com/office/drawing/2014/main" id="{5974B71D-18CD-7E3E-ED02-176CB1FF992F}"/>
              </a:ext>
            </a:extLst>
          </p:cNvPr>
          <p:cNvSpPr/>
          <p:nvPr/>
        </p:nvSpPr>
        <p:spPr>
          <a:xfrm>
            <a:off x="6425645" y="6537239"/>
            <a:ext cx="131341" cy="613719"/>
          </a:xfrm>
          <a:custGeom>
            <a:avLst/>
            <a:gdLst>
              <a:gd name="connsiteX0" fmla="*/ 45005 w 131341"/>
              <a:gd name="connsiteY0" fmla="*/ 3261 h 613719"/>
              <a:gd name="connsiteX1" fmla="*/ 124380 w 131341"/>
              <a:gd name="connsiteY1" fmla="*/ 273136 h 613719"/>
              <a:gd name="connsiteX2" fmla="*/ 121205 w 131341"/>
              <a:gd name="connsiteY2" fmla="*/ 393786 h 613719"/>
              <a:gd name="connsiteX3" fmla="*/ 70405 w 131341"/>
              <a:gd name="connsiteY3" fmla="*/ 517611 h 613719"/>
              <a:gd name="connsiteX4" fmla="*/ 3730 w 131341"/>
              <a:gd name="connsiteY4" fmla="*/ 612861 h 613719"/>
              <a:gd name="connsiteX5" fmla="*/ 16430 w 131341"/>
              <a:gd name="connsiteY5" fmla="*/ 558886 h 613719"/>
              <a:gd name="connsiteX6" fmla="*/ 83105 w 131341"/>
              <a:gd name="connsiteY6" fmla="*/ 463636 h 613719"/>
              <a:gd name="connsiteX7" fmla="*/ 95805 w 131341"/>
              <a:gd name="connsiteY7" fmla="*/ 304886 h 613719"/>
              <a:gd name="connsiteX8" fmla="*/ 57705 w 131341"/>
              <a:gd name="connsiteY8" fmla="*/ 133436 h 613719"/>
              <a:gd name="connsiteX9" fmla="*/ 45005 w 131341"/>
              <a:gd name="connsiteY9" fmla="*/ 3261 h 613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1341" h="613719">
                <a:moveTo>
                  <a:pt x="45005" y="3261"/>
                </a:moveTo>
                <a:cubicBezTo>
                  <a:pt x="56117" y="26544"/>
                  <a:pt x="111680" y="208049"/>
                  <a:pt x="124380" y="273136"/>
                </a:cubicBezTo>
                <a:cubicBezTo>
                  <a:pt x="137080" y="338223"/>
                  <a:pt x="130201" y="353040"/>
                  <a:pt x="121205" y="393786"/>
                </a:cubicBezTo>
                <a:cubicBezTo>
                  <a:pt x="112209" y="434532"/>
                  <a:pt x="89984" y="481099"/>
                  <a:pt x="70405" y="517611"/>
                </a:cubicBezTo>
                <a:cubicBezTo>
                  <a:pt x="50826" y="554124"/>
                  <a:pt x="12726" y="605982"/>
                  <a:pt x="3730" y="612861"/>
                </a:cubicBezTo>
                <a:cubicBezTo>
                  <a:pt x="-5266" y="619740"/>
                  <a:pt x="3201" y="583757"/>
                  <a:pt x="16430" y="558886"/>
                </a:cubicBezTo>
                <a:cubicBezTo>
                  <a:pt x="29659" y="534015"/>
                  <a:pt x="69876" y="505969"/>
                  <a:pt x="83105" y="463636"/>
                </a:cubicBezTo>
                <a:cubicBezTo>
                  <a:pt x="96334" y="421303"/>
                  <a:pt x="100038" y="359919"/>
                  <a:pt x="95805" y="304886"/>
                </a:cubicBezTo>
                <a:cubicBezTo>
                  <a:pt x="91572" y="249853"/>
                  <a:pt x="66172" y="179473"/>
                  <a:pt x="57705" y="133436"/>
                </a:cubicBezTo>
                <a:cubicBezTo>
                  <a:pt x="49238" y="87399"/>
                  <a:pt x="33893" y="-20022"/>
                  <a:pt x="45005" y="3261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フリーフォーム 257">
            <a:extLst>
              <a:ext uri="{FF2B5EF4-FFF2-40B4-BE49-F238E27FC236}">
                <a16:creationId xmlns:a16="http://schemas.microsoft.com/office/drawing/2014/main" id="{CF3119F8-26DD-7E93-9AF5-073A5682EE1A}"/>
              </a:ext>
            </a:extLst>
          </p:cNvPr>
          <p:cNvSpPr/>
          <p:nvPr/>
        </p:nvSpPr>
        <p:spPr>
          <a:xfrm>
            <a:off x="6475835" y="6711775"/>
            <a:ext cx="74239" cy="272298"/>
          </a:xfrm>
          <a:custGeom>
            <a:avLst/>
            <a:gdLst>
              <a:gd name="connsiteX0" fmla="*/ 26565 w 74239"/>
              <a:gd name="connsiteY0" fmla="*/ 175 h 272298"/>
              <a:gd name="connsiteX1" fmla="*/ 1165 w 74239"/>
              <a:gd name="connsiteY1" fmla="*/ 114475 h 272298"/>
              <a:gd name="connsiteX2" fmla="*/ 7515 w 74239"/>
              <a:gd name="connsiteY2" fmla="*/ 187500 h 272298"/>
              <a:gd name="connsiteX3" fmla="*/ 36090 w 74239"/>
              <a:gd name="connsiteY3" fmla="*/ 270050 h 272298"/>
              <a:gd name="connsiteX4" fmla="*/ 74190 w 74239"/>
              <a:gd name="connsiteY4" fmla="*/ 92250 h 272298"/>
              <a:gd name="connsiteX5" fmla="*/ 26565 w 74239"/>
              <a:gd name="connsiteY5" fmla="*/ 175 h 27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239" h="272298">
                <a:moveTo>
                  <a:pt x="26565" y="175"/>
                </a:moveTo>
                <a:cubicBezTo>
                  <a:pt x="14394" y="3879"/>
                  <a:pt x="4340" y="83254"/>
                  <a:pt x="1165" y="114475"/>
                </a:cubicBezTo>
                <a:cubicBezTo>
                  <a:pt x="-2010" y="145696"/>
                  <a:pt x="1694" y="161571"/>
                  <a:pt x="7515" y="187500"/>
                </a:cubicBezTo>
                <a:cubicBezTo>
                  <a:pt x="13336" y="213429"/>
                  <a:pt x="24977" y="285925"/>
                  <a:pt x="36090" y="270050"/>
                </a:cubicBezTo>
                <a:cubicBezTo>
                  <a:pt x="47203" y="254175"/>
                  <a:pt x="72602" y="132467"/>
                  <a:pt x="74190" y="92250"/>
                </a:cubicBezTo>
                <a:cubicBezTo>
                  <a:pt x="75778" y="52033"/>
                  <a:pt x="38736" y="-3529"/>
                  <a:pt x="26565" y="175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フリーフォーム 258">
            <a:extLst>
              <a:ext uri="{FF2B5EF4-FFF2-40B4-BE49-F238E27FC236}">
                <a16:creationId xmlns:a16="http://schemas.microsoft.com/office/drawing/2014/main" id="{81B6C1B9-607E-F05B-71CD-EB7B7584EE21}"/>
              </a:ext>
            </a:extLst>
          </p:cNvPr>
          <p:cNvSpPr/>
          <p:nvPr/>
        </p:nvSpPr>
        <p:spPr>
          <a:xfrm>
            <a:off x="2737137" y="6498383"/>
            <a:ext cx="292984" cy="263137"/>
          </a:xfrm>
          <a:custGeom>
            <a:avLst/>
            <a:gdLst>
              <a:gd name="connsiteX0" fmla="*/ 21938 w 292984"/>
              <a:gd name="connsiteY0" fmla="*/ 842 h 263137"/>
              <a:gd name="connsiteX1" fmla="*/ 167988 w 292984"/>
              <a:gd name="connsiteY1" fmla="*/ 38942 h 263137"/>
              <a:gd name="connsiteX2" fmla="*/ 177513 w 292984"/>
              <a:gd name="connsiteY2" fmla="*/ 80217 h 263137"/>
              <a:gd name="connsiteX3" fmla="*/ 291813 w 292984"/>
              <a:gd name="connsiteY3" fmla="*/ 258017 h 263137"/>
              <a:gd name="connsiteX4" fmla="*/ 231488 w 292984"/>
              <a:gd name="connsiteY4" fmla="*/ 204042 h 263137"/>
              <a:gd name="connsiteX5" fmla="*/ 145763 w 292984"/>
              <a:gd name="connsiteY5" fmla="*/ 89742 h 263137"/>
              <a:gd name="connsiteX6" fmla="*/ 12413 w 292984"/>
              <a:gd name="connsiteY6" fmla="*/ 77042 h 263137"/>
              <a:gd name="connsiteX7" fmla="*/ 21938 w 292984"/>
              <a:gd name="connsiteY7" fmla="*/ 842 h 263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984" h="263137">
                <a:moveTo>
                  <a:pt x="21938" y="842"/>
                </a:moveTo>
                <a:cubicBezTo>
                  <a:pt x="47867" y="-5508"/>
                  <a:pt x="142059" y="25713"/>
                  <a:pt x="167988" y="38942"/>
                </a:cubicBezTo>
                <a:cubicBezTo>
                  <a:pt x="193917" y="52171"/>
                  <a:pt x="156876" y="43705"/>
                  <a:pt x="177513" y="80217"/>
                </a:cubicBezTo>
                <a:cubicBezTo>
                  <a:pt x="198151" y="116730"/>
                  <a:pt x="282817" y="237380"/>
                  <a:pt x="291813" y="258017"/>
                </a:cubicBezTo>
                <a:cubicBezTo>
                  <a:pt x="300809" y="278655"/>
                  <a:pt x="255830" y="232088"/>
                  <a:pt x="231488" y="204042"/>
                </a:cubicBezTo>
                <a:cubicBezTo>
                  <a:pt x="207146" y="175996"/>
                  <a:pt x="182275" y="110909"/>
                  <a:pt x="145763" y="89742"/>
                </a:cubicBezTo>
                <a:cubicBezTo>
                  <a:pt x="109251" y="68575"/>
                  <a:pt x="31463" y="87625"/>
                  <a:pt x="12413" y="77042"/>
                </a:cubicBezTo>
                <a:cubicBezTo>
                  <a:pt x="-6637" y="66459"/>
                  <a:pt x="-3991" y="7192"/>
                  <a:pt x="21938" y="842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フリーフォーム 260">
            <a:extLst>
              <a:ext uri="{FF2B5EF4-FFF2-40B4-BE49-F238E27FC236}">
                <a16:creationId xmlns:a16="http://schemas.microsoft.com/office/drawing/2014/main" id="{259B5D59-F139-C60C-5E46-A9671C1A045C}"/>
              </a:ext>
            </a:extLst>
          </p:cNvPr>
          <p:cNvSpPr/>
          <p:nvPr/>
        </p:nvSpPr>
        <p:spPr>
          <a:xfrm>
            <a:off x="2834781" y="6527234"/>
            <a:ext cx="150907" cy="837479"/>
          </a:xfrm>
          <a:custGeom>
            <a:avLst/>
            <a:gdLst>
              <a:gd name="connsiteX0" fmla="*/ 10019 w 150907"/>
              <a:gd name="connsiteY0" fmla="*/ 16441 h 837479"/>
              <a:gd name="connsiteX1" fmla="*/ 143369 w 150907"/>
              <a:gd name="connsiteY1" fmla="*/ 660966 h 837479"/>
              <a:gd name="connsiteX2" fmla="*/ 133844 w 150907"/>
              <a:gd name="connsiteY2" fmla="*/ 816541 h 837479"/>
              <a:gd name="connsiteX3" fmla="*/ 130669 w 150907"/>
              <a:gd name="connsiteY3" fmla="*/ 772091 h 837479"/>
              <a:gd name="connsiteX4" fmla="*/ 22719 w 150907"/>
              <a:gd name="connsiteY4" fmla="*/ 238691 h 837479"/>
              <a:gd name="connsiteX5" fmla="*/ 10019 w 150907"/>
              <a:gd name="connsiteY5" fmla="*/ 16441 h 837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907" h="837479">
                <a:moveTo>
                  <a:pt x="10019" y="16441"/>
                </a:moveTo>
                <a:cubicBezTo>
                  <a:pt x="30127" y="86820"/>
                  <a:pt x="122732" y="527616"/>
                  <a:pt x="143369" y="660966"/>
                </a:cubicBezTo>
                <a:cubicBezTo>
                  <a:pt x="164006" y="794316"/>
                  <a:pt x="135961" y="798020"/>
                  <a:pt x="133844" y="816541"/>
                </a:cubicBezTo>
                <a:cubicBezTo>
                  <a:pt x="131727" y="835062"/>
                  <a:pt x="149190" y="868399"/>
                  <a:pt x="130669" y="772091"/>
                </a:cubicBezTo>
                <a:cubicBezTo>
                  <a:pt x="112148" y="675783"/>
                  <a:pt x="42298" y="360399"/>
                  <a:pt x="22719" y="238691"/>
                </a:cubicBezTo>
                <a:cubicBezTo>
                  <a:pt x="3140" y="116983"/>
                  <a:pt x="-10089" y="-53938"/>
                  <a:pt x="10019" y="16441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フリーフォーム 261">
            <a:extLst>
              <a:ext uri="{FF2B5EF4-FFF2-40B4-BE49-F238E27FC236}">
                <a16:creationId xmlns:a16="http://schemas.microsoft.com/office/drawing/2014/main" id="{9046091C-7F7A-826A-3646-BA29E11FD571}"/>
              </a:ext>
            </a:extLst>
          </p:cNvPr>
          <p:cNvSpPr/>
          <p:nvPr/>
        </p:nvSpPr>
        <p:spPr>
          <a:xfrm>
            <a:off x="2783683" y="6580402"/>
            <a:ext cx="115111" cy="674474"/>
          </a:xfrm>
          <a:custGeom>
            <a:avLst/>
            <a:gdLst>
              <a:gd name="connsiteX0" fmla="*/ 51592 w 115111"/>
              <a:gd name="connsiteY0" fmla="*/ 7723 h 674474"/>
              <a:gd name="connsiteX1" fmla="*/ 3967 w 115111"/>
              <a:gd name="connsiteY1" fmla="*/ 414123 h 674474"/>
              <a:gd name="connsiteX2" fmla="*/ 13492 w 115111"/>
              <a:gd name="connsiteY2" fmla="*/ 509373 h 674474"/>
              <a:gd name="connsiteX3" fmla="*/ 99217 w 115111"/>
              <a:gd name="connsiteY3" fmla="*/ 674473 h 674474"/>
              <a:gd name="connsiteX4" fmla="*/ 57942 w 115111"/>
              <a:gd name="connsiteY4" fmla="*/ 506198 h 674474"/>
              <a:gd name="connsiteX5" fmla="*/ 115092 w 115111"/>
              <a:gd name="connsiteY5" fmla="*/ 630023 h 674474"/>
              <a:gd name="connsiteX6" fmla="*/ 64292 w 115111"/>
              <a:gd name="connsiteY6" fmla="*/ 182348 h 674474"/>
              <a:gd name="connsiteX7" fmla="*/ 51592 w 115111"/>
              <a:gd name="connsiteY7" fmla="*/ 7723 h 674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5111" h="674474">
                <a:moveTo>
                  <a:pt x="51592" y="7723"/>
                </a:moveTo>
                <a:cubicBezTo>
                  <a:pt x="41538" y="46352"/>
                  <a:pt x="10317" y="330515"/>
                  <a:pt x="3967" y="414123"/>
                </a:cubicBezTo>
                <a:cubicBezTo>
                  <a:pt x="-2383" y="497731"/>
                  <a:pt x="-2383" y="465981"/>
                  <a:pt x="13492" y="509373"/>
                </a:cubicBezTo>
                <a:cubicBezTo>
                  <a:pt x="29367" y="552765"/>
                  <a:pt x="91809" y="675002"/>
                  <a:pt x="99217" y="674473"/>
                </a:cubicBezTo>
                <a:cubicBezTo>
                  <a:pt x="106625" y="673944"/>
                  <a:pt x="55296" y="513606"/>
                  <a:pt x="57942" y="506198"/>
                </a:cubicBezTo>
                <a:cubicBezTo>
                  <a:pt x="60588" y="498790"/>
                  <a:pt x="114034" y="683998"/>
                  <a:pt x="115092" y="630023"/>
                </a:cubicBezTo>
                <a:cubicBezTo>
                  <a:pt x="116150" y="576048"/>
                  <a:pt x="72759" y="281831"/>
                  <a:pt x="64292" y="182348"/>
                </a:cubicBezTo>
                <a:cubicBezTo>
                  <a:pt x="55825" y="82865"/>
                  <a:pt x="61646" y="-30906"/>
                  <a:pt x="51592" y="7723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フリーフォーム 262">
            <a:extLst>
              <a:ext uri="{FF2B5EF4-FFF2-40B4-BE49-F238E27FC236}">
                <a16:creationId xmlns:a16="http://schemas.microsoft.com/office/drawing/2014/main" id="{248CF09C-CE28-4DBF-84AD-B6928F0B2928}"/>
              </a:ext>
            </a:extLst>
          </p:cNvPr>
          <p:cNvSpPr/>
          <p:nvPr/>
        </p:nvSpPr>
        <p:spPr>
          <a:xfrm>
            <a:off x="2847439" y="7116832"/>
            <a:ext cx="121281" cy="217394"/>
          </a:xfrm>
          <a:custGeom>
            <a:avLst/>
            <a:gdLst>
              <a:gd name="connsiteX0" fmla="*/ 6886 w 121281"/>
              <a:gd name="connsiteY0" fmla="*/ 1518 h 217394"/>
              <a:gd name="connsiteX1" fmla="*/ 121186 w 121281"/>
              <a:gd name="connsiteY1" fmla="*/ 214243 h 217394"/>
              <a:gd name="connsiteX2" fmla="*/ 25936 w 121281"/>
              <a:gd name="connsiteY2" fmla="*/ 122168 h 217394"/>
              <a:gd name="connsiteX3" fmla="*/ 6886 w 121281"/>
              <a:gd name="connsiteY3" fmla="*/ 1518 h 217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81" h="217394">
                <a:moveTo>
                  <a:pt x="6886" y="1518"/>
                </a:moveTo>
                <a:cubicBezTo>
                  <a:pt x="22761" y="16864"/>
                  <a:pt x="118011" y="194135"/>
                  <a:pt x="121186" y="214243"/>
                </a:cubicBezTo>
                <a:cubicBezTo>
                  <a:pt x="124361" y="234351"/>
                  <a:pt x="47103" y="152860"/>
                  <a:pt x="25936" y="122168"/>
                </a:cubicBezTo>
                <a:cubicBezTo>
                  <a:pt x="4769" y="91476"/>
                  <a:pt x="-8989" y="-13828"/>
                  <a:pt x="6886" y="1518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28" name="グループ化 327">
            <a:extLst>
              <a:ext uri="{FF2B5EF4-FFF2-40B4-BE49-F238E27FC236}">
                <a16:creationId xmlns:a16="http://schemas.microsoft.com/office/drawing/2014/main" id="{48471D04-A8D7-C3D4-C762-D691055C9140}"/>
              </a:ext>
            </a:extLst>
          </p:cNvPr>
          <p:cNvGrpSpPr/>
          <p:nvPr/>
        </p:nvGrpSpPr>
        <p:grpSpPr>
          <a:xfrm rot="19312829">
            <a:off x="1419951" y="1422609"/>
            <a:ext cx="1748627" cy="1804335"/>
            <a:chOff x="3057382" y="2990955"/>
            <a:chExt cx="667807" cy="689082"/>
          </a:xfrm>
        </p:grpSpPr>
        <p:sp>
          <p:nvSpPr>
            <p:cNvPr id="329" name="フリーフォーム 328">
              <a:extLst>
                <a:ext uri="{FF2B5EF4-FFF2-40B4-BE49-F238E27FC236}">
                  <a16:creationId xmlns:a16="http://schemas.microsoft.com/office/drawing/2014/main" id="{A70F6C6B-6814-E7BD-D58C-8A063F84AEBE}"/>
                </a:ext>
              </a:extLst>
            </p:cNvPr>
            <p:cNvSpPr/>
            <p:nvPr/>
          </p:nvSpPr>
          <p:spPr>
            <a:xfrm>
              <a:off x="3071404" y="3043302"/>
              <a:ext cx="516885" cy="164248"/>
            </a:xfrm>
            <a:custGeom>
              <a:avLst/>
              <a:gdLst>
                <a:gd name="connsiteX0" fmla="*/ 1996 w 516885"/>
                <a:gd name="connsiteY0" fmla="*/ 26923 h 164248"/>
                <a:gd name="connsiteX1" fmla="*/ 59146 w 516885"/>
                <a:gd name="connsiteY1" fmla="*/ 157098 h 164248"/>
                <a:gd name="connsiteX2" fmla="*/ 332196 w 516885"/>
                <a:gd name="connsiteY2" fmla="*/ 141223 h 164248"/>
                <a:gd name="connsiteX3" fmla="*/ 516346 w 516885"/>
                <a:gd name="connsiteY3" fmla="*/ 90423 h 164248"/>
                <a:gd name="connsiteX4" fmla="*/ 389346 w 516885"/>
                <a:gd name="connsiteY4" fmla="*/ 1523 h 164248"/>
                <a:gd name="connsiteX5" fmla="*/ 414746 w 516885"/>
                <a:gd name="connsiteY5" fmla="*/ 36448 h 164248"/>
                <a:gd name="connsiteX6" fmla="*/ 290921 w 516885"/>
                <a:gd name="connsiteY6" fmla="*/ 65023 h 164248"/>
                <a:gd name="connsiteX7" fmla="*/ 100421 w 516885"/>
                <a:gd name="connsiteY7" fmla="*/ 84073 h 164248"/>
                <a:gd name="connsiteX8" fmla="*/ 1996 w 516885"/>
                <a:gd name="connsiteY8" fmla="*/ 26923 h 164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6885" h="164248">
                  <a:moveTo>
                    <a:pt x="1996" y="26923"/>
                  </a:moveTo>
                  <a:cubicBezTo>
                    <a:pt x="-4883" y="39094"/>
                    <a:pt x="4113" y="138048"/>
                    <a:pt x="59146" y="157098"/>
                  </a:cubicBezTo>
                  <a:cubicBezTo>
                    <a:pt x="114179" y="176148"/>
                    <a:pt x="255996" y="152335"/>
                    <a:pt x="332196" y="141223"/>
                  </a:cubicBezTo>
                  <a:cubicBezTo>
                    <a:pt x="408396" y="130111"/>
                    <a:pt x="506821" y="113706"/>
                    <a:pt x="516346" y="90423"/>
                  </a:cubicBezTo>
                  <a:cubicBezTo>
                    <a:pt x="525871" y="67140"/>
                    <a:pt x="406279" y="10519"/>
                    <a:pt x="389346" y="1523"/>
                  </a:cubicBezTo>
                  <a:cubicBezTo>
                    <a:pt x="372413" y="-7473"/>
                    <a:pt x="431150" y="25865"/>
                    <a:pt x="414746" y="36448"/>
                  </a:cubicBezTo>
                  <a:cubicBezTo>
                    <a:pt x="398342" y="47031"/>
                    <a:pt x="343308" y="57086"/>
                    <a:pt x="290921" y="65023"/>
                  </a:cubicBezTo>
                  <a:cubicBezTo>
                    <a:pt x="238534" y="72960"/>
                    <a:pt x="145400" y="90423"/>
                    <a:pt x="100421" y="84073"/>
                  </a:cubicBezTo>
                  <a:cubicBezTo>
                    <a:pt x="55442" y="77723"/>
                    <a:pt x="8875" y="14752"/>
                    <a:pt x="1996" y="2692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0" name="フリーフォーム 329">
              <a:extLst>
                <a:ext uri="{FF2B5EF4-FFF2-40B4-BE49-F238E27FC236}">
                  <a16:creationId xmlns:a16="http://schemas.microsoft.com/office/drawing/2014/main" id="{A3B697B5-C5CB-7A02-8DA1-4461F52F199D}"/>
                </a:ext>
              </a:extLst>
            </p:cNvPr>
            <p:cNvSpPr/>
            <p:nvPr/>
          </p:nvSpPr>
          <p:spPr>
            <a:xfrm>
              <a:off x="3205566" y="2990955"/>
              <a:ext cx="211036" cy="616480"/>
            </a:xfrm>
            <a:custGeom>
              <a:avLst/>
              <a:gdLst>
                <a:gd name="connsiteX0" fmla="*/ 1184 w 211036"/>
                <a:gd name="connsiteY0" fmla="*/ 3070 h 616480"/>
                <a:gd name="connsiteX1" fmla="*/ 77384 w 211036"/>
                <a:gd name="connsiteY1" fmla="*/ 60220 h 616480"/>
                <a:gd name="connsiteX2" fmla="*/ 61509 w 211036"/>
                <a:gd name="connsiteY2" fmla="*/ 126895 h 616480"/>
                <a:gd name="connsiteX3" fmla="*/ 51984 w 211036"/>
                <a:gd name="connsiteY3" fmla="*/ 326920 h 616480"/>
                <a:gd name="connsiteX4" fmla="*/ 61509 w 211036"/>
                <a:gd name="connsiteY4" fmla="*/ 453920 h 616480"/>
                <a:gd name="connsiteX5" fmla="*/ 128184 w 211036"/>
                <a:gd name="connsiteY5" fmla="*/ 603145 h 616480"/>
                <a:gd name="connsiteX6" fmla="*/ 169459 w 211036"/>
                <a:gd name="connsiteY6" fmla="*/ 603145 h 616480"/>
                <a:gd name="connsiteX7" fmla="*/ 210734 w 211036"/>
                <a:gd name="connsiteY7" fmla="*/ 549170 h 616480"/>
                <a:gd name="connsiteX8" fmla="*/ 147234 w 211036"/>
                <a:gd name="connsiteY8" fmla="*/ 457095 h 616480"/>
                <a:gd name="connsiteX9" fmla="*/ 134534 w 211036"/>
                <a:gd name="connsiteY9" fmla="*/ 241195 h 616480"/>
                <a:gd name="connsiteX10" fmla="*/ 182159 w 211036"/>
                <a:gd name="connsiteY10" fmla="*/ 53870 h 616480"/>
                <a:gd name="connsiteX11" fmla="*/ 147234 w 211036"/>
                <a:gd name="connsiteY11" fmla="*/ 12595 h 616480"/>
                <a:gd name="connsiteX12" fmla="*/ 1184 w 211036"/>
                <a:gd name="connsiteY12" fmla="*/ 3070 h 616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1036" h="616480">
                  <a:moveTo>
                    <a:pt x="1184" y="3070"/>
                  </a:moveTo>
                  <a:cubicBezTo>
                    <a:pt x="-10458" y="11008"/>
                    <a:pt x="67330" y="39582"/>
                    <a:pt x="77384" y="60220"/>
                  </a:cubicBezTo>
                  <a:cubicBezTo>
                    <a:pt x="87438" y="80858"/>
                    <a:pt x="65742" y="82445"/>
                    <a:pt x="61509" y="126895"/>
                  </a:cubicBezTo>
                  <a:cubicBezTo>
                    <a:pt x="57276" y="171345"/>
                    <a:pt x="51984" y="272416"/>
                    <a:pt x="51984" y="326920"/>
                  </a:cubicBezTo>
                  <a:cubicBezTo>
                    <a:pt x="51984" y="381424"/>
                    <a:pt x="48809" y="407883"/>
                    <a:pt x="61509" y="453920"/>
                  </a:cubicBezTo>
                  <a:cubicBezTo>
                    <a:pt x="74209" y="499957"/>
                    <a:pt x="110192" y="578274"/>
                    <a:pt x="128184" y="603145"/>
                  </a:cubicBezTo>
                  <a:cubicBezTo>
                    <a:pt x="146176" y="628016"/>
                    <a:pt x="155701" y="612141"/>
                    <a:pt x="169459" y="603145"/>
                  </a:cubicBezTo>
                  <a:cubicBezTo>
                    <a:pt x="183217" y="594149"/>
                    <a:pt x="214438" y="573512"/>
                    <a:pt x="210734" y="549170"/>
                  </a:cubicBezTo>
                  <a:cubicBezTo>
                    <a:pt x="207030" y="524828"/>
                    <a:pt x="159934" y="508424"/>
                    <a:pt x="147234" y="457095"/>
                  </a:cubicBezTo>
                  <a:cubicBezTo>
                    <a:pt x="134534" y="405766"/>
                    <a:pt x="128713" y="308399"/>
                    <a:pt x="134534" y="241195"/>
                  </a:cubicBezTo>
                  <a:cubicBezTo>
                    <a:pt x="140355" y="173991"/>
                    <a:pt x="180042" y="91970"/>
                    <a:pt x="182159" y="53870"/>
                  </a:cubicBezTo>
                  <a:cubicBezTo>
                    <a:pt x="184276" y="15770"/>
                    <a:pt x="173692" y="21062"/>
                    <a:pt x="147234" y="12595"/>
                  </a:cubicBezTo>
                  <a:cubicBezTo>
                    <a:pt x="120776" y="4128"/>
                    <a:pt x="12826" y="-4868"/>
                    <a:pt x="1184" y="307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1" name="フリーフォーム 330">
              <a:extLst>
                <a:ext uri="{FF2B5EF4-FFF2-40B4-BE49-F238E27FC236}">
                  <a16:creationId xmlns:a16="http://schemas.microsoft.com/office/drawing/2014/main" id="{0BCAAA98-5D24-0EE2-B45A-97963BB89A3A}"/>
                </a:ext>
              </a:extLst>
            </p:cNvPr>
            <p:cNvSpPr/>
            <p:nvPr/>
          </p:nvSpPr>
          <p:spPr>
            <a:xfrm>
              <a:off x="3057382" y="3203568"/>
              <a:ext cx="476393" cy="404347"/>
            </a:xfrm>
            <a:custGeom>
              <a:avLst/>
              <a:gdLst>
                <a:gd name="connsiteX0" fmla="*/ 352568 w 476393"/>
                <a:gd name="connsiteY0" fmla="*/ 7 h 404347"/>
                <a:gd name="connsiteX1" fmla="*/ 374793 w 476393"/>
                <a:gd name="connsiteY1" fmla="*/ 63507 h 404347"/>
                <a:gd name="connsiteX2" fmla="*/ 295418 w 476393"/>
                <a:gd name="connsiteY2" fmla="*/ 228607 h 404347"/>
                <a:gd name="connsiteX3" fmla="*/ 212868 w 476393"/>
                <a:gd name="connsiteY3" fmla="*/ 317507 h 404347"/>
                <a:gd name="connsiteX4" fmla="*/ 111268 w 476393"/>
                <a:gd name="connsiteY4" fmla="*/ 352432 h 404347"/>
                <a:gd name="connsiteX5" fmla="*/ 108093 w 476393"/>
                <a:gd name="connsiteY5" fmla="*/ 298457 h 404347"/>
                <a:gd name="connsiteX6" fmla="*/ 136668 w 476393"/>
                <a:gd name="connsiteY6" fmla="*/ 225432 h 404347"/>
                <a:gd name="connsiteX7" fmla="*/ 241443 w 476393"/>
                <a:gd name="connsiteY7" fmla="*/ 120657 h 404347"/>
                <a:gd name="connsiteX8" fmla="*/ 130318 w 476393"/>
                <a:gd name="connsiteY8" fmla="*/ 146057 h 404347"/>
                <a:gd name="connsiteX9" fmla="*/ 31893 w 476393"/>
                <a:gd name="connsiteY9" fmla="*/ 254007 h 404347"/>
                <a:gd name="connsiteX10" fmla="*/ 143 w 476393"/>
                <a:gd name="connsiteY10" fmla="*/ 346082 h 404347"/>
                <a:gd name="connsiteX11" fmla="*/ 41418 w 476393"/>
                <a:gd name="connsiteY11" fmla="*/ 390532 h 404347"/>
                <a:gd name="connsiteX12" fmla="*/ 196993 w 476393"/>
                <a:gd name="connsiteY12" fmla="*/ 390532 h 404347"/>
                <a:gd name="connsiteX13" fmla="*/ 374793 w 476393"/>
                <a:gd name="connsiteY13" fmla="*/ 228607 h 404347"/>
                <a:gd name="connsiteX14" fmla="*/ 476393 w 476393"/>
                <a:gd name="connsiteY14" fmla="*/ 66682 h 404347"/>
                <a:gd name="connsiteX15" fmla="*/ 352568 w 476393"/>
                <a:gd name="connsiteY15" fmla="*/ 7 h 404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6393" h="404347">
                  <a:moveTo>
                    <a:pt x="352568" y="7"/>
                  </a:moveTo>
                  <a:cubicBezTo>
                    <a:pt x="335635" y="-522"/>
                    <a:pt x="384318" y="25407"/>
                    <a:pt x="374793" y="63507"/>
                  </a:cubicBezTo>
                  <a:cubicBezTo>
                    <a:pt x="365268" y="101607"/>
                    <a:pt x="322406" y="186274"/>
                    <a:pt x="295418" y="228607"/>
                  </a:cubicBezTo>
                  <a:cubicBezTo>
                    <a:pt x="268430" y="270940"/>
                    <a:pt x="243560" y="296870"/>
                    <a:pt x="212868" y="317507"/>
                  </a:cubicBezTo>
                  <a:cubicBezTo>
                    <a:pt x="182176" y="338144"/>
                    <a:pt x="128730" y="355607"/>
                    <a:pt x="111268" y="352432"/>
                  </a:cubicBezTo>
                  <a:cubicBezTo>
                    <a:pt x="93805" y="349257"/>
                    <a:pt x="103860" y="319624"/>
                    <a:pt x="108093" y="298457"/>
                  </a:cubicBezTo>
                  <a:cubicBezTo>
                    <a:pt x="112326" y="277290"/>
                    <a:pt x="114443" y="255065"/>
                    <a:pt x="136668" y="225432"/>
                  </a:cubicBezTo>
                  <a:cubicBezTo>
                    <a:pt x="158893" y="195799"/>
                    <a:pt x="242501" y="133886"/>
                    <a:pt x="241443" y="120657"/>
                  </a:cubicBezTo>
                  <a:cubicBezTo>
                    <a:pt x="240385" y="107428"/>
                    <a:pt x="165243" y="123832"/>
                    <a:pt x="130318" y="146057"/>
                  </a:cubicBezTo>
                  <a:cubicBezTo>
                    <a:pt x="95393" y="168282"/>
                    <a:pt x="53589" y="220670"/>
                    <a:pt x="31893" y="254007"/>
                  </a:cubicBezTo>
                  <a:cubicBezTo>
                    <a:pt x="10197" y="287345"/>
                    <a:pt x="-1444" y="323328"/>
                    <a:pt x="143" y="346082"/>
                  </a:cubicBezTo>
                  <a:cubicBezTo>
                    <a:pt x="1730" y="368836"/>
                    <a:pt x="8610" y="383124"/>
                    <a:pt x="41418" y="390532"/>
                  </a:cubicBezTo>
                  <a:cubicBezTo>
                    <a:pt x="74226" y="397940"/>
                    <a:pt x="141431" y="417519"/>
                    <a:pt x="196993" y="390532"/>
                  </a:cubicBezTo>
                  <a:cubicBezTo>
                    <a:pt x="252555" y="363545"/>
                    <a:pt x="328226" y="282582"/>
                    <a:pt x="374793" y="228607"/>
                  </a:cubicBezTo>
                  <a:cubicBezTo>
                    <a:pt x="421360" y="174632"/>
                    <a:pt x="476393" y="103194"/>
                    <a:pt x="476393" y="66682"/>
                  </a:cubicBezTo>
                  <a:cubicBezTo>
                    <a:pt x="476393" y="30170"/>
                    <a:pt x="369501" y="536"/>
                    <a:pt x="352568" y="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2" name="フリーフォーム 331">
              <a:extLst>
                <a:ext uri="{FF2B5EF4-FFF2-40B4-BE49-F238E27FC236}">
                  <a16:creationId xmlns:a16="http://schemas.microsoft.com/office/drawing/2014/main" id="{32DF3920-C3D3-2A5C-E43E-174053260F2B}"/>
                </a:ext>
              </a:extLst>
            </p:cNvPr>
            <p:cNvSpPr/>
            <p:nvPr/>
          </p:nvSpPr>
          <p:spPr>
            <a:xfrm>
              <a:off x="3225488" y="3270250"/>
              <a:ext cx="499701" cy="409787"/>
            </a:xfrm>
            <a:custGeom>
              <a:avLst/>
              <a:gdLst>
                <a:gd name="connsiteX0" fmla="*/ 312 w 499701"/>
                <a:gd name="connsiteY0" fmla="*/ 57150 h 409787"/>
                <a:gd name="connsiteX1" fmla="*/ 257487 w 499701"/>
                <a:gd name="connsiteY1" fmla="*/ 0 h 409787"/>
                <a:gd name="connsiteX2" fmla="*/ 470212 w 499701"/>
                <a:gd name="connsiteY2" fmla="*/ 57150 h 409787"/>
                <a:gd name="connsiteX3" fmla="*/ 495612 w 499701"/>
                <a:gd name="connsiteY3" fmla="*/ 212725 h 409787"/>
                <a:gd name="connsiteX4" fmla="*/ 447987 w 499701"/>
                <a:gd name="connsiteY4" fmla="*/ 307975 h 409787"/>
                <a:gd name="connsiteX5" fmla="*/ 143187 w 499701"/>
                <a:gd name="connsiteY5" fmla="*/ 409575 h 409787"/>
                <a:gd name="connsiteX6" fmla="*/ 295587 w 499701"/>
                <a:gd name="connsiteY6" fmla="*/ 330200 h 409787"/>
                <a:gd name="connsiteX7" fmla="*/ 371787 w 499701"/>
                <a:gd name="connsiteY7" fmla="*/ 184150 h 409787"/>
                <a:gd name="connsiteX8" fmla="*/ 362262 w 499701"/>
                <a:gd name="connsiteY8" fmla="*/ 63500 h 409787"/>
                <a:gd name="connsiteX9" fmla="*/ 311462 w 499701"/>
                <a:gd name="connsiteY9" fmla="*/ 12700 h 409787"/>
                <a:gd name="connsiteX10" fmla="*/ 312 w 499701"/>
                <a:gd name="connsiteY10" fmla="*/ 57150 h 409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9701" h="409787">
                  <a:moveTo>
                    <a:pt x="312" y="57150"/>
                  </a:moveTo>
                  <a:cubicBezTo>
                    <a:pt x="-8684" y="55033"/>
                    <a:pt x="179170" y="0"/>
                    <a:pt x="257487" y="0"/>
                  </a:cubicBezTo>
                  <a:cubicBezTo>
                    <a:pt x="335804" y="0"/>
                    <a:pt x="430525" y="21696"/>
                    <a:pt x="470212" y="57150"/>
                  </a:cubicBezTo>
                  <a:cubicBezTo>
                    <a:pt x="509899" y="92604"/>
                    <a:pt x="499316" y="170921"/>
                    <a:pt x="495612" y="212725"/>
                  </a:cubicBezTo>
                  <a:cubicBezTo>
                    <a:pt x="491908" y="254529"/>
                    <a:pt x="506724" y="275167"/>
                    <a:pt x="447987" y="307975"/>
                  </a:cubicBezTo>
                  <a:cubicBezTo>
                    <a:pt x="389250" y="340783"/>
                    <a:pt x="168587" y="405871"/>
                    <a:pt x="143187" y="409575"/>
                  </a:cubicBezTo>
                  <a:cubicBezTo>
                    <a:pt x="117787" y="413279"/>
                    <a:pt x="257487" y="367771"/>
                    <a:pt x="295587" y="330200"/>
                  </a:cubicBezTo>
                  <a:cubicBezTo>
                    <a:pt x="333687" y="292629"/>
                    <a:pt x="360674" y="228600"/>
                    <a:pt x="371787" y="184150"/>
                  </a:cubicBezTo>
                  <a:cubicBezTo>
                    <a:pt x="382900" y="139700"/>
                    <a:pt x="372316" y="92075"/>
                    <a:pt x="362262" y="63500"/>
                  </a:cubicBezTo>
                  <a:cubicBezTo>
                    <a:pt x="352208" y="34925"/>
                    <a:pt x="365966" y="11113"/>
                    <a:pt x="311462" y="12700"/>
                  </a:cubicBezTo>
                  <a:cubicBezTo>
                    <a:pt x="256958" y="14287"/>
                    <a:pt x="9308" y="59267"/>
                    <a:pt x="312" y="5715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33" name="グループ化 332">
            <a:extLst>
              <a:ext uri="{FF2B5EF4-FFF2-40B4-BE49-F238E27FC236}">
                <a16:creationId xmlns:a16="http://schemas.microsoft.com/office/drawing/2014/main" id="{7C66F9E1-8256-629B-EFA8-21435E8A6244}"/>
              </a:ext>
            </a:extLst>
          </p:cNvPr>
          <p:cNvGrpSpPr/>
          <p:nvPr/>
        </p:nvGrpSpPr>
        <p:grpSpPr>
          <a:xfrm rot="20502891">
            <a:off x="2940342" y="374031"/>
            <a:ext cx="1628891" cy="1758552"/>
            <a:chOff x="3101818" y="3740126"/>
            <a:chExt cx="622079" cy="671597"/>
          </a:xfrm>
        </p:grpSpPr>
        <p:sp>
          <p:nvSpPr>
            <p:cNvPr id="334" name="フリーフォーム 333">
              <a:extLst>
                <a:ext uri="{FF2B5EF4-FFF2-40B4-BE49-F238E27FC236}">
                  <a16:creationId xmlns:a16="http://schemas.microsoft.com/office/drawing/2014/main" id="{E44052CA-8FEF-5EBF-1F20-E0B6A195A244}"/>
                </a:ext>
              </a:extLst>
            </p:cNvPr>
            <p:cNvSpPr/>
            <p:nvPr/>
          </p:nvSpPr>
          <p:spPr>
            <a:xfrm>
              <a:off x="3101818" y="3857405"/>
              <a:ext cx="508277" cy="169200"/>
            </a:xfrm>
            <a:custGeom>
              <a:avLst/>
              <a:gdLst>
                <a:gd name="connsiteX0" fmla="*/ 6507 w 508277"/>
                <a:gd name="connsiteY0" fmla="*/ 22445 h 169200"/>
                <a:gd name="connsiteX1" fmla="*/ 19207 w 508277"/>
                <a:gd name="connsiteY1" fmla="*/ 108170 h 169200"/>
                <a:gd name="connsiteX2" fmla="*/ 70007 w 508277"/>
                <a:gd name="connsiteY2" fmla="*/ 165320 h 169200"/>
                <a:gd name="connsiteX3" fmla="*/ 177957 w 508277"/>
                <a:gd name="connsiteY3" fmla="*/ 155795 h 169200"/>
                <a:gd name="connsiteX4" fmla="*/ 479582 w 508277"/>
                <a:gd name="connsiteY4" fmla="*/ 89120 h 169200"/>
                <a:gd name="connsiteX5" fmla="*/ 489107 w 508277"/>
                <a:gd name="connsiteY5" fmla="*/ 51020 h 169200"/>
                <a:gd name="connsiteX6" fmla="*/ 419257 w 508277"/>
                <a:gd name="connsiteY6" fmla="*/ 220 h 169200"/>
                <a:gd name="connsiteX7" fmla="*/ 355757 w 508277"/>
                <a:gd name="connsiteY7" fmla="*/ 35145 h 169200"/>
                <a:gd name="connsiteX8" fmla="*/ 117632 w 508277"/>
                <a:gd name="connsiteY8" fmla="*/ 95470 h 169200"/>
                <a:gd name="connsiteX9" fmla="*/ 6507 w 508277"/>
                <a:gd name="connsiteY9" fmla="*/ 22445 h 16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8277" h="169200">
                  <a:moveTo>
                    <a:pt x="6507" y="22445"/>
                  </a:moveTo>
                  <a:cubicBezTo>
                    <a:pt x="-9897" y="24562"/>
                    <a:pt x="8624" y="84358"/>
                    <a:pt x="19207" y="108170"/>
                  </a:cubicBezTo>
                  <a:cubicBezTo>
                    <a:pt x="29790" y="131982"/>
                    <a:pt x="43549" y="157382"/>
                    <a:pt x="70007" y="165320"/>
                  </a:cubicBezTo>
                  <a:cubicBezTo>
                    <a:pt x="96465" y="173258"/>
                    <a:pt x="109694" y="168495"/>
                    <a:pt x="177957" y="155795"/>
                  </a:cubicBezTo>
                  <a:cubicBezTo>
                    <a:pt x="246220" y="143095"/>
                    <a:pt x="427724" y="106583"/>
                    <a:pt x="479582" y="89120"/>
                  </a:cubicBezTo>
                  <a:cubicBezTo>
                    <a:pt x="531440" y="71658"/>
                    <a:pt x="499161" y="65837"/>
                    <a:pt x="489107" y="51020"/>
                  </a:cubicBezTo>
                  <a:cubicBezTo>
                    <a:pt x="479053" y="36203"/>
                    <a:pt x="441482" y="2866"/>
                    <a:pt x="419257" y="220"/>
                  </a:cubicBezTo>
                  <a:cubicBezTo>
                    <a:pt x="397032" y="-2426"/>
                    <a:pt x="406028" y="19270"/>
                    <a:pt x="355757" y="35145"/>
                  </a:cubicBezTo>
                  <a:cubicBezTo>
                    <a:pt x="305486" y="51020"/>
                    <a:pt x="176369" y="97587"/>
                    <a:pt x="117632" y="95470"/>
                  </a:cubicBezTo>
                  <a:cubicBezTo>
                    <a:pt x="58895" y="93353"/>
                    <a:pt x="22911" y="20328"/>
                    <a:pt x="6507" y="2244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5" name="フリーフォーム 334">
              <a:extLst>
                <a:ext uri="{FF2B5EF4-FFF2-40B4-BE49-F238E27FC236}">
                  <a16:creationId xmlns:a16="http://schemas.microsoft.com/office/drawing/2014/main" id="{3AE33C7D-C5C4-604B-5111-2C82DD2A8C30}"/>
                </a:ext>
              </a:extLst>
            </p:cNvPr>
            <p:cNvSpPr/>
            <p:nvPr/>
          </p:nvSpPr>
          <p:spPr>
            <a:xfrm>
              <a:off x="3115138" y="3751800"/>
              <a:ext cx="532525" cy="659923"/>
            </a:xfrm>
            <a:custGeom>
              <a:avLst/>
              <a:gdLst>
                <a:gd name="connsiteX0" fmla="*/ 285287 w 532525"/>
                <a:gd name="connsiteY0" fmla="*/ 1050 h 659923"/>
                <a:gd name="connsiteX1" fmla="*/ 183687 w 532525"/>
                <a:gd name="connsiteY1" fmla="*/ 20100 h 659923"/>
                <a:gd name="connsiteX2" fmla="*/ 123362 w 532525"/>
                <a:gd name="connsiteY2" fmla="*/ 86775 h 659923"/>
                <a:gd name="connsiteX3" fmla="*/ 151937 w 532525"/>
                <a:gd name="connsiteY3" fmla="*/ 105825 h 659923"/>
                <a:gd name="connsiteX4" fmla="*/ 288462 w 532525"/>
                <a:gd name="connsiteY4" fmla="*/ 328075 h 659923"/>
                <a:gd name="connsiteX5" fmla="*/ 336087 w 532525"/>
                <a:gd name="connsiteY5" fmla="*/ 388400 h 659923"/>
                <a:gd name="connsiteX6" fmla="*/ 288462 w 532525"/>
                <a:gd name="connsiteY6" fmla="*/ 372525 h 659923"/>
                <a:gd name="connsiteX7" fmla="*/ 117012 w 532525"/>
                <a:gd name="connsiteY7" fmla="*/ 369350 h 659923"/>
                <a:gd name="connsiteX8" fmla="*/ 5887 w 532525"/>
                <a:gd name="connsiteY8" fmla="*/ 474125 h 659923"/>
                <a:gd name="connsiteX9" fmla="*/ 59862 w 532525"/>
                <a:gd name="connsiteY9" fmla="*/ 610650 h 659923"/>
                <a:gd name="connsiteX10" fmla="*/ 428162 w 532525"/>
                <a:gd name="connsiteY10" fmla="*/ 658275 h 659923"/>
                <a:gd name="connsiteX11" fmla="*/ 374187 w 532525"/>
                <a:gd name="connsiteY11" fmla="*/ 559850 h 659923"/>
                <a:gd name="connsiteX12" fmla="*/ 145587 w 532525"/>
                <a:gd name="connsiteY12" fmla="*/ 563025 h 659923"/>
                <a:gd name="connsiteX13" fmla="*/ 85262 w 532525"/>
                <a:gd name="connsiteY13" fmla="*/ 455075 h 659923"/>
                <a:gd name="connsiteX14" fmla="*/ 259887 w 532525"/>
                <a:gd name="connsiteY14" fmla="*/ 410625 h 659923"/>
                <a:gd name="connsiteX15" fmla="*/ 501187 w 532525"/>
                <a:gd name="connsiteY15" fmla="*/ 502700 h 659923"/>
                <a:gd name="connsiteX16" fmla="*/ 523412 w 532525"/>
                <a:gd name="connsiteY16" fmla="*/ 436025 h 659923"/>
                <a:gd name="connsiteX17" fmla="*/ 444037 w 532525"/>
                <a:gd name="connsiteY17" fmla="*/ 328075 h 659923"/>
                <a:gd name="connsiteX18" fmla="*/ 237662 w 532525"/>
                <a:gd name="connsiteY18" fmla="*/ 45500 h 659923"/>
                <a:gd name="connsiteX19" fmla="*/ 285287 w 532525"/>
                <a:gd name="connsiteY19" fmla="*/ 1050 h 659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32525" h="659923">
                  <a:moveTo>
                    <a:pt x="285287" y="1050"/>
                  </a:moveTo>
                  <a:cubicBezTo>
                    <a:pt x="276291" y="-3183"/>
                    <a:pt x="210674" y="5813"/>
                    <a:pt x="183687" y="20100"/>
                  </a:cubicBezTo>
                  <a:cubicBezTo>
                    <a:pt x="156699" y="34388"/>
                    <a:pt x="128654" y="72488"/>
                    <a:pt x="123362" y="86775"/>
                  </a:cubicBezTo>
                  <a:cubicBezTo>
                    <a:pt x="118070" y="101062"/>
                    <a:pt x="124420" y="65608"/>
                    <a:pt x="151937" y="105825"/>
                  </a:cubicBezTo>
                  <a:cubicBezTo>
                    <a:pt x="179454" y="146042"/>
                    <a:pt x="257770" y="280979"/>
                    <a:pt x="288462" y="328075"/>
                  </a:cubicBezTo>
                  <a:cubicBezTo>
                    <a:pt x="319154" y="375171"/>
                    <a:pt x="336087" y="380992"/>
                    <a:pt x="336087" y="388400"/>
                  </a:cubicBezTo>
                  <a:cubicBezTo>
                    <a:pt x="336087" y="395808"/>
                    <a:pt x="324974" y="375700"/>
                    <a:pt x="288462" y="372525"/>
                  </a:cubicBezTo>
                  <a:cubicBezTo>
                    <a:pt x="251950" y="369350"/>
                    <a:pt x="164108" y="352417"/>
                    <a:pt x="117012" y="369350"/>
                  </a:cubicBezTo>
                  <a:cubicBezTo>
                    <a:pt x="69916" y="386283"/>
                    <a:pt x="15412" y="433908"/>
                    <a:pt x="5887" y="474125"/>
                  </a:cubicBezTo>
                  <a:cubicBezTo>
                    <a:pt x="-3638" y="514342"/>
                    <a:pt x="-10517" y="579958"/>
                    <a:pt x="59862" y="610650"/>
                  </a:cubicBezTo>
                  <a:cubicBezTo>
                    <a:pt x="130241" y="641342"/>
                    <a:pt x="375775" y="666742"/>
                    <a:pt x="428162" y="658275"/>
                  </a:cubicBezTo>
                  <a:cubicBezTo>
                    <a:pt x="480549" y="649808"/>
                    <a:pt x="421283" y="575725"/>
                    <a:pt x="374187" y="559850"/>
                  </a:cubicBezTo>
                  <a:cubicBezTo>
                    <a:pt x="327091" y="543975"/>
                    <a:pt x="193741" y="580487"/>
                    <a:pt x="145587" y="563025"/>
                  </a:cubicBezTo>
                  <a:cubicBezTo>
                    <a:pt x="97433" y="545563"/>
                    <a:pt x="66212" y="480475"/>
                    <a:pt x="85262" y="455075"/>
                  </a:cubicBezTo>
                  <a:cubicBezTo>
                    <a:pt x="104312" y="429675"/>
                    <a:pt x="190566" y="402687"/>
                    <a:pt x="259887" y="410625"/>
                  </a:cubicBezTo>
                  <a:cubicBezTo>
                    <a:pt x="329208" y="418563"/>
                    <a:pt x="457266" y="498467"/>
                    <a:pt x="501187" y="502700"/>
                  </a:cubicBezTo>
                  <a:cubicBezTo>
                    <a:pt x="545108" y="506933"/>
                    <a:pt x="532937" y="465129"/>
                    <a:pt x="523412" y="436025"/>
                  </a:cubicBezTo>
                  <a:cubicBezTo>
                    <a:pt x="513887" y="406921"/>
                    <a:pt x="444037" y="328075"/>
                    <a:pt x="444037" y="328075"/>
                  </a:cubicBezTo>
                  <a:cubicBezTo>
                    <a:pt x="396412" y="262988"/>
                    <a:pt x="268354" y="97887"/>
                    <a:pt x="237662" y="45500"/>
                  </a:cubicBezTo>
                  <a:cubicBezTo>
                    <a:pt x="206970" y="-6887"/>
                    <a:pt x="294283" y="5283"/>
                    <a:pt x="285287" y="105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6" name="フリーフォーム 335">
              <a:extLst>
                <a:ext uri="{FF2B5EF4-FFF2-40B4-BE49-F238E27FC236}">
                  <a16:creationId xmlns:a16="http://schemas.microsoft.com/office/drawing/2014/main" id="{8E8194C2-9D9E-4DE6-DF91-DB531ACE3F16}"/>
                </a:ext>
              </a:extLst>
            </p:cNvPr>
            <p:cNvSpPr/>
            <p:nvPr/>
          </p:nvSpPr>
          <p:spPr>
            <a:xfrm>
              <a:off x="3522325" y="3800199"/>
              <a:ext cx="162473" cy="134054"/>
            </a:xfrm>
            <a:custGeom>
              <a:avLst/>
              <a:gdLst>
                <a:gd name="connsiteX0" fmla="*/ 1925 w 162473"/>
                <a:gd name="connsiteY0" fmla="*/ 276 h 134054"/>
                <a:gd name="connsiteX1" fmla="*/ 74950 w 162473"/>
                <a:gd name="connsiteY1" fmla="*/ 63776 h 134054"/>
                <a:gd name="connsiteX2" fmla="*/ 109875 w 162473"/>
                <a:gd name="connsiteY2" fmla="*/ 133626 h 134054"/>
                <a:gd name="connsiteX3" fmla="*/ 160675 w 162473"/>
                <a:gd name="connsiteY3" fmla="*/ 89176 h 134054"/>
                <a:gd name="connsiteX4" fmla="*/ 1925 w 162473"/>
                <a:gd name="connsiteY4" fmla="*/ 276 h 13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473" h="134054">
                  <a:moveTo>
                    <a:pt x="1925" y="276"/>
                  </a:moveTo>
                  <a:cubicBezTo>
                    <a:pt x="-12362" y="-3957"/>
                    <a:pt x="56958" y="41551"/>
                    <a:pt x="74950" y="63776"/>
                  </a:cubicBezTo>
                  <a:cubicBezTo>
                    <a:pt x="92942" y="86001"/>
                    <a:pt x="95588" y="129393"/>
                    <a:pt x="109875" y="133626"/>
                  </a:cubicBezTo>
                  <a:cubicBezTo>
                    <a:pt x="124162" y="137859"/>
                    <a:pt x="172317" y="109813"/>
                    <a:pt x="160675" y="89176"/>
                  </a:cubicBezTo>
                  <a:cubicBezTo>
                    <a:pt x="149033" y="68539"/>
                    <a:pt x="16212" y="4509"/>
                    <a:pt x="1925" y="27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7" name="フリーフォーム 336">
              <a:extLst>
                <a:ext uri="{FF2B5EF4-FFF2-40B4-BE49-F238E27FC236}">
                  <a16:creationId xmlns:a16="http://schemas.microsoft.com/office/drawing/2014/main" id="{820DAF97-94C5-360D-DC1E-2AABE6C6265A}"/>
                </a:ext>
              </a:extLst>
            </p:cNvPr>
            <p:cNvSpPr/>
            <p:nvPr/>
          </p:nvSpPr>
          <p:spPr>
            <a:xfrm>
              <a:off x="3565126" y="3740126"/>
              <a:ext cx="158771" cy="146087"/>
            </a:xfrm>
            <a:custGeom>
              <a:avLst/>
              <a:gdLst>
                <a:gd name="connsiteX0" fmla="*/ 399 w 158771"/>
                <a:gd name="connsiteY0" fmla="*/ 24 h 146087"/>
                <a:gd name="connsiteX1" fmla="*/ 111524 w 158771"/>
                <a:gd name="connsiteY1" fmla="*/ 57174 h 146087"/>
                <a:gd name="connsiteX2" fmla="*/ 124224 w 158771"/>
                <a:gd name="connsiteY2" fmla="*/ 146074 h 146087"/>
                <a:gd name="connsiteX3" fmla="*/ 155974 w 158771"/>
                <a:gd name="connsiteY3" fmla="*/ 63524 h 146087"/>
                <a:gd name="connsiteX4" fmla="*/ 399 w 158771"/>
                <a:gd name="connsiteY4" fmla="*/ 24 h 146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771" h="146087">
                  <a:moveTo>
                    <a:pt x="399" y="24"/>
                  </a:moveTo>
                  <a:cubicBezTo>
                    <a:pt x="-7009" y="-1034"/>
                    <a:pt x="90887" y="32832"/>
                    <a:pt x="111524" y="57174"/>
                  </a:cubicBezTo>
                  <a:cubicBezTo>
                    <a:pt x="132161" y="81516"/>
                    <a:pt x="116816" y="145016"/>
                    <a:pt x="124224" y="146074"/>
                  </a:cubicBezTo>
                  <a:cubicBezTo>
                    <a:pt x="131632" y="147132"/>
                    <a:pt x="169203" y="86278"/>
                    <a:pt x="155974" y="63524"/>
                  </a:cubicBezTo>
                  <a:cubicBezTo>
                    <a:pt x="142745" y="40770"/>
                    <a:pt x="7807" y="1082"/>
                    <a:pt x="399" y="2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38" name="グループ化 337">
            <a:extLst>
              <a:ext uri="{FF2B5EF4-FFF2-40B4-BE49-F238E27FC236}">
                <a16:creationId xmlns:a16="http://schemas.microsoft.com/office/drawing/2014/main" id="{ADF0E62C-DCDB-026D-93CD-6C2681A1C8EE}"/>
              </a:ext>
            </a:extLst>
          </p:cNvPr>
          <p:cNvGrpSpPr/>
          <p:nvPr/>
        </p:nvGrpSpPr>
        <p:grpSpPr>
          <a:xfrm rot="667987">
            <a:off x="4665900" y="268603"/>
            <a:ext cx="1473843" cy="1722621"/>
            <a:chOff x="3126010" y="4539438"/>
            <a:chExt cx="562866" cy="657875"/>
          </a:xfrm>
        </p:grpSpPr>
        <p:sp>
          <p:nvSpPr>
            <p:cNvPr id="339" name="フリーフォーム 338">
              <a:extLst>
                <a:ext uri="{FF2B5EF4-FFF2-40B4-BE49-F238E27FC236}">
                  <a16:creationId xmlns:a16="http://schemas.microsoft.com/office/drawing/2014/main" id="{5C8616F1-66EE-8892-BFEF-67F3B103AA25}"/>
                </a:ext>
              </a:extLst>
            </p:cNvPr>
            <p:cNvSpPr/>
            <p:nvPr/>
          </p:nvSpPr>
          <p:spPr>
            <a:xfrm>
              <a:off x="3201244" y="4539438"/>
              <a:ext cx="188645" cy="319371"/>
            </a:xfrm>
            <a:custGeom>
              <a:avLst/>
              <a:gdLst>
                <a:gd name="connsiteX0" fmla="*/ 5506 w 188645"/>
                <a:gd name="connsiteY0" fmla="*/ 812 h 319371"/>
                <a:gd name="connsiteX1" fmla="*/ 46781 w 188645"/>
                <a:gd name="connsiteY1" fmla="*/ 89712 h 319371"/>
                <a:gd name="connsiteX2" fmla="*/ 62656 w 188645"/>
                <a:gd name="connsiteY2" fmla="*/ 188137 h 319371"/>
                <a:gd name="connsiteX3" fmla="*/ 94406 w 188645"/>
                <a:gd name="connsiteY3" fmla="*/ 315137 h 319371"/>
                <a:gd name="connsiteX4" fmla="*/ 164256 w 188645"/>
                <a:gd name="connsiteY4" fmla="*/ 283387 h 319371"/>
                <a:gd name="connsiteX5" fmla="*/ 154731 w 188645"/>
                <a:gd name="connsiteY5" fmla="*/ 226237 h 319371"/>
                <a:gd name="connsiteX6" fmla="*/ 157906 w 188645"/>
                <a:gd name="connsiteY6" fmla="*/ 77012 h 319371"/>
                <a:gd name="connsiteX7" fmla="*/ 183306 w 188645"/>
                <a:gd name="connsiteY7" fmla="*/ 48437 h 319371"/>
                <a:gd name="connsiteX8" fmla="*/ 5506 w 188645"/>
                <a:gd name="connsiteY8" fmla="*/ 812 h 31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645" h="319371">
                  <a:moveTo>
                    <a:pt x="5506" y="812"/>
                  </a:moveTo>
                  <a:cubicBezTo>
                    <a:pt x="-17248" y="7691"/>
                    <a:pt x="37256" y="58491"/>
                    <a:pt x="46781" y="89712"/>
                  </a:cubicBezTo>
                  <a:cubicBezTo>
                    <a:pt x="56306" y="120933"/>
                    <a:pt x="54719" y="150566"/>
                    <a:pt x="62656" y="188137"/>
                  </a:cubicBezTo>
                  <a:cubicBezTo>
                    <a:pt x="70593" y="225708"/>
                    <a:pt x="77473" y="299262"/>
                    <a:pt x="94406" y="315137"/>
                  </a:cubicBezTo>
                  <a:cubicBezTo>
                    <a:pt x="111339" y="331012"/>
                    <a:pt x="154202" y="298204"/>
                    <a:pt x="164256" y="283387"/>
                  </a:cubicBezTo>
                  <a:cubicBezTo>
                    <a:pt x="174310" y="268570"/>
                    <a:pt x="155789" y="260633"/>
                    <a:pt x="154731" y="226237"/>
                  </a:cubicBezTo>
                  <a:cubicBezTo>
                    <a:pt x="153673" y="191841"/>
                    <a:pt x="153144" y="106645"/>
                    <a:pt x="157906" y="77012"/>
                  </a:cubicBezTo>
                  <a:cubicBezTo>
                    <a:pt x="162668" y="47379"/>
                    <a:pt x="202885" y="64312"/>
                    <a:pt x="183306" y="48437"/>
                  </a:cubicBezTo>
                  <a:cubicBezTo>
                    <a:pt x="163727" y="32562"/>
                    <a:pt x="28260" y="-6067"/>
                    <a:pt x="5506" y="81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0" name="フリーフォーム 339">
              <a:extLst>
                <a:ext uri="{FF2B5EF4-FFF2-40B4-BE49-F238E27FC236}">
                  <a16:creationId xmlns:a16="http://schemas.microsoft.com/office/drawing/2014/main" id="{BC9E9AA6-8643-76FA-AB79-76A38418329A}"/>
                </a:ext>
              </a:extLst>
            </p:cNvPr>
            <p:cNvSpPr/>
            <p:nvPr/>
          </p:nvSpPr>
          <p:spPr>
            <a:xfrm>
              <a:off x="3126010" y="4678135"/>
              <a:ext cx="562866" cy="519178"/>
            </a:xfrm>
            <a:custGeom>
              <a:avLst/>
              <a:gdLst>
                <a:gd name="connsiteX0" fmla="*/ 379190 w 562866"/>
                <a:gd name="connsiteY0" fmla="*/ 1815 h 519178"/>
                <a:gd name="connsiteX1" fmla="*/ 461740 w 562866"/>
                <a:gd name="connsiteY1" fmla="*/ 30390 h 519178"/>
                <a:gd name="connsiteX2" fmla="*/ 544290 w 562866"/>
                <a:gd name="connsiteY2" fmla="*/ 119290 h 519178"/>
                <a:gd name="connsiteX3" fmla="*/ 528415 w 562866"/>
                <a:gd name="connsiteY3" fmla="*/ 128815 h 519178"/>
                <a:gd name="connsiteX4" fmla="*/ 191865 w 562866"/>
                <a:gd name="connsiteY4" fmla="*/ 239940 h 519178"/>
                <a:gd name="connsiteX5" fmla="*/ 80740 w 562866"/>
                <a:gd name="connsiteY5" fmla="*/ 351065 h 519178"/>
                <a:gd name="connsiteX6" fmla="*/ 96615 w 562866"/>
                <a:gd name="connsiteY6" fmla="*/ 408215 h 519178"/>
                <a:gd name="connsiteX7" fmla="*/ 366490 w 562866"/>
                <a:gd name="connsiteY7" fmla="*/ 417740 h 519178"/>
                <a:gd name="connsiteX8" fmla="*/ 436340 w 562866"/>
                <a:gd name="connsiteY8" fmla="*/ 389165 h 519178"/>
                <a:gd name="connsiteX9" fmla="*/ 503015 w 562866"/>
                <a:gd name="connsiteY9" fmla="*/ 433615 h 519178"/>
                <a:gd name="connsiteX10" fmla="*/ 503015 w 562866"/>
                <a:gd name="connsiteY10" fmla="*/ 484415 h 519178"/>
                <a:gd name="connsiteX11" fmla="*/ 172815 w 562866"/>
                <a:gd name="connsiteY11" fmla="*/ 516165 h 519178"/>
                <a:gd name="connsiteX12" fmla="*/ 29940 w 562866"/>
                <a:gd name="connsiteY12" fmla="*/ 408215 h 519178"/>
                <a:gd name="connsiteX13" fmla="*/ 14065 w 562866"/>
                <a:gd name="connsiteY13" fmla="*/ 290740 h 519178"/>
                <a:gd name="connsiteX14" fmla="*/ 195040 w 562866"/>
                <a:gd name="connsiteY14" fmla="*/ 138340 h 519178"/>
                <a:gd name="connsiteX15" fmla="*/ 379190 w 562866"/>
                <a:gd name="connsiteY15" fmla="*/ 74840 h 519178"/>
                <a:gd name="connsiteX16" fmla="*/ 379190 w 562866"/>
                <a:gd name="connsiteY16" fmla="*/ 1815 h 519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62866" h="519178">
                  <a:moveTo>
                    <a:pt x="379190" y="1815"/>
                  </a:moveTo>
                  <a:cubicBezTo>
                    <a:pt x="392948" y="-5593"/>
                    <a:pt x="434223" y="10811"/>
                    <a:pt x="461740" y="30390"/>
                  </a:cubicBezTo>
                  <a:cubicBezTo>
                    <a:pt x="489257" y="49969"/>
                    <a:pt x="544290" y="119290"/>
                    <a:pt x="544290" y="119290"/>
                  </a:cubicBezTo>
                  <a:cubicBezTo>
                    <a:pt x="555402" y="135694"/>
                    <a:pt x="587152" y="108707"/>
                    <a:pt x="528415" y="128815"/>
                  </a:cubicBezTo>
                  <a:cubicBezTo>
                    <a:pt x="469678" y="148923"/>
                    <a:pt x="266478" y="202898"/>
                    <a:pt x="191865" y="239940"/>
                  </a:cubicBezTo>
                  <a:cubicBezTo>
                    <a:pt x="117252" y="276982"/>
                    <a:pt x="96615" y="323019"/>
                    <a:pt x="80740" y="351065"/>
                  </a:cubicBezTo>
                  <a:cubicBezTo>
                    <a:pt x="64865" y="379111"/>
                    <a:pt x="48990" y="397103"/>
                    <a:pt x="96615" y="408215"/>
                  </a:cubicBezTo>
                  <a:cubicBezTo>
                    <a:pt x="144240" y="419327"/>
                    <a:pt x="309869" y="420915"/>
                    <a:pt x="366490" y="417740"/>
                  </a:cubicBezTo>
                  <a:cubicBezTo>
                    <a:pt x="423111" y="414565"/>
                    <a:pt x="413586" y="386519"/>
                    <a:pt x="436340" y="389165"/>
                  </a:cubicBezTo>
                  <a:cubicBezTo>
                    <a:pt x="459094" y="391811"/>
                    <a:pt x="491903" y="417740"/>
                    <a:pt x="503015" y="433615"/>
                  </a:cubicBezTo>
                  <a:cubicBezTo>
                    <a:pt x="514128" y="449490"/>
                    <a:pt x="558048" y="470657"/>
                    <a:pt x="503015" y="484415"/>
                  </a:cubicBezTo>
                  <a:cubicBezTo>
                    <a:pt x="447982" y="498173"/>
                    <a:pt x="251661" y="528865"/>
                    <a:pt x="172815" y="516165"/>
                  </a:cubicBezTo>
                  <a:cubicBezTo>
                    <a:pt x="93969" y="503465"/>
                    <a:pt x="56398" y="445786"/>
                    <a:pt x="29940" y="408215"/>
                  </a:cubicBezTo>
                  <a:cubicBezTo>
                    <a:pt x="3482" y="370644"/>
                    <a:pt x="-13452" y="335719"/>
                    <a:pt x="14065" y="290740"/>
                  </a:cubicBezTo>
                  <a:cubicBezTo>
                    <a:pt x="41582" y="245761"/>
                    <a:pt x="134186" y="174323"/>
                    <a:pt x="195040" y="138340"/>
                  </a:cubicBezTo>
                  <a:cubicBezTo>
                    <a:pt x="255894" y="102357"/>
                    <a:pt x="347969" y="95477"/>
                    <a:pt x="379190" y="74840"/>
                  </a:cubicBezTo>
                  <a:cubicBezTo>
                    <a:pt x="410411" y="54203"/>
                    <a:pt x="365432" y="9223"/>
                    <a:pt x="379190" y="181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41" name="グループ化 340">
            <a:extLst>
              <a:ext uri="{FF2B5EF4-FFF2-40B4-BE49-F238E27FC236}">
                <a16:creationId xmlns:a16="http://schemas.microsoft.com/office/drawing/2014/main" id="{572E5A94-1AF1-3017-78CA-3B852293B30E}"/>
              </a:ext>
            </a:extLst>
          </p:cNvPr>
          <p:cNvGrpSpPr/>
          <p:nvPr/>
        </p:nvGrpSpPr>
        <p:grpSpPr>
          <a:xfrm rot="3298910">
            <a:off x="5778212" y="1665154"/>
            <a:ext cx="1780937" cy="1438984"/>
            <a:chOff x="3045791" y="5340106"/>
            <a:chExt cx="680146" cy="549553"/>
          </a:xfrm>
        </p:grpSpPr>
        <p:sp>
          <p:nvSpPr>
            <p:cNvPr id="342" name="フリーフォーム 341">
              <a:extLst>
                <a:ext uri="{FF2B5EF4-FFF2-40B4-BE49-F238E27FC236}">
                  <a16:creationId xmlns:a16="http://schemas.microsoft.com/office/drawing/2014/main" id="{5B6E8488-3977-BFCB-D379-3FA753262379}"/>
                </a:ext>
              </a:extLst>
            </p:cNvPr>
            <p:cNvSpPr/>
            <p:nvPr/>
          </p:nvSpPr>
          <p:spPr>
            <a:xfrm>
              <a:off x="3045791" y="5340106"/>
              <a:ext cx="318519" cy="549553"/>
            </a:xfrm>
            <a:custGeom>
              <a:avLst/>
              <a:gdLst>
                <a:gd name="connsiteX0" fmla="*/ 2209 w 318519"/>
                <a:gd name="connsiteY0" fmla="*/ 6594 h 549553"/>
                <a:gd name="connsiteX1" fmla="*/ 68884 w 318519"/>
                <a:gd name="connsiteY1" fmla="*/ 108194 h 549553"/>
                <a:gd name="connsiteX2" fmla="*/ 49834 w 318519"/>
                <a:gd name="connsiteY2" fmla="*/ 266944 h 549553"/>
                <a:gd name="connsiteX3" fmla="*/ 100634 w 318519"/>
                <a:gd name="connsiteY3" fmla="*/ 441569 h 549553"/>
                <a:gd name="connsiteX4" fmla="*/ 237159 w 318519"/>
                <a:gd name="connsiteY4" fmla="*/ 549519 h 549553"/>
                <a:gd name="connsiteX5" fmla="*/ 237159 w 318519"/>
                <a:gd name="connsiteY5" fmla="*/ 454269 h 549553"/>
                <a:gd name="connsiteX6" fmla="*/ 237159 w 318519"/>
                <a:gd name="connsiteY6" fmla="*/ 384419 h 549553"/>
                <a:gd name="connsiteX7" fmla="*/ 316534 w 318519"/>
                <a:gd name="connsiteY7" fmla="*/ 222494 h 549553"/>
                <a:gd name="connsiteX8" fmla="*/ 284784 w 318519"/>
                <a:gd name="connsiteY8" fmla="*/ 257419 h 549553"/>
                <a:gd name="connsiteX9" fmla="*/ 180009 w 318519"/>
                <a:gd name="connsiteY9" fmla="*/ 409819 h 549553"/>
                <a:gd name="connsiteX10" fmla="*/ 148259 w 318519"/>
                <a:gd name="connsiteY10" fmla="*/ 298694 h 549553"/>
                <a:gd name="connsiteX11" fmla="*/ 164134 w 318519"/>
                <a:gd name="connsiteY11" fmla="*/ 41519 h 549553"/>
                <a:gd name="connsiteX12" fmla="*/ 2209 w 318519"/>
                <a:gd name="connsiteY12" fmla="*/ 6594 h 54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8519" h="549553">
                  <a:moveTo>
                    <a:pt x="2209" y="6594"/>
                  </a:moveTo>
                  <a:cubicBezTo>
                    <a:pt x="-13666" y="17707"/>
                    <a:pt x="60946" y="64802"/>
                    <a:pt x="68884" y="108194"/>
                  </a:cubicBezTo>
                  <a:cubicBezTo>
                    <a:pt x="76822" y="151586"/>
                    <a:pt x="44542" y="211382"/>
                    <a:pt x="49834" y="266944"/>
                  </a:cubicBezTo>
                  <a:cubicBezTo>
                    <a:pt x="55126" y="322506"/>
                    <a:pt x="69413" y="394473"/>
                    <a:pt x="100634" y="441569"/>
                  </a:cubicBezTo>
                  <a:cubicBezTo>
                    <a:pt x="131855" y="488665"/>
                    <a:pt x="214405" y="547402"/>
                    <a:pt x="237159" y="549519"/>
                  </a:cubicBezTo>
                  <a:cubicBezTo>
                    <a:pt x="259913" y="551636"/>
                    <a:pt x="237159" y="454269"/>
                    <a:pt x="237159" y="454269"/>
                  </a:cubicBezTo>
                  <a:cubicBezTo>
                    <a:pt x="237159" y="426752"/>
                    <a:pt x="223930" y="423048"/>
                    <a:pt x="237159" y="384419"/>
                  </a:cubicBezTo>
                  <a:cubicBezTo>
                    <a:pt x="250388" y="345790"/>
                    <a:pt x="308597" y="243661"/>
                    <a:pt x="316534" y="222494"/>
                  </a:cubicBezTo>
                  <a:cubicBezTo>
                    <a:pt x="324472" y="201327"/>
                    <a:pt x="307538" y="226198"/>
                    <a:pt x="284784" y="257419"/>
                  </a:cubicBezTo>
                  <a:cubicBezTo>
                    <a:pt x="262030" y="288640"/>
                    <a:pt x="202763" y="402940"/>
                    <a:pt x="180009" y="409819"/>
                  </a:cubicBezTo>
                  <a:cubicBezTo>
                    <a:pt x="157255" y="416698"/>
                    <a:pt x="150905" y="360077"/>
                    <a:pt x="148259" y="298694"/>
                  </a:cubicBezTo>
                  <a:cubicBezTo>
                    <a:pt x="145613" y="237311"/>
                    <a:pt x="186888" y="89673"/>
                    <a:pt x="164134" y="41519"/>
                  </a:cubicBezTo>
                  <a:cubicBezTo>
                    <a:pt x="141380" y="-6635"/>
                    <a:pt x="18084" y="-4519"/>
                    <a:pt x="2209" y="659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3" name="フリーフォーム 342">
              <a:extLst>
                <a:ext uri="{FF2B5EF4-FFF2-40B4-BE49-F238E27FC236}">
                  <a16:creationId xmlns:a16="http://schemas.microsoft.com/office/drawing/2014/main" id="{6E06555E-E8A5-6471-11DB-98184C9E06C4}"/>
                </a:ext>
              </a:extLst>
            </p:cNvPr>
            <p:cNvSpPr/>
            <p:nvPr/>
          </p:nvSpPr>
          <p:spPr>
            <a:xfrm>
              <a:off x="3476934" y="5413300"/>
              <a:ext cx="249003" cy="330690"/>
            </a:xfrm>
            <a:custGeom>
              <a:avLst/>
              <a:gdLst>
                <a:gd name="connsiteX0" fmla="*/ 2866 w 249003"/>
                <a:gd name="connsiteY0" fmla="*/ 75 h 330690"/>
                <a:gd name="connsiteX1" fmla="*/ 94941 w 249003"/>
                <a:gd name="connsiteY1" fmla="*/ 146125 h 330690"/>
                <a:gd name="connsiteX2" fmla="*/ 126691 w 249003"/>
                <a:gd name="connsiteY2" fmla="*/ 311225 h 330690"/>
                <a:gd name="connsiteX3" fmla="*/ 240991 w 249003"/>
                <a:gd name="connsiteY3" fmla="*/ 311225 h 330690"/>
                <a:gd name="connsiteX4" fmla="*/ 215591 w 249003"/>
                <a:gd name="connsiteY4" fmla="*/ 165175 h 330690"/>
                <a:gd name="connsiteX5" fmla="*/ 2866 w 249003"/>
                <a:gd name="connsiteY5" fmla="*/ 75 h 33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003" h="330690">
                  <a:moveTo>
                    <a:pt x="2866" y="75"/>
                  </a:moveTo>
                  <a:cubicBezTo>
                    <a:pt x="-17242" y="-3100"/>
                    <a:pt x="74303" y="94267"/>
                    <a:pt x="94941" y="146125"/>
                  </a:cubicBezTo>
                  <a:cubicBezTo>
                    <a:pt x="115579" y="197983"/>
                    <a:pt x="102349" y="283708"/>
                    <a:pt x="126691" y="311225"/>
                  </a:cubicBezTo>
                  <a:cubicBezTo>
                    <a:pt x="151033" y="338742"/>
                    <a:pt x="226174" y="335567"/>
                    <a:pt x="240991" y="311225"/>
                  </a:cubicBezTo>
                  <a:cubicBezTo>
                    <a:pt x="255808" y="286883"/>
                    <a:pt x="251574" y="213858"/>
                    <a:pt x="215591" y="165175"/>
                  </a:cubicBezTo>
                  <a:cubicBezTo>
                    <a:pt x="179608" y="116492"/>
                    <a:pt x="22974" y="3250"/>
                    <a:pt x="2866" y="7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64" name="円/楕円 263">
            <a:extLst>
              <a:ext uri="{FF2B5EF4-FFF2-40B4-BE49-F238E27FC236}">
                <a16:creationId xmlns:a16="http://schemas.microsoft.com/office/drawing/2014/main" id="{8B78BCB6-B652-90C8-E566-77104BD4456D}"/>
              </a:ext>
            </a:extLst>
          </p:cNvPr>
          <p:cNvSpPr/>
          <p:nvPr/>
        </p:nvSpPr>
        <p:spPr>
          <a:xfrm>
            <a:off x="3235407" y="5509321"/>
            <a:ext cx="493965" cy="493965"/>
          </a:xfrm>
          <a:prstGeom prst="ellipse">
            <a:avLst/>
          </a:prstGeom>
          <a:solidFill>
            <a:srgbClr val="FF0000">
              <a:alpha val="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4" name="円/楕円 343">
            <a:extLst>
              <a:ext uri="{FF2B5EF4-FFF2-40B4-BE49-F238E27FC236}">
                <a16:creationId xmlns:a16="http://schemas.microsoft.com/office/drawing/2014/main" id="{D417E788-6E26-E3C1-D2DE-D7C2E0E8599E}"/>
              </a:ext>
            </a:extLst>
          </p:cNvPr>
          <p:cNvSpPr/>
          <p:nvPr/>
        </p:nvSpPr>
        <p:spPr>
          <a:xfrm>
            <a:off x="5406768" y="5367967"/>
            <a:ext cx="397041" cy="397041"/>
          </a:xfrm>
          <a:prstGeom prst="ellipse">
            <a:avLst/>
          </a:prstGeom>
          <a:solidFill>
            <a:srgbClr val="FF0000">
              <a:alpha val="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フリーフォーム 264">
            <a:extLst>
              <a:ext uri="{FF2B5EF4-FFF2-40B4-BE49-F238E27FC236}">
                <a16:creationId xmlns:a16="http://schemas.microsoft.com/office/drawing/2014/main" id="{D8CC6C0B-C697-7D0D-9E5D-F14090B6BDBB}"/>
              </a:ext>
            </a:extLst>
          </p:cNvPr>
          <p:cNvSpPr/>
          <p:nvPr/>
        </p:nvSpPr>
        <p:spPr>
          <a:xfrm>
            <a:off x="3734307" y="5306469"/>
            <a:ext cx="325695" cy="285632"/>
          </a:xfrm>
          <a:custGeom>
            <a:avLst/>
            <a:gdLst>
              <a:gd name="connsiteX0" fmla="*/ 325477 w 325695"/>
              <a:gd name="connsiteY0" fmla="*/ 1604 h 285632"/>
              <a:gd name="connsiteX1" fmla="*/ 192681 w 325695"/>
              <a:gd name="connsiteY1" fmla="*/ 77488 h 285632"/>
              <a:gd name="connsiteX2" fmla="*/ 2971 w 325695"/>
              <a:gd name="connsiteY2" fmla="*/ 282374 h 285632"/>
              <a:gd name="connsiteX3" fmla="*/ 82649 w 325695"/>
              <a:gd name="connsiteY3" fmla="*/ 198902 h 285632"/>
              <a:gd name="connsiteX4" fmla="*/ 162327 w 325695"/>
              <a:gd name="connsiteY4" fmla="*/ 138195 h 285632"/>
              <a:gd name="connsiteX5" fmla="*/ 325477 w 325695"/>
              <a:gd name="connsiteY5" fmla="*/ 1604 h 285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5695" h="285632">
                <a:moveTo>
                  <a:pt x="325477" y="1604"/>
                </a:moveTo>
                <a:cubicBezTo>
                  <a:pt x="330536" y="-8514"/>
                  <a:pt x="246432" y="30693"/>
                  <a:pt x="192681" y="77488"/>
                </a:cubicBezTo>
                <a:cubicBezTo>
                  <a:pt x="138930" y="124283"/>
                  <a:pt x="21310" y="262138"/>
                  <a:pt x="2971" y="282374"/>
                </a:cubicBezTo>
                <a:cubicBezTo>
                  <a:pt x="-15368" y="302610"/>
                  <a:pt x="56090" y="222932"/>
                  <a:pt x="82649" y="198902"/>
                </a:cubicBezTo>
                <a:cubicBezTo>
                  <a:pt x="109208" y="174872"/>
                  <a:pt x="125650" y="168548"/>
                  <a:pt x="162327" y="138195"/>
                </a:cubicBezTo>
                <a:cubicBezTo>
                  <a:pt x="199004" y="107842"/>
                  <a:pt x="320418" y="11722"/>
                  <a:pt x="325477" y="1604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フリーフォーム 265">
            <a:extLst>
              <a:ext uri="{FF2B5EF4-FFF2-40B4-BE49-F238E27FC236}">
                <a16:creationId xmlns:a16="http://schemas.microsoft.com/office/drawing/2014/main" id="{A54939E8-2F0A-F24C-1BAC-8691C345B523}"/>
              </a:ext>
            </a:extLst>
          </p:cNvPr>
          <p:cNvSpPr/>
          <p:nvPr/>
        </p:nvSpPr>
        <p:spPr>
          <a:xfrm>
            <a:off x="3167317" y="5633597"/>
            <a:ext cx="88605" cy="270678"/>
          </a:xfrm>
          <a:custGeom>
            <a:avLst/>
            <a:gdLst>
              <a:gd name="connsiteX0" fmla="*/ 88099 w 88605"/>
              <a:gd name="connsiteY0" fmla="*/ 776 h 270678"/>
              <a:gd name="connsiteX1" fmla="*/ 38774 w 88605"/>
              <a:gd name="connsiteY1" fmla="*/ 95631 h 270678"/>
              <a:gd name="connsiteX2" fmla="*/ 84305 w 88605"/>
              <a:gd name="connsiteY2" fmla="*/ 266370 h 270678"/>
              <a:gd name="connsiteX3" fmla="*/ 61539 w 88605"/>
              <a:gd name="connsiteY3" fmla="*/ 213251 h 270678"/>
              <a:gd name="connsiteX4" fmla="*/ 832 w 88605"/>
              <a:gd name="connsiteY4" fmla="*/ 144956 h 270678"/>
              <a:gd name="connsiteX5" fmla="*/ 88099 w 88605"/>
              <a:gd name="connsiteY5" fmla="*/ 776 h 270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605" h="270678">
                <a:moveTo>
                  <a:pt x="88099" y="776"/>
                </a:moveTo>
                <a:cubicBezTo>
                  <a:pt x="94423" y="-7445"/>
                  <a:pt x="39406" y="51365"/>
                  <a:pt x="38774" y="95631"/>
                </a:cubicBezTo>
                <a:cubicBezTo>
                  <a:pt x="38142" y="139897"/>
                  <a:pt x="80511" y="246767"/>
                  <a:pt x="84305" y="266370"/>
                </a:cubicBezTo>
                <a:cubicBezTo>
                  <a:pt x="88099" y="285973"/>
                  <a:pt x="75451" y="233487"/>
                  <a:pt x="61539" y="213251"/>
                </a:cubicBezTo>
                <a:cubicBezTo>
                  <a:pt x="47627" y="193015"/>
                  <a:pt x="-7389" y="182265"/>
                  <a:pt x="832" y="144956"/>
                </a:cubicBezTo>
                <a:cubicBezTo>
                  <a:pt x="9053" y="107647"/>
                  <a:pt x="81775" y="8997"/>
                  <a:pt x="88099" y="776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フリーフォーム 266">
            <a:extLst>
              <a:ext uri="{FF2B5EF4-FFF2-40B4-BE49-F238E27FC236}">
                <a16:creationId xmlns:a16="http://schemas.microsoft.com/office/drawing/2014/main" id="{4F689462-349C-CA46-5BCC-C7F1BAF3B501}"/>
              </a:ext>
            </a:extLst>
          </p:cNvPr>
          <p:cNvSpPr/>
          <p:nvPr/>
        </p:nvSpPr>
        <p:spPr>
          <a:xfrm>
            <a:off x="5546347" y="5850573"/>
            <a:ext cx="110859" cy="281115"/>
          </a:xfrm>
          <a:custGeom>
            <a:avLst/>
            <a:gdLst>
              <a:gd name="connsiteX0" fmla="*/ 110792 w 110859"/>
              <a:gd name="connsiteY0" fmla="*/ 69 h 281115"/>
              <a:gd name="connsiteX1" fmla="*/ 34908 w 110859"/>
              <a:gd name="connsiteY1" fmla="*/ 98718 h 281115"/>
              <a:gd name="connsiteX2" fmla="*/ 53879 w 110859"/>
              <a:gd name="connsiteY2" fmla="*/ 277045 h 281115"/>
              <a:gd name="connsiteX3" fmla="*/ 34908 w 110859"/>
              <a:gd name="connsiteY3" fmla="*/ 216338 h 281115"/>
              <a:gd name="connsiteX4" fmla="*/ 760 w 110859"/>
              <a:gd name="connsiteY4" fmla="*/ 132866 h 281115"/>
              <a:gd name="connsiteX5" fmla="*/ 19731 w 110859"/>
              <a:gd name="connsiteY5" fmla="*/ 83542 h 281115"/>
              <a:gd name="connsiteX6" fmla="*/ 110792 w 110859"/>
              <a:gd name="connsiteY6" fmla="*/ 69 h 281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859" h="281115">
                <a:moveTo>
                  <a:pt x="110792" y="69"/>
                </a:moveTo>
                <a:cubicBezTo>
                  <a:pt x="113321" y="2598"/>
                  <a:pt x="44393" y="52555"/>
                  <a:pt x="34908" y="98718"/>
                </a:cubicBezTo>
                <a:cubicBezTo>
                  <a:pt x="25423" y="144881"/>
                  <a:pt x="53879" y="257442"/>
                  <a:pt x="53879" y="277045"/>
                </a:cubicBezTo>
                <a:cubicBezTo>
                  <a:pt x="53879" y="296648"/>
                  <a:pt x="43761" y="240368"/>
                  <a:pt x="34908" y="216338"/>
                </a:cubicBezTo>
                <a:cubicBezTo>
                  <a:pt x="26055" y="192308"/>
                  <a:pt x="3289" y="154999"/>
                  <a:pt x="760" y="132866"/>
                </a:cubicBezTo>
                <a:cubicBezTo>
                  <a:pt x="-1769" y="110733"/>
                  <a:pt x="1392" y="102513"/>
                  <a:pt x="19731" y="83542"/>
                </a:cubicBezTo>
                <a:cubicBezTo>
                  <a:pt x="38070" y="64571"/>
                  <a:pt x="108263" y="-2460"/>
                  <a:pt x="110792" y="69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フリーフォーム 267">
            <a:extLst>
              <a:ext uri="{FF2B5EF4-FFF2-40B4-BE49-F238E27FC236}">
                <a16:creationId xmlns:a16="http://schemas.microsoft.com/office/drawing/2014/main" id="{57357FDB-93AF-D8F1-0B5D-85F228E6E21B}"/>
              </a:ext>
            </a:extLst>
          </p:cNvPr>
          <p:cNvSpPr/>
          <p:nvPr/>
        </p:nvSpPr>
        <p:spPr>
          <a:xfrm>
            <a:off x="3166088" y="4360019"/>
            <a:ext cx="1177564" cy="376491"/>
          </a:xfrm>
          <a:custGeom>
            <a:avLst/>
            <a:gdLst>
              <a:gd name="connsiteX0" fmla="*/ 1177312 w 1177564"/>
              <a:gd name="connsiteY0" fmla="*/ 248076 h 376491"/>
              <a:gd name="connsiteX1" fmla="*/ 916628 w 1177564"/>
              <a:gd name="connsiteY1" fmla="*/ 51560 h 376491"/>
              <a:gd name="connsiteX2" fmla="*/ 988817 w 1177564"/>
              <a:gd name="connsiteY2" fmla="*/ 123749 h 376491"/>
              <a:gd name="connsiteX3" fmla="*/ 659954 w 1177564"/>
              <a:gd name="connsiteY3" fmla="*/ 47549 h 376491"/>
              <a:gd name="connsiteX4" fmla="*/ 756207 w 1177564"/>
              <a:gd name="connsiteY4" fmla="*/ 39528 h 376491"/>
              <a:gd name="connsiteX5" fmla="*/ 262912 w 1177564"/>
              <a:gd name="connsiteY5" fmla="*/ 39528 h 376491"/>
              <a:gd name="connsiteX6" fmla="*/ 459428 w 1177564"/>
              <a:gd name="connsiteY6" fmla="*/ 7444 h 376491"/>
              <a:gd name="connsiteX7" fmla="*/ 2228 w 1177564"/>
              <a:gd name="connsiteY7" fmla="*/ 199949 h 376491"/>
              <a:gd name="connsiteX8" fmla="*/ 282965 w 1177564"/>
              <a:gd name="connsiteY8" fmla="*/ 111718 h 376491"/>
              <a:gd name="connsiteX9" fmla="*/ 238849 w 1177564"/>
              <a:gd name="connsiteY9" fmla="*/ 207970 h 376491"/>
              <a:gd name="connsiteX10" fmla="*/ 732144 w 1177564"/>
              <a:gd name="connsiteY10" fmla="*/ 119739 h 376491"/>
              <a:gd name="connsiteX11" fmla="*/ 363175 w 1177564"/>
              <a:gd name="connsiteY11" fmla="*/ 268128 h 376491"/>
              <a:gd name="connsiteX12" fmla="*/ 675996 w 1177564"/>
              <a:gd name="connsiteY12" fmla="*/ 195939 h 376491"/>
              <a:gd name="connsiteX13" fmla="*/ 623859 w 1177564"/>
              <a:gd name="connsiteY13" fmla="*/ 256097 h 376491"/>
              <a:gd name="connsiteX14" fmla="*/ 872512 w 1177564"/>
              <a:gd name="connsiteY14" fmla="*/ 183907 h 376491"/>
              <a:gd name="connsiteX15" fmla="*/ 924649 w 1177564"/>
              <a:gd name="connsiteY15" fmla="*/ 376413 h 376491"/>
              <a:gd name="connsiteX16" fmla="*/ 964754 w 1177564"/>
              <a:gd name="connsiteY16" fmla="*/ 207970 h 376491"/>
              <a:gd name="connsiteX17" fmla="*/ 1177312 w 1177564"/>
              <a:gd name="connsiteY17" fmla="*/ 248076 h 376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77564" h="376491">
                <a:moveTo>
                  <a:pt x="1177312" y="248076"/>
                </a:moveTo>
                <a:cubicBezTo>
                  <a:pt x="1169291" y="222008"/>
                  <a:pt x="948044" y="72281"/>
                  <a:pt x="916628" y="51560"/>
                </a:cubicBezTo>
                <a:cubicBezTo>
                  <a:pt x="885212" y="30839"/>
                  <a:pt x="1031596" y="124417"/>
                  <a:pt x="988817" y="123749"/>
                </a:cubicBezTo>
                <a:cubicBezTo>
                  <a:pt x="946038" y="123081"/>
                  <a:pt x="698722" y="61586"/>
                  <a:pt x="659954" y="47549"/>
                </a:cubicBezTo>
                <a:cubicBezTo>
                  <a:pt x="621186" y="33512"/>
                  <a:pt x="822381" y="40865"/>
                  <a:pt x="756207" y="39528"/>
                </a:cubicBezTo>
                <a:cubicBezTo>
                  <a:pt x="690033" y="38191"/>
                  <a:pt x="312375" y="44875"/>
                  <a:pt x="262912" y="39528"/>
                </a:cubicBezTo>
                <a:cubicBezTo>
                  <a:pt x="213449" y="34181"/>
                  <a:pt x="502875" y="-19293"/>
                  <a:pt x="459428" y="7444"/>
                </a:cubicBezTo>
                <a:cubicBezTo>
                  <a:pt x="415981" y="34181"/>
                  <a:pt x="31638" y="182570"/>
                  <a:pt x="2228" y="199949"/>
                </a:cubicBezTo>
                <a:cubicBezTo>
                  <a:pt x="-27182" y="217328"/>
                  <a:pt x="243528" y="110381"/>
                  <a:pt x="282965" y="111718"/>
                </a:cubicBezTo>
                <a:cubicBezTo>
                  <a:pt x="322402" y="113055"/>
                  <a:pt x="163986" y="206633"/>
                  <a:pt x="238849" y="207970"/>
                </a:cubicBezTo>
                <a:cubicBezTo>
                  <a:pt x="313712" y="209307"/>
                  <a:pt x="711423" y="109713"/>
                  <a:pt x="732144" y="119739"/>
                </a:cubicBezTo>
                <a:cubicBezTo>
                  <a:pt x="752865" y="129765"/>
                  <a:pt x="372533" y="255428"/>
                  <a:pt x="363175" y="268128"/>
                </a:cubicBezTo>
                <a:cubicBezTo>
                  <a:pt x="353817" y="280828"/>
                  <a:pt x="632549" y="197944"/>
                  <a:pt x="675996" y="195939"/>
                </a:cubicBezTo>
                <a:cubicBezTo>
                  <a:pt x="719443" y="193934"/>
                  <a:pt x="591106" y="258102"/>
                  <a:pt x="623859" y="256097"/>
                </a:cubicBezTo>
                <a:cubicBezTo>
                  <a:pt x="656612" y="254092"/>
                  <a:pt x="822380" y="163854"/>
                  <a:pt x="872512" y="183907"/>
                </a:cubicBezTo>
                <a:cubicBezTo>
                  <a:pt x="922644" y="203960"/>
                  <a:pt x="909275" y="372403"/>
                  <a:pt x="924649" y="376413"/>
                </a:cubicBezTo>
                <a:cubicBezTo>
                  <a:pt x="940023" y="380423"/>
                  <a:pt x="929996" y="230028"/>
                  <a:pt x="964754" y="207970"/>
                </a:cubicBezTo>
                <a:cubicBezTo>
                  <a:pt x="999512" y="185912"/>
                  <a:pt x="1185333" y="274144"/>
                  <a:pt x="1177312" y="248076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フリーフォーム 268">
            <a:extLst>
              <a:ext uri="{FF2B5EF4-FFF2-40B4-BE49-F238E27FC236}">
                <a16:creationId xmlns:a16="http://schemas.microsoft.com/office/drawing/2014/main" id="{0BEF46C9-957C-4BF4-BB8A-4F5F532330C8}"/>
              </a:ext>
            </a:extLst>
          </p:cNvPr>
          <p:cNvSpPr/>
          <p:nvPr/>
        </p:nvSpPr>
        <p:spPr>
          <a:xfrm>
            <a:off x="3064926" y="4681940"/>
            <a:ext cx="177903" cy="310452"/>
          </a:xfrm>
          <a:custGeom>
            <a:avLst/>
            <a:gdLst>
              <a:gd name="connsiteX0" fmla="*/ 177342 w 177903"/>
              <a:gd name="connsiteY0" fmla="*/ 592 h 310452"/>
              <a:gd name="connsiteX1" fmla="*/ 80208 w 177903"/>
              <a:gd name="connsiteY1" fmla="*/ 87678 h 310452"/>
              <a:gd name="connsiteX2" fmla="*/ 3171 w 177903"/>
              <a:gd name="connsiteY2" fmla="*/ 305392 h 310452"/>
              <a:gd name="connsiteX3" fmla="*/ 16569 w 177903"/>
              <a:gd name="connsiteY3" fmla="*/ 231704 h 310452"/>
              <a:gd name="connsiteX4" fmla="*/ 33316 w 177903"/>
              <a:gd name="connsiteY4" fmla="*/ 124522 h 310452"/>
              <a:gd name="connsiteX5" fmla="*/ 177342 w 177903"/>
              <a:gd name="connsiteY5" fmla="*/ 592 h 310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903" h="310452">
                <a:moveTo>
                  <a:pt x="177342" y="592"/>
                </a:moveTo>
                <a:cubicBezTo>
                  <a:pt x="185157" y="-5549"/>
                  <a:pt x="109236" y="36878"/>
                  <a:pt x="80208" y="87678"/>
                </a:cubicBezTo>
                <a:cubicBezTo>
                  <a:pt x="51180" y="138478"/>
                  <a:pt x="13777" y="281388"/>
                  <a:pt x="3171" y="305392"/>
                </a:cubicBezTo>
                <a:cubicBezTo>
                  <a:pt x="-7435" y="329396"/>
                  <a:pt x="11545" y="261849"/>
                  <a:pt x="16569" y="231704"/>
                </a:cubicBezTo>
                <a:cubicBezTo>
                  <a:pt x="21593" y="201559"/>
                  <a:pt x="8754" y="163041"/>
                  <a:pt x="33316" y="124522"/>
                </a:cubicBezTo>
                <a:cubicBezTo>
                  <a:pt x="57878" y="86003"/>
                  <a:pt x="169527" y="6733"/>
                  <a:pt x="177342" y="59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フリーフォーム 269">
            <a:extLst>
              <a:ext uri="{FF2B5EF4-FFF2-40B4-BE49-F238E27FC236}">
                <a16:creationId xmlns:a16="http://schemas.microsoft.com/office/drawing/2014/main" id="{F502940E-9529-28A6-75D5-DD3096187A75}"/>
              </a:ext>
            </a:extLst>
          </p:cNvPr>
          <p:cNvSpPr/>
          <p:nvPr/>
        </p:nvSpPr>
        <p:spPr>
          <a:xfrm>
            <a:off x="6041907" y="4616438"/>
            <a:ext cx="86381" cy="352174"/>
          </a:xfrm>
          <a:custGeom>
            <a:avLst/>
            <a:gdLst>
              <a:gd name="connsiteX0" fmla="*/ 69968 w 86381"/>
              <a:gd name="connsiteY0" fmla="*/ 12 h 352174"/>
              <a:gd name="connsiteX1" fmla="*/ 28693 w 86381"/>
              <a:gd name="connsiteY1" fmla="*/ 120662 h 352174"/>
              <a:gd name="connsiteX2" fmla="*/ 85843 w 86381"/>
              <a:gd name="connsiteY2" fmla="*/ 342912 h 352174"/>
              <a:gd name="connsiteX3" fmla="*/ 54093 w 86381"/>
              <a:gd name="connsiteY3" fmla="*/ 292112 h 352174"/>
              <a:gd name="connsiteX4" fmla="*/ 118 w 86381"/>
              <a:gd name="connsiteY4" fmla="*/ 127012 h 352174"/>
              <a:gd name="connsiteX5" fmla="*/ 69968 w 86381"/>
              <a:gd name="connsiteY5" fmla="*/ 12 h 352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381" h="352174">
                <a:moveTo>
                  <a:pt x="69968" y="12"/>
                </a:moveTo>
                <a:cubicBezTo>
                  <a:pt x="74730" y="-1046"/>
                  <a:pt x="26047" y="63512"/>
                  <a:pt x="28693" y="120662"/>
                </a:cubicBezTo>
                <a:cubicBezTo>
                  <a:pt x="31339" y="177812"/>
                  <a:pt x="81610" y="314337"/>
                  <a:pt x="85843" y="342912"/>
                </a:cubicBezTo>
                <a:cubicBezTo>
                  <a:pt x="90076" y="371487"/>
                  <a:pt x="68380" y="328095"/>
                  <a:pt x="54093" y="292112"/>
                </a:cubicBezTo>
                <a:cubicBezTo>
                  <a:pt x="39806" y="256129"/>
                  <a:pt x="-2528" y="171991"/>
                  <a:pt x="118" y="127012"/>
                </a:cubicBezTo>
                <a:cubicBezTo>
                  <a:pt x="2764" y="82033"/>
                  <a:pt x="65206" y="1070"/>
                  <a:pt x="69968" y="1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フリーフォーム 270">
            <a:extLst>
              <a:ext uri="{FF2B5EF4-FFF2-40B4-BE49-F238E27FC236}">
                <a16:creationId xmlns:a16="http://schemas.microsoft.com/office/drawing/2014/main" id="{88204B1A-5B3B-CF40-5A52-9E4DF3314978}"/>
              </a:ext>
            </a:extLst>
          </p:cNvPr>
          <p:cNvSpPr/>
          <p:nvPr/>
        </p:nvSpPr>
        <p:spPr>
          <a:xfrm>
            <a:off x="6013017" y="5079801"/>
            <a:ext cx="171885" cy="379013"/>
          </a:xfrm>
          <a:custGeom>
            <a:avLst/>
            <a:gdLst>
              <a:gd name="connsiteX0" fmla="*/ 171883 w 171885"/>
              <a:gd name="connsiteY0" fmla="*/ 199 h 379013"/>
              <a:gd name="connsiteX1" fmla="*/ 73458 w 171885"/>
              <a:gd name="connsiteY1" fmla="*/ 149424 h 379013"/>
              <a:gd name="connsiteX2" fmla="*/ 3608 w 171885"/>
              <a:gd name="connsiteY2" fmla="*/ 374849 h 379013"/>
              <a:gd name="connsiteX3" fmla="*/ 16308 w 171885"/>
              <a:gd name="connsiteY3" fmla="*/ 282774 h 379013"/>
              <a:gd name="connsiteX4" fmla="*/ 70283 w 171885"/>
              <a:gd name="connsiteY4" fmla="*/ 120849 h 379013"/>
              <a:gd name="connsiteX5" fmla="*/ 171883 w 171885"/>
              <a:gd name="connsiteY5" fmla="*/ 199 h 379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885" h="379013">
                <a:moveTo>
                  <a:pt x="171883" y="199"/>
                </a:moveTo>
                <a:cubicBezTo>
                  <a:pt x="172412" y="4962"/>
                  <a:pt x="101504" y="86982"/>
                  <a:pt x="73458" y="149424"/>
                </a:cubicBezTo>
                <a:cubicBezTo>
                  <a:pt x="45412" y="211866"/>
                  <a:pt x="13133" y="352624"/>
                  <a:pt x="3608" y="374849"/>
                </a:cubicBezTo>
                <a:cubicBezTo>
                  <a:pt x="-5917" y="397074"/>
                  <a:pt x="5196" y="325107"/>
                  <a:pt x="16308" y="282774"/>
                </a:cubicBezTo>
                <a:cubicBezTo>
                  <a:pt x="27420" y="240441"/>
                  <a:pt x="45941" y="164770"/>
                  <a:pt x="70283" y="120849"/>
                </a:cubicBezTo>
                <a:cubicBezTo>
                  <a:pt x="94625" y="76928"/>
                  <a:pt x="171354" y="-4564"/>
                  <a:pt x="171883" y="19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フリーフォーム 271">
            <a:extLst>
              <a:ext uri="{FF2B5EF4-FFF2-40B4-BE49-F238E27FC236}">
                <a16:creationId xmlns:a16="http://schemas.microsoft.com/office/drawing/2014/main" id="{C17171DD-D44A-A083-4916-3908CEDFEE88}"/>
              </a:ext>
            </a:extLst>
          </p:cNvPr>
          <p:cNvSpPr/>
          <p:nvPr/>
        </p:nvSpPr>
        <p:spPr>
          <a:xfrm>
            <a:off x="3701898" y="4767860"/>
            <a:ext cx="263502" cy="51123"/>
          </a:xfrm>
          <a:custGeom>
            <a:avLst/>
            <a:gdLst>
              <a:gd name="connsiteX0" fmla="*/ 152 w 263502"/>
              <a:gd name="connsiteY0" fmla="*/ 16865 h 51123"/>
              <a:gd name="connsiteX1" fmla="*/ 123977 w 263502"/>
              <a:gd name="connsiteY1" fmla="*/ 990 h 51123"/>
              <a:gd name="connsiteX2" fmla="*/ 260502 w 263502"/>
              <a:gd name="connsiteY2" fmla="*/ 48615 h 51123"/>
              <a:gd name="connsiteX3" fmla="*/ 212877 w 263502"/>
              <a:gd name="connsiteY3" fmla="*/ 42265 h 51123"/>
              <a:gd name="connsiteX4" fmla="*/ 149377 w 263502"/>
              <a:gd name="connsiteY4" fmla="*/ 23215 h 51123"/>
              <a:gd name="connsiteX5" fmla="*/ 152 w 263502"/>
              <a:gd name="connsiteY5" fmla="*/ 16865 h 51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502" h="51123">
                <a:moveTo>
                  <a:pt x="152" y="16865"/>
                </a:moveTo>
                <a:cubicBezTo>
                  <a:pt x="-4081" y="13161"/>
                  <a:pt x="80585" y="-4302"/>
                  <a:pt x="123977" y="990"/>
                </a:cubicBezTo>
                <a:cubicBezTo>
                  <a:pt x="167369" y="6282"/>
                  <a:pt x="245685" y="41736"/>
                  <a:pt x="260502" y="48615"/>
                </a:cubicBezTo>
                <a:cubicBezTo>
                  <a:pt x="275319" y="55494"/>
                  <a:pt x="231398" y="46498"/>
                  <a:pt x="212877" y="42265"/>
                </a:cubicBezTo>
                <a:cubicBezTo>
                  <a:pt x="194356" y="38032"/>
                  <a:pt x="180598" y="29036"/>
                  <a:pt x="149377" y="23215"/>
                </a:cubicBezTo>
                <a:cubicBezTo>
                  <a:pt x="118156" y="17394"/>
                  <a:pt x="4385" y="20569"/>
                  <a:pt x="152" y="1686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3" name="フリーフォーム 272">
            <a:extLst>
              <a:ext uri="{FF2B5EF4-FFF2-40B4-BE49-F238E27FC236}">
                <a16:creationId xmlns:a16="http://schemas.microsoft.com/office/drawing/2014/main" id="{64723CFD-9022-82A5-1663-4502AB547B28}"/>
              </a:ext>
            </a:extLst>
          </p:cNvPr>
          <p:cNvSpPr/>
          <p:nvPr/>
        </p:nvSpPr>
        <p:spPr>
          <a:xfrm>
            <a:off x="7070083" y="9515290"/>
            <a:ext cx="1026256" cy="214561"/>
          </a:xfrm>
          <a:custGeom>
            <a:avLst/>
            <a:gdLst>
              <a:gd name="connsiteX0" fmla="*/ 257 w 1026256"/>
              <a:gd name="connsiteY0" fmla="*/ 214079 h 214561"/>
              <a:gd name="connsiteX1" fmla="*/ 436414 w 1026256"/>
              <a:gd name="connsiteY1" fmla="*/ 106953 h 214561"/>
              <a:gd name="connsiteX2" fmla="*/ 673622 w 1026256"/>
              <a:gd name="connsiteY2" fmla="*/ 38086 h 214561"/>
              <a:gd name="connsiteX3" fmla="*/ 1025609 w 1026256"/>
              <a:gd name="connsiteY3" fmla="*/ 3652 h 214561"/>
              <a:gd name="connsiteX4" fmla="*/ 753967 w 1026256"/>
              <a:gd name="connsiteY4" fmla="*/ 7478 h 214561"/>
              <a:gd name="connsiteX5" fmla="*/ 501455 w 1026256"/>
              <a:gd name="connsiteY5" fmla="*/ 61041 h 214561"/>
              <a:gd name="connsiteX6" fmla="*/ 257 w 1026256"/>
              <a:gd name="connsiteY6" fmla="*/ 214079 h 214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6256" h="214561">
                <a:moveTo>
                  <a:pt x="257" y="214079"/>
                </a:moveTo>
                <a:cubicBezTo>
                  <a:pt x="-10583" y="221731"/>
                  <a:pt x="324187" y="136285"/>
                  <a:pt x="436414" y="106953"/>
                </a:cubicBezTo>
                <a:cubicBezTo>
                  <a:pt x="548641" y="77621"/>
                  <a:pt x="575423" y="55303"/>
                  <a:pt x="673622" y="38086"/>
                </a:cubicBezTo>
                <a:cubicBezTo>
                  <a:pt x="771821" y="20869"/>
                  <a:pt x="1012218" y="8753"/>
                  <a:pt x="1025609" y="3652"/>
                </a:cubicBezTo>
                <a:cubicBezTo>
                  <a:pt x="1039000" y="-1449"/>
                  <a:pt x="841326" y="-2087"/>
                  <a:pt x="753967" y="7478"/>
                </a:cubicBezTo>
                <a:cubicBezTo>
                  <a:pt x="666608" y="17043"/>
                  <a:pt x="620697" y="27245"/>
                  <a:pt x="501455" y="61041"/>
                </a:cubicBezTo>
                <a:cubicBezTo>
                  <a:pt x="382213" y="94837"/>
                  <a:pt x="11097" y="206427"/>
                  <a:pt x="257" y="21407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フリーフォーム 273">
            <a:extLst>
              <a:ext uri="{FF2B5EF4-FFF2-40B4-BE49-F238E27FC236}">
                <a16:creationId xmlns:a16="http://schemas.microsoft.com/office/drawing/2014/main" id="{938CC879-CE8B-BAAE-8C1D-777DE2732C29}"/>
              </a:ext>
            </a:extLst>
          </p:cNvPr>
          <p:cNvSpPr/>
          <p:nvPr/>
        </p:nvSpPr>
        <p:spPr>
          <a:xfrm>
            <a:off x="7263590" y="9544405"/>
            <a:ext cx="564448" cy="215941"/>
          </a:xfrm>
          <a:custGeom>
            <a:avLst/>
            <a:gdLst>
              <a:gd name="connsiteX0" fmla="*/ 1873 w 564448"/>
              <a:gd name="connsiteY0" fmla="*/ 215572 h 215941"/>
              <a:gd name="connsiteX1" fmla="*/ 327078 w 564448"/>
              <a:gd name="connsiteY1" fmla="*/ 77838 h 215941"/>
              <a:gd name="connsiteX2" fmla="*/ 564286 w 564448"/>
              <a:gd name="connsiteY2" fmla="*/ 1319 h 215941"/>
              <a:gd name="connsiteX3" fmla="*/ 361511 w 564448"/>
              <a:gd name="connsiteY3" fmla="*/ 35752 h 215941"/>
              <a:gd name="connsiteX4" fmla="*/ 200822 w 564448"/>
              <a:gd name="connsiteY4" fmla="*/ 116097 h 215941"/>
              <a:gd name="connsiteX5" fmla="*/ 1873 w 564448"/>
              <a:gd name="connsiteY5" fmla="*/ 215572 h 215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4448" h="215941">
                <a:moveTo>
                  <a:pt x="1873" y="215572"/>
                </a:moveTo>
                <a:cubicBezTo>
                  <a:pt x="22916" y="209196"/>
                  <a:pt x="233343" y="113547"/>
                  <a:pt x="327078" y="77838"/>
                </a:cubicBezTo>
                <a:cubicBezTo>
                  <a:pt x="420813" y="42129"/>
                  <a:pt x="558547" y="8333"/>
                  <a:pt x="564286" y="1319"/>
                </a:cubicBezTo>
                <a:cubicBezTo>
                  <a:pt x="570025" y="-5695"/>
                  <a:pt x="422088" y="16622"/>
                  <a:pt x="361511" y="35752"/>
                </a:cubicBezTo>
                <a:cubicBezTo>
                  <a:pt x="300934" y="54882"/>
                  <a:pt x="258849" y="88040"/>
                  <a:pt x="200822" y="116097"/>
                </a:cubicBezTo>
                <a:cubicBezTo>
                  <a:pt x="142795" y="144154"/>
                  <a:pt x="-19170" y="221948"/>
                  <a:pt x="1873" y="21557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フリーフォーム 274">
            <a:extLst>
              <a:ext uri="{FF2B5EF4-FFF2-40B4-BE49-F238E27FC236}">
                <a16:creationId xmlns:a16="http://schemas.microsoft.com/office/drawing/2014/main" id="{BD86FF10-13DF-5E8A-2EBC-BE7526A38E63}"/>
              </a:ext>
            </a:extLst>
          </p:cNvPr>
          <p:cNvSpPr/>
          <p:nvPr/>
        </p:nvSpPr>
        <p:spPr>
          <a:xfrm>
            <a:off x="7631444" y="9591635"/>
            <a:ext cx="123784" cy="135665"/>
          </a:xfrm>
          <a:custGeom>
            <a:avLst/>
            <a:gdLst>
              <a:gd name="connsiteX0" fmla="*/ 123739 w 123784"/>
              <a:gd name="connsiteY0" fmla="*/ 0 h 135665"/>
              <a:gd name="connsiteX1" fmla="*/ 16613 w 123784"/>
              <a:gd name="connsiteY1" fmla="*/ 65041 h 135665"/>
              <a:gd name="connsiteX2" fmla="*/ 93132 w 123784"/>
              <a:gd name="connsiteY2" fmla="*/ 133908 h 135665"/>
              <a:gd name="connsiteX3" fmla="*/ 58698 w 123784"/>
              <a:gd name="connsiteY3" fmla="*/ 110952 h 135665"/>
              <a:gd name="connsiteX4" fmla="*/ 1309 w 123784"/>
              <a:gd name="connsiteY4" fmla="*/ 65041 h 135665"/>
              <a:gd name="connsiteX5" fmla="*/ 123739 w 123784"/>
              <a:gd name="connsiteY5" fmla="*/ 0 h 135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784" h="135665">
                <a:moveTo>
                  <a:pt x="123739" y="0"/>
                </a:moveTo>
                <a:cubicBezTo>
                  <a:pt x="126290" y="0"/>
                  <a:pt x="21714" y="42723"/>
                  <a:pt x="16613" y="65041"/>
                </a:cubicBezTo>
                <a:cubicBezTo>
                  <a:pt x="11512" y="87359"/>
                  <a:pt x="86118" y="126256"/>
                  <a:pt x="93132" y="133908"/>
                </a:cubicBezTo>
                <a:cubicBezTo>
                  <a:pt x="100146" y="141560"/>
                  <a:pt x="74002" y="122430"/>
                  <a:pt x="58698" y="110952"/>
                </a:cubicBezTo>
                <a:cubicBezTo>
                  <a:pt x="43394" y="99474"/>
                  <a:pt x="-8894" y="82895"/>
                  <a:pt x="1309" y="65041"/>
                </a:cubicBezTo>
                <a:cubicBezTo>
                  <a:pt x="11511" y="47187"/>
                  <a:pt x="121188" y="0"/>
                  <a:pt x="123739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" name="フリーフォーム 275">
            <a:extLst>
              <a:ext uri="{FF2B5EF4-FFF2-40B4-BE49-F238E27FC236}">
                <a16:creationId xmlns:a16="http://schemas.microsoft.com/office/drawing/2014/main" id="{2B1B973F-37CB-605D-E391-5DD32A41ABD9}"/>
              </a:ext>
            </a:extLst>
          </p:cNvPr>
          <p:cNvSpPr/>
          <p:nvPr/>
        </p:nvSpPr>
        <p:spPr>
          <a:xfrm>
            <a:off x="7774311" y="9556841"/>
            <a:ext cx="131527" cy="113884"/>
          </a:xfrm>
          <a:custGeom>
            <a:avLst/>
            <a:gdLst>
              <a:gd name="connsiteX0" fmla="*/ 118606 w 131527"/>
              <a:gd name="connsiteY0" fmla="*/ 361 h 113884"/>
              <a:gd name="connsiteX1" fmla="*/ 45913 w 131527"/>
              <a:gd name="connsiteY1" fmla="*/ 42446 h 113884"/>
              <a:gd name="connsiteX2" fmla="*/ 130084 w 131527"/>
              <a:gd name="connsiteY2" fmla="*/ 111313 h 113884"/>
              <a:gd name="connsiteX3" fmla="*/ 91825 w 131527"/>
              <a:gd name="connsiteY3" fmla="*/ 96009 h 113884"/>
              <a:gd name="connsiteX4" fmla="*/ 2 w 131527"/>
              <a:gd name="connsiteY4" fmla="*/ 65402 h 113884"/>
              <a:gd name="connsiteX5" fmla="*/ 118606 w 131527"/>
              <a:gd name="connsiteY5" fmla="*/ 361 h 113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527" h="113884">
                <a:moveTo>
                  <a:pt x="118606" y="361"/>
                </a:moveTo>
                <a:cubicBezTo>
                  <a:pt x="126258" y="-3465"/>
                  <a:pt x="44000" y="23954"/>
                  <a:pt x="45913" y="42446"/>
                </a:cubicBezTo>
                <a:cubicBezTo>
                  <a:pt x="47826" y="60938"/>
                  <a:pt x="122432" y="102386"/>
                  <a:pt x="130084" y="111313"/>
                </a:cubicBezTo>
                <a:cubicBezTo>
                  <a:pt x="137736" y="120240"/>
                  <a:pt x="113505" y="103661"/>
                  <a:pt x="91825" y="96009"/>
                </a:cubicBezTo>
                <a:cubicBezTo>
                  <a:pt x="70145" y="88357"/>
                  <a:pt x="640" y="78155"/>
                  <a:pt x="2" y="65402"/>
                </a:cubicBezTo>
                <a:cubicBezTo>
                  <a:pt x="-636" y="52649"/>
                  <a:pt x="110954" y="4187"/>
                  <a:pt x="118606" y="36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8" name="フリーフォーム 277">
            <a:extLst>
              <a:ext uri="{FF2B5EF4-FFF2-40B4-BE49-F238E27FC236}">
                <a16:creationId xmlns:a16="http://schemas.microsoft.com/office/drawing/2014/main" id="{A5C7AF11-3443-6D56-DAF8-8F1A01E25B57}"/>
              </a:ext>
            </a:extLst>
          </p:cNvPr>
          <p:cNvSpPr/>
          <p:nvPr/>
        </p:nvSpPr>
        <p:spPr>
          <a:xfrm>
            <a:off x="7816846" y="9448750"/>
            <a:ext cx="717563" cy="260407"/>
          </a:xfrm>
          <a:custGeom>
            <a:avLst/>
            <a:gdLst>
              <a:gd name="connsiteX0" fmla="*/ 4 w 717563"/>
              <a:gd name="connsiteY0" fmla="*/ 260400 h 260407"/>
              <a:gd name="connsiteX1" fmla="*/ 266704 w 717563"/>
              <a:gd name="connsiteY1" fmla="*/ 101650 h 260407"/>
              <a:gd name="connsiteX2" fmla="*/ 415929 w 717563"/>
              <a:gd name="connsiteY2" fmla="*/ 31800 h 260407"/>
              <a:gd name="connsiteX3" fmla="*/ 571504 w 717563"/>
              <a:gd name="connsiteY3" fmla="*/ 50 h 260407"/>
              <a:gd name="connsiteX4" fmla="*/ 717554 w 717563"/>
              <a:gd name="connsiteY4" fmla="*/ 38150 h 260407"/>
              <a:gd name="connsiteX5" fmla="*/ 577854 w 717563"/>
              <a:gd name="connsiteY5" fmla="*/ 50 h 260407"/>
              <a:gd name="connsiteX6" fmla="*/ 406404 w 717563"/>
              <a:gd name="connsiteY6" fmla="*/ 47675 h 260407"/>
              <a:gd name="connsiteX7" fmla="*/ 273054 w 717563"/>
              <a:gd name="connsiteY7" fmla="*/ 108000 h 260407"/>
              <a:gd name="connsiteX8" fmla="*/ 4 w 717563"/>
              <a:gd name="connsiteY8" fmla="*/ 260400 h 26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7563" h="260407">
                <a:moveTo>
                  <a:pt x="4" y="260400"/>
                </a:moveTo>
                <a:cubicBezTo>
                  <a:pt x="-1054" y="259342"/>
                  <a:pt x="197383" y="139750"/>
                  <a:pt x="266704" y="101650"/>
                </a:cubicBezTo>
                <a:cubicBezTo>
                  <a:pt x="336025" y="63550"/>
                  <a:pt x="365129" y="48733"/>
                  <a:pt x="415929" y="31800"/>
                </a:cubicBezTo>
                <a:cubicBezTo>
                  <a:pt x="466729" y="14867"/>
                  <a:pt x="521233" y="-1008"/>
                  <a:pt x="571504" y="50"/>
                </a:cubicBezTo>
                <a:cubicBezTo>
                  <a:pt x="621775" y="1108"/>
                  <a:pt x="716496" y="38150"/>
                  <a:pt x="717554" y="38150"/>
                </a:cubicBezTo>
                <a:cubicBezTo>
                  <a:pt x="718612" y="38150"/>
                  <a:pt x="629712" y="-1538"/>
                  <a:pt x="577854" y="50"/>
                </a:cubicBezTo>
                <a:cubicBezTo>
                  <a:pt x="525996" y="1637"/>
                  <a:pt x="457204" y="29683"/>
                  <a:pt x="406404" y="47675"/>
                </a:cubicBezTo>
                <a:cubicBezTo>
                  <a:pt x="355604" y="65667"/>
                  <a:pt x="338671" y="73604"/>
                  <a:pt x="273054" y="108000"/>
                </a:cubicBezTo>
                <a:cubicBezTo>
                  <a:pt x="207437" y="142396"/>
                  <a:pt x="1062" y="261458"/>
                  <a:pt x="4" y="26040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9" name="フリーフォーム 278">
            <a:extLst>
              <a:ext uri="{FF2B5EF4-FFF2-40B4-BE49-F238E27FC236}">
                <a16:creationId xmlns:a16="http://schemas.microsoft.com/office/drawing/2014/main" id="{B6C3BC4B-611B-217C-F486-80D9204E1287}"/>
              </a:ext>
            </a:extLst>
          </p:cNvPr>
          <p:cNvSpPr/>
          <p:nvPr/>
        </p:nvSpPr>
        <p:spPr>
          <a:xfrm>
            <a:off x="7940522" y="9464580"/>
            <a:ext cx="499951" cy="241395"/>
          </a:xfrm>
          <a:custGeom>
            <a:avLst/>
            <a:gdLst>
              <a:gd name="connsiteX0" fmla="*/ 153 w 499951"/>
              <a:gd name="connsiteY0" fmla="*/ 241395 h 241395"/>
              <a:gd name="connsiteX1" fmla="*/ 270028 w 499951"/>
              <a:gd name="connsiteY1" fmla="*/ 54070 h 241395"/>
              <a:gd name="connsiteX2" fmla="*/ 384328 w 499951"/>
              <a:gd name="connsiteY2" fmla="*/ 15970 h 241395"/>
              <a:gd name="connsiteX3" fmla="*/ 498628 w 499951"/>
              <a:gd name="connsiteY3" fmla="*/ 95 h 241395"/>
              <a:gd name="connsiteX4" fmla="*/ 304953 w 499951"/>
              <a:gd name="connsiteY4" fmla="*/ 22320 h 241395"/>
              <a:gd name="connsiteX5" fmla="*/ 231928 w 499951"/>
              <a:gd name="connsiteY5" fmla="*/ 54070 h 241395"/>
              <a:gd name="connsiteX6" fmla="*/ 153 w 499951"/>
              <a:gd name="connsiteY6" fmla="*/ 241395 h 24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951" h="241395">
                <a:moveTo>
                  <a:pt x="153" y="241395"/>
                </a:moveTo>
                <a:cubicBezTo>
                  <a:pt x="6503" y="241395"/>
                  <a:pt x="205999" y="91641"/>
                  <a:pt x="270028" y="54070"/>
                </a:cubicBezTo>
                <a:cubicBezTo>
                  <a:pt x="334057" y="16499"/>
                  <a:pt x="346228" y="24966"/>
                  <a:pt x="384328" y="15970"/>
                </a:cubicBezTo>
                <a:cubicBezTo>
                  <a:pt x="422428" y="6974"/>
                  <a:pt x="511857" y="-963"/>
                  <a:pt x="498628" y="95"/>
                </a:cubicBezTo>
                <a:cubicBezTo>
                  <a:pt x="485399" y="1153"/>
                  <a:pt x="349403" y="13324"/>
                  <a:pt x="304953" y="22320"/>
                </a:cubicBezTo>
                <a:cubicBezTo>
                  <a:pt x="260503" y="31316"/>
                  <a:pt x="276907" y="19674"/>
                  <a:pt x="231928" y="54070"/>
                </a:cubicBezTo>
                <a:cubicBezTo>
                  <a:pt x="186949" y="88466"/>
                  <a:pt x="-6197" y="241395"/>
                  <a:pt x="153" y="24139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フリーフォーム 279">
            <a:extLst>
              <a:ext uri="{FF2B5EF4-FFF2-40B4-BE49-F238E27FC236}">
                <a16:creationId xmlns:a16="http://schemas.microsoft.com/office/drawing/2014/main" id="{0119B19A-EB81-9D37-44A5-73257C43A19E}"/>
              </a:ext>
            </a:extLst>
          </p:cNvPr>
          <p:cNvSpPr/>
          <p:nvPr/>
        </p:nvSpPr>
        <p:spPr>
          <a:xfrm>
            <a:off x="8422349" y="9496208"/>
            <a:ext cx="118608" cy="463205"/>
          </a:xfrm>
          <a:custGeom>
            <a:avLst/>
            <a:gdLst>
              <a:gd name="connsiteX0" fmla="*/ 118401 w 118608"/>
              <a:gd name="connsiteY0" fmla="*/ 217 h 463205"/>
              <a:gd name="connsiteX1" fmla="*/ 32676 w 118608"/>
              <a:gd name="connsiteY1" fmla="*/ 79592 h 463205"/>
              <a:gd name="connsiteX2" fmla="*/ 48551 w 118608"/>
              <a:gd name="connsiteY2" fmla="*/ 149442 h 463205"/>
              <a:gd name="connsiteX3" fmla="*/ 39026 w 118608"/>
              <a:gd name="connsiteY3" fmla="*/ 454242 h 463205"/>
              <a:gd name="connsiteX4" fmla="*/ 35851 w 118608"/>
              <a:gd name="connsiteY4" fmla="*/ 358992 h 463205"/>
              <a:gd name="connsiteX5" fmla="*/ 26326 w 118608"/>
              <a:gd name="connsiteY5" fmla="*/ 120867 h 463205"/>
              <a:gd name="connsiteX6" fmla="*/ 4101 w 118608"/>
              <a:gd name="connsiteY6" fmla="*/ 104992 h 463205"/>
              <a:gd name="connsiteX7" fmla="*/ 118401 w 118608"/>
              <a:gd name="connsiteY7" fmla="*/ 217 h 463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608" h="463205">
                <a:moveTo>
                  <a:pt x="118401" y="217"/>
                </a:moveTo>
                <a:cubicBezTo>
                  <a:pt x="123163" y="-4016"/>
                  <a:pt x="44318" y="54721"/>
                  <a:pt x="32676" y="79592"/>
                </a:cubicBezTo>
                <a:cubicBezTo>
                  <a:pt x="21034" y="104463"/>
                  <a:pt x="47493" y="87000"/>
                  <a:pt x="48551" y="149442"/>
                </a:cubicBezTo>
                <a:cubicBezTo>
                  <a:pt x="49609" y="211884"/>
                  <a:pt x="41143" y="419317"/>
                  <a:pt x="39026" y="454242"/>
                </a:cubicBezTo>
                <a:cubicBezTo>
                  <a:pt x="36909" y="489167"/>
                  <a:pt x="37968" y="414554"/>
                  <a:pt x="35851" y="358992"/>
                </a:cubicBezTo>
                <a:cubicBezTo>
                  <a:pt x="33734" y="303430"/>
                  <a:pt x="31618" y="163200"/>
                  <a:pt x="26326" y="120867"/>
                </a:cubicBezTo>
                <a:cubicBezTo>
                  <a:pt x="21034" y="78534"/>
                  <a:pt x="-11245" y="120338"/>
                  <a:pt x="4101" y="104992"/>
                </a:cubicBezTo>
                <a:cubicBezTo>
                  <a:pt x="19447" y="89646"/>
                  <a:pt x="113639" y="4450"/>
                  <a:pt x="118401" y="21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フリーフォーム 280">
            <a:extLst>
              <a:ext uri="{FF2B5EF4-FFF2-40B4-BE49-F238E27FC236}">
                <a16:creationId xmlns:a16="http://schemas.microsoft.com/office/drawing/2014/main" id="{E2439EDD-1154-DE8D-21C5-4A84B7100D3F}"/>
              </a:ext>
            </a:extLst>
          </p:cNvPr>
          <p:cNvSpPr/>
          <p:nvPr/>
        </p:nvSpPr>
        <p:spPr>
          <a:xfrm>
            <a:off x="8616524" y="9530512"/>
            <a:ext cx="914854" cy="1257529"/>
          </a:xfrm>
          <a:custGeom>
            <a:avLst/>
            <a:gdLst>
              <a:gd name="connsiteX0" fmla="*/ 426 w 914854"/>
              <a:gd name="connsiteY0" fmla="*/ 7188 h 1257529"/>
              <a:gd name="connsiteX1" fmla="*/ 98851 w 914854"/>
              <a:gd name="connsiteY1" fmla="*/ 92913 h 1257529"/>
              <a:gd name="connsiteX2" fmla="*/ 387776 w 914854"/>
              <a:gd name="connsiteY2" fmla="*/ 524713 h 1257529"/>
              <a:gd name="connsiteX3" fmla="*/ 876726 w 914854"/>
              <a:gd name="connsiteY3" fmla="*/ 1197813 h 1257529"/>
              <a:gd name="connsiteX4" fmla="*/ 819576 w 914854"/>
              <a:gd name="connsiteY4" fmla="*/ 1143838 h 1257529"/>
              <a:gd name="connsiteX5" fmla="*/ 317926 w 914854"/>
              <a:gd name="connsiteY5" fmla="*/ 486613 h 1257529"/>
              <a:gd name="connsiteX6" fmla="*/ 73451 w 914854"/>
              <a:gd name="connsiteY6" fmla="*/ 57988 h 1257529"/>
              <a:gd name="connsiteX7" fmla="*/ 426 w 914854"/>
              <a:gd name="connsiteY7" fmla="*/ 7188 h 1257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854" h="1257529">
                <a:moveTo>
                  <a:pt x="426" y="7188"/>
                </a:moveTo>
                <a:cubicBezTo>
                  <a:pt x="4659" y="13009"/>
                  <a:pt x="34293" y="6659"/>
                  <a:pt x="98851" y="92913"/>
                </a:cubicBezTo>
                <a:cubicBezTo>
                  <a:pt x="163409" y="179167"/>
                  <a:pt x="258130" y="340563"/>
                  <a:pt x="387776" y="524713"/>
                </a:cubicBezTo>
                <a:cubicBezTo>
                  <a:pt x="517422" y="708863"/>
                  <a:pt x="804759" y="1094626"/>
                  <a:pt x="876726" y="1197813"/>
                </a:cubicBezTo>
                <a:cubicBezTo>
                  <a:pt x="948693" y="1301001"/>
                  <a:pt x="912709" y="1262371"/>
                  <a:pt x="819576" y="1143838"/>
                </a:cubicBezTo>
                <a:cubicBezTo>
                  <a:pt x="726443" y="1025305"/>
                  <a:pt x="442280" y="667588"/>
                  <a:pt x="317926" y="486613"/>
                </a:cubicBezTo>
                <a:cubicBezTo>
                  <a:pt x="193572" y="305638"/>
                  <a:pt x="123193" y="136305"/>
                  <a:pt x="73451" y="57988"/>
                </a:cubicBezTo>
                <a:cubicBezTo>
                  <a:pt x="23709" y="-20329"/>
                  <a:pt x="-3807" y="1367"/>
                  <a:pt x="426" y="718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フリーフォーム 281">
            <a:extLst>
              <a:ext uri="{FF2B5EF4-FFF2-40B4-BE49-F238E27FC236}">
                <a16:creationId xmlns:a16="http://schemas.microsoft.com/office/drawing/2014/main" id="{CF38C704-A8ED-F562-805C-1549C665AB85}"/>
              </a:ext>
            </a:extLst>
          </p:cNvPr>
          <p:cNvSpPr/>
          <p:nvPr/>
        </p:nvSpPr>
        <p:spPr>
          <a:xfrm>
            <a:off x="8496252" y="9540819"/>
            <a:ext cx="258679" cy="335343"/>
          </a:xfrm>
          <a:custGeom>
            <a:avLst/>
            <a:gdLst>
              <a:gd name="connsiteX0" fmla="*/ 48 w 258679"/>
              <a:gd name="connsiteY0" fmla="*/ 56 h 335343"/>
              <a:gd name="connsiteX1" fmla="*/ 203248 w 258679"/>
              <a:gd name="connsiteY1" fmla="*/ 111181 h 335343"/>
              <a:gd name="connsiteX2" fmla="*/ 257223 w 258679"/>
              <a:gd name="connsiteY2" fmla="*/ 330256 h 335343"/>
              <a:gd name="connsiteX3" fmla="*/ 238173 w 258679"/>
              <a:gd name="connsiteY3" fmla="*/ 254056 h 335343"/>
              <a:gd name="connsiteX4" fmla="*/ 184198 w 258679"/>
              <a:gd name="connsiteY4" fmla="*/ 123881 h 335343"/>
              <a:gd name="connsiteX5" fmla="*/ 48 w 258679"/>
              <a:gd name="connsiteY5" fmla="*/ 56 h 335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8679" h="335343">
                <a:moveTo>
                  <a:pt x="48" y="56"/>
                </a:moveTo>
                <a:cubicBezTo>
                  <a:pt x="3223" y="-2061"/>
                  <a:pt x="160386" y="56148"/>
                  <a:pt x="203248" y="111181"/>
                </a:cubicBezTo>
                <a:cubicBezTo>
                  <a:pt x="246111" y="166214"/>
                  <a:pt x="251402" y="306443"/>
                  <a:pt x="257223" y="330256"/>
                </a:cubicBezTo>
                <a:cubicBezTo>
                  <a:pt x="263044" y="354069"/>
                  <a:pt x="250344" y="288452"/>
                  <a:pt x="238173" y="254056"/>
                </a:cubicBezTo>
                <a:cubicBezTo>
                  <a:pt x="226002" y="219660"/>
                  <a:pt x="218065" y="164098"/>
                  <a:pt x="184198" y="123881"/>
                </a:cubicBezTo>
                <a:cubicBezTo>
                  <a:pt x="150331" y="83664"/>
                  <a:pt x="-3127" y="2173"/>
                  <a:pt x="48" y="5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フリーフォーム 282">
            <a:extLst>
              <a:ext uri="{FF2B5EF4-FFF2-40B4-BE49-F238E27FC236}">
                <a16:creationId xmlns:a16="http://schemas.microsoft.com/office/drawing/2014/main" id="{56E57634-E4DD-2C93-7997-2847ED8533C5}"/>
              </a:ext>
            </a:extLst>
          </p:cNvPr>
          <p:cNvSpPr/>
          <p:nvPr/>
        </p:nvSpPr>
        <p:spPr>
          <a:xfrm>
            <a:off x="8635839" y="9735214"/>
            <a:ext cx="151262" cy="1168511"/>
          </a:xfrm>
          <a:custGeom>
            <a:avLst/>
            <a:gdLst>
              <a:gd name="connsiteX0" fmla="*/ 161 w 151262"/>
              <a:gd name="connsiteY0" fmla="*/ 2511 h 1168511"/>
              <a:gd name="connsiteX1" fmla="*/ 114461 w 151262"/>
              <a:gd name="connsiteY1" fmla="*/ 193011 h 1168511"/>
              <a:gd name="connsiteX2" fmla="*/ 63661 w 151262"/>
              <a:gd name="connsiteY2" fmla="*/ 427961 h 1168511"/>
              <a:gd name="connsiteX3" fmla="*/ 63661 w 151262"/>
              <a:gd name="connsiteY3" fmla="*/ 688311 h 1168511"/>
              <a:gd name="connsiteX4" fmla="*/ 149386 w 151262"/>
              <a:gd name="connsiteY4" fmla="*/ 1145511 h 1168511"/>
              <a:gd name="connsiteX5" fmla="*/ 114461 w 151262"/>
              <a:gd name="connsiteY5" fmla="*/ 1037561 h 1168511"/>
              <a:gd name="connsiteX6" fmla="*/ 19211 w 151262"/>
              <a:gd name="connsiteY6" fmla="*/ 497811 h 1168511"/>
              <a:gd name="connsiteX7" fmla="*/ 101761 w 151262"/>
              <a:gd name="connsiteY7" fmla="*/ 231111 h 1168511"/>
              <a:gd name="connsiteX8" fmla="*/ 89061 w 151262"/>
              <a:gd name="connsiteY8" fmla="*/ 91411 h 1168511"/>
              <a:gd name="connsiteX9" fmla="*/ 161 w 151262"/>
              <a:gd name="connsiteY9" fmla="*/ 2511 h 1168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1262" h="1168511">
                <a:moveTo>
                  <a:pt x="161" y="2511"/>
                </a:moveTo>
                <a:cubicBezTo>
                  <a:pt x="4394" y="19444"/>
                  <a:pt x="103878" y="122103"/>
                  <a:pt x="114461" y="193011"/>
                </a:cubicBezTo>
                <a:cubicBezTo>
                  <a:pt x="125044" y="263919"/>
                  <a:pt x="72128" y="345411"/>
                  <a:pt x="63661" y="427961"/>
                </a:cubicBezTo>
                <a:cubicBezTo>
                  <a:pt x="55194" y="510511"/>
                  <a:pt x="49374" y="568719"/>
                  <a:pt x="63661" y="688311"/>
                </a:cubicBezTo>
                <a:cubicBezTo>
                  <a:pt x="77948" y="807903"/>
                  <a:pt x="140919" y="1087303"/>
                  <a:pt x="149386" y="1145511"/>
                </a:cubicBezTo>
                <a:cubicBezTo>
                  <a:pt x="157853" y="1203719"/>
                  <a:pt x="136157" y="1145511"/>
                  <a:pt x="114461" y="1037561"/>
                </a:cubicBezTo>
                <a:cubicBezTo>
                  <a:pt x="92765" y="929611"/>
                  <a:pt x="21328" y="632219"/>
                  <a:pt x="19211" y="497811"/>
                </a:cubicBezTo>
                <a:cubicBezTo>
                  <a:pt x="17094" y="363403"/>
                  <a:pt x="90119" y="298844"/>
                  <a:pt x="101761" y="231111"/>
                </a:cubicBezTo>
                <a:cubicBezTo>
                  <a:pt x="113403" y="163378"/>
                  <a:pt x="101761" y="124219"/>
                  <a:pt x="89061" y="91411"/>
                </a:cubicBezTo>
                <a:cubicBezTo>
                  <a:pt x="76361" y="58603"/>
                  <a:pt x="-4072" y="-14422"/>
                  <a:pt x="161" y="251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フリーフォーム 283">
            <a:extLst>
              <a:ext uri="{FF2B5EF4-FFF2-40B4-BE49-F238E27FC236}">
                <a16:creationId xmlns:a16="http://schemas.microsoft.com/office/drawing/2014/main" id="{E215383C-84C6-68AC-D3A9-200CD69E7D4E}"/>
              </a:ext>
            </a:extLst>
          </p:cNvPr>
          <p:cNvSpPr/>
          <p:nvPr/>
        </p:nvSpPr>
        <p:spPr>
          <a:xfrm>
            <a:off x="8311900" y="9732898"/>
            <a:ext cx="232431" cy="1193007"/>
          </a:xfrm>
          <a:custGeom>
            <a:avLst/>
            <a:gdLst>
              <a:gd name="connsiteX0" fmla="*/ 232025 w 232431"/>
              <a:gd name="connsiteY0" fmla="*/ 1652 h 1193007"/>
              <a:gd name="connsiteX1" fmla="*/ 155825 w 232431"/>
              <a:gd name="connsiteY1" fmla="*/ 281052 h 1193007"/>
              <a:gd name="connsiteX2" fmla="*/ 35175 w 232431"/>
              <a:gd name="connsiteY2" fmla="*/ 992252 h 1193007"/>
              <a:gd name="connsiteX3" fmla="*/ 250 w 232431"/>
              <a:gd name="connsiteY3" fmla="*/ 1192277 h 1193007"/>
              <a:gd name="connsiteX4" fmla="*/ 22475 w 232431"/>
              <a:gd name="connsiteY4" fmla="*/ 944627 h 1193007"/>
              <a:gd name="connsiteX5" fmla="*/ 76450 w 232431"/>
              <a:gd name="connsiteY5" fmla="*/ 563627 h 1193007"/>
              <a:gd name="connsiteX6" fmla="*/ 181225 w 232431"/>
              <a:gd name="connsiteY6" fmla="*/ 182627 h 1193007"/>
              <a:gd name="connsiteX7" fmla="*/ 232025 w 232431"/>
              <a:gd name="connsiteY7" fmla="*/ 1652 h 1193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2431" h="1193007">
                <a:moveTo>
                  <a:pt x="232025" y="1652"/>
                </a:moveTo>
                <a:cubicBezTo>
                  <a:pt x="227792" y="18056"/>
                  <a:pt x="188633" y="115952"/>
                  <a:pt x="155825" y="281052"/>
                </a:cubicBezTo>
                <a:cubicBezTo>
                  <a:pt x="123017" y="446152"/>
                  <a:pt x="61104" y="840381"/>
                  <a:pt x="35175" y="992252"/>
                </a:cubicBezTo>
                <a:cubicBezTo>
                  <a:pt x="9246" y="1144123"/>
                  <a:pt x="2367" y="1200214"/>
                  <a:pt x="250" y="1192277"/>
                </a:cubicBezTo>
                <a:cubicBezTo>
                  <a:pt x="-1867" y="1184340"/>
                  <a:pt x="9775" y="1049402"/>
                  <a:pt x="22475" y="944627"/>
                </a:cubicBezTo>
                <a:cubicBezTo>
                  <a:pt x="35175" y="839852"/>
                  <a:pt x="49992" y="690627"/>
                  <a:pt x="76450" y="563627"/>
                </a:cubicBezTo>
                <a:cubicBezTo>
                  <a:pt x="102908" y="436627"/>
                  <a:pt x="155825" y="270998"/>
                  <a:pt x="181225" y="182627"/>
                </a:cubicBezTo>
                <a:cubicBezTo>
                  <a:pt x="206625" y="94256"/>
                  <a:pt x="236258" y="-14752"/>
                  <a:pt x="232025" y="165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5" name="フリーフォーム 284">
            <a:extLst>
              <a:ext uri="{FF2B5EF4-FFF2-40B4-BE49-F238E27FC236}">
                <a16:creationId xmlns:a16="http://schemas.microsoft.com/office/drawing/2014/main" id="{3BF9941C-A075-6A7E-B3C2-B90F4368934F}"/>
              </a:ext>
            </a:extLst>
          </p:cNvPr>
          <p:cNvSpPr/>
          <p:nvPr/>
        </p:nvSpPr>
        <p:spPr>
          <a:xfrm>
            <a:off x="7969715" y="10635185"/>
            <a:ext cx="326610" cy="318943"/>
          </a:xfrm>
          <a:custGeom>
            <a:avLst/>
            <a:gdLst>
              <a:gd name="connsiteX0" fmla="*/ 2710 w 326610"/>
              <a:gd name="connsiteY0" fmla="*/ 1065 h 318943"/>
              <a:gd name="connsiteX1" fmla="*/ 34460 w 326610"/>
              <a:gd name="connsiteY1" fmla="*/ 89965 h 318943"/>
              <a:gd name="connsiteX2" fmla="*/ 215435 w 326610"/>
              <a:gd name="connsiteY2" fmla="*/ 213790 h 318943"/>
              <a:gd name="connsiteX3" fmla="*/ 326560 w 326610"/>
              <a:gd name="connsiteY3" fmla="*/ 318565 h 318943"/>
              <a:gd name="connsiteX4" fmla="*/ 202735 w 326610"/>
              <a:gd name="connsiteY4" fmla="*/ 248715 h 318943"/>
              <a:gd name="connsiteX5" fmla="*/ 18585 w 326610"/>
              <a:gd name="connsiteY5" fmla="*/ 242365 h 318943"/>
              <a:gd name="connsiteX6" fmla="*/ 82085 w 326610"/>
              <a:gd name="connsiteY6" fmla="*/ 223315 h 318943"/>
              <a:gd name="connsiteX7" fmla="*/ 72560 w 326610"/>
              <a:gd name="connsiteY7" fmla="*/ 150290 h 318943"/>
              <a:gd name="connsiteX8" fmla="*/ 2710 w 326610"/>
              <a:gd name="connsiteY8" fmla="*/ 1065 h 318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6610" h="318943">
                <a:moveTo>
                  <a:pt x="2710" y="1065"/>
                </a:moveTo>
                <a:cubicBezTo>
                  <a:pt x="-3640" y="-8989"/>
                  <a:pt x="-994" y="54511"/>
                  <a:pt x="34460" y="89965"/>
                </a:cubicBezTo>
                <a:cubicBezTo>
                  <a:pt x="69914" y="125419"/>
                  <a:pt x="166752" y="175690"/>
                  <a:pt x="215435" y="213790"/>
                </a:cubicBezTo>
                <a:cubicBezTo>
                  <a:pt x="264118" y="251890"/>
                  <a:pt x="328677" y="312744"/>
                  <a:pt x="326560" y="318565"/>
                </a:cubicBezTo>
                <a:cubicBezTo>
                  <a:pt x="324443" y="324386"/>
                  <a:pt x="254064" y="261415"/>
                  <a:pt x="202735" y="248715"/>
                </a:cubicBezTo>
                <a:cubicBezTo>
                  <a:pt x="151406" y="236015"/>
                  <a:pt x="38693" y="246598"/>
                  <a:pt x="18585" y="242365"/>
                </a:cubicBezTo>
                <a:cubicBezTo>
                  <a:pt x="-1523" y="238132"/>
                  <a:pt x="73089" y="238661"/>
                  <a:pt x="82085" y="223315"/>
                </a:cubicBezTo>
                <a:cubicBezTo>
                  <a:pt x="91081" y="207969"/>
                  <a:pt x="85789" y="181511"/>
                  <a:pt x="72560" y="150290"/>
                </a:cubicBezTo>
                <a:cubicBezTo>
                  <a:pt x="59331" y="119069"/>
                  <a:pt x="9060" y="11119"/>
                  <a:pt x="2710" y="1065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フリーフォーム 285">
            <a:extLst>
              <a:ext uri="{FF2B5EF4-FFF2-40B4-BE49-F238E27FC236}">
                <a16:creationId xmlns:a16="http://schemas.microsoft.com/office/drawing/2014/main" id="{43FC6B18-E073-2FA4-5CB1-1BAC3472B64E}"/>
              </a:ext>
            </a:extLst>
          </p:cNvPr>
          <p:cNvSpPr/>
          <p:nvPr/>
        </p:nvSpPr>
        <p:spPr>
          <a:xfrm>
            <a:off x="7072835" y="9501572"/>
            <a:ext cx="1094388" cy="312871"/>
          </a:xfrm>
          <a:custGeom>
            <a:avLst/>
            <a:gdLst>
              <a:gd name="connsiteX0" fmla="*/ 11742 w 1094388"/>
              <a:gd name="connsiteY0" fmla="*/ 225055 h 312871"/>
              <a:gd name="connsiteX1" fmla="*/ 812853 w 1094388"/>
              <a:gd name="connsiteY1" fmla="*/ 18708 h 312871"/>
              <a:gd name="connsiteX2" fmla="*/ 1092029 w 1094388"/>
              <a:gd name="connsiteY2" fmla="*/ 14662 h 312871"/>
              <a:gd name="connsiteX3" fmla="*/ 687427 w 1094388"/>
              <a:gd name="connsiteY3" fmla="*/ 63214 h 312871"/>
              <a:gd name="connsiteX4" fmla="*/ 193813 w 1094388"/>
              <a:gd name="connsiteY4" fmla="*/ 281699 h 312871"/>
              <a:gd name="connsiteX5" fmla="*/ 323285 w 1094388"/>
              <a:gd name="connsiteY5" fmla="*/ 305975 h 312871"/>
              <a:gd name="connsiteX6" fmla="*/ 11742 w 1094388"/>
              <a:gd name="connsiteY6" fmla="*/ 225055 h 312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388" h="312871">
                <a:moveTo>
                  <a:pt x="11742" y="225055"/>
                </a:moveTo>
                <a:cubicBezTo>
                  <a:pt x="93337" y="177177"/>
                  <a:pt x="632805" y="53773"/>
                  <a:pt x="812853" y="18708"/>
                </a:cubicBezTo>
                <a:cubicBezTo>
                  <a:pt x="992901" y="-16357"/>
                  <a:pt x="1112933" y="7244"/>
                  <a:pt x="1092029" y="14662"/>
                </a:cubicBezTo>
                <a:cubicBezTo>
                  <a:pt x="1071125" y="22080"/>
                  <a:pt x="837130" y="18708"/>
                  <a:pt x="687427" y="63214"/>
                </a:cubicBezTo>
                <a:cubicBezTo>
                  <a:pt x="537724" y="107720"/>
                  <a:pt x="254503" y="241239"/>
                  <a:pt x="193813" y="281699"/>
                </a:cubicBezTo>
                <a:cubicBezTo>
                  <a:pt x="133123" y="322159"/>
                  <a:pt x="346887" y="314741"/>
                  <a:pt x="323285" y="305975"/>
                </a:cubicBezTo>
                <a:cubicBezTo>
                  <a:pt x="299683" y="297209"/>
                  <a:pt x="-69853" y="272933"/>
                  <a:pt x="11742" y="225055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フリーフォーム 286">
            <a:extLst>
              <a:ext uri="{FF2B5EF4-FFF2-40B4-BE49-F238E27FC236}">
                <a16:creationId xmlns:a16="http://schemas.microsoft.com/office/drawing/2014/main" id="{3640AA28-1F48-1906-4A4E-E052F7BEA6FC}"/>
              </a:ext>
            </a:extLst>
          </p:cNvPr>
          <p:cNvSpPr/>
          <p:nvPr/>
        </p:nvSpPr>
        <p:spPr>
          <a:xfrm>
            <a:off x="7804295" y="9471791"/>
            <a:ext cx="743335" cy="510057"/>
          </a:xfrm>
          <a:custGeom>
            <a:avLst/>
            <a:gdLst>
              <a:gd name="connsiteX0" fmla="*/ 740894 w 743335"/>
              <a:gd name="connsiteY0" fmla="*/ 28259 h 510057"/>
              <a:gd name="connsiteX1" fmla="*/ 542640 w 743335"/>
              <a:gd name="connsiteY1" fmla="*/ 3982 h 510057"/>
              <a:gd name="connsiteX2" fmla="*/ 421259 w 743335"/>
              <a:gd name="connsiteY2" fmla="*/ 92995 h 510057"/>
              <a:gd name="connsiteX3" fmla="*/ 190636 w 743335"/>
              <a:gd name="connsiteY3" fmla="*/ 250790 h 510057"/>
              <a:gd name="connsiteX4" fmla="*/ 344385 w 743335"/>
              <a:gd name="connsiteY4" fmla="*/ 149639 h 510057"/>
              <a:gd name="connsiteX5" fmla="*/ 8565 w 743335"/>
              <a:gd name="connsiteY5" fmla="*/ 299342 h 510057"/>
              <a:gd name="connsiteX6" fmla="*/ 146130 w 743335"/>
              <a:gd name="connsiteY6" fmla="*/ 279112 h 510057"/>
              <a:gd name="connsiteX7" fmla="*/ 635698 w 743335"/>
              <a:gd name="connsiteY7" fmla="*/ 501643 h 510057"/>
              <a:gd name="connsiteX8" fmla="*/ 643790 w 743335"/>
              <a:gd name="connsiteY8" fmla="*/ 428814 h 510057"/>
              <a:gd name="connsiteX9" fmla="*/ 651882 w 743335"/>
              <a:gd name="connsiteY9" fmla="*/ 109179 h 510057"/>
              <a:gd name="connsiteX10" fmla="*/ 680204 w 743335"/>
              <a:gd name="connsiteY10" fmla="*/ 501643 h 510057"/>
              <a:gd name="connsiteX11" fmla="*/ 692342 w 743335"/>
              <a:gd name="connsiteY11" fmla="*/ 266974 h 510057"/>
              <a:gd name="connsiteX12" fmla="*/ 643790 w 743335"/>
              <a:gd name="connsiteY12" fmla="*/ 169869 h 510057"/>
              <a:gd name="connsiteX13" fmla="*/ 651882 w 743335"/>
              <a:gd name="connsiteY13" fmla="*/ 141547 h 510057"/>
              <a:gd name="connsiteX14" fmla="*/ 740894 w 743335"/>
              <a:gd name="connsiteY14" fmla="*/ 28259 h 51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43335" h="510057">
                <a:moveTo>
                  <a:pt x="740894" y="28259"/>
                </a:moveTo>
                <a:cubicBezTo>
                  <a:pt x="722687" y="5332"/>
                  <a:pt x="595912" y="-6807"/>
                  <a:pt x="542640" y="3982"/>
                </a:cubicBezTo>
                <a:cubicBezTo>
                  <a:pt x="489367" y="14771"/>
                  <a:pt x="479926" y="51860"/>
                  <a:pt x="421259" y="92995"/>
                </a:cubicBezTo>
                <a:cubicBezTo>
                  <a:pt x="362592" y="134130"/>
                  <a:pt x="203448" y="241349"/>
                  <a:pt x="190636" y="250790"/>
                </a:cubicBezTo>
                <a:cubicBezTo>
                  <a:pt x="177824" y="260231"/>
                  <a:pt x="374730" y="141547"/>
                  <a:pt x="344385" y="149639"/>
                </a:cubicBezTo>
                <a:cubicBezTo>
                  <a:pt x="314040" y="157731"/>
                  <a:pt x="41607" y="277763"/>
                  <a:pt x="8565" y="299342"/>
                </a:cubicBezTo>
                <a:cubicBezTo>
                  <a:pt x="-24477" y="320921"/>
                  <a:pt x="41608" y="245395"/>
                  <a:pt x="146130" y="279112"/>
                </a:cubicBezTo>
                <a:cubicBezTo>
                  <a:pt x="250652" y="312829"/>
                  <a:pt x="552755" y="476693"/>
                  <a:pt x="635698" y="501643"/>
                </a:cubicBezTo>
                <a:cubicBezTo>
                  <a:pt x="718641" y="526593"/>
                  <a:pt x="641093" y="494224"/>
                  <a:pt x="643790" y="428814"/>
                </a:cubicBezTo>
                <a:cubicBezTo>
                  <a:pt x="646487" y="363404"/>
                  <a:pt x="645813" y="97041"/>
                  <a:pt x="651882" y="109179"/>
                </a:cubicBezTo>
                <a:cubicBezTo>
                  <a:pt x="657951" y="121317"/>
                  <a:pt x="673461" y="475344"/>
                  <a:pt x="680204" y="501643"/>
                </a:cubicBezTo>
                <a:cubicBezTo>
                  <a:pt x="686947" y="527942"/>
                  <a:pt x="698411" y="322270"/>
                  <a:pt x="692342" y="266974"/>
                </a:cubicBezTo>
                <a:cubicBezTo>
                  <a:pt x="686273" y="211678"/>
                  <a:pt x="650533" y="190774"/>
                  <a:pt x="643790" y="169869"/>
                </a:cubicBezTo>
                <a:cubicBezTo>
                  <a:pt x="637047" y="148965"/>
                  <a:pt x="633675" y="160428"/>
                  <a:pt x="651882" y="141547"/>
                </a:cubicBezTo>
                <a:cubicBezTo>
                  <a:pt x="670089" y="122666"/>
                  <a:pt x="759101" y="51186"/>
                  <a:pt x="740894" y="28259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8" name="フリーフォーム 287">
            <a:extLst>
              <a:ext uri="{FF2B5EF4-FFF2-40B4-BE49-F238E27FC236}">
                <a16:creationId xmlns:a16="http://schemas.microsoft.com/office/drawing/2014/main" id="{E0FE9A55-D5C4-2CCB-E8A1-30E703C7D785}"/>
              </a:ext>
            </a:extLst>
          </p:cNvPr>
          <p:cNvSpPr/>
          <p:nvPr/>
        </p:nvSpPr>
        <p:spPr>
          <a:xfrm>
            <a:off x="8411073" y="9499924"/>
            <a:ext cx="256876" cy="521377"/>
          </a:xfrm>
          <a:custGeom>
            <a:avLst/>
            <a:gdLst>
              <a:gd name="connsiteX0" fmla="*/ 255497 w 256876"/>
              <a:gd name="connsiteY0" fmla="*/ 97230 h 521377"/>
              <a:gd name="connsiteX1" fmla="*/ 138162 w 256876"/>
              <a:gd name="connsiteY1" fmla="*/ 214564 h 521377"/>
              <a:gd name="connsiteX2" fmla="*/ 117932 w 256876"/>
              <a:gd name="connsiteY2" fmla="*/ 518016 h 521377"/>
              <a:gd name="connsiteX3" fmla="*/ 97702 w 256876"/>
              <a:gd name="connsiteY3" fmla="*/ 372359 h 521377"/>
              <a:gd name="connsiteX4" fmla="*/ 77472 w 256876"/>
              <a:gd name="connsiteY4" fmla="*/ 299531 h 521377"/>
              <a:gd name="connsiteX5" fmla="*/ 49150 w 256876"/>
              <a:gd name="connsiteY5" fmla="*/ 323807 h 521377"/>
              <a:gd name="connsiteX6" fmla="*/ 598 w 256876"/>
              <a:gd name="connsiteY6" fmla="*/ 44632 h 521377"/>
              <a:gd name="connsiteX7" fmla="*/ 85564 w 256876"/>
              <a:gd name="connsiteY7" fmla="*/ 89138 h 521377"/>
              <a:gd name="connsiteX8" fmla="*/ 49150 w 256876"/>
              <a:gd name="connsiteY8" fmla="*/ 126 h 521377"/>
              <a:gd name="connsiteX9" fmla="*/ 255497 w 256876"/>
              <a:gd name="connsiteY9" fmla="*/ 97230 h 521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6876" h="521377">
                <a:moveTo>
                  <a:pt x="255497" y="97230"/>
                </a:moveTo>
                <a:cubicBezTo>
                  <a:pt x="270332" y="132970"/>
                  <a:pt x="161089" y="144433"/>
                  <a:pt x="138162" y="214564"/>
                </a:cubicBezTo>
                <a:cubicBezTo>
                  <a:pt x="115234" y="284695"/>
                  <a:pt x="124675" y="491717"/>
                  <a:pt x="117932" y="518016"/>
                </a:cubicBezTo>
                <a:cubicBezTo>
                  <a:pt x="111189" y="544315"/>
                  <a:pt x="104445" y="408773"/>
                  <a:pt x="97702" y="372359"/>
                </a:cubicBezTo>
                <a:cubicBezTo>
                  <a:pt x="90959" y="335945"/>
                  <a:pt x="85564" y="307623"/>
                  <a:pt x="77472" y="299531"/>
                </a:cubicBezTo>
                <a:cubicBezTo>
                  <a:pt x="69380" y="291439"/>
                  <a:pt x="61962" y="366290"/>
                  <a:pt x="49150" y="323807"/>
                </a:cubicBezTo>
                <a:cubicBezTo>
                  <a:pt x="36338" y="281324"/>
                  <a:pt x="-5471" y="83743"/>
                  <a:pt x="598" y="44632"/>
                </a:cubicBezTo>
                <a:cubicBezTo>
                  <a:pt x="6667" y="5521"/>
                  <a:pt x="77472" y="96556"/>
                  <a:pt x="85564" y="89138"/>
                </a:cubicBezTo>
                <a:cubicBezTo>
                  <a:pt x="93656" y="81720"/>
                  <a:pt x="21502" y="3498"/>
                  <a:pt x="49150" y="126"/>
                </a:cubicBezTo>
                <a:cubicBezTo>
                  <a:pt x="76798" y="-3246"/>
                  <a:pt x="240662" y="61490"/>
                  <a:pt x="255497" y="97230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フリーフォーム 288">
            <a:extLst>
              <a:ext uri="{FF2B5EF4-FFF2-40B4-BE49-F238E27FC236}">
                <a16:creationId xmlns:a16="http://schemas.microsoft.com/office/drawing/2014/main" id="{7169750A-F886-290E-F5F9-99F813E2F4B6}"/>
              </a:ext>
            </a:extLst>
          </p:cNvPr>
          <p:cNvSpPr/>
          <p:nvPr/>
        </p:nvSpPr>
        <p:spPr>
          <a:xfrm>
            <a:off x="8500593" y="9526516"/>
            <a:ext cx="259378" cy="420592"/>
          </a:xfrm>
          <a:custGeom>
            <a:avLst/>
            <a:gdLst>
              <a:gd name="connsiteX0" fmla="*/ 76965 w 259378"/>
              <a:gd name="connsiteY0" fmla="*/ 1856 h 420592"/>
              <a:gd name="connsiteX1" fmla="*/ 234759 w 259378"/>
              <a:gd name="connsiteY1" fmla="*/ 204157 h 420592"/>
              <a:gd name="connsiteX2" fmla="*/ 254989 w 259378"/>
              <a:gd name="connsiteY2" fmla="*/ 418596 h 420592"/>
              <a:gd name="connsiteX3" fmla="*/ 194299 w 259378"/>
              <a:gd name="connsiteY3" fmla="*/ 305307 h 420592"/>
              <a:gd name="connsiteX4" fmla="*/ 101241 w 259378"/>
              <a:gd name="connsiteY4" fmla="*/ 204157 h 420592"/>
              <a:gd name="connsiteX5" fmla="*/ 121471 w 259378"/>
              <a:gd name="connsiteY5" fmla="*/ 175834 h 420592"/>
              <a:gd name="connsiteX6" fmla="*/ 90 w 259378"/>
              <a:gd name="connsiteY6" fmla="*/ 256755 h 420592"/>
              <a:gd name="connsiteX7" fmla="*/ 101241 w 259378"/>
              <a:gd name="connsiteY7" fmla="*/ 111098 h 420592"/>
              <a:gd name="connsiteX8" fmla="*/ 76965 w 259378"/>
              <a:gd name="connsiteY8" fmla="*/ 1856 h 420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9378" h="420592">
                <a:moveTo>
                  <a:pt x="76965" y="1856"/>
                </a:moveTo>
                <a:cubicBezTo>
                  <a:pt x="99218" y="17366"/>
                  <a:pt x="205088" y="134700"/>
                  <a:pt x="234759" y="204157"/>
                </a:cubicBezTo>
                <a:cubicBezTo>
                  <a:pt x="264430" y="273614"/>
                  <a:pt x="261732" y="401738"/>
                  <a:pt x="254989" y="418596"/>
                </a:cubicBezTo>
                <a:cubicBezTo>
                  <a:pt x="248246" y="435454"/>
                  <a:pt x="219924" y="341047"/>
                  <a:pt x="194299" y="305307"/>
                </a:cubicBezTo>
                <a:cubicBezTo>
                  <a:pt x="168674" y="269567"/>
                  <a:pt x="113379" y="225736"/>
                  <a:pt x="101241" y="204157"/>
                </a:cubicBezTo>
                <a:cubicBezTo>
                  <a:pt x="89103" y="182578"/>
                  <a:pt x="138329" y="167068"/>
                  <a:pt x="121471" y="175834"/>
                </a:cubicBezTo>
                <a:cubicBezTo>
                  <a:pt x="104613" y="184600"/>
                  <a:pt x="3462" y="267544"/>
                  <a:pt x="90" y="256755"/>
                </a:cubicBezTo>
                <a:cubicBezTo>
                  <a:pt x="-3282" y="245966"/>
                  <a:pt x="89103" y="150209"/>
                  <a:pt x="101241" y="111098"/>
                </a:cubicBezTo>
                <a:cubicBezTo>
                  <a:pt x="113379" y="71987"/>
                  <a:pt x="54712" y="-13654"/>
                  <a:pt x="76965" y="1856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フリーフォーム 289">
            <a:extLst>
              <a:ext uri="{FF2B5EF4-FFF2-40B4-BE49-F238E27FC236}">
                <a16:creationId xmlns:a16="http://schemas.microsoft.com/office/drawing/2014/main" id="{8219A1DB-96DE-27E4-D7B6-ACB368361320}"/>
              </a:ext>
            </a:extLst>
          </p:cNvPr>
          <p:cNvSpPr/>
          <p:nvPr/>
        </p:nvSpPr>
        <p:spPr>
          <a:xfrm>
            <a:off x="8253834" y="9604377"/>
            <a:ext cx="611530" cy="1442803"/>
          </a:xfrm>
          <a:custGeom>
            <a:avLst/>
            <a:gdLst>
              <a:gd name="connsiteX0" fmla="*/ 392506 w 611530"/>
              <a:gd name="connsiteY0" fmla="*/ 29191 h 1442803"/>
              <a:gd name="connsiteX1" fmla="*/ 497702 w 611530"/>
              <a:gd name="connsiteY1" fmla="*/ 243630 h 1442803"/>
              <a:gd name="connsiteX2" fmla="*/ 493656 w 611530"/>
              <a:gd name="connsiteY2" fmla="*/ 211262 h 1442803"/>
              <a:gd name="connsiteX3" fmla="*/ 530070 w 611530"/>
              <a:gd name="connsiteY3" fmla="*/ 316458 h 1442803"/>
              <a:gd name="connsiteX4" fmla="*/ 453196 w 611530"/>
              <a:gd name="connsiteY4" fmla="*/ 454023 h 1442803"/>
              <a:gd name="connsiteX5" fmla="*/ 416782 w 611530"/>
              <a:gd name="connsiteY5" fmla="*/ 636094 h 1442803"/>
              <a:gd name="connsiteX6" fmla="*/ 602899 w 611530"/>
              <a:gd name="connsiteY6" fmla="*/ 1404837 h 1442803"/>
              <a:gd name="connsiteX7" fmla="*/ 546254 w 611530"/>
              <a:gd name="connsiteY7" fmla="*/ 1323917 h 1442803"/>
              <a:gd name="connsiteX8" fmla="*/ 246849 w 611530"/>
              <a:gd name="connsiteY8" fmla="*/ 1311779 h 1442803"/>
              <a:gd name="connsiteX9" fmla="*/ 42 w 611530"/>
              <a:gd name="connsiteY9" fmla="*/ 1360331 h 1442803"/>
              <a:gd name="connsiteX10" fmla="*/ 226619 w 611530"/>
              <a:gd name="connsiteY10" fmla="*/ 186986 h 1442803"/>
              <a:gd name="connsiteX11" fmla="*/ 190205 w 611530"/>
              <a:gd name="connsiteY11" fmla="*/ 348827 h 1442803"/>
              <a:gd name="connsiteX12" fmla="*/ 311585 w 611530"/>
              <a:gd name="connsiteY12" fmla="*/ 8961 h 1442803"/>
              <a:gd name="connsiteX13" fmla="*/ 356092 w 611530"/>
              <a:gd name="connsiteY13" fmla="*/ 93927 h 1442803"/>
              <a:gd name="connsiteX14" fmla="*/ 392506 w 611530"/>
              <a:gd name="connsiteY14" fmla="*/ 29191 h 1442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11530" h="1442803">
                <a:moveTo>
                  <a:pt x="392506" y="29191"/>
                </a:moveTo>
                <a:cubicBezTo>
                  <a:pt x="416107" y="54141"/>
                  <a:pt x="480844" y="213285"/>
                  <a:pt x="497702" y="243630"/>
                </a:cubicBezTo>
                <a:cubicBezTo>
                  <a:pt x="514560" y="273975"/>
                  <a:pt x="488261" y="199124"/>
                  <a:pt x="493656" y="211262"/>
                </a:cubicBezTo>
                <a:cubicBezTo>
                  <a:pt x="499051" y="223400"/>
                  <a:pt x="536813" y="275998"/>
                  <a:pt x="530070" y="316458"/>
                </a:cubicBezTo>
                <a:cubicBezTo>
                  <a:pt x="523327" y="356918"/>
                  <a:pt x="472077" y="400750"/>
                  <a:pt x="453196" y="454023"/>
                </a:cubicBezTo>
                <a:cubicBezTo>
                  <a:pt x="434315" y="507296"/>
                  <a:pt x="391832" y="477625"/>
                  <a:pt x="416782" y="636094"/>
                </a:cubicBezTo>
                <a:cubicBezTo>
                  <a:pt x="441732" y="794563"/>
                  <a:pt x="581320" y="1290200"/>
                  <a:pt x="602899" y="1404837"/>
                </a:cubicBezTo>
                <a:cubicBezTo>
                  <a:pt x="624478" y="1519474"/>
                  <a:pt x="605596" y="1339427"/>
                  <a:pt x="546254" y="1323917"/>
                </a:cubicBezTo>
                <a:cubicBezTo>
                  <a:pt x="486912" y="1308407"/>
                  <a:pt x="337884" y="1305710"/>
                  <a:pt x="246849" y="1311779"/>
                </a:cubicBezTo>
                <a:cubicBezTo>
                  <a:pt x="155814" y="1317848"/>
                  <a:pt x="3414" y="1547796"/>
                  <a:pt x="42" y="1360331"/>
                </a:cubicBezTo>
                <a:cubicBezTo>
                  <a:pt x="-3330" y="1172866"/>
                  <a:pt x="194925" y="355570"/>
                  <a:pt x="226619" y="186986"/>
                </a:cubicBezTo>
                <a:cubicBezTo>
                  <a:pt x="258313" y="18402"/>
                  <a:pt x="176044" y="378498"/>
                  <a:pt x="190205" y="348827"/>
                </a:cubicBezTo>
                <a:cubicBezTo>
                  <a:pt x="204366" y="319156"/>
                  <a:pt x="283937" y="51444"/>
                  <a:pt x="311585" y="8961"/>
                </a:cubicBezTo>
                <a:cubicBezTo>
                  <a:pt x="339233" y="-33522"/>
                  <a:pt x="345977" y="88532"/>
                  <a:pt x="356092" y="93927"/>
                </a:cubicBezTo>
                <a:cubicBezTo>
                  <a:pt x="366207" y="99322"/>
                  <a:pt x="368905" y="4241"/>
                  <a:pt x="392506" y="29191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フリーフォーム 290">
            <a:extLst>
              <a:ext uri="{FF2B5EF4-FFF2-40B4-BE49-F238E27FC236}">
                <a16:creationId xmlns:a16="http://schemas.microsoft.com/office/drawing/2014/main" id="{E08CE91A-864C-19A6-7D8F-D2F37DB1DE19}"/>
              </a:ext>
            </a:extLst>
          </p:cNvPr>
          <p:cNvSpPr/>
          <p:nvPr/>
        </p:nvSpPr>
        <p:spPr>
          <a:xfrm>
            <a:off x="7190224" y="9448687"/>
            <a:ext cx="1174068" cy="378110"/>
          </a:xfrm>
          <a:custGeom>
            <a:avLst/>
            <a:gdLst>
              <a:gd name="connsiteX0" fmla="*/ 5914 w 1174068"/>
              <a:gd name="connsiteY0" fmla="*/ 304913 h 378110"/>
              <a:gd name="connsiteX1" fmla="*/ 653614 w 1174068"/>
              <a:gd name="connsiteY1" fmla="*/ 104888 h 378110"/>
              <a:gd name="connsiteX2" fmla="*/ 1158439 w 1174068"/>
              <a:gd name="connsiteY2" fmla="*/ 4876 h 378110"/>
              <a:gd name="connsiteX3" fmla="*/ 1015564 w 1174068"/>
              <a:gd name="connsiteY3" fmla="*/ 42976 h 378110"/>
              <a:gd name="connsiteX4" fmla="*/ 710764 w 1174068"/>
              <a:gd name="connsiteY4" fmla="*/ 276338 h 378110"/>
              <a:gd name="connsiteX5" fmla="*/ 353576 w 1174068"/>
              <a:gd name="connsiteY5" fmla="*/ 376351 h 378110"/>
              <a:gd name="connsiteX6" fmla="*/ 5914 w 1174068"/>
              <a:gd name="connsiteY6" fmla="*/ 304913 h 37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4068" h="378110">
                <a:moveTo>
                  <a:pt x="5914" y="304913"/>
                </a:moveTo>
                <a:cubicBezTo>
                  <a:pt x="55920" y="259669"/>
                  <a:pt x="461527" y="154894"/>
                  <a:pt x="653614" y="104888"/>
                </a:cubicBezTo>
                <a:cubicBezTo>
                  <a:pt x="845702" y="54882"/>
                  <a:pt x="1098114" y="15195"/>
                  <a:pt x="1158439" y="4876"/>
                </a:cubicBezTo>
                <a:cubicBezTo>
                  <a:pt x="1218764" y="-5443"/>
                  <a:pt x="1090176" y="-2268"/>
                  <a:pt x="1015564" y="42976"/>
                </a:cubicBezTo>
                <a:cubicBezTo>
                  <a:pt x="940952" y="88220"/>
                  <a:pt x="821095" y="220776"/>
                  <a:pt x="710764" y="276338"/>
                </a:cubicBezTo>
                <a:cubicBezTo>
                  <a:pt x="600433" y="331900"/>
                  <a:pt x="471051" y="366032"/>
                  <a:pt x="353576" y="376351"/>
                </a:cubicBezTo>
                <a:cubicBezTo>
                  <a:pt x="236101" y="386670"/>
                  <a:pt x="-44092" y="350157"/>
                  <a:pt x="5914" y="304913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フリーフォーム 291">
            <a:extLst>
              <a:ext uri="{FF2B5EF4-FFF2-40B4-BE49-F238E27FC236}">
                <a16:creationId xmlns:a16="http://schemas.microsoft.com/office/drawing/2014/main" id="{5BAE9774-F1DF-C705-D93A-5B38BA25A202}"/>
              </a:ext>
            </a:extLst>
          </p:cNvPr>
          <p:cNvSpPr/>
          <p:nvPr/>
        </p:nvSpPr>
        <p:spPr>
          <a:xfrm>
            <a:off x="8632621" y="9526301"/>
            <a:ext cx="936775" cy="1587384"/>
          </a:xfrm>
          <a:custGeom>
            <a:avLst/>
            <a:gdLst>
              <a:gd name="connsiteX0" fmla="*/ 106567 w 936775"/>
              <a:gd name="connsiteY0" fmla="*/ 141574 h 1587384"/>
              <a:gd name="connsiteX1" fmla="*/ 901904 w 936775"/>
              <a:gd name="connsiteY1" fmla="*/ 1203612 h 1587384"/>
              <a:gd name="connsiteX2" fmla="*/ 801892 w 936775"/>
              <a:gd name="connsiteY2" fmla="*/ 1151224 h 1587384"/>
              <a:gd name="connsiteX3" fmla="*/ 863804 w 936775"/>
              <a:gd name="connsiteY3" fmla="*/ 1470312 h 1587384"/>
              <a:gd name="connsiteX4" fmla="*/ 830467 w 936775"/>
              <a:gd name="connsiteY4" fmla="*/ 1370299 h 1587384"/>
              <a:gd name="connsiteX5" fmla="*/ 139904 w 936775"/>
              <a:gd name="connsiteY5" fmla="*/ 1584612 h 1587384"/>
              <a:gd name="connsiteX6" fmla="*/ 268492 w 936775"/>
              <a:gd name="connsiteY6" fmla="*/ 1189324 h 1587384"/>
              <a:gd name="connsiteX7" fmla="*/ 35129 w 936775"/>
              <a:gd name="connsiteY7" fmla="*/ 794037 h 1587384"/>
              <a:gd name="connsiteX8" fmla="*/ 97042 w 936775"/>
              <a:gd name="connsiteY8" fmla="*/ 1127412 h 1587384"/>
              <a:gd name="connsiteX9" fmla="*/ 39892 w 936775"/>
              <a:gd name="connsiteY9" fmla="*/ 536862 h 1587384"/>
              <a:gd name="connsiteX10" fmla="*/ 54179 w 936775"/>
              <a:gd name="connsiteY10" fmla="*/ 346362 h 1587384"/>
              <a:gd name="connsiteX11" fmla="*/ 1792 w 936775"/>
              <a:gd name="connsiteY11" fmla="*/ 32037 h 1587384"/>
              <a:gd name="connsiteX12" fmla="*/ 106567 w 936775"/>
              <a:gd name="connsiteY12" fmla="*/ 141574 h 1587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36775" h="1587384">
                <a:moveTo>
                  <a:pt x="106567" y="141574"/>
                </a:moveTo>
                <a:cubicBezTo>
                  <a:pt x="256586" y="336836"/>
                  <a:pt x="786017" y="1035337"/>
                  <a:pt x="901904" y="1203612"/>
                </a:cubicBezTo>
                <a:cubicBezTo>
                  <a:pt x="1017791" y="1371887"/>
                  <a:pt x="808242" y="1106774"/>
                  <a:pt x="801892" y="1151224"/>
                </a:cubicBezTo>
                <a:cubicBezTo>
                  <a:pt x="795542" y="1195674"/>
                  <a:pt x="859042" y="1433800"/>
                  <a:pt x="863804" y="1470312"/>
                </a:cubicBezTo>
                <a:cubicBezTo>
                  <a:pt x="868567" y="1506825"/>
                  <a:pt x="951117" y="1351249"/>
                  <a:pt x="830467" y="1370299"/>
                </a:cubicBezTo>
                <a:cubicBezTo>
                  <a:pt x="709817" y="1389349"/>
                  <a:pt x="233566" y="1614774"/>
                  <a:pt x="139904" y="1584612"/>
                </a:cubicBezTo>
                <a:cubicBezTo>
                  <a:pt x="46242" y="1554450"/>
                  <a:pt x="285954" y="1321086"/>
                  <a:pt x="268492" y="1189324"/>
                </a:cubicBezTo>
                <a:cubicBezTo>
                  <a:pt x="251030" y="1057562"/>
                  <a:pt x="63704" y="804356"/>
                  <a:pt x="35129" y="794037"/>
                </a:cubicBezTo>
                <a:cubicBezTo>
                  <a:pt x="6554" y="783718"/>
                  <a:pt x="96248" y="1170274"/>
                  <a:pt x="97042" y="1127412"/>
                </a:cubicBezTo>
                <a:cubicBezTo>
                  <a:pt x="97836" y="1084550"/>
                  <a:pt x="47036" y="667037"/>
                  <a:pt x="39892" y="536862"/>
                </a:cubicBezTo>
                <a:cubicBezTo>
                  <a:pt x="32748" y="406687"/>
                  <a:pt x="60529" y="430499"/>
                  <a:pt x="54179" y="346362"/>
                </a:cubicBezTo>
                <a:cubicBezTo>
                  <a:pt x="47829" y="262225"/>
                  <a:pt x="-10908" y="64581"/>
                  <a:pt x="1792" y="32037"/>
                </a:cubicBezTo>
                <a:cubicBezTo>
                  <a:pt x="14492" y="-507"/>
                  <a:pt x="-43452" y="-53688"/>
                  <a:pt x="106567" y="141574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フリーフォーム 292">
            <a:extLst>
              <a:ext uri="{FF2B5EF4-FFF2-40B4-BE49-F238E27FC236}">
                <a16:creationId xmlns:a16="http://schemas.microsoft.com/office/drawing/2014/main" id="{3E96468A-A56A-BF05-5D3F-27F7148337B0}"/>
              </a:ext>
            </a:extLst>
          </p:cNvPr>
          <p:cNvSpPr/>
          <p:nvPr/>
        </p:nvSpPr>
        <p:spPr>
          <a:xfrm>
            <a:off x="8665682" y="9623529"/>
            <a:ext cx="409948" cy="1312286"/>
          </a:xfrm>
          <a:custGeom>
            <a:avLst/>
            <a:gdLst>
              <a:gd name="connsiteX0" fmla="*/ 59218 w 409948"/>
              <a:gd name="connsiteY0" fmla="*/ 1484 h 1312286"/>
              <a:gd name="connsiteX1" fmla="*/ 278293 w 409948"/>
              <a:gd name="connsiteY1" fmla="*/ 496784 h 1312286"/>
              <a:gd name="connsiteX2" fmla="*/ 216381 w 409948"/>
              <a:gd name="connsiteY2" fmla="*/ 492021 h 1312286"/>
              <a:gd name="connsiteX3" fmla="*/ 202093 w 409948"/>
              <a:gd name="connsiteY3" fmla="*/ 568221 h 1312286"/>
              <a:gd name="connsiteX4" fmla="*/ 240193 w 409948"/>
              <a:gd name="connsiteY4" fmla="*/ 853971 h 1312286"/>
              <a:gd name="connsiteX5" fmla="*/ 402118 w 409948"/>
              <a:gd name="connsiteY5" fmla="*/ 1301646 h 1312286"/>
              <a:gd name="connsiteX6" fmla="*/ 344968 w 409948"/>
              <a:gd name="connsiteY6" fmla="*/ 1130196 h 1312286"/>
              <a:gd name="connsiteX7" fmla="*/ 6831 w 409948"/>
              <a:gd name="connsiteY7" fmla="*/ 668234 h 1312286"/>
              <a:gd name="connsiteX8" fmla="*/ 111606 w 409948"/>
              <a:gd name="connsiteY8" fmla="*/ 353909 h 1312286"/>
              <a:gd name="connsiteX9" fmla="*/ 59218 w 409948"/>
              <a:gd name="connsiteY9" fmla="*/ 1484 h 131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9948" h="1312286">
                <a:moveTo>
                  <a:pt x="59218" y="1484"/>
                </a:moveTo>
                <a:cubicBezTo>
                  <a:pt x="86999" y="25297"/>
                  <a:pt x="252099" y="415028"/>
                  <a:pt x="278293" y="496784"/>
                </a:cubicBezTo>
                <a:cubicBezTo>
                  <a:pt x="304487" y="578540"/>
                  <a:pt x="229081" y="480115"/>
                  <a:pt x="216381" y="492021"/>
                </a:cubicBezTo>
                <a:cubicBezTo>
                  <a:pt x="203681" y="503927"/>
                  <a:pt x="198124" y="507896"/>
                  <a:pt x="202093" y="568221"/>
                </a:cubicBezTo>
                <a:cubicBezTo>
                  <a:pt x="206062" y="628546"/>
                  <a:pt x="206856" y="731734"/>
                  <a:pt x="240193" y="853971"/>
                </a:cubicBezTo>
                <a:cubicBezTo>
                  <a:pt x="273531" y="976209"/>
                  <a:pt x="384656" y="1255609"/>
                  <a:pt x="402118" y="1301646"/>
                </a:cubicBezTo>
                <a:cubicBezTo>
                  <a:pt x="419580" y="1347683"/>
                  <a:pt x="410849" y="1235765"/>
                  <a:pt x="344968" y="1130196"/>
                </a:cubicBezTo>
                <a:cubicBezTo>
                  <a:pt x="279087" y="1024627"/>
                  <a:pt x="45725" y="797615"/>
                  <a:pt x="6831" y="668234"/>
                </a:cubicBezTo>
                <a:cubicBezTo>
                  <a:pt x="-32063" y="538853"/>
                  <a:pt x="107637" y="461065"/>
                  <a:pt x="111606" y="353909"/>
                </a:cubicBezTo>
                <a:cubicBezTo>
                  <a:pt x="115575" y="246753"/>
                  <a:pt x="31437" y="-22329"/>
                  <a:pt x="59218" y="1484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フリーフォーム 276">
            <a:extLst>
              <a:ext uri="{FF2B5EF4-FFF2-40B4-BE49-F238E27FC236}">
                <a16:creationId xmlns:a16="http://schemas.microsoft.com/office/drawing/2014/main" id="{E0F09929-E73C-CAAE-9267-6AA36D069BD9}"/>
              </a:ext>
            </a:extLst>
          </p:cNvPr>
          <p:cNvSpPr/>
          <p:nvPr/>
        </p:nvSpPr>
        <p:spPr>
          <a:xfrm>
            <a:off x="3858353" y="3787705"/>
            <a:ext cx="1022356" cy="460009"/>
          </a:xfrm>
          <a:custGeom>
            <a:avLst/>
            <a:gdLst>
              <a:gd name="connsiteX0" fmla="*/ 682385 w 1022356"/>
              <a:gd name="connsiteY0" fmla="*/ 2757 h 460009"/>
              <a:gd name="connsiteX1" fmla="*/ 14170 w 1022356"/>
              <a:gd name="connsiteY1" fmla="*/ 307557 h 460009"/>
              <a:gd name="connsiteX2" fmla="*/ 213462 w 1022356"/>
              <a:gd name="connsiteY2" fmla="*/ 252849 h 460009"/>
              <a:gd name="connsiteX3" fmla="*/ 57155 w 1022356"/>
              <a:gd name="connsiteY3" fmla="*/ 362264 h 460009"/>
              <a:gd name="connsiteX4" fmla="*/ 807432 w 1022356"/>
              <a:gd name="connsiteY4" fmla="*/ 350541 h 460009"/>
              <a:gd name="connsiteX5" fmla="*/ 326785 w 1022356"/>
              <a:gd name="connsiteY5" fmla="*/ 459957 h 460009"/>
              <a:gd name="connsiteX6" fmla="*/ 1022355 w 1022356"/>
              <a:gd name="connsiteY6" fmla="*/ 334910 h 460009"/>
              <a:gd name="connsiteX7" fmla="*/ 318970 w 1022356"/>
              <a:gd name="connsiteY7" fmla="*/ 342726 h 460009"/>
              <a:gd name="connsiteX8" fmla="*/ 760539 w 1022356"/>
              <a:gd name="connsiteY8" fmla="*/ 209864 h 460009"/>
              <a:gd name="connsiteX9" fmla="*/ 541709 w 1022356"/>
              <a:gd name="connsiteY9" fmla="*/ 229403 h 460009"/>
              <a:gd name="connsiteX10" fmla="*/ 385401 w 1022356"/>
              <a:gd name="connsiteY10" fmla="*/ 225495 h 460009"/>
              <a:gd name="connsiteX11" fmla="*/ 522170 w 1022356"/>
              <a:gd name="connsiteY11" fmla="*/ 159064 h 460009"/>
              <a:gd name="connsiteX12" fmla="*/ 682385 w 1022356"/>
              <a:gd name="connsiteY12" fmla="*/ 2757 h 460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22356" h="460009">
                <a:moveTo>
                  <a:pt x="682385" y="2757"/>
                </a:moveTo>
                <a:cubicBezTo>
                  <a:pt x="597718" y="27506"/>
                  <a:pt x="92324" y="265875"/>
                  <a:pt x="14170" y="307557"/>
                </a:cubicBezTo>
                <a:cubicBezTo>
                  <a:pt x="-63984" y="349239"/>
                  <a:pt x="206298" y="243731"/>
                  <a:pt x="213462" y="252849"/>
                </a:cubicBezTo>
                <a:cubicBezTo>
                  <a:pt x="220626" y="261967"/>
                  <a:pt x="-41840" y="345982"/>
                  <a:pt x="57155" y="362264"/>
                </a:cubicBezTo>
                <a:cubicBezTo>
                  <a:pt x="156150" y="378546"/>
                  <a:pt x="762494" y="334259"/>
                  <a:pt x="807432" y="350541"/>
                </a:cubicBezTo>
                <a:cubicBezTo>
                  <a:pt x="852370" y="366823"/>
                  <a:pt x="290965" y="462562"/>
                  <a:pt x="326785" y="459957"/>
                </a:cubicBezTo>
                <a:cubicBezTo>
                  <a:pt x="362605" y="457352"/>
                  <a:pt x="1023658" y="354449"/>
                  <a:pt x="1022355" y="334910"/>
                </a:cubicBezTo>
                <a:cubicBezTo>
                  <a:pt x="1021053" y="315372"/>
                  <a:pt x="362606" y="363567"/>
                  <a:pt x="318970" y="342726"/>
                </a:cubicBezTo>
                <a:cubicBezTo>
                  <a:pt x="275334" y="321885"/>
                  <a:pt x="723416" y="228751"/>
                  <a:pt x="760539" y="209864"/>
                </a:cubicBezTo>
                <a:cubicBezTo>
                  <a:pt x="797662" y="190977"/>
                  <a:pt x="604232" y="226798"/>
                  <a:pt x="541709" y="229403"/>
                </a:cubicBezTo>
                <a:cubicBezTo>
                  <a:pt x="479186" y="232008"/>
                  <a:pt x="388657" y="237218"/>
                  <a:pt x="385401" y="225495"/>
                </a:cubicBezTo>
                <a:cubicBezTo>
                  <a:pt x="382144" y="213772"/>
                  <a:pt x="471370" y="190977"/>
                  <a:pt x="522170" y="159064"/>
                </a:cubicBezTo>
                <a:cubicBezTo>
                  <a:pt x="572970" y="127151"/>
                  <a:pt x="767052" y="-21992"/>
                  <a:pt x="682385" y="2757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9017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 hidden="1">
            <a:extLst>
              <a:ext uri="{FF2B5EF4-FFF2-40B4-BE49-F238E27FC236}">
                <a16:creationId xmlns:a16="http://schemas.microsoft.com/office/drawing/2014/main" id="{02F25E9E-6E25-67FA-5898-6695982BE4FC}"/>
              </a:ext>
            </a:extLst>
          </p:cNvPr>
          <p:cNvSpPr txBox="1"/>
          <p:nvPr/>
        </p:nvSpPr>
        <p:spPr>
          <a:xfrm>
            <a:off x="2865488" y="2909455"/>
            <a:ext cx="1107996" cy="317009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>
                <a:latin typeface="Ro Hon Mincho Std U" panose="02020A00000000000000" pitchFamily="18" charset="-128"/>
                <a:ea typeface="Ro Hon Mincho Std U" panose="02020A00000000000000" pitchFamily="18" charset="-128"/>
              </a:rPr>
              <a:t>あざとい</a:t>
            </a: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12C30AD7-885E-4288-ECE0-D56EB9D384B3}"/>
              </a:ext>
            </a:extLst>
          </p:cNvPr>
          <p:cNvGrpSpPr/>
          <p:nvPr/>
        </p:nvGrpSpPr>
        <p:grpSpPr>
          <a:xfrm>
            <a:off x="3056090" y="2829819"/>
            <a:ext cx="667807" cy="689082"/>
            <a:chOff x="3057382" y="2990955"/>
            <a:chExt cx="667807" cy="689082"/>
          </a:xfrm>
        </p:grpSpPr>
        <p:sp>
          <p:nvSpPr>
            <p:cNvPr id="6" name="フリーフォーム 5">
              <a:extLst>
                <a:ext uri="{FF2B5EF4-FFF2-40B4-BE49-F238E27FC236}">
                  <a16:creationId xmlns:a16="http://schemas.microsoft.com/office/drawing/2014/main" id="{478E0341-9B38-3E24-BB4A-B250A41502ED}"/>
                </a:ext>
              </a:extLst>
            </p:cNvPr>
            <p:cNvSpPr/>
            <p:nvPr/>
          </p:nvSpPr>
          <p:spPr>
            <a:xfrm>
              <a:off x="3071404" y="3043302"/>
              <a:ext cx="516885" cy="164248"/>
            </a:xfrm>
            <a:custGeom>
              <a:avLst/>
              <a:gdLst>
                <a:gd name="connsiteX0" fmla="*/ 1996 w 516885"/>
                <a:gd name="connsiteY0" fmla="*/ 26923 h 164248"/>
                <a:gd name="connsiteX1" fmla="*/ 59146 w 516885"/>
                <a:gd name="connsiteY1" fmla="*/ 157098 h 164248"/>
                <a:gd name="connsiteX2" fmla="*/ 332196 w 516885"/>
                <a:gd name="connsiteY2" fmla="*/ 141223 h 164248"/>
                <a:gd name="connsiteX3" fmla="*/ 516346 w 516885"/>
                <a:gd name="connsiteY3" fmla="*/ 90423 h 164248"/>
                <a:gd name="connsiteX4" fmla="*/ 389346 w 516885"/>
                <a:gd name="connsiteY4" fmla="*/ 1523 h 164248"/>
                <a:gd name="connsiteX5" fmla="*/ 414746 w 516885"/>
                <a:gd name="connsiteY5" fmla="*/ 36448 h 164248"/>
                <a:gd name="connsiteX6" fmla="*/ 290921 w 516885"/>
                <a:gd name="connsiteY6" fmla="*/ 65023 h 164248"/>
                <a:gd name="connsiteX7" fmla="*/ 100421 w 516885"/>
                <a:gd name="connsiteY7" fmla="*/ 84073 h 164248"/>
                <a:gd name="connsiteX8" fmla="*/ 1996 w 516885"/>
                <a:gd name="connsiteY8" fmla="*/ 26923 h 164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6885" h="164248">
                  <a:moveTo>
                    <a:pt x="1996" y="26923"/>
                  </a:moveTo>
                  <a:cubicBezTo>
                    <a:pt x="-4883" y="39094"/>
                    <a:pt x="4113" y="138048"/>
                    <a:pt x="59146" y="157098"/>
                  </a:cubicBezTo>
                  <a:cubicBezTo>
                    <a:pt x="114179" y="176148"/>
                    <a:pt x="255996" y="152335"/>
                    <a:pt x="332196" y="141223"/>
                  </a:cubicBezTo>
                  <a:cubicBezTo>
                    <a:pt x="408396" y="130111"/>
                    <a:pt x="506821" y="113706"/>
                    <a:pt x="516346" y="90423"/>
                  </a:cubicBezTo>
                  <a:cubicBezTo>
                    <a:pt x="525871" y="67140"/>
                    <a:pt x="406279" y="10519"/>
                    <a:pt x="389346" y="1523"/>
                  </a:cubicBezTo>
                  <a:cubicBezTo>
                    <a:pt x="372413" y="-7473"/>
                    <a:pt x="431150" y="25865"/>
                    <a:pt x="414746" y="36448"/>
                  </a:cubicBezTo>
                  <a:cubicBezTo>
                    <a:pt x="398342" y="47031"/>
                    <a:pt x="343308" y="57086"/>
                    <a:pt x="290921" y="65023"/>
                  </a:cubicBezTo>
                  <a:cubicBezTo>
                    <a:pt x="238534" y="72960"/>
                    <a:pt x="145400" y="90423"/>
                    <a:pt x="100421" y="84073"/>
                  </a:cubicBezTo>
                  <a:cubicBezTo>
                    <a:pt x="55442" y="77723"/>
                    <a:pt x="8875" y="14752"/>
                    <a:pt x="1996" y="2692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>
              <a:extLst>
                <a:ext uri="{FF2B5EF4-FFF2-40B4-BE49-F238E27FC236}">
                  <a16:creationId xmlns:a16="http://schemas.microsoft.com/office/drawing/2014/main" id="{1CD47E66-C5DD-8725-DFE2-10C4DDE809D9}"/>
                </a:ext>
              </a:extLst>
            </p:cNvPr>
            <p:cNvSpPr/>
            <p:nvPr/>
          </p:nvSpPr>
          <p:spPr>
            <a:xfrm>
              <a:off x="3205566" y="2990955"/>
              <a:ext cx="211036" cy="616480"/>
            </a:xfrm>
            <a:custGeom>
              <a:avLst/>
              <a:gdLst>
                <a:gd name="connsiteX0" fmla="*/ 1184 w 211036"/>
                <a:gd name="connsiteY0" fmla="*/ 3070 h 616480"/>
                <a:gd name="connsiteX1" fmla="*/ 77384 w 211036"/>
                <a:gd name="connsiteY1" fmla="*/ 60220 h 616480"/>
                <a:gd name="connsiteX2" fmla="*/ 61509 w 211036"/>
                <a:gd name="connsiteY2" fmla="*/ 126895 h 616480"/>
                <a:gd name="connsiteX3" fmla="*/ 51984 w 211036"/>
                <a:gd name="connsiteY3" fmla="*/ 326920 h 616480"/>
                <a:gd name="connsiteX4" fmla="*/ 61509 w 211036"/>
                <a:gd name="connsiteY4" fmla="*/ 453920 h 616480"/>
                <a:gd name="connsiteX5" fmla="*/ 128184 w 211036"/>
                <a:gd name="connsiteY5" fmla="*/ 603145 h 616480"/>
                <a:gd name="connsiteX6" fmla="*/ 169459 w 211036"/>
                <a:gd name="connsiteY6" fmla="*/ 603145 h 616480"/>
                <a:gd name="connsiteX7" fmla="*/ 210734 w 211036"/>
                <a:gd name="connsiteY7" fmla="*/ 549170 h 616480"/>
                <a:gd name="connsiteX8" fmla="*/ 147234 w 211036"/>
                <a:gd name="connsiteY8" fmla="*/ 457095 h 616480"/>
                <a:gd name="connsiteX9" fmla="*/ 134534 w 211036"/>
                <a:gd name="connsiteY9" fmla="*/ 241195 h 616480"/>
                <a:gd name="connsiteX10" fmla="*/ 182159 w 211036"/>
                <a:gd name="connsiteY10" fmla="*/ 53870 h 616480"/>
                <a:gd name="connsiteX11" fmla="*/ 147234 w 211036"/>
                <a:gd name="connsiteY11" fmla="*/ 12595 h 616480"/>
                <a:gd name="connsiteX12" fmla="*/ 1184 w 211036"/>
                <a:gd name="connsiteY12" fmla="*/ 3070 h 616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1036" h="616480">
                  <a:moveTo>
                    <a:pt x="1184" y="3070"/>
                  </a:moveTo>
                  <a:cubicBezTo>
                    <a:pt x="-10458" y="11008"/>
                    <a:pt x="67330" y="39582"/>
                    <a:pt x="77384" y="60220"/>
                  </a:cubicBezTo>
                  <a:cubicBezTo>
                    <a:pt x="87438" y="80858"/>
                    <a:pt x="65742" y="82445"/>
                    <a:pt x="61509" y="126895"/>
                  </a:cubicBezTo>
                  <a:cubicBezTo>
                    <a:pt x="57276" y="171345"/>
                    <a:pt x="51984" y="272416"/>
                    <a:pt x="51984" y="326920"/>
                  </a:cubicBezTo>
                  <a:cubicBezTo>
                    <a:pt x="51984" y="381424"/>
                    <a:pt x="48809" y="407883"/>
                    <a:pt x="61509" y="453920"/>
                  </a:cubicBezTo>
                  <a:cubicBezTo>
                    <a:pt x="74209" y="499957"/>
                    <a:pt x="110192" y="578274"/>
                    <a:pt x="128184" y="603145"/>
                  </a:cubicBezTo>
                  <a:cubicBezTo>
                    <a:pt x="146176" y="628016"/>
                    <a:pt x="155701" y="612141"/>
                    <a:pt x="169459" y="603145"/>
                  </a:cubicBezTo>
                  <a:cubicBezTo>
                    <a:pt x="183217" y="594149"/>
                    <a:pt x="214438" y="573512"/>
                    <a:pt x="210734" y="549170"/>
                  </a:cubicBezTo>
                  <a:cubicBezTo>
                    <a:pt x="207030" y="524828"/>
                    <a:pt x="159934" y="508424"/>
                    <a:pt x="147234" y="457095"/>
                  </a:cubicBezTo>
                  <a:cubicBezTo>
                    <a:pt x="134534" y="405766"/>
                    <a:pt x="128713" y="308399"/>
                    <a:pt x="134534" y="241195"/>
                  </a:cubicBezTo>
                  <a:cubicBezTo>
                    <a:pt x="140355" y="173991"/>
                    <a:pt x="180042" y="91970"/>
                    <a:pt x="182159" y="53870"/>
                  </a:cubicBezTo>
                  <a:cubicBezTo>
                    <a:pt x="184276" y="15770"/>
                    <a:pt x="173692" y="21062"/>
                    <a:pt x="147234" y="12595"/>
                  </a:cubicBezTo>
                  <a:cubicBezTo>
                    <a:pt x="120776" y="4128"/>
                    <a:pt x="12826" y="-4868"/>
                    <a:pt x="1184" y="307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>
              <a:extLst>
                <a:ext uri="{FF2B5EF4-FFF2-40B4-BE49-F238E27FC236}">
                  <a16:creationId xmlns:a16="http://schemas.microsoft.com/office/drawing/2014/main" id="{A39F69D2-FD31-1C8E-A0D4-9A42850D5D98}"/>
                </a:ext>
              </a:extLst>
            </p:cNvPr>
            <p:cNvSpPr/>
            <p:nvPr/>
          </p:nvSpPr>
          <p:spPr>
            <a:xfrm>
              <a:off x="3057382" y="3203568"/>
              <a:ext cx="476393" cy="404347"/>
            </a:xfrm>
            <a:custGeom>
              <a:avLst/>
              <a:gdLst>
                <a:gd name="connsiteX0" fmla="*/ 352568 w 476393"/>
                <a:gd name="connsiteY0" fmla="*/ 7 h 404347"/>
                <a:gd name="connsiteX1" fmla="*/ 374793 w 476393"/>
                <a:gd name="connsiteY1" fmla="*/ 63507 h 404347"/>
                <a:gd name="connsiteX2" fmla="*/ 295418 w 476393"/>
                <a:gd name="connsiteY2" fmla="*/ 228607 h 404347"/>
                <a:gd name="connsiteX3" fmla="*/ 212868 w 476393"/>
                <a:gd name="connsiteY3" fmla="*/ 317507 h 404347"/>
                <a:gd name="connsiteX4" fmla="*/ 111268 w 476393"/>
                <a:gd name="connsiteY4" fmla="*/ 352432 h 404347"/>
                <a:gd name="connsiteX5" fmla="*/ 108093 w 476393"/>
                <a:gd name="connsiteY5" fmla="*/ 298457 h 404347"/>
                <a:gd name="connsiteX6" fmla="*/ 136668 w 476393"/>
                <a:gd name="connsiteY6" fmla="*/ 225432 h 404347"/>
                <a:gd name="connsiteX7" fmla="*/ 241443 w 476393"/>
                <a:gd name="connsiteY7" fmla="*/ 120657 h 404347"/>
                <a:gd name="connsiteX8" fmla="*/ 130318 w 476393"/>
                <a:gd name="connsiteY8" fmla="*/ 146057 h 404347"/>
                <a:gd name="connsiteX9" fmla="*/ 31893 w 476393"/>
                <a:gd name="connsiteY9" fmla="*/ 254007 h 404347"/>
                <a:gd name="connsiteX10" fmla="*/ 143 w 476393"/>
                <a:gd name="connsiteY10" fmla="*/ 346082 h 404347"/>
                <a:gd name="connsiteX11" fmla="*/ 41418 w 476393"/>
                <a:gd name="connsiteY11" fmla="*/ 390532 h 404347"/>
                <a:gd name="connsiteX12" fmla="*/ 196993 w 476393"/>
                <a:gd name="connsiteY12" fmla="*/ 390532 h 404347"/>
                <a:gd name="connsiteX13" fmla="*/ 374793 w 476393"/>
                <a:gd name="connsiteY13" fmla="*/ 228607 h 404347"/>
                <a:gd name="connsiteX14" fmla="*/ 476393 w 476393"/>
                <a:gd name="connsiteY14" fmla="*/ 66682 h 404347"/>
                <a:gd name="connsiteX15" fmla="*/ 352568 w 476393"/>
                <a:gd name="connsiteY15" fmla="*/ 7 h 404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6393" h="404347">
                  <a:moveTo>
                    <a:pt x="352568" y="7"/>
                  </a:moveTo>
                  <a:cubicBezTo>
                    <a:pt x="335635" y="-522"/>
                    <a:pt x="384318" y="25407"/>
                    <a:pt x="374793" y="63507"/>
                  </a:cubicBezTo>
                  <a:cubicBezTo>
                    <a:pt x="365268" y="101607"/>
                    <a:pt x="322406" y="186274"/>
                    <a:pt x="295418" y="228607"/>
                  </a:cubicBezTo>
                  <a:cubicBezTo>
                    <a:pt x="268430" y="270940"/>
                    <a:pt x="243560" y="296870"/>
                    <a:pt x="212868" y="317507"/>
                  </a:cubicBezTo>
                  <a:cubicBezTo>
                    <a:pt x="182176" y="338144"/>
                    <a:pt x="128730" y="355607"/>
                    <a:pt x="111268" y="352432"/>
                  </a:cubicBezTo>
                  <a:cubicBezTo>
                    <a:pt x="93805" y="349257"/>
                    <a:pt x="103860" y="319624"/>
                    <a:pt x="108093" y="298457"/>
                  </a:cubicBezTo>
                  <a:cubicBezTo>
                    <a:pt x="112326" y="277290"/>
                    <a:pt x="114443" y="255065"/>
                    <a:pt x="136668" y="225432"/>
                  </a:cubicBezTo>
                  <a:cubicBezTo>
                    <a:pt x="158893" y="195799"/>
                    <a:pt x="242501" y="133886"/>
                    <a:pt x="241443" y="120657"/>
                  </a:cubicBezTo>
                  <a:cubicBezTo>
                    <a:pt x="240385" y="107428"/>
                    <a:pt x="165243" y="123832"/>
                    <a:pt x="130318" y="146057"/>
                  </a:cubicBezTo>
                  <a:cubicBezTo>
                    <a:pt x="95393" y="168282"/>
                    <a:pt x="53589" y="220670"/>
                    <a:pt x="31893" y="254007"/>
                  </a:cubicBezTo>
                  <a:cubicBezTo>
                    <a:pt x="10197" y="287345"/>
                    <a:pt x="-1444" y="323328"/>
                    <a:pt x="143" y="346082"/>
                  </a:cubicBezTo>
                  <a:cubicBezTo>
                    <a:pt x="1730" y="368836"/>
                    <a:pt x="8610" y="383124"/>
                    <a:pt x="41418" y="390532"/>
                  </a:cubicBezTo>
                  <a:cubicBezTo>
                    <a:pt x="74226" y="397940"/>
                    <a:pt x="141431" y="417519"/>
                    <a:pt x="196993" y="390532"/>
                  </a:cubicBezTo>
                  <a:cubicBezTo>
                    <a:pt x="252555" y="363545"/>
                    <a:pt x="328226" y="282582"/>
                    <a:pt x="374793" y="228607"/>
                  </a:cubicBezTo>
                  <a:cubicBezTo>
                    <a:pt x="421360" y="174632"/>
                    <a:pt x="476393" y="103194"/>
                    <a:pt x="476393" y="66682"/>
                  </a:cubicBezTo>
                  <a:cubicBezTo>
                    <a:pt x="476393" y="30170"/>
                    <a:pt x="369501" y="536"/>
                    <a:pt x="352568" y="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A8B4F8A7-2550-30FF-037B-17137057BDF5}"/>
                </a:ext>
              </a:extLst>
            </p:cNvPr>
            <p:cNvSpPr/>
            <p:nvPr/>
          </p:nvSpPr>
          <p:spPr>
            <a:xfrm>
              <a:off x="3225488" y="3270250"/>
              <a:ext cx="499701" cy="409787"/>
            </a:xfrm>
            <a:custGeom>
              <a:avLst/>
              <a:gdLst>
                <a:gd name="connsiteX0" fmla="*/ 312 w 499701"/>
                <a:gd name="connsiteY0" fmla="*/ 57150 h 409787"/>
                <a:gd name="connsiteX1" fmla="*/ 257487 w 499701"/>
                <a:gd name="connsiteY1" fmla="*/ 0 h 409787"/>
                <a:gd name="connsiteX2" fmla="*/ 470212 w 499701"/>
                <a:gd name="connsiteY2" fmla="*/ 57150 h 409787"/>
                <a:gd name="connsiteX3" fmla="*/ 495612 w 499701"/>
                <a:gd name="connsiteY3" fmla="*/ 212725 h 409787"/>
                <a:gd name="connsiteX4" fmla="*/ 447987 w 499701"/>
                <a:gd name="connsiteY4" fmla="*/ 307975 h 409787"/>
                <a:gd name="connsiteX5" fmla="*/ 143187 w 499701"/>
                <a:gd name="connsiteY5" fmla="*/ 409575 h 409787"/>
                <a:gd name="connsiteX6" fmla="*/ 295587 w 499701"/>
                <a:gd name="connsiteY6" fmla="*/ 330200 h 409787"/>
                <a:gd name="connsiteX7" fmla="*/ 371787 w 499701"/>
                <a:gd name="connsiteY7" fmla="*/ 184150 h 409787"/>
                <a:gd name="connsiteX8" fmla="*/ 362262 w 499701"/>
                <a:gd name="connsiteY8" fmla="*/ 63500 h 409787"/>
                <a:gd name="connsiteX9" fmla="*/ 311462 w 499701"/>
                <a:gd name="connsiteY9" fmla="*/ 12700 h 409787"/>
                <a:gd name="connsiteX10" fmla="*/ 312 w 499701"/>
                <a:gd name="connsiteY10" fmla="*/ 57150 h 409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9701" h="409787">
                  <a:moveTo>
                    <a:pt x="312" y="57150"/>
                  </a:moveTo>
                  <a:cubicBezTo>
                    <a:pt x="-8684" y="55033"/>
                    <a:pt x="179170" y="0"/>
                    <a:pt x="257487" y="0"/>
                  </a:cubicBezTo>
                  <a:cubicBezTo>
                    <a:pt x="335804" y="0"/>
                    <a:pt x="430525" y="21696"/>
                    <a:pt x="470212" y="57150"/>
                  </a:cubicBezTo>
                  <a:cubicBezTo>
                    <a:pt x="509899" y="92604"/>
                    <a:pt x="499316" y="170921"/>
                    <a:pt x="495612" y="212725"/>
                  </a:cubicBezTo>
                  <a:cubicBezTo>
                    <a:pt x="491908" y="254529"/>
                    <a:pt x="506724" y="275167"/>
                    <a:pt x="447987" y="307975"/>
                  </a:cubicBezTo>
                  <a:cubicBezTo>
                    <a:pt x="389250" y="340783"/>
                    <a:pt x="168587" y="405871"/>
                    <a:pt x="143187" y="409575"/>
                  </a:cubicBezTo>
                  <a:cubicBezTo>
                    <a:pt x="117787" y="413279"/>
                    <a:pt x="257487" y="367771"/>
                    <a:pt x="295587" y="330200"/>
                  </a:cubicBezTo>
                  <a:cubicBezTo>
                    <a:pt x="333687" y="292629"/>
                    <a:pt x="360674" y="228600"/>
                    <a:pt x="371787" y="184150"/>
                  </a:cubicBezTo>
                  <a:cubicBezTo>
                    <a:pt x="382900" y="139700"/>
                    <a:pt x="372316" y="92075"/>
                    <a:pt x="362262" y="63500"/>
                  </a:cubicBezTo>
                  <a:cubicBezTo>
                    <a:pt x="352208" y="34925"/>
                    <a:pt x="365966" y="11113"/>
                    <a:pt x="311462" y="12700"/>
                  </a:cubicBezTo>
                  <a:cubicBezTo>
                    <a:pt x="256958" y="14287"/>
                    <a:pt x="9308" y="59267"/>
                    <a:pt x="312" y="5715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5A89DF24-09B9-A745-DDEB-403AAE927E68}"/>
              </a:ext>
            </a:extLst>
          </p:cNvPr>
          <p:cNvGrpSpPr/>
          <p:nvPr/>
        </p:nvGrpSpPr>
        <p:grpSpPr>
          <a:xfrm>
            <a:off x="2546193" y="3571649"/>
            <a:ext cx="622079" cy="671597"/>
            <a:chOff x="3101818" y="3740126"/>
            <a:chExt cx="622079" cy="671597"/>
          </a:xfrm>
        </p:grpSpPr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A1AFEE5D-81B4-22C6-A8B7-9BD49EF02C54}"/>
                </a:ext>
              </a:extLst>
            </p:cNvPr>
            <p:cNvSpPr/>
            <p:nvPr/>
          </p:nvSpPr>
          <p:spPr>
            <a:xfrm>
              <a:off x="3101818" y="3857405"/>
              <a:ext cx="508277" cy="169200"/>
            </a:xfrm>
            <a:custGeom>
              <a:avLst/>
              <a:gdLst>
                <a:gd name="connsiteX0" fmla="*/ 6507 w 508277"/>
                <a:gd name="connsiteY0" fmla="*/ 22445 h 169200"/>
                <a:gd name="connsiteX1" fmla="*/ 19207 w 508277"/>
                <a:gd name="connsiteY1" fmla="*/ 108170 h 169200"/>
                <a:gd name="connsiteX2" fmla="*/ 70007 w 508277"/>
                <a:gd name="connsiteY2" fmla="*/ 165320 h 169200"/>
                <a:gd name="connsiteX3" fmla="*/ 177957 w 508277"/>
                <a:gd name="connsiteY3" fmla="*/ 155795 h 169200"/>
                <a:gd name="connsiteX4" fmla="*/ 479582 w 508277"/>
                <a:gd name="connsiteY4" fmla="*/ 89120 h 169200"/>
                <a:gd name="connsiteX5" fmla="*/ 489107 w 508277"/>
                <a:gd name="connsiteY5" fmla="*/ 51020 h 169200"/>
                <a:gd name="connsiteX6" fmla="*/ 419257 w 508277"/>
                <a:gd name="connsiteY6" fmla="*/ 220 h 169200"/>
                <a:gd name="connsiteX7" fmla="*/ 355757 w 508277"/>
                <a:gd name="connsiteY7" fmla="*/ 35145 h 169200"/>
                <a:gd name="connsiteX8" fmla="*/ 117632 w 508277"/>
                <a:gd name="connsiteY8" fmla="*/ 95470 h 169200"/>
                <a:gd name="connsiteX9" fmla="*/ 6507 w 508277"/>
                <a:gd name="connsiteY9" fmla="*/ 22445 h 16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8277" h="169200">
                  <a:moveTo>
                    <a:pt x="6507" y="22445"/>
                  </a:moveTo>
                  <a:cubicBezTo>
                    <a:pt x="-9897" y="24562"/>
                    <a:pt x="8624" y="84358"/>
                    <a:pt x="19207" y="108170"/>
                  </a:cubicBezTo>
                  <a:cubicBezTo>
                    <a:pt x="29790" y="131982"/>
                    <a:pt x="43549" y="157382"/>
                    <a:pt x="70007" y="165320"/>
                  </a:cubicBezTo>
                  <a:cubicBezTo>
                    <a:pt x="96465" y="173258"/>
                    <a:pt x="109694" y="168495"/>
                    <a:pt x="177957" y="155795"/>
                  </a:cubicBezTo>
                  <a:cubicBezTo>
                    <a:pt x="246220" y="143095"/>
                    <a:pt x="427724" y="106583"/>
                    <a:pt x="479582" y="89120"/>
                  </a:cubicBezTo>
                  <a:cubicBezTo>
                    <a:pt x="531440" y="71658"/>
                    <a:pt x="499161" y="65837"/>
                    <a:pt x="489107" y="51020"/>
                  </a:cubicBezTo>
                  <a:cubicBezTo>
                    <a:pt x="479053" y="36203"/>
                    <a:pt x="441482" y="2866"/>
                    <a:pt x="419257" y="220"/>
                  </a:cubicBezTo>
                  <a:cubicBezTo>
                    <a:pt x="397032" y="-2426"/>
                    <a:pt x="406028" y="19270"/>
                    <a:pt x="355757" y="35145"/>
                  </a:cubicBezTo>
                  <a:cubicBezTo>
                    <a:pt x="305486" y="51020"/>
                    <a:pt x="176369" y="97587"/>
                    <a:pt x="117632" y="95470"/>
                  </a:cubicBezTo>
                  <a:cubicBezTo>
                    <a:pt x="58895" y="93353"/>
                    <a:pt x="22911" y="20328"/>
                    <a:pt x="6507" y="2244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>
              <a:extLst>
                <a:ext uri="{FF2B5EF4-FFF2-40B4-BE49-F238E27FC236}">
                  <a16:creationId xmlns:a16="http://schemas.microsoft.com/office/drawing/2014/main" id="{7924833E-2F01-097B-A27B-C3BD64C67EF2}"/>
                </a:ext>
              </a:extLst>
            </p:cNvPr>
            <p:cNvSpPr/>
            <p:nvPr/>
          </p:nvSpPr>
          <p:spPr>
            <a:xfrm>
              <a:off x="3115138" y="3751800"/>
              <a:ext cx="532525" cy="659923"/>
            </a:xfrm>
            <a:custGeom>
              <a:avLst/>
              <a:gdLst>
                <a:gd name="connsiteX0" fmla="*/ 285287 w 532525"/>
                <a:gd name="connsiteY0" fmla="*/ 1050 h 659923"/>
                <a:gd name="connsiteX1" fmla="*/ 183687 w 532525"/>
                <a:gd name="connsiteY1" fmla="*/ 20100 h 659923"/>
                <a:gd name="connsiteX2" fmla="*/ 123362 w 532525"/>
                <a:gd name="connsiteY2" fmla="*/ 86775 h 659923"/>
                <a:gd name="connsiteX3" fmla="*/ 151937 w 532525"/>
                <a:gd name="connsiteY3" fmla="*/ 105825 h 659923"/>
                <a:gd name="connsiteX4" fmla="*/ 288462 w 532525"/>
                <a:gd name="connsiteY4" fmla="*/ 328075 h 659923"/>
                <a:gd name="connsiteX5" fmla="*/ 336087 w 532525"/>
                <a:gd name="connsiteY5" fmla="*/ 388400 h 659923"/>
                <a:gd name="connsiteX6" fmla="*/ 288462 w 532525"/>
                <a:gd name="connsiteY6" fmla="*/ 372525 h 659923"/>
                <a:gd name="connsiteX7" fmla="*/ 117012 w 532525"/>
                <a:gd name="connsiteY7" fmla="*/ 369350 h 659923"/>
                <a:gd name="connsiteX8" fmla="*/ 5887 w 532525"/>
                <a:gd name="connsiteY8" fmla="*/ 474125 h 659923"/>
                <a:gd name="connsiteX9" fmla="*/ 59862 w 532525"/>
                <a:gd name="connsiteY9" fmla="*/ 610650 h 659923"/>
                <a:gd name="connsiteX10" fmla="*/ 428162 w 532525"/>
                <a:gd name="connsiteY10" fmla="*/ 658275 h 659923"/>
                <a:gd name="connsiteX11" fmla="*/ 374187 w 532525"/>
                <a:gd name="connsiteY11" fmla="*/ 559850 h 659923"/>
                <a:gd name="connsiteX12" fmla="*/ 145587 w 532525"/>
                <a:gd name="connsiteY12" fmla="*/ 563025 h 659923"/>
                <a:gd name="connsiteX13" fmla="*/ 85262 w 532525"/>
                <a:gd name="connsiteY13" fmla="*/ 455075 h 659923"/>
                <a:gd name="connsiteX14" fmla="*/ 259887 w 532525"/>
                <a:gd name="connsiteY14" fmla="*/ 410625 h 659923"/>
                <a:gd name="connsiteX15" fmla="*/ 501187 w 532525"/>
                <a:gd name="connsiteY15" fmla="*/ 502700 h 659923"/>
                <a:gd name="connsiteX16" fmla="*/ 523412 w 532525"/>
                <a:gd name="connsiteY16" fmla="*/ 436025 h 659923"/>
                <a:gd name="connsiteX17" fmla="*/ 444037 w 532525"/>
                <a:gd name="connsiteY17" fmla="*/ 328075 h 659923"/>
                <a:gd name="connsiteX18" fmla="*/ 237662 w 532525"/>
                <a:gd name="connsiteY18" fmla="*/ 45500 h 659923"/>
                <a:gd name="connsiteX19" fmla="*/ 285287 w 532525"/>
                <a:gd name="connsiteY19" fmla="*/ 1050 h 659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32525" h="659923">
                  <a:moveTo>
                    <a:pt x="285287" y="1050"/>
                  </a:moveTo>
                  <a:cubicBezTo>
                    <a:pt x="276291" y="-3183"/>
                    <a:pt x="210674" y="5813"/>
                    <a:pt x="183687" y="20100"/>
                  </a:cubicBezTo>
                  <a:cubicBezTo>
                    <a:pt x="156699" y="34388"/>
                    <a:pt x="128654" y="72488"/>
                    <a:pt x="123362" y="86775"/>
                  </a:cubicBezTo>
                  <a:cubicBezTo>
                    <a:pt x="118070" y="101062"/>
                    <a:pt x="124420" y="65608"/>
                    <a:pt x="151937" y="105825"/>
                  </a:cubicBezTo>
                  <a:cubicBezTo>
                    <a:pt x="179454" y="146042"/>
                    <a:pt x="257770" y="280979"/>
                    <a:pt x="288462" y="328075"/>
                  </a:cubicBezTo>
                  <a:cubicBezTo>
                    <a:pt x="319154" y="375171"/>
                    <a:pt x="336087" y="380992"/>
                    <a:pt x="336087" y="388400"/>
                  </a:cubicBezTo>
                  <a:cubicBezTo>
                    <a:pt x="336087" y="395808"/>
                    <a:pt x="324974" y="375700"/>
                    <a:pt x="288462" y="372525"/>
                  </a:cubicBezTo>
                  <a:cubicBezTo>
                    <a:pt x="251950" y="369350"/>
                    <a:pt x="164108" y="352417"/>
                    <a:pt x="117012" y="369350"/>
                  </a:cubicBezTo>
                  <a:cubicBezTo>
                    <a:pt x="69916" y="386283"/>
                    <a:pt x="15412" y="433908"/>
                    <a:pt x="5887" y="474125"/>
                  </a:cubicBezTo>
                  <a:cubicBezTo>
                    <a:pt x="-3638" y="514342"/>
                    <a:pt x="-10517" y="579958"/>
                    <a:pt x="59862" y="610650"/>
                  </a:cubicBezTo>
                  <a:cubicBezTo>
                    <a:pt x="130241" y="641342"/>
                    <a:pt x="375775" y="666742"/>
                    <a:pt x="428162" y="658275"/>
                  </a:cubicBezTo>
                  <a:cubicBezTo>
                    <a:pt x="480549" y="649808"/>
                    <a:pt x="421283" y="575725"/>
                    <a:pt x="374187" y="559850"/>
                  </a:cubicBezTo>
                  <a:cubicBezTo>
                    <a:pt x="327091" y="543975"/>
                    <a:pt x="193741" y="580487"/>
                    <a:pt x="145587" y="563025"/>
                  </a:cubicBezTo>
                  <a:cubicBezTo>
                    <a:pt x="97433" y="545563"/>
                    <a:pt x="66212" y="480475"/>
                    <a:pt x="85262" y="455075"/>
                  </a:cubicBezTo>
                  <a:cubicBezTo>
                    <a:pt x="104312" y="429675"/>
                    <a:pt x="190566" y="402687"/>
                    <a:pt x="259887" y="410625"/>
                  </a:cubicBezTo>
                  <a:cubicBezTo>
                    <a:pt x="329208" y="418563"/>
                    <a:pt x="457266" y="498467"/>
                    <a:pt x="501187" y="502700"/>
                  </a:cubicBezTo>
                  <a:cubicBezTo>
                    <a:pt x="545108" y="506933"/>
                    <a:pt x="532937" y="465129"/>
                    <a:pt x="523412" y="436025"/>
                  </a:cubicBezTo>
                  <a:cubicBezTo>
                    <a:pt x="513887" y="406921"/>
                    <a:pt x="444037" y="328075"/>
                    <a:pt x="444037" y="328075"/>
                  </a:cubicBezTo>
                  <a:cubicBezTo>
                    <a:pt x="396412" y="262988"/>
                    <a:pt x="268354" y="97887"/>
                    <a:pt x="237662" y="45500"/>
                  </a:cubicBezTo>
                  <a:cubicBezTo>
                    <a:pt x="206970" y="-6887"/>
                    <a:pt x="294283" y="5283"/>
                    <a:pt x="285287" y="105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11">
              <a:extLst>
                <a:ext uri="{FF2B5EF4-FFF2-40B4-BE49-F238E27FC236}">
                  <a16:creationId xmlns:a16="http://schemas.microsoft.com/office/drawing/2014/main" id="{8760E1BC-4FD9-5189-1C87-33F7FEBFB42A}"/>
                </a:ext>
              </a:extLst>
            </p:cNvPr>
            <p:cNvSpPr/>
            <p:nvPr/>
          </p:nvSpPr>
          <p:spPr>
            <a:xfrm>
              <a:off x="3522325" y="3800199"/>
              <a:ext cx="162473" cy="134054"/>
            </a:xfrm>
            <a:custGeom>
              <a:avLst/>
              <a:gdLst>
                <a:gd name="connsiteX0" fmla="*/ 1925 w 162473"/>
                <a:gd name="connsiteY0" fmla="*/ 276 h 134054"/>
                <a:gd name="connsiteX1" fmla="*/ 74950 w 162473"/>
                <a:gd name="connsiteY1" fmla="*/ 63776 h 134054"/>
                <a:gd name="connsiteX2" fmla="*/ 109875 w 162473"/>
                <a:gd name="connsiteY2" fmla="*/ 133626 h 134054"/>
                <a:gd name="connsiteX3" fmla="*/ 160675 w 162473"/>
                <a:gd name="connsiteY3" fmla="*/ 89176 h 134054"/>
                <a:gd name="connsiteX4" fmla="*/ 1925 w 162473"/>
                <a:gd name="connsiteY4" fmla="*/ 276 h 13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473" h="134054">
                  <a:moveTo>
                    <a:pt x="1925" y="276"/>
                  </a:moveTo>
                  <a:cubicBezTo>
                    <a:pt x="-12362" y="-3957"/>
                    <a:pt x="56958" y="41551"/>
                    <a:pt x="74950" y="63776"/>
                  </a:cubicBezTo>
                  <a:cubicBezTo>
                    <a:pt x="92942" y="86001"/>
                    <a:pt x="95588" y="129393"/>
                    <a:pt x="109875" y="133626"/>
                  </a:cubicBezTo>
                  <a:cubicBezTo>
                    <a:pt x="124162" y="137859"/>
                    <a:pt x="172317" y="109813"/>
                    <a:pt x="160675" y="89176"/>
                  </a:cubicBezTo>
                  <a:cubicBezTo>
                    <a:pt x="149033" y="68539"/>
                    <a:pt x="16212" y="4509"/>
                    <a:pt x="1925" y="27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>
              <a:extLst>
                <a:ext uri="{FF2B5EF4-FFF2-40B4-BE49-F238E27FC236}">
                  <a16:creationId xmlns:a16="http://schemas.microsoft.com/office/drawing/2014/main" id="{4754E10A-856F-BA09-8092-F2251629802F}"/>
                </a:ext>
              </a:extLst>
            </p:cNvPr>
            <p:cNvSpPr/>
            <p:nvPr/>
          </p:nvSpPr>
          <p:spPr>
            <a:xfrm>
              <a:off x="3565126" y="3740126"/>
              <a:ext cx="158771" cy="146087"/>
            </a:xfrm>
            <a:custGeom>
              <a:avLst/>
              <a:gdLst>
                <a:gd name="connsiteX0" fmla="*/ 399 w 158771"/>
                <a:gd name="connsiteY0" fmla="*/ 24 h 146087"/>
                <a:gd name="connsiteX1" fmla="*/ 111524 w 158771"/>
                <a:gd name="connsiteY1" fmla="*/ 57174 h 146087"/>
                <a:gd name="connsiteX2" fmla="*/ 124224 w 158771"/>
                <a:gd name="connsiteY2" fmla="*/ 146074 h 146087"/>
                <a:gd name="connsiteX3" fmla="*/ 155974 w 158771"/>
                <a:gd name="connsiteY3" fmla="*/ 63524 h 146087"/>
                <a:gd name="connsiteX4" fmla="*/ 399 w 158771"/>
                <a:gd name="connsiteY4" fmla="*/ 24 h 146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771" h="146087">
                  <a:moveTo>
                    <a:pt x="399" y="24"/>
                  </a:moveTo>
                  <a:cubicBezTo>
                    <a:pt x="-7009" y="-1034"/>
                    <a:pt x="90887" y="32832"/>
                    <a:pt x="111524" y="57174"/>
                  </a:cubicBezTo>
                  <a:cubicBezTo>
                    <a:pt x="132161" y="81516"/>
                    <a:pt x="116816" y="145016"/>
                    <a:pt x="124224" y="146074"/>
                  </a:cubicBezTo>
                  <a:cubicBezTo>
                    <a:pt x="131632" y="147132"/>
                    <a:pt x="169203" y="86278"/>
                    <a:pt x="155974" y="63524"/>
                  </a:cubicBezTo>
                  <a:cubicBezTo>
                    <a:pt x="142745" y="40770"/>
                    <a:pt x="7807" y="1082"/>
                    <a:pt x="399" y="2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C6DD4FB0-A650-FB11-C050-ACF08A657A85}"/>
              </a:ext>
            </a:extLst>
          </p:cNvPr>
          <p:cNvGrpSpPr/>
          <p:nvPr/>
        </p:nvGrpSpPr>
        <p:grpSpPr>
          <a:xfrm>
            <a:off x="3415310" y="4282938"/>
            <a:ext cx="562866" cy="657875"/>
            <a:chOff x="3126010" y="4539438"/>
            <a:chExt cx="562866" cy="657875"/>
          </a:xfrm>
        </p:grpSpPr>
        <p:sp>
          <p:nvSpPr>
            <p:cNvPr id="14" name="フリーフォーム 13">
              <a:extLst>
                <a:ext uri="{FF2B5EF4-FFF2-40B4-BE49-F238E27FC236}">
                  <a16:creationId xmlns:a16="http://schemas.microsoft.com/office/drawing/2014/main" id="{9EE1F057-4788-D051-AE71-9755DF41D8F9}"/>
                </a:ext>
              </a:extLst>
            </p:cNvPr>
            <p:cNvSpPr/>
            <p:nvPr/>
          </p:nvSpPr>
          <p:spPr>
            <a:xfrm>
              <a:off x="3201244" y="4539438"/>
              <a:ext cx="188645" cy="319371"/>
            </a:xfrm>
            <a:custGeom>
              <a:avLst/>
              <a:gdLst>
                <a:gd name="connsiteX0" fmla="*/ 5506 w 188645"/>
                <a:gd name="connsiteY0" fmla="*/ 812 h 319371"/>
                <a:gd name="connsiteX1" fmla="*/ 46781 w 188645"/>
                <a:gd name="connsiteY1" fmla="*/ 89712 h 319371"/>
                <a:gd name="connsiteX2" fmla="*/ 62656 w 188645"/>
                <a:gd name="connsiteY2" fmla="*/ 188137 h 319371"/>
                <a:gd name="connsiteX3" fmla="*/ 94406 w 188645"/>
                <a:gd name="connsiteY3" fmla="*/ 315137 h 319371"/>
                <a:gd name="connsiteX4" fmla="*/ 164256 w 188645"/>
                <a:gd name="connsiteY4" fmla="*/ 283387 h 319371"/>
                <a:gd name="connsiteX5" fmla="*/ 154731 w 188645"/>
                <a:gd name="connsiteY5" fmla="*/ 226237 h 319371"/>
                <a:gd name="connsiteX6" fmla="*/ 157906 w 188645"/>
                <a:gd name="connsiteY6" fmla="*/ 77012 h 319371"/>
                <a:gd name="connsiteX7" fmla="*/ 183306 w 188645"/>
                <a:gd name="connsiteY7" fmla="*/ 48437 h 319371"/>
                <a:gd name="connsiteX8" fmla="*/ 5506 w 188645"/>
                <a:gd name="connsiteY8" fmla="*/ 812 h 31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645" h="319371">
                  <a:moveTo>
                    <a:pt x="5506" y="812"/>
                  </a:moveTo>
                  <a:cubicBezTo>
                    <a:pt x="-17248" y="7691"/>
                    <a:pt x="37256" y="58491"/>
                    <a:pt x="46781" y="89712"/>
                  </a:cubicBezTo>
                  <a:cubicBezTo>
                    <a:pt x="56306" y="120933"/>
                    <a:pt x="54719" y="150566"/>
                    <a:pt x="62656" y="188137"/>
                  </a:cubicBezTo>
                  <a:cubicBezTo>
                    <a:pt x="70593" y="225708"/>
                    <a:pt x="77473" y="299262"/>
                    <a:pt x="94406" y="315137"/>
                  </a:cubicBezTo>
                  <a:cubicBezTo>
                    <a:pt x="111339" y="331012"/>
                    <a:pt x="154202" y="298204"/>
                    <a:pt x="164256" y="283387"/>
                  </a:cubicBezTo>
                  <a:cubicBezTo>
                    <a:pt x="174310" y="268570"/>
                    <a:pt x="155789" y="260633"/>
                    <a:pt x="154731" y="226237"/>
                  </a:cubicBezTo>
                  <a:cubicBezTo>
                    <a:pt x="153673" y="191841"/>
                    <a:pt x="153144" y="106645"/>
                    <a:pt x="157906" y="77012"/>
                  </a:cubicBezTo>
                  <a:cubicBezTo>
                    <a:pt x="162668" y="47379"/>
                    <a:pt x="202885" y="64312"/>
                    <a:pt x="183306" y="48437"/>
                  </a:cubicBezTo>
                  <a:cubicBezTo>
                    <a:pt x="163727" y="32562"/>
                    <a:pt x="28260" y="-6067"/>
                    <a:pt x="5506" y="81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>
              <a:extLst>
                <a:ext uri="{FF2B5EF4-FFF2-40B4-BE49-F238E27FC236}">
                  <a16:creationId xmlns:a16="http://schemas.microsoft.com/office/drawing/2014/main" id="{FE432424-922F-BFB8-A495-EE7B74117340}"/>
                </a:ext>
              </a:extLst>
            </p:cNvPr>
            <p:cNvSpPr/>
            <p:nvPr/>
          </p:nvSpPr>
          <p:spPr>
            <a:xfrm>
              <a:off x="3126010" y="4678135"/>
              <a:ext cx="562866" cy="519178"/>
            </a:xfrm>
            <a:custGeom>
              <a:avLst/>
              <a:gdLst>
                <a:gd name="connsiteX0" fmla="*/ 379190 w 562866"/>
                <a:gd name="connsiteY0" fmla="*/ 1815 h 519178"/>
                <a:gd name="connsiteX1" fmla="*/ 461740 w 562866"/>
                <a:gd name="connsiteY1" fmla="*/ 30390 h 519178"/>
                <a:gd name="connsiteX2" fmla="*/ 544290 w 562866"/>
                <a:gd name="connsiteY2" fmla="*/ 119290 h 519178"/>
                <a:gd name="connsiteX3" fmla="*/ 528415 w 562866"/>
                <a:gd name="connsiteY3" fmla="*/ 128815 h 519178"/>
                <a:gd name="connsiteX4" fmla="*/ 191865 w 562866"/>
                <a:gd name="connsiteY4" fmla="*/ 239940 h 519178"/>
                <a:gd name="connsiteX5" fmla="*/ 80740 w 562866"/>
                <a:gd name="connsiteY5" fmla="*/ 351065 h 519178"/>
                <a:gd name="connsiteX6" fmla="*/ 96615 w 562866"/>
                <a:gd name="connsiteY6" fmla="*/ 408215 h 519178"/>
                <a:gd name="connsiteX7" fmla="*/ 366490 w 562866"/>
                <a:gd name="connsiteY7" fmla="*/ 417740 h 519178"/>
                <a:gd name="connsiteX8" fmla="*/ 436340 w 562866"/>
                <a:gd name="connsiteY8" fmla="*/ 389165 h 519178"/>
                <a:gd name="connsiteX9" fmla="*/ 503015 w 562866"/>
                <a:gd name="connsiteY9" fmla="*/ 433615 h 519178"/>
                <a:gd name="connsiteX10" fmla="*/ 503015 w 562866"/>
                <a:gd name="connsiteY10" fmla="*/ 484415 h 519178"/>
                <a:gd name="connsiteX11" fmla="*/ 172815 w 562866"/>
                <a:gd name="connsiteY11" fmla="*/ 516165 h 519178"/>
                <a:gd name="connsiteX12" fmla="*/ 29940 w 562866"/>
                <a:gd name="connsiteY12" fmla="*/ 408215 h 519178"/>
                <a:gd name="connsiteX13" fmla="*/ 14065 w 562866"/>
                <a:gd name="connsiteY13" fmla="*/ 290740 h 519178"/>
                <a:gd name="connsiteX14" fmla="*/ 195040 w 562866"/>
                <a:gd name="connsiteY14" fmla="*/ 138340 h 519178"/>
                <a:gd name="connsiteX15" fmla="*/ 379190 w 562866"/>
                <a:gd name="connsiteY15" fmla="*/ 74840 h 519178"/>
                <a:gd name="connsiteX16" fmla="*/ 379190 w 562866"/>
                <a:gd name="connsiteY16" fmla="*/ 1815 h 519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62866" h="519178">
                  <a:moveTo>
                    <a:pt x="379190" y="1815"/>
                  </a:moveTo>
                  <a:cubicBezTo>
                    <a:pt x="392948" y="-5593"/>
                    <a:pt x="434223" y="10811"/>
                    <a:pt x="461740" y="30390"/>
                  </a:cubicBezTo>
                  <a:cubicBezTo>
                    <a:pt x="489257" y="49969"/>
                    <a:pt x="544290" y="119290"/>
                    <a:pt x="544290" y="119290"/>
                  </a:cubicBezTo>
                  <a:cubicBezTo>
                    <a:pt x="555402" y="135694"/>
                    <a:pt x="587152" y="108707"/>
                    <a:pt x="528415" y="128815"/>
                  </a:cubicBezTo>
                  <a:cubicBezTo>
                    <a:pt x="469678" y="148923"/>
                    <a:pt x="266478" y="202898"/>
                    <a:pt x="191865" y="239940"/>
                  </a:cubicBezTo>
                  <a:cubicBezTo>
                    <a:pt x="117252" y="276982"/>
                    <a:pt x="96615" y="323019"/>
                    <a:pt x="80740" y="351065"/>
                  </a:cubicBezTo>
                  <a:cubicBezTo>
                    <a:pt x="64865" y="379111"/>
                    <a:pt x="48990" y="397103"/>
                    <a:pt x="96615" y="408215"/>
                  </a:cubicBezTo>
                  <a:cubicBezTo>
                    <a:pt x="144240" y="419327"/>
                    <a:pt x="309869" y="420915"/>
                    <a:pt x="366490" y="417740"/>
                  </a:cubicBezTo>
                  <a:cubicBezTo>
                    <a:pt x="423111" y="414565"/>
                    <a:pt x="413586" y="386519"/>
                    <a:pt x="436340" y="389165"/>
                  </a:cubicBezTo>
                  <a:cubicBezTo>
                    <a:pt x="459094" y="391811"/>
                    <a:pt x="491903" y="417740"/>
                    <a:pt x="503015" y="433615"/>
                  </a:cubicBezTo>
                  <a:cubicBezTo>
                    <a:pt x="514128" y="449490"/>
                    <a:pt x="558048" y="470657"/>
                    <a:pt x="503015" y="484415"/>
                  </a:cubicBezTo>
                  <a:cubicBezTo>
                    <a:pt x="447982" y="498173"/>
                    <a:pt x="251661" y="528865"/>
                    <a:pt x="172815" y="516165"/>
                  </a:cubicBezTo>
                  <a:cubicBezTo>
                    <a:pt x="93969" y="503465"/>
                    <a:pt x="56398" y="445786"/>
                    <a:pt x="29940" y="408215"/>
                  </a:cubicBezTo>
                  <a:cubicBezTo>
                    <a:pt x="3482" y="370644"/>
                    <a:pt x="-13452" y="335719"/>
                    <a:pt x="14065" y="290740"/>
                  </a:cubicBezTo>
                  <a:cubicBezTo>
                    <a:pt x="41582" y="245761"/>
                    <a:pt x="134186" y="174323"/>
                    <a:pt x="195040" y="138340"/>
                  </a:cubicBezTo>
                  <a:cubicBezTo>
                    <a:pt x="255894" y="102357"/>
                    <a:pt x="347969" y="95477"/>
                    <a:pt x="379190" y="74840"/>
                  </a:cubicBezTo>
                  <a:cubicBezTo>
                    <a:pt x="410411" y="54203"/>
                    <a:pt x="365432" y="9223"/>
                    <a:pt x="379190" y="181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3B2BBAF7-370F-7892-010B-237347BF570B}"/>
              </a:ext>
            </a:extLst>
          </p:cNvPr>
          <p:cNvGrpSpPr/>
          <p:nvPr/>
        </p:nvGrpSpPr>
        <p:grpSpPr>
          <a:xfrm>
            <a:off x="3045791" y="5340106"/>
            <a:ext cx="680146" cy="549553"/>
            <a:chOff x="3045791" y="5340106"/>
            <a:chExt cx="680146" cy="549553"/>
          </a:xfrm>
        </p:grpSpPr>
        <p:sp>
          <p:nvSpPr>
            <p:cNvPr id="16" name="フリーフォーム 15">
              <a:extLst>
                <a:ext uri="{FF2B5EF4-FFF2-40B4-BE49-F238E27FC236}">
                  <a16:creationId xmlns:a16="http://schemas.microsoft.com/office/drawing/2014/main" id="{A1057256-E816-B339-7D4B-7C0F6999E0E7}"/>
                </a:ext>
              </a:extLst>
            </p:cNvPr>
            <p:cNvSpPr/>
            <p:nvPr/>
          </p:nvSpPr>
          <p:spPr>
            <a:xfrm>
              <a:off x="3045791" y="5340106"/>
              <a:ext cx="318519" cy="549553"/>
            </a:xfrm>
            <a:custGeom>
              <a:avLst/>
              <a:gdLst>
                <a:gd name="connsiteX0" fmla="*/ 2209 w 318519"/>
                <a:gd name="connsiteY0" fmla="*/ 6594 h 549553"/>
                <a:gd name="connsiteX1" fmla="*/ 68884 w 318519"/>
                <a:gd name="connsiteY1" fmla="*/ 108194 h 549553"/>
                <a:gd name="connsiteX2" fmla="*/ 49834 w 318519"/>
                <a:gd name="connsiteY2" fmla="*/ 266944 h 549553"/>
                <a:gd name="connsiteX3" fmla="*/ 100634 w 318519"/>
                <a:gd name="connsiteY3" fmla="*/ 441569 h 549553"/>
                <a:gd name="connsiteX4" fmla="*/ 237159 w 318519"/>
                <a:gd name="connsiteY4" fmla="*/ 549519 h 549553"/>
                <a:gd name="connsiteX5" fmla="*/ 237159 w 318519"/>
                <a:gd name="connsiteY5" fmla="*/ 454269 h 549553"/>
                <a:gd name="connsiteX6" fmla="*/ 237159 w 318519"/>
                <a:gd name="connsiteY6" fmla="*/ 384419 h 549553"/>
                <a:gd name="connsiteX7" fmla="*/ 316534 w 318519"/>
                <a:gd name="connsiteY7" fmla="*/ 222494 h 549553"/>
                <a:gd name="connsiteX8" fmla="*/ 284784 w 318519"/>
                <a:gd name="connsiteY8" fmla="*/ 257419 h 549553"/>
                <a:gd name="connsiteX9" fmla="*/ 180009 w 318519"/>
                <a:gd name="connsiteY9" fmla="*/ 409819 h 549553"/>
                <a:gd name="connsiteX10" fmla="*/ 148259 w 318519"/>
                <a:gd name="connsiteY10" fmla="*/ 298694 h 549553"/>
                <a:gd name="connsiteX11" fmla="*/ 164134 w 318519"/>
                <a:gd name="connsiteY11" fmla="*/ 41519 h 549553"/>
                <a:gd name="connsiteX12" fmla="*/ 2209 w 318519"/>
                <a:gd name="connsiteY12" fmla="*/ 6594 h 54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8519" h="549553">
                  <a:moveTo>
                    <a:pt x="2209" y="6594"/>
                  </a:moveTo>
                  <a:cubicBezTo>
                    <a:pt x="-13666" y="17707"/>
                    <a:pt x="60946" y="64802"/>
                    <a:pt x="68884" y="108194"/>
                  </a:cubicBezTo>
                  <a:cubicBezTo>
                    <a:pt x="76822" y="151586"/>
                    <a:pt x="44542" y="211382"/>
                    <a:pt x="49834" y="266944"/>
                  </a:cubicBezTo>
                  <a:cubicBezTo>
                    <a:pt x="55126" y="322506"/>
                    <a:pt x="69413" y="394473"/>
                    <a:pt x="100634" y="441569"/>
                  </a:cubicBezTo>
                  <a:cubicBezTo>
                    <a:pt x="131855" y="488665"/>
                    <a:pt x="214405" y="547402"/>
                    <a:pt x="237159" y="549519"/>
                  </a:cubicBezTo>
                  <a:cubicBezTo>
                    <a:pt x="259913" y="551636"/>
                    <a:pt x="237159" y="454269"/>
                    <a:pt x="237159" y="454269"/>
                  </a:cubicBezTo>
                  <a:cubicBezTo>
                    <a:pt x="237159" y="426752"/>
                    <a:pt x="223930" y="423048"/>
                    <a:pt x="237159" y="384419"/>
                  </a:cubicBezTo>
                  <a:cubicBezTo>
                    <a:pt x="250388" y="345790"/>
                    <a:pt x="308597" y="243661"/>
                    <a:pt x="316534" y="222494"/>
                  </a:cubicBezTo>
                  <a:cubicBezTo>
                    <a:pt x="324472" y="201327"/>
                    <a:pt x="307538" y="226198"/>
                    <a:pt x="284784" y="257419"/>
                  </a:cubicBezTo>
                  <a:cubicBezTo>
                    <a:pt x="262030" y="288640"/>
                    <a:pt x="202763" y="402940"/>
                    <a:pt x="180009" y="409819"/>
                  </a:cubicBezTo>
                  <a:cubicBezTo>
                    <a:pt x="157255" y="416698"/>
                    <a:pt x="150905" y="360077"/>
                    <a:pt x="148259" y="298694"/>
                  </a:cubicBezTo>
                  <a:cubicBezTo>
                    <a:pt x="145613" y="237311"/>
                    <a:pt x="186888" y="89673"/>
                    <a:pt x="164134" y="41519"/>
                  </a:cubicBezTo>
                  <a:cubicBezTo>
                    <a:pt x="141380" y="-6635"/>
                    <a:pt x="18084" y="-4519"/>
                    <a:pt x="2209" y="659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 16">
              <a:extLst>
                <a:ext uri="{FF2B5EF4-FFF2-40B4-BE49-F238E27FC236}">
                  <a16:creationId xmlns:a16="http://schemas.microsoft.com/office/drawing/2014/main" id="{C04E9392-B5A1-4A62-4EEA-B688CBF364CF}"/>
                </a:ext>
              </a:extLst>
            </p:cNvPr>
            <p:cNvSpPr/>
            <p:nvPr/>
          </p:nvSpPr>
          <p:spPr>
            <a:xfrm>
              <a:off x="3476934" y="5413300"/>
              <a:ext cx="249003" cy="330690"/>
            </a:xfrm>
            <a:custGeom>
              <a:avLst/>
              <a:gdLst>
                <a:gd name="connsiteX0" fmla="*/ 2866 w 249003"/>
                <a:gd name="connsiteY0" fmla="*/ 75 h 330690"/>
                <a:gd name="connsiteX1" fmla="*/ 94941 w 249003"/>
                <a:gd name="connsiteY1" fmla="*/ 146125 h 330690"/>
                <a:gd name="connsiteX2" fmla="*/ 126691 w 249003"/>
                <a:gd name="connsiteY2" fmla="*/ 311225 h 330690"/>
                <a:gd name="connsiteX3" fmla="*/ 240991 w 249003"/>
                <a:gd name="connsiteY3" fmla="*/ 311225 h 330690"/>
                <a:gd name="connsiteX4" fmla="*/ 215591 w 249003"/>
                <a:gd name="connsiteY4" fmla="*/ 165175 h 330690"/>
                <a:gd name="connsiteX5" fmla="*/ 2866 w 249003"/>
                <a:gd name="connsiteY5" fmla="*/ 75 h 33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003" h="330690">
                  <a:moveTo>
                    <a:pt x="2866" y="75"/>
                  </a:moveTo>
                  <a:cubicBezTo>
                    <a:pt x="-17242" y="-3100"/>
                    <a:pt x="74303" y="94267"/>
                    <a:pt x="94941" y="146125"/>
                  </a:cubicBezTo>
                  <a:cubicBezTo>
                    <a:pt x="115579" y="197983"/>
                    <a:pt x="102349" y="283708"/>
                    <a:pt x="126691" y="311225"/>
                  </a:cubicBezTo>
                  <a:cubicBezTo>
                    <a:pt x="151033" y="338742"/>
                    <a:pt x="226174" y="335567"/>
                    <a:pt x="240991" y="311225"/>
                  </a:cubicBezTo>
                  <a:cubicBezTo>
                    <a:pt x="255808" y="286883"/>
                    <a:pt x="251574" y="213858"/>
                    <a:pt x="215591" y="165175"/>
                  </a:cubicBezTo>
                  <a:cubicBezTo>
                    <a:pt x="179608" y="116492"/>
                    <a:pt x="22974" y="3250"/>
                    <a:pt x="2866" y="7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05665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田中みな実が熱弁 男性が「皆に優しいんでしょ？」と聞かれた際の正答は… – Sirabee" hidden="1">
            <a:extLst>
              <a:ext uri="{FF2B5EF4-FFF2-40B4-BE49-F238E27FC236}">
                <a16:creationId xmlns:a16="http://schemas.microsoft.com/office/drawing/2014/main" id="{0D7E1701-4352-155C-FDDE-696BA4A98A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1" r="13784"/>
          <a:stretch/>
        </p:blipFill>
        <p:spPr bwMode="auto">
          <a:xfrm>
            <a:off x="144379" y="1927407"/>
            <a:ext cx="9336506" cy="8946786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</p:pic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4BD26C57-138A-D987-3D3A-1AD8A156CEA8}"/>
              </a:ext>
            </a:extLst>
          </p:cNvPr>
          <p:cNvSpPr/>
          <p:nvPr/>
        </p:nvSpPr>
        <p:spPr>
          <a:xfrm>
            <a:off x="5133847" y="4646170"/>
            <a:ext cx="283804" cy="224811"/>
          </a:xfrm>
          <a:custGeom>
            <a:avLst/>
            <a:gdLst>
              <a:gd name="connsiteX0" fmla="*/ 16003 w 283804"/>
              <a:gd name="connsiteY0" fmla="*/ 224280 h 224811"/>
              <a:gd name="connsiteX1" fmla="*/ 168403 w 283804"/>
              <a:gd name="connsiteY1" fmla="*/ 129030 h 224811"/>
              <a:gd name="connsiteX2" fmla="*/ 282703 w 283804"/>
              <a:gd name="connsiteY2" fmla="*/ 113155 h 224811"/>
              <a:gd name="connsiteX3" fmla="*/ 225553 w 283804"/>
              <a:gd name="connsiteY3" fmla="*/ 43305 h 224811"/>
              <a:gd name="connsiteX4" fmla="*/ 212853 w 283804"/>
              <a:gd name="connsiteY4" fmla="*/ 2030 h 224811"/>
              <a:gd name="connsiteX5" fmla="*/ 257303 w 283804"/>
              <a:gd name="connsiteY5" fmla="*/ 106805 h 224811"/>
              <a:gd name="connsiteX6" fmla="*/ 190628 w 283804"/>
              <a:gd name="connsiteY6" fmla="*/ 106805 h 224811"/>
              <a:gd name="connsiteX7" fmla="*/ 190628 w 283804"/>
              <a:gd name="connsiteY7" fmla="*/ 84580 h 224811"/>
              <a:gd name="connsiteX8" fmla="*/ 193803 w 283804"/>
              <a:gd name="connsiteY8" fmla="*/ 49655 h 224811"/>
              <a:gd name="connsiteX9" fmla="*/ 181103 w 283804"/>
              <a:gd name="connsiteY9" fmla="*/ 75055 h 224811"/>
              <a:gd name="connsiteX10" fmla="*/ 171578 w 283804"/>
              <a:gd name="connsiteY10" fmla="*/ 113155 h 224811"/>
              <a:gd name="connsiteX11" fmla="*/ 158878 w 283804"/>
              <a:gd name="connsiteY11" fmla="*/ 116330 h 224811"/>
              <a:gd name="connsiteX12" fmla="*/ 146178 w 283804"/>
              <a:gd name="connsiteY12" fmla="*/ 78230 h 224811"/>
              <a:gd name="connsiteX13" fmla="*/ 139828 w 283804"/>
              <a:gd name="connsiteY13" fmla="*/ 122680 h 224811"/>
              <a:gd name="connsiteX14" fmla="*/ 127128 w 283804"/>
              <a:gd name="connsiteY14" fmla="*/ 125855 h 224811"/>
              <a:gd name="connsiteX15" fmla="*/ 98553 w 283804"/>
              <a:gd name="connsiteY15" fmla="*/ 97280 h 224811"/>
              <a:gd name="connsiteX16" fmla="*/ 108078 w 283804"/>
              <a:gd name="connsiteY16" fmla="*/ 125855 h 224811"/>
              <a:gd name="connsiteX17" fmla="*/ 98553 w 283804"/>
              <a:gd name="connsiteY17" fmla="*/ 138555 h 224811"/>
              <a:gd name="connsiteX18" fmla="*/ 69978 w 283804"/>
              <a:gd name="connsiteY18" fmla="*/ 163955 h 224811"/>
              <a:gd name="connsiteX19" fmla="*/ 54103 w 283804"/>
              <a:gd name="connsiteY19" fmla="*/ 163955 h 224811"/>
              <a:gd name="connsiteX20" fmla="*/ 128 w 283804"/>
              <a:gd name="connsiteY20" fmla="*/ 141730 h 224811"/>
              <a:gd name="connsiteX21" fmla="*/ 38228 w 283804"/>
              <a:gd name="connsiteY21" fmla="*/ 167130 h 224811"/>
              <a:gd name="connsiteX22" fmla="*/ 16003 w 283804"/>
              <a:gd name="connsiteY22" fmla="*/ 224280 h 224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83804" h="224811">
                <a:moveTo>
                  <a:pt x="16003" y="224280"/>
                </a:moveTo>
                <a:cubicBezTo>
                  <a:pt x="37699" y="217930"/>
                  <a:pt x="123953" y="147551"/>
                  <a:pt x="168403" y="129030"/>
                </a:cubicBezTo>
                <a:cubicBezTo>
                  <a:pt x="212853" y="110509"/>
                  <a:pt x="273178" y="127442"/>
                  <a:pt x="282703" y="113155"/>
                </a:cubicBezTo>
                <a:cubicBezTo>
                  <a:pt x="292228" y="98868"/>
                  <a:pt x="237195" y="61826"/>
                  <a:pt x="225553" y="43305"/>
                </a:cubicBezTo>
                <a:cubicBezTo>
                  <a:pt x="213911" y="24784"/>
                  <a:pt x="207561" y="-8553"/>
                  <a:pt x="212853" y="2030"/>
                </a:cubicBezTo>
                <a:cubicBezTo>
                  <a:pt x="218145" y="12613"/>
                  <a:pt x="261007" y="89343"/>
                  <a:pt x="257303" y="106805"/>
                </a:cubicBezTo>
                <a:cubicBezTo>
                  <a:pt x="253599" y="124267"/>
                  <a:pt x="201740" y="110509"/>
                  <a:pt x="190628" y="106805"/>
                </a:cubicBezTo>
                <a:cubicBezTo>
                  <a:pt x="179516" y="103101"/>
                  <a:pt x="190099" y="94105"/>
                  <a:pt x="190628" y="84580"/>
                </a:cubicBezTo>
                <a:cubicBezTo>
                  <a:pt x="191157" y="75055"/>
                  <a:pt x="195390" y="51242"/>
                  <a:pt x="193803" y="49655"/>
                </a:cubicBezTo>
                <a:cubicBezTo>
                  <a:pt x="192216" y="48068"/>
                  <a:pt x="184807" y="64472"/>
                  <a:pt x="181103" y="75055"/>
                </a:cubicBezTo>
                <a:cubicBezTo>
                  <a:pt x="177399" y="85638"/>
                  <a:pt x="171578" y="113155"/>
                  <a:pt x="171578" y="113155"/>
                </a:cubicBezTo>
                <a:cubicBezTo>
                  <a:pt x="167874" y="120034"/>
                  <a:pt x="163111" y="122151"/>
                  <a:pt x="158878" y="116330"/>
                </a:cubicBezTo>
                <a:cubicBezTo>
                  <a:pt x="154645" y="110509"/>
                  <a:pt x="149353" y="77172"/>
                  <a:pt x="146178" y="78230"/>
                </a:cubicBezTo>
                <a:cubicBezTo>
                  <a:pt x="143003" y="79288"/>
                  <a:pt x="139828" y="122680"/>
                  <a:pt x="139828" y="122680"/>
                </a:cubicBezTo>
                <a:cubicBezTo>
                  <a:pt x="136653" y="130618"/>
                  <a:pt x="134007" y="130088"/>
                  <a:pt x="127128" y="125855"/>
                </a:cubicBezTo>
                <a:cubicBezTo>
                  <a:pt x="120249" y="121622"/>
                  <a:pt x="101728" y="97280"/>
                  <a:pt x="98553" y="97280"/>
                </a:cubicBezTo>
                <a:cubicBezTo>
                  <a:pt x="95378" y="97280"/>
                  <a:pt x="108078" y="125855"/>
                  <a:pt x="108078" y="125855"/>
                </a:cubicBezTo>
                <a:cubicBezTo>
                  <a:pt x="108078" y="132734"/>
                  <a:pt x="104903" y="132205"/>
                  <a:pt x="98553" y="138555"/>
                </a:cubicBezTo>
                <a:cubicBezTo>
                  <a:pt x="92203" y="144905"/>
                  <a:pt x="69978" y="163955"/>
                  <a:pt x="69978" y="163955"/>
                </a:cubicBezTo>
                <a:cubicBezTo>
                  <a:pt x="62570" y="168188"/>
                  <a:pt x="65745" y="167659"/>
                  <a:pt x="54103" y="163955"/>
                </a:cubicBezTo>
                <a:cubicBezTo>
                  <a:pt x="42461" y="160251"/>
                  <a:pt x="2774" y="141201"/>
                  <a:pt x="128" y="141730"/>
                </a:cubicBezTo>
                <a:cubicBezTo>
                  <a:pt x="-2518" y="142259"/>
                  <a:pt x="36641" y="156018"/>
                  <a:pt x="38228" y="167130"/>
                </a:cubicBezTo>
                <a:cubicBezTo>
                  <a:pt x="39815" y="178242"/>
                  <a:pt x="-5693" y="230630"/>
                  <a:pt x="16003" y="2242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706B6958-8B8C-CA86-7426-59E7B6C03E5A}"/>
              </a:ext>
            </a:extLst>
          </p:cNvPr>
          <p:cNvSpPr/>
          <p:nvPr/>
        </p:nvSpPr>
        <p:spPr>
          <a:xfrm>
            <a:off x="5403342" y="4654261"/>
            <a:ext cx="194183" cy="154175"/>
          </a:xfrm>
          <a:custGeom>
            <a:avLst/>
            <a:gdLst>
              <a:gd name="connsiteX0" fmla="*/ 508 w 194183"/>
              <a:gd name="connsiteY0" fmla="*/ 111414 h 154175"/>
              <a:gd name="connsiteX1" fmla="*/ 73533 w 194183"/>
              <a:gd name="connsiteY1" fmla="*/ 124114 h 154175"/>
              <a:gd name="connsiteX2" fmla="*/ 130683 w 194183"/>
              <a:gd name="connsiteY2" fmla="*/ 152689 h 154175"/>
              <a:gd name="connsiteX3" fmla="*/ 194183 w 194183"/>
              <a:gd name="connsiteY3" fmla="*/ 73314 h 154175"/>
              <a:gd name="connsiteX4" fmla="*/ 130683 w 194183"/>
              <a:gd name="connsiteY4" fmla="*/ 117764 h 154175"/>
              <a:gd name="connsiteX5" fmla="*/ 171958 w 194183"/>
              <a:gd name="connsiteY5" fmla="*/ 63789 h 154175"/>
              <a:gd name="connsiteX6" fmla="*/ 89408 w 194183"/>
              <a:gd name="connsiteY6" fmla="*/ 108239 h 154175"/>
              <a:gd name="connsiteX7" fmla="*/ 83058 w 194183"/>
              <a:gd name="connsiteY7" fmla="*/ 86014 h 154175"/>
              <a:gd name="connsiteX8" fmla="*/ 95758 w 194183"/>
              <a:gd name="connsiteY8" fmla="*/ 28864 h 154175"/>
              <a:gd name="connsiteX9" fmla="*/ 51308 w 194183"/>
              <a:gd name="connsiteY9" fmla="*/ 86014 h 154175"/>
              <a:gd name="connsiteX10" fmla="*/ 51308 w 194183"/>
              <a:gd name="connsiteY10" fmla="*/ 66964 h 154175"/>
              <a:gd name="connsiteX11" fmla="*/ 73533 w 194183"/>
              <a:gd name="connsiteY11" fmla="*/ 289 h 154175"/>
              <a:gd name="connsiteX12" fmla="*/ 41783 w 194183"/>
              <a:gd name="connsiteY12" fmla="*/ 44739 h 154175"/>
              <a:gd name="connsiteX13" fmla="*/ 508 w 194183"/>
              <a:gd name="connsiteY13" fmla="*/ 111414 h 15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183" h="154175">
                <a:moveTo>
                  <a:pt x="508" y="111414"/>
                </a:moveTo>
                <a:cubicBezTo>
                  <a:pt x="5800" y="124643"/>
                  <a:pt x="51837" y="117235"/>
                  <a:pt x="73533" y="124114"/>
                </a:cubicBezTo>
                <a:cubicBezTo>
                  <a:pt x="95229" y="130993"/>
                  <a:pt x="110575" y="161156"/>
                  <a:pt x="130683" y="152689"/>
                </a:cubicBezTo>
                <a:cubicBezTo>
                  <a:pt x="150791" y="144222"/>
                  <a:pt x="194183" y="79135"/>
                  <a:pt x="194183" y="73314"/>
                </a:cubicBezTo>
                <a:cubicBezTo>
                  <a:pt x="194183" y="67493"/>
                  <a:pt x="134387" y="119351"/>
                  <a:pt x="130683" y="117764"/>
                </a:cubicBezTo>
                <a:cubicBezTo>
                  <a:pt x="126979" y="116177"/>
                  <a:pt x="178837" y="65376"/>
                  <a:pt x="171958" y="63789"/>
                </a:cubicBezTo>
                <a:cubicBezTo>
                  <a:pt x="165079" y="62202"/>
                  <a:pt x="104225" y="104535"/>
                  <a:pt x="89408" y="108239"/>
                </a:cubicBezTo>
                <a:cubicBezTo>
                  <a:pt x="74591" y="111943"/>
                  <a:pt x="82000" y="99243"/>
                  <a:pt x="83058" y="86014"/>
                </a:cubicBezTo>
                <a:cubicBezTo>
                  <a:pt x="84116" y="72785"/>
                  <a:pt x="101050" y="28864"/>
                  <a:pt x="95758" y="28864"/>
                </a:cubicBezTo>
                <a:cubicBezTo>
                  <a:pt x="90466" y="28864"/>
                  <a:pt x="51308" y="86014"/>
                  <a:pt x="51308" y="86014"/>
                </a:cubicBezTo>
                <a:cubicBezTo>
                  <a:pt x="43900" y="92364"/>
                  <a:pt x="47604" y="81251"/>
                  <a:pt x="51308" y="66964"/>
                </a:cubicBezTo>
                <a:cubicBezTo>
                  <a:pt x="55012" y="52677"/>
                  <a:pt x="75120" y="3993"/>
                  <a:pt x="73533" y="289"/>
                </a:cubicBezTo>
                <a:cubicBezTo>
                  <a:pt x="71946" y="-3415"/>
                  <a:pt x="50779" y="29393"/>
                  <a:pt x="41783" y="44739"/>
                </a:cubicBezTo>
                <a:cubicBezTo>
                  <a:pt x="32787" y="60085"/>
                  <a:pt x="-4784" y="98185"/>
                  <a:pt x="508" y="1114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8C675026-F094-8C09-9A16-054A570A8733}"/>
              </a:ext>
            </a:extLst>
          </p:cNvPr>
          <p:cNvSpPr/>
          <p:nvPr/>
        </p:nvSpPr>
        <p:spPr>
          <a:xfrm>
            <a:off x="5549449" y="4743424"/>
            <a:ext cx="352884" cy="188527"/>
          </a:xfrm>
          <a:custGeom>
            <a:avLst/>
            <a:gdLst>
              <a:gd name="connsiteX0" fmla="*/ 451 w 352884"/>
              <a:gd name="connsiteY0" fmla="*/ 44476 h 188527"/>
              <a:gd name="connsiteX1" fmla="*/ 92526 w 352884"/>
              <a:gd name="connsiteY1" fmla="*/ 79401 h 188527"/>
              <a:gd name="connsiteX2" fmla="*/ 152851 w 352884"/>
              <a:gd name="connsiteY2" fmla="*/ 136551 h 188527"/>
              <a:gd name="connsiteX3" fmla="*/ 244926 w 352884"/>
              <a:gd name="connsiteY3" fmla="*/ 181001 h 188527"/>
              <a:gd name="connsiteX4" fmla="*/ 352876 w 352884"/>
              <a:gd name="connsiteY4" fmla="*/ 187351 h 188527"/>
              <a:gd name="connsiteX5" fmla="*/ 251276 w 352884"/>
              <a:gd name="connsiteY5" fmla="*/ 168301 h 188527"/>
              <a:gd name="connsiteX6" fmla="*/ 251276 w 352884"/>
              <a:gd name="connsiteY6" fmla="*/ 158776 h 188527"/>
              <a:gd name="connsiteX7" fmla="*/ 168726 w 352884"/>
              <a:gd name="connsiteY7" fmla="*/ 120676 h 188527"/>
              <a:gd name="connsiteX8" fmla="*/ 219526 w 352884"/>
              <a:gd name="connsiteY8" fmla="*/ 117501 h 188527"/>
              <a:gd name="connsiteX9" fmla="*/ 314776 w 352884"/>
              <a:gd name="connsiteY9" fmla="*/ 60351 h 188527"/>
              <a:gd name="connsiteX10" fmla="*/ 152851 w 352884"/>
              <a:gd name="connsiteY10" fmla="*/ 104801 h 188527"/>
              <a:gd name="connsiteX11" fmla="*/ 248101 w 352884"/>
              <a:gd name="connsiteY11" fmla="*/ 50826 h 188527"/>
              <a:gd name="connsiteX12" fmla="*/ 121101 w 352884"/>
              <a:gd name="connsiteY12" fmla="*/ 79401 h 188527"/>
              <a:gd name="connsiteX13" fmla="*/ 184601 w 352884"/>
              <a:gd name="connsiteY13" fmla="*/ 9551 h 188527"/>
              <a:gd name="connsiteX14" fmla="*/ 79826 w 352884"/>
              <a:gd name="connsiteY14" fmla="*/ 31776 h 188527"/>
              <a:gd name="connsiteX15" fmla="*/ 133801 w 352884"/>
              <a:gd name="connsiteY15" fmla="*/ 26 h 188527"/>
              <a:gd name="connsiteX16" fmla="*/ 451 w 352884"/>
              <a:gd name="connsiteY16" fmla="*/ 44476 h 188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2884" h="188527">
                <a:moveTo>
                  <a:pt x="451" y="44476"/>
                </a:moveTo>
                <a:cubicBezTo>
                  <a:pt x="-6428" y="57705"/>
                  <a:pt x="67126" y="64055"/>
                  <a:pt x="92526" y="79401"/>
                </a:cubicBezTo>
                <a:cubicBezTo>
                  <a:pt x="117926" y="94747"/>
                  <a:pt x="127451" y="119618"/>
                  <a:pt x="152851" y="136551"/>
                </a:cubicBezTo>
                <a:cubicBezTo>
                  <a:pt x="178251" y="153484"/>
                  <a:pt x="211589" y="172534"/>
                  <a:pt x="244926" y="181001"/>
                </a:cubicBezTo>
                <a:cubicBezTo>
                  <a:pt x="278263" y="189468"/>
                  <a:pt x="351818" y="189468"/>
                  <a:pt x="352876" y="187351"/>
                </a:cubicBezTo>
                <a:cubicBezTo>
                  <a:pt x="353934" y="185234"/>
                  <a:pt x="251276" y="168301"/>
                  <a:pt x="251276" y="168301"/>
                </a:cubicBezTo>
                <a:cubicBezTo>
                  <a:pt x="234343" y="163539"/>
                  <a:pt x="265034" y="166714"/>
                  <a:pt x="251276" y="158776"/>
                </a:cubicBezTo>
                <a:cubicBezTo>
                  <a:pt x="237518" y="150839"/>
                  <a:pt x="174018" y="127555"/>
                  <a:pt x="168726" y="120676"/>
                </a:cubicBezTo>
                <a:cubicBezTo>
                  <a:pt x="163434" y="113797"/>
                  <a:pt x="195184" y="127555"/>
                  <a:pt x="219526" y="117501"/>
                </a:cubicBezTo>
                <a:cubicBezTo>
                  <a:pt x="243868" y="107447"/>
                  <a:pt x="325888" y="62468"/>
                  <a:pt x="314776" y="60351"/>
                </a:cubicBezTo>
                <a:cubicBezTo>
                  <a:pt x="303664" y="58234"/>
                  <a:pt x="163963" y="106388"/>
                  <a:pt x="152851" y="104801"/>
                </a:cubicBezTo>
                <a:cubicBezTo>
                  <a:pt x="141739" y="103214"/>
                  <a:pt x="253393" y="55059"/>
                  <a:pt x="248101" y="50826"/>
                </a:cubicBezTo>
                <a:cubicBezTo>
                  <a:pt x="242809" y="46593"/>
                  <a:pt x="131684" y="86280"/>
                  <a:pt x="121101" y="79401"/>
                </a:cubicBezTo>
                <a:cubicBezTo>
                  <a:pt x="110518" y="72522"/>
                  <a:pt x="191480" y="17489"/>
                  <a:pt x="184601" y="9551"/>
                </a:cubicBezTo>
                <a:cubicBezTo>
                  <a:pt x="177722" y="1613"/>
                  <a:pt x="88293" y="33363"/>
                  <a:pt x="79826" y="31776"/>
                </a:cubicBezTo>
                <a:cubicBezTo>
                  <a:pt x="71359" y="30189"/>
                  <a:pt x="141738" y="-1032"/>
                  <a:pt x="133801" y="26"/>
                </a:cubicBezTo>
                <a:cubicBezTo>
                  <a:pt x="125864" y="1084"/>
                  <a:pt x="7330" y="31247"/>
                  <a:pt x="451" y="444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1A1AD7E1-1564-350D-27EB-5EDD8139CC5B}"/>
              </a:ext>
            </a:extLst>
          </p:cNvPr>
          <p:cNvSpPr/>
          <p:nvPr/>
        </p:nvSpPr>
        <p:spPr>
          <a:xfrm>
            <a:off x="5330653" y="4727227"/>
            <a:ext cx="312309" cy="29536"/>
          </a:xfrm>
          <a:custGeom>
            <a:avLst/>
            <a:gdLst>
              <a:gd name="connsiteX0" fmla="*/ 172 w 312309"/>
              <a:gd name="connsiteY0" fmla="*/ 13048 h 29536"/>
              <a:gd name="connsiteX1" fmla="*/ 149397 w 312309"/>
              <a:gd name="connsiteY1" fmla="*/ 348 h 29536"/>
              <a:gd name="connsiteX2" fmla="*/ 311322 w 312309"/>
              <a:gd name="connsiteY2" fmla="*/ 28923 h 29536"/>
              <a:gd name="connsiteX3" fmla="*/ 212897 w 312309"/>
              <a:gd name="connsiteY3" fmla="*/ 19398 h 29536"/>
              <a:gd name="connsiteX4" fmla="*/ 120822 w 312309"/>
              <a:gd name="connsiteY4" fmla="*/ 13048 h 29536"/>
              <a:gd name="connsiteX5" fmla="*/ 172 w 312309"/>
              <a:gd name="connsiteY5" fmla="*/ 13048 h 2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309" h="29536">
                <a:moveTo>
                  <a:pt x="172" y="13048"/>
                </a:moveTo>
                <a:cubicBezTo>
                  <a:pt x="4934" y="10931"/>
                  <a:pt x="97539" y="-2298"/>
                  <a:pt x="149397" y="348"/>
                </a:cubicBezTo>
                <a:cubicBezTo>
                  <a:pt x="201255" y="2994"/>
                  <a:pt x="300739" y="25748"/>
                  <a:pt x="311322" y="28923"/>
                </a:cubicBezTo>
                <a:cubicBezTo>
                  <a:pt x="321905" y="32098"/>
                  <a:pt x="244647" y="22044"/>
                  <a:pt x="212897" y="19398"/>
                </a:cubicBezTo>
                <a:cubicBezTo>
                  <a:pt x="181147" y="16752"/>
                  <a:pt x="150984" y="13048"/>
                  <a:pt x="120822" y="13048"/>
                </a:cubicBezTo>
                <a:cubicBezTo>
                  <a:pt x="90660" y="13048"/>
                  <a:pt x="-4590" y="15165"/>
                  <a:pt x="172" y="130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9FF7F807-9BDF-34DE-8860-D09B95D5CF54}"/>
              </a:ext>
            </a:extLst>
          </p:cNvPr>
          <p:cNvSpPr/>
          <p:nvPr/>
        </p:nvSpPr>
        <p:spPr>
          <a:xfrm>
            <a:off x="5120813" y="4641728"/>
            <a:ext cx="369293" cy="174786"/>
          </a:xfrm>
          <a:custGeom>
            <a:avLst/>
            <a:gdLst>
              <a:gd name="connsiteX0" fmla="*/ 462 w 369293"/>
              <a:gd name="connsiteY0" fmla="*/ 174747 h 174786"/>
              <a:gd name="connsiteX1" fmla="*/ 124287 w 369293"/>
              <a:gd name="connsiteY1" fmla="*/ 66797 h 174786"/>
              <a:gd name="connsiteX2" fmla="*/ 213187 w 369293"/>
              <a:gd name="connsiteY2" fmla="*/ 15997 h 174786"/>
              <a:gd name="connsiteX3" fmla="*/ 368762 w 369293"/>
              <a:gd name="connsiteY3" fmla="*/ 122 h 174786"/>
              <a:gd name="connsiteX4" fmla="*/ 260812 w 369293"/>
              <a:gd name="connsiteY4" fmla="*/ 22347 h 174786"/>
              <a:gd name="connsiteX5" fmla="*/ 171912 w 369293"/>
              <a:gd name="connsiteY5" fmla="*/ 54097 h 174786"/>
              <a:gd name="connsiteX6" fmla="*/ 462 w 369293"/>
              <a:gd name="connsiteY6" fmla="*/ 174747 h 174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9293" h="174786">
                <a:moveTo>
                  <a:pt x="462" y="174747"/>
                </a:moveTo>
                <a:cubicBezTo>
                  <a:pt x="-7475" y="176864"/>
                  <a:pt x="88833" y="93255"/>
                  <a:pt x="124287" y="66797"/>
                </a:cubicBezTo>
                <a:cubicBezTo>
                  <a:pt x="159741" y="40339"/>
                  <a:pt x="172441" y="27109"/>
                  <a:pt x="213187" y="15997"/>
                </a:cubicBezTo>
                <a:cubicBezTo>
                  <a:pt x="253933" y="4884"/>
                  <a:pt x="360825" y="-936"/>
                  <a:pt x="368762" y="122"/>
                </a:cubicBezTo>
                <a:cubicBezTo>
                  <a:pt x="376699" y="1180"/>
                  <a:pt x="293620" y="13351"/>
                  <a:pt x="260812" y="22347"/>
                </a:cubicBezTo>
                <a:cubicBezTo>
                  <a:pt x="228004" y="31343"/>
                  <a:pt x="209483" y="30285"/>
                  <a:pt x="171912" y="54097"/>
                </a:cubicBezTo>
                <a:cubicBezTo>
                  <a:pt x="134341" y="77909"/>
                  <a:pt x="8399" y="172630"/>
                  <a:pt x="462" y="1747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00D005BC-AF36-80C5-74CB-BF352F329540}"/>
              </a:ext>
            </a:extLst>
          </p:cNvPr>
          <p:cNvSpPr/>
          <p:nvPr/>
        </p:nvSpPr>
        <p:spPr>
          <a:xfrm>
            <a:off x="5476761" y="4651356"/>
            <a:ext cx="225689" cy="73864"/>
          </a:xfrm>
          <a:custGeom>
            <a:avLst/>
            <a:gdLst>
              <a:gd name="connsiteX0" fmla="*/ 114 w 225689"/>
              <a:gd name="connsiteY0" fmla="*/ 19 h 73864"/>
              <a:gd name="connsiteX1" fmla="*/ 120764 w 225689"/>
              <a:gd name="connsiteY1" fmla="*/ 15894 h 73864"/>
              <a:gd name="connsiteX2" fmla="*/ 222364 w 225689"/>
              <a:gd name="connsiteY2" fmla="*/ 73044 h 73864"/>
              <a:gd name="connsiteX3" fmla="*/ 196964 w 225689"/>
              <a:gd name="connsiteY3" fmla="*/ 47644 h 73864"/>
              <a:gd name="connsiteX4" fmla="*/ 155689 w 225689"/>
              <a:gd name="connsiteY4" fmla="*/ 19069 h 73864"/>
              <a:gd name="connsiteX5" fmla="*/ 142989 w 225689"/>
              <a:gd name="connsiteY5" fmla="*/ 12719 h 73864"/>
              <a:gd name="connsiteX6" fmla="*/ 114 w 225689"/>
              <a:gd name="connsiteY6" fmla="*/ 19 h 73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689" h="73864">
                <a:moveTo>
                  <a:pt x="114" y="19"/>
                </a:moveTo>
                <a:cubicBezTo>
                  <a:pt x="-3590" y="548"/>
                  <a:pt x="83723" y="3723"/>
                  <a:pt x="120764" y="15894"/>
                </a:cubicBezTo>
                <a:cubicBezTo>
                  <a:pt x="157805" y="28065"/>
                  <a:pt x="209664" y="67752"/>
                  <a:pt x="222364" y="73044"/>
                </a:cubicBezTo>
                <a:cubicBezTo>
                  <a:pt x="235064" y="78336"/>
                  <a:pt x="208076" y="56640"/>
                  <a:pt x="196964" y="47644"/>
                </a:cubicBezTo>
                <a:cubicBezTo>
                  <a:pt x="185852" y="38648"/>
                  <a:pt x="155689" y="19069"/>
                  <a:pt x="155689" y="19069"/>
                </a:cubicBezTo>
                <a:cubicBezTo>
                  <a:pt x="146693" y="13248"/>
                  <a:pt x="166801" y="15365"/>
                  <a:pt x="142989" y="12719"/>
                </a:cubicBezTo>
                <a:cubicBezTo>
                  <a:pt x="119177" y="10073"/>
                  <a:pt x="3818" y="-510"/>
                  <a:pt x="114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20E854D0-727E-E8E0-6AFD-6982C0CAF481}"/>
              </a:ext>
            </a:extLst>
          </p:cNvPr>
          <p:cNvSpPr/>
          <p:nvPr/>
        </p:nvSpPr>
        <p:spPr>
          <a:xfrm>
            <a:off x="5426061" y="4654933"/>
            <a:ext cx="186998" cy="26433"/>
          </a:xfrm>
          <a:custGeom>
            <a:avLst/>
            <a:gdLst>
              <a:gd name="connsiteX0" fmla="*/ 14 w 186998"/>
              <a:gd name="connsiteY0" fmla="*/ 2792 h 26433"/>
              <a:gd name="connsiteX1" fmla="*/ 165114 w 186998"/>
              <a:gd name="connsiteY1" fmla="*/ 21842 h 26433"/>
              <a:gd name="connsiteX2" fmla="*/ 184164 w 186998"/>
              <a:gd name="connsiteY2" fmla="*/ 25017 h 26433"/>
              <a:gd name="connsiteX3" fmla="*/ 155589 w 186998"/>
              <a:gd name="connsiteY3" fmla="*/ 2792 h 26433"/>
              <a:gd name="connsiteX4" fmla="*/ 14 w 186998"/>
              <a:gd name="connsiteY4" fmla="*/ 2792 h 26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998" h="26433">
                <a:moveTo>
                  <a:pt x="14" y="2792"/>
                </a:moveTo>
                <a:cubicBezTo>
                  <a:pt x="1601" y="5967"/>
                  <a:pt x="165114" y="21842"/>
                  <a:pt x="165114" y="21842"/>
                </a:cubicBezTo>
                <a:cubicBezTo>
                  <a:pt x="195806" y="25546"/>
                  <a:pt x="185751" y="28192"/>
                  <a:pt x="184164" y="25017"/>
                </a:cubicBezTo>
                <a:cubicBezTo>
                  <a:pt x="182577" y="21842"/>
                  <a:pt x="179931" y="7025"/>
                  <a:pt x="155589" y="2792"/>
                </a:cubicBezTo>
                <a:cubicBezTo>
                  <a:pt x="131247" y="-1441"/>
                  <a:pt x="-1573" y="-383"/>
                  <a:pt x="14" y="27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C2E79D03-4380-C08A-9288-556EAA419D2B}"/>
              </a:ext>
            </a:extLst>
          </p:cNvPr>
          <p:cNvSpPr/>
          <p:nvPr/>
        </p:nvSpPr>
        <p:spPr>
          <a:xfrm>
            <a:off x="5054414" y="4691679"/>
            <a:ext cx="381929" cy="322106"/>
          </a:xfrm>
          <a:custGeom>
            <a:avLst/>
            <a:gdLst>
              <a:gd name="connsiteX0" fmla="*/ 186 w 381929"/>
              <a:gd name="connsiteY0" fmla="*/ 321646 h 322106"/>
              <a:gd name="connsiteX1" fmla="*/ 73211 w 381929"/>
              <a:gd name="connsiteY1" fmla="*/ 181946 h 322106"/>
              <a:gd name="connsiteX2" fmla="*/ 146236 w 381929"/>
              <a:gd name="connsiteY2" fmla="*/ 96221 h 322106"/>
              <a:gd name="connsiteX3" fmla="*/ 235136 w 381929"/>
              <a:gd name="connsiteY3" fmla="*/ 29546 h 322106"/>
              <a:gd name="connsiteX4" fmla="*/ 381186 w 381929"/>
              <a:gd name="connsiteY4" fmla="*/ 971 h 322106"/>
              <a:gd name="connsiteX5" fmla="*/ 289111 w 381929"/>
              <a:gd name="connsiteY5" fmla="*/ 7321 h 322106"/>
              <a:gd name="connsiteX6" fmla="*/ 225611 w 381929"/>
              <a:gd name="connsiteY6" fmla="*/ 13671 h 322106"/>
              <a:gd name="connsiteX7" fmla="*/ 95436 w 381929"/>
              <a:gd name="connsiteY7" fmla="*/ 131146 h 322106"/>
              <a:gd name="connsiteX8" fmla="*/ 186 w 381929"/>
              <a:gd name="connsiteY8" fmla="*/ 321646 h 322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1929" h="322106">
                <a:moveTo>
                  <a:pt x="186" y="321646"/>
                </a:moveTo>
                <a:cubicBezTo>
                  <a:pt x="-3518" y="330113"/>
                  <a:pt x="48869" y="219517"/>
                  <a:pt x="73211" y="181946"/>
                </a:cubicBezTo>
                <a:cubicBezTo>
                  <a:pt x="97553" y="144375"/>
                  <a:pt x="119249" y="121621"/>
                  <a:pt x="146236" y="96221"/>
                </a:cubicBezTo>
                <a:cubicBezTo>
                  <a:pt x="173224" y="70821"/>
                  <a:pt x="195978" y="45421"/>
                  <a:pt x="235136" y="29546"/>
                </a:cubicBezTo>
                <a:cubicBezTo>
                  <a:pt x="274294" y="13671"/>
                  <a:pt x="372190" y="4675"/>
                  <a:pt x="381186" y="971"/>
                </a:cubicBezTo>
                <a:cubicBezTo>
                  <a:pt x="390182" y="-2733"/>
                  <a:pt x="315040" y="5204"/>
                  <a:pt x="289111" y="7321"/>
                </a:cubicBezTo>
                <a:cubicBezTo>
                  <a:pt x="263182" y="9438"/>
                  <a:pt x="257890" y="-6967"/>
                  <a:pt x="225611" y="13671"/>
                </a:cubicBezTo>
                <a:cubicBezTo>
                  <a:pt x="193332" y="34308"/>
                  <a:pt x="129832" y="84579"/>
                  <a:pt x="95436" y="131146"/>
                </a:cubicBezTo>
                <a:cubicBezTo>
                  <a:pt x="61040" y="177713"/>
                  <a:pt x="3890" y="313179"/>
                  <a:pt x="186" y="3216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D84A45A0-BDAE-0F51-1420-1E87C9C775FE}"/>
              </a:ext>
            </a:extLst>
          </p:cNvPr>
          <p:cNvSpPr/>
          <p:nvPr/>
        </p:nvSpPr>
        <p:spPr>
          <a:xfrm>
            <a:off x="5197268" y="4695763"/>
            <a:ext cx="261156" cy="88965"/>
          </a:xfrm>
          <a:custGeom>
            <a:avLst/>
            <a:gdLst>
              <a:gd name="connsiteX0" fmla="*/ 207 w 261156"/>
              <a:gd name="connsiteY0" fmla="*/ 88962 h 88965"/>
              <a:gd name="connsiteX1" fmla="*/ 155782 w 261156"/>
              <a:gd name="connsiteY1" fmla="*/ 19112 h 88965"/>
              <a:gd name="connsiteX2" fmla="*/ 260557 w 261156"/>
              <a:gd name="connsiteY2" fmla="*/ 62 h 88965"/>
              <a:gd name="connsiteX3" fmla="*/ 190707 w 261156"/>
              <a:gd name="connsiteY3" fmla="*/ 15937 h 88965"/>
              <a:gd name="connsiteX4" fmla="*/ 207 w 261156"/>
              <a:gd name="connsiteY4" fmla="*/ 88962 h 8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156" h="88965">
                <a:moveTo>
                  <a:pt x="207" y="88962"/>
                </a:moveTo>
                <a:cubicBezTo>
                  <a:pt x="-5614" y="89491"/>
                  <a:pt x="112390" y="33929"/>
                  <a:pt x="155782" y="19112"/>
                </a:cubicBezTo>
                <a:cubicBezTo>
                  <a:pt x="199174" y="4295"/>
                  <a:pt x="254736" y="591"/>
                  <a:pt x="260557" y="62"/>
                </a:cubicBezTo>
                <a:cubicBezTo>
                  <a:pt x="266378" y="-467"/>
                  <a:pt x="228807" y="2179"/>
                  <a:pt x="190707" y="15937"/>
                </a:cubicBezTo>
                <a:cubicBezTo>
                  <a:pt x="152607" y="29695"/>
                  <a:pt x="6028" y="88433"/>
                  <a:pt x="207" y="889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2F991B0C-E18B-F0EC-0C02-DA48E95ED393}"/>
              </a:ext>
            </a:extLst>
          </p:cNvPr>
          <p:cNvSpPr/>
          <p:nvPr/>
        </p:nvSpPr>
        <p:spPr>
          <a:xfrm>
            <a:off x="5410075" y="4683732"/>
            <a:ext cx="439617" cy="183639"/>
          </a:xfrm>
          <a:custGeom>
            <a:avLst/>
            <a:gdLst>
              <a:gd name="connsiteX0" fmla="*/ 125 w 439617"/>
              <a:gd name="connsiteY0" fmla="*/ 5743 h 183639"/>
              <a:gd name="connsiteX1" fmla="*/ 143000 w 439617"/>
              <a:gd name="connsiteY1" fmla="*/ 2568 h 183639"/>
              <a:gd name="connsiteX2" fmla="*/ 257300 w 439617"/>
              <a:gd name="connsiteY2" fmla="*/ 47018 h 183639"/>
              <a:gd name="connsiteX3" fmla="*/ 387475 w 439617"/>
              <a:gd name="connsiteY3" fmla="*/ 129568 h 183639"/>
              <a:gd name="connsiteX4" fmla="*/ 438275 w 439617"/>
              <a:gd name="connsiteY4" fmla="*/ 183543 h 183639"/>
              <a:gd name="connsiteX5" fmla="*/ 339850 w 439617"/>
              <a:gd name="connsiteY5" fmla="*/ 116868 h 183639"/>
              <a:gd name="connsiteX6" fmla="*/ 225550 w 439617"/>
              <a:gd name="connsiteY6" fmla="*/ 31143 h 183639"/>
              <a:gd name="connsiteX7" fmla="*/ 168400 w 439617"/>
              <a:gd name="connsiteY7" fmla="*/ 8918 h 183639"/>
              <a:gd name="connsiteX8" fmla="*/ 125 w 439617"/>
              <a:gd name="connsiteY8" fmla="*/ 5743 h 183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9617" h="183639">
                <a:moveTo>
                  <a:pt x="125" y="5743"/>
                </a:moveTo>
                <a:cubicBezTo>
                  <a:pt x="-4108" y="4685"/>
                  <a:pt x="100138" y="-4311"/>
                  <a:pt x="143000" y="2568"/>
                </a:cubicBezTo>
                <a:cubicBezTo>
                  <a:pt x="185863" y="9447"/>
                  <a:pt x="216554" y="25851"/>
                  <a:pt x="257300" y="47018"/>
                </a:cubicBezTo>
                <a:cubicBezTo>
                  <a:pt x="298046" y="68185"/>
                  <a:pt x="357313" y="106814"/>
                  <a:pt x="387475" y="129568"/>
                </a:cubicBezTo>
                <a:cubicBezTo>
                  <a:pt x="417637" y="152322"/>
                  <a:pt x="446212" y="185660"/>
                  <a:pt x="438275" y="183543"/>
                </a:cubicBezTo>
                <a:cubicBezTo>
                  <a:pt x="430338" y="181426"/>
                  <a:pt x="375304" y="142268"/>
                  <a:pt x="339850" y="116868"/>
                </a:cubicBezTo>
                <a:cubicBezTo>
                  <a:pt x="304396" y="91468"/>
                  <a:pt x="254125" y="49135"/>
                  <a:pt x="225550" y="31143"/>
                </a:cubicBezTo>
                <a:cubicBezTo>
                  <a:pt x="196975" y="13151"/>
                  <a:pt x="199092" y="12093"/>
                  <a:pt x="168400" y="8918"/>
                </a:cubicBezTo>
                <a:cubicBezTo>
                  <a:pt x="137708" y="5743"/>
                  <a:pt x="4358" y="6801"/>
                  <a:pt x="125" y="57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4C4ABCB4-74ED-DE3B-A065-711681070247}"/>
              </a:ext>
            </a:extLst>
          </p:cNvPr>
          <p:cNvSpPr/>
          <p:nvPr/>
        </p:nvSpPr>
        <p:spPr>
          <a:xfrm>
            <a:off x="5058537" y="4888319"/>
            <a:ext cx="671997" cy="153763"/>
          </a:xfrm>
          <a:custGeom>
            <a:avLst/>
            <a:gdLst>
              <a:gd name="connsiteX0" fmla="*/ 8763 w 671997"/>
              <a:gd name="connsiteY0" fmla="*/ 128181 h 153763"/>
              <a:gd name="connsiteX1" fmla="*/ 231013 w 671997"/>
              <a:gd name="connsiteY1" fmla="*/ 153581 h 153763"/>
              <a:gd name="connsiteX2" fmla="*/ 497713 w 671997"/>
              <a:gd name="connsiteY2" fmla="*/ 112306 h 153763"/>
              <a:gd name="connsiteX3" fmla="*/ 669163 w 671997"/>
              <a:gd name="connsiteY3" fmla="*/ 1181 h 153763"/>
              <a:gd name="connsiteX4" fmla="*/ 599313 w 671997"/>
              <a:gd name="connsiteY4" fmla="*/ 55156 h 153763"/>
              <a:gd name="connsiteX5" fmla="*/ 529463 w 671997"/>
              <a:gd name="connsiteY5" fmla="*/ 77381 h 153763"/>
              <a:gd name="connsiteX6" fmla="*/ 364363 w 671997"/>
              <a:gd name="connsiteY6" fmla="*/ 134531 h 153763"/>
              <a:gd name="connsiteX7" fmla="*/ 291338 w 671997"/>
              <a:gd name="connsiteY7" fmla="*/ 137706 h 153763"/>
              <a:gd name="connsiteX8" fmla="*/ 65913 w 671997"/>
              <a:gd name="connsiteY8" fmla="*/ 147231 h 153763"/>
              <a:gd name="connsiteX9" fmla="*/ 8763 w 671997"/>
              <a:gd name="connsiteY9" fmla="*/ 128181 h 15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1997" h="153763">
                <a:moveTo>
                  <a:pt x="8763" y="128181"/>
                </a:moveTo>
                <a:cubicBezTo>
                  <a:pt x="36280" y="129239"/>
                  <a:pt x="149521" y="156227"/>
                  <a:pt x="231013" y="153581"/>
                </a:cubicBezTo>
                <a:cubicBezTo>
                  <a:pt x="312505" y="150935"/>
                  <a:pt x="424688" y="137706"/>
                  <a:pt x="497713" y="112306"/>
                </a:cubicBezTo>
                <a:cubicBezTo>
                  <a:pt x="570738" y="86906"/>
                  <a:pt x="652230" y="10706"/>
                  <a:pt x="669163" y="1181"/>
                </a:cubicBezTo>
                <a:cubicBezTo>
                  <a:pt x="686096" y="-8344"/>
                  <a:pt x="622596" y="42456"/>
                  <a:pt x="599313" y="55156"/>
                </a:cubicBezTo>
                <a:cubicBezTo>
                  <a:pt x="576030" y="67856"/>
                  <a:pt x="529463" y="77381"/>
                  <a:pt x="529463" y="77381"/>
                </a:cubicBezTo>
                <a:cubicBezTo>
                  <a:pt x="490305" y="90610"/>
                  <a:pt x="404050" y="124477"/>
                  <a:pt x="364363" y="134531"/>
                </a:cubicBezTo>
                <a:cubicBezTo>
                  <a:pt x="324676" y="144585"/>
                  <a:pt x="291338" y="137706"/>
                  <a:pt x="291338" y="137706"/>
                </a:cubicBezTo>
                <a:cubicBezTo>
                  <a:pt x="241596" y="139823"/>
                  <a:pt x="108246" y="147760"/>
                  <a:pt x="65913" y="147231"/>
                </a:cubicBezTo>
                <a:cubicBezTo>
                  <a:pt x="23580" y="146702"/>
                  <a:pt x="-18754" y="127123"/>
                  <a:pt x="8763" y="128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9FB5225B-D9D9-519B-8DAB-FDF4F5088749}"/>
              </a:ext>
            </a:extLst>
          </p:cNvPr>
          <p:cNvSpPr/>
          <p:nvPr/>
        </p:nvSpPr>
        <p:spPr>
          <a:xfrm>
            <a:off x="5279996" y="4905339"/>
            <a:ext cx="521898" cy="158924"/>
          </a:xfrm>
          <a:custGeom>
            <a:avLst/>
            <a:gdLst>
              <a:gd name="connsiteX0" fmla="*/ 29 w 521898"/>
              <a:gd name="connsiteY0" fmla="*/ 149261 h 158924"/>
              <a:gd name="connsiteX1" fmla="*/ 222279 w 521898"/>
              <a:gd name="connsiteY1" fmla="*/ 136561 h 158924"/>
              <a:gd name="connsiteX2" fmla="*/ 276254 w 521898"/>
              <a:gd name="connsiteY2" fmla="*/ 158786 h 158924"/>
              <a:gd name="connsiteX3" fmla="*/ 250854 w 521898"/>
              <a:gd name="connsiteY3" fmla="*/ 123861 h 158924"/>
              <a:gd name="connsiteX4" fmla="*/ 298479 w 521898"/>
              <a:gd name="connsiteY4" fmla="*/ 111161 h 158924"/>
              <a:gd name="connsiteX5" fmla="*/ 390554 w 521898"/>
              <a:gd name="connsiteY5" fmla="*/ 123861 h 158924"/>
              <a:gd name="connsiteX6" fmla="*/ 339754 w 521898"/>
              <a:gd name="connsiteY6" fmla="*/ 95286 h 158924"/>
              <a:gd name="connsiteX7" fmla="*/ 384204 w 521898"/>
              <a:gd name="connsiteY7" fmla="*/ 85761 h 158924"/>
              <a:gd name="connsiteX8" fmla="*/ 444529 w 521898"/>
              <a:gd name="connsiteY8" fmla="*/ 104811 h 158924"/>
              <a:gd name="connsiteX9" fmla="*/ 412779 w 521898"/>
              <a:gd name="connsiteY9" fmla="*/ 66711 h 158924"/>
              <a:gd name="connsiteX10" fmla="*/ 501679 w 521898"/>
              <a:gd name="connsiteY10" fmla="*/ 15911 h 158924"/>
              <a:gd name="connsiteX11" fmla="*/ 520729 w 521898"/>
              <a:gd name="connsiteY11" fmla="*/ 36 h 158924"/>
              <a:gd name="connsiteX12" fmla="*/ 479454 w 521898"/>
              <a:gd name="connsiteY12" fmla="*/ 19086 h 158924"/>
              <a:gd name="connsiteX13" fmla="*/ 336579 w 521898"/>
              <a:gd name="connsiteY13" fmla="*/ 79411 h 158924"/>
              <a:gd name="connsiteX14" fmla="*/ 238154 w 521898"/>
              <a:gd name="connsiteY14" fmla="*/ 107986 h 158924"/>
              <a:gd name="connsiteX15" fmla="*/ 29 w 521898"/>
              <a:gd name="connsiteY15" fmla="*/ 149261 h 158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21898" h="158924">
                <a:moveTo>
                  <a:pt x="29" y="149261"/>
                </a:moveTo>
                <a:cubicBezTo>
                  <a:pt x="-2617" y="154023"/>
                  <a:pt x="176242" y="134974"/>
                  <a:pt x="222279" y="136561"/>
                </a:cubicBezTo>
                <a:cubicBezTo>
                  <a:pt x="268316" y="138148"/>
                  <a:pt x="271492" y="160903"/>
                  <a:pt x="276254" y="158786"/>
                </a:cubicBezTo>
                <a:cubicBezTo>
                  <a:pt x="281016" y="156669"/>
                  <a:pt x="247150" y="131798"/>
                  <a:pt x="250854" y="123861"/>
                </a:cubicBezTo>
                <a:cubicBezTo>
                  <a:pt x="254558" y="115924"/>
                  <a:pt x="275196" y="111161"/>
                  <a:pt x="298479" y="111161"/>
                </a:cubicBezTo>
                <a:cubicBezTo>
                  <a:pt x="321762" y="111161"/>
                  <a:pt x="383675" y="126507"/>
                  <a:pt x="390554" y="123861"/>
                </a:cubicBezTo>
                <a:cubicBezTo>
                  <a:pt x="397433" y="121215"/>
                  <a:pt x="340812" y="101636"/>
                  <a:pt x="339754" y="95286"/>
                </a:cubicBezTo>
                <a:cubicBezTo>
                  <a:pt x="338696" y="88936"/>
                  <a:pt x="366742" y="84174"/>
                  <a:pt x="384204" y="85761"/>
                </a:cubicBezTo>
                <a:cubicBezTo>
                  <a:pt x="401666" y="87348"/>
                  <a:pt x="439767" y="107986"/>
                  <a:pt x="444529" y="104811"/>
                </a:cubicBezTo>
                <a:cubicBezTo>
                  <a:pt x="449291" y="101636"/>
                  <a:pt x="403254" y="81528"/>
                  <a:pt x="412779" y="66711"/>
                </a:cubicBezTo>
                <a:cubicBezTo>
                  <a:pt x="422304" y="51894"/>
                  <a:pt x="483688" y="27023"/>
                  <a:pt x="501679" y="15911"/>
                </a:cubicBezTo>
                <a:cubicBezTo>
                  <a:pt x="519670" y="4799"/>
                  <a:pt x="524433" y="-493"/>
                  <a:pt x="520729" y="36"/>
                </a:cubicBezTo>
                <a:cubicBezTo>
                  <a:pt x="517025" y="565"/>
                  <a:pt x="479454" y="19086"/>
                  <a:pt x="479454" y="19086"/>
                </a:cubicBezTo>
                <a:cubicBezTo>
                  <a:pt x="448762" y="32315"/>
                  <a:pt x="376796" y="64594"/>
                  <a:pt x="336579" y="79411"/>
                </a:cubicBezTo>
                <a:cubicBezTo>
                  <a:pt x="296362" y="94228"/>
                  <a:pt x="294246" y="96344"/>
                  <a:pt x="238154" y="107986"/>
                </a:cubicBezTo>
                <a:cubicBezTo>
                  <a:pt x="182062" y="119628"/>
                  <a:pt x="2675" y="144499"/>
                  <a:pt x="29" y="149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4478634B-C64C-A3DA-F850-C6410B37C31B}"/>
              </a:ext>
            </a:extLst>
          </p:cNvPr>
          <p:cNvSpPr/>
          <p:nvPr/>
        </p:nvSpPr>
        <p:spPr>
          <a:xfrm>
            <a:off x="5087716" y="5025145"/>
            <a:ext cx="583531" cy="45984"/>
          </a:xfrm>
          <a:custGeom>
            <a:avLst/>
            <a:gdLst>
              <a:gd name="connsiteX0" fmla="*/ 1809 w 583531"/>
              <a:gd name="connsiteY0" fmla="*/ 880 h 45984"/>
              <a:gd name="connsiteX1" fmla="*/ 284384 w 583531"/>
              <a:gd name="connsiteY1" fmla="*/ 45330 h 45984"/>
              <a:gd name="connsiteX2" fmla="*/ 487584 w 583531"/>
              <a:gd name="connsiteY2" fmla="*/ 26280 h 45984"/>
              <a:gd name="connsiteX3" fmla="*/ 582834 w 583531"/>
              <a:gd name="connsiteY3" fmla="*/ 10405 h 45984"/>
              <a:gd name="connsiteX4" fmla="*/ 443134 w 583531"/>
              <a:gd name="connsiteY4" fmla="*/ 26280 h 45984"/>
              <a:gd name="connsiteX5" fmla="*/ 351059 w 583531"/>
              <a:gd name="connsiteY5" fmla="*/ 35805 h 45984"/>
              <a:gd name="connsiteX6" fmla="*/ 214534 w 583531"/>
              <a:gd name="connsiteY6" fmla="*/ 32630 h 45984"/>
              <a:gd name="connsiteX7" fmla="*/ 163734 w 583531"/>
              <a:gd name="connsiteY7" fmla="*/ 16755 h 45984"/>
              <a:gd name="connsiteX8" fmla="*/ 1809 w 583531"/>
              <a:gd name="connsiteY8" fmla="*/ 880 h 4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3531" h="45984">
                <a:moveTo>
                  <a:pt x="1809" y="880"/>
                </a:moveTo>
                <a:cubicBezTo>
                  <a:pt x="21917" y="5642"/>
                  <a:pt x="203422" y="41097"/>
                  <a:pt x="284384" y="45330"/>
                </a:cubicBezTo>
                <a:cubicBezTo>
                  <a:pt x="365346" y="49563"/>
                  <a:pt x="437842" y="32101"/>
                  <a:pt x="487584" y="26280"/>
                </a:cubicBezTo>
                <a:cubicBezTo>
                  <a:pt x="537326" y="20459"/>
                  <a:pt x="590242" y="10405"/>
                  <a:pt x="582834" y="10405"/>
                </a:cubicBezTo>
                <a:cubicBezTo>
                  <a:pt x="575426" y="10405"/>
                  <a:pt x="443134" y="26280"/>
                  <a:pt x="443134" y="26280"/>
                </a:cubicBezTo>
                <a:cubicBezTo>
                  <a:pt x="404505" y="30513"/>
                  <a:pt x="389159" y="34747"/>
                  <a:pt x="351059" y="35805"/>
                </a:cubicBezTo>
                <a:cubicBezTo>
                  <a:pt x="312959" y="36863"/>
                  <a:pt x="245755" y="35805"/>
                  <a:pt x="214534" y="32630"/>
                </a:cubicBezTo>
                <a:cubicBezTo>
                  <a:pt x="183313" y="29455"/>
                  <a:pt x="192309" y="21517"/>
                  <a:pt x="163734" y="16755"/>
                </a:cubicBezTo>
                <a:cubicBezTo>
                  <a:pt x="135159" y="11993"/>
                  <a:pt x="-18299" y="-3882"/>
                  <a:pt x="1809" y="8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BE2FAEF7-0C8D-EA95-3F30-05F43FA01580}"/>
              </a:ext>
            </a:extLst>
          </p:cNvPr>
          <p:cNvSpPr/>
          <p:nvPr/>
        </p:nvSpPr>
        <p:spPr>
          <a:xfrm>
            <a:off x="5092172" y="4968871"/>
            <a:ext cx="175153" cy="73055"/>
          </a:xfrm>
          <a:custGeom>
            <a:avLst/>
            <a:gdLst>
              <a:gd name="connsiteX0" fmla="*/ 528 w 175153"/>
              <a:gd name="connsiteY0" fmla="*/ 4 h 73055"/>
              <a:gd name="connsiteX1" fmla="*/ 86253 w 175153"/>
              <a:gd name="connsiteY1" fmla="*/ 60329 h 73055"/>
              <a:gd name="connsiteX2" fmla="*/ 175153 w 175153"/>
              <a:gd name="connsiteY2" fmla="*/ 73029 h 73055"/>
              <a:gd name="connsiteX3" fmla="*/ 86253 w 175153"/>
              <a:gd name="connsiteY3" fmla="*/ 63504 h 73055"/>
              <a:gd name="connsiteX4" fmla="*/ 51328 w 175153"/>
              <a:gd name="connsiteY4" fmla="*/ 57154 h 73055"/>
              <a:gd name="connsiteX5" fmla="*/ 528 w 175153"/>
              <a:gd name="connsiteY5" fmla="*/ 4 h 7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153" h="73055">
                <a:moveTo>
                  <a:pt x="528" y="4"/>
                </a:moveTo>
                <a:cubicBezTo>
                  <a:pt x="6349" y="533"/>
                  <a:pt x="57149" y="48158"/>
                  <a:pt x="86253" y="60329"/>
                </a:cubicBezTo>
                <a:cubicBezTo>
                  <a:pt x="115357" y="72500"/>
                  <a:pt x="175153" y="72500"/>
                  <a:pt x="175153" y="73029"/>
                </a:cubicBezTo>
                <a:cubicBezTo>
                  <a:pt x="175153" y="73558"/>
                  <a:pt x="106890" y="66150"/>
                  <a:pt x="86253" y="63504"/>
                </a:cubicBezTo>
                <a:cubicBezTo>
                  <a:pt x="65616" y="60858"/>
                  <a:pt x="64028" y="64033"/>
                  <a:pt x="51328" y="57154"/>
                </a:cubicBezTo>
                <a:cubicBezTo>
                  <a:pt x="38628" y="50275"/>
                  <a:pt x="-5293" y="-525"/>
                  <a:pt x="528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4B1477DF-825D-F524-B6F2-0D91A3BB9B93}"/>
              </a:ext>
            </a:extLst>
          </p:cNvPr>
          <p:cNvSpPr/>
          <p:nvPr/>
        </p:nvSpPr>
        <p:spPr>
          <a:xfrm>
            <a:off x="5060341" y="4835478"/>
            <a:ext cx="108707" cy="187867"/>
          </a:xfrm>
          <a:custGeom>
            <a:avLst/>
            <a:gdLst>
              <a:gd name="connsiteX0" fmla="*/ 108559 w 108707"/>
              <a:gd name="connsiteY0" fmla="*/ 47 h 187867"/>
              <a:gd name="connsiteX1" fmla="*/ 45059 w 108707"/>
              <a:gd name="connsiteY1" fmla="*/ 98472 h 187867"/>
              <a:gd name="connsiteX2" fmla="*/ 609 w 108707"/>
              <a:gd name="connsiteY2" fmla="*/ 187372 h 187867"/>
              <a:gd name="connsiteX3" fmla="*/ 19659 w 108707"/>
              <a:gd name="connsiteY3" fmla="*/ 133397 h 187867"/>
              <a:gd name="connsiteX4" fmla="*/ 26009 w 108707"/>
              <a:gd name="connsiteY4" fmla="*/ 111172 h 187867"/>
              <a:gd name="connsiteX5" fmla="*/ 108559 w 108707"/>
              <a:gd name="connsiteY5" fmla="*/ 47 h 187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707" h="187867">
                <a:moveTo>
                  <a:pt x="108559" y="47"/>
                </a:moveTo>
                <a:cubicBezTo>
                  <a:pt x="111734" y="-2070"/>
                  <a:pt x="63051" y="67251"/>
                  <a:pt x="45059" y="98472"/>
                </a:cubicBezTo>
                <a:cubicBezTo>
                  <a:pt x="27067" y="129693"/>
                  <a:pt x="4842" y="181551"/>
                  <a:pt x="609" y="187372"/>
                </a:cubicBezTo>
                <a:cubicBezTo>
                  <a:pt x="-3624" y="193193"/>
                  <a:pt x="15426" y="146097"/>
                  <a:pt x="19659" y="133397"/>
                </a:cubicBezTo>
                <a:cubicBezTo>
                  <a:pt x="23892" y="120697"/>
                  <a:pt x="12251" y="130751"/>
                  <a:pt x="26009" y="111172"/>
                </a:cubicBezTo>
                <a:cubicBezTo>
                  <a:pt x="39767" y="91593"/>
                  <a:pt x="105384" y="2164"/>
                  <a:pt x="108559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9C3FB1FB-3B30-46DC-65B6-CA30FCCB7CCD}"/>
              </a:ext>
            </a:extLst>
          </p:cNvPr>
          <p:cNvSpPr/>
          <p:nvPr/>
        </p:nvSpPr>
        <p:spPr>
          <a:xfrm>
            <a:off x="5160014" y="4758504"/>
            <a:ext cx="349027" cy="296515"/>
          </a:xfrm>
          <a:custGeom>
            <a:avLst/>
            <a:gdLst>
              <a:gd name="connsiteX0" fmla="*/ 348611 w 349027"/>
              <a:gd name="connsiteY0" fmla="*/ 38921 h 296515"/>
              <a:gd name="connsiteX1" fmla="*/ 259711 w 349027"/>
              <a:gd name="connsiteY1" fmla="*/ 23046 h 296515"/>
              <a:gd name="connsiteX2" fmla="*/ 256536 w 349027"/>
              <a:gd name="connsiteY2" fmla="*/ 57971 h 296515"/>
              <a:gd name="connsiteX3" fmla="*/ 285111 w 349027"/>
              <a:gd name="connsiteY3" fmla="*/ 121471 h 296515"/>
              <a:gd name="connsiteX4" fmla="*/ 262886 w 349027"/>
              <a:gd name="connsiteY4" fmla="*/ 213546 h 296515"/>
              <a:gd name="connsiteX5" fmla="*/ 231136 w 349027"/>
              <a:gd name="connsiteY5" fmla="*/ 254821 h 296515"/>
              <a:gd name="connsiteX6" fmla="*/ 97786 w 349027"/>
              <a:gd name="connsiteY6" fmla="*/ 296096 h 296515"/>
              <a:gd name="connsiteX7" fmla="*/ 46986 w 349027"/>
              <a:gd name="connsiteY7" fmla="*/ 270696 h 296515"/>
              <a:gd name="connsiteX8" fmla="*/ 2536 w 349027"/>
              <a:gd name="connsiteY8" fmla="*/ 188146 h 296515"/>
              <a:gd name="connsiteX9" fmla="*/ 8886 w 349027"/>
              <a:gd name="connsiteY9" fmla="*/ 99246 h 296515"/>
              <a:gd name="connsiteX10" fmla="*/ 37461 w 349027"/>
              <a:gd name="connsiteY10" fmla="*/ 73846 h 296515"/>
              <a:gd name="connsiteX11" fmla="*/ 154936 w 349027"/>
              <a:gd name="connsiteY11" fmla="*/ 7171 h 296515"/>
              <a:gd name="connsiteX12" fmla="*/ 218436 w 349027"/>
              <a:gd name="connsiteY12" fmla="*/ 3996 h 296515"/>
              <a:gd name="connsiteX13" fmla="*/ 348611 w 349027"/>
              <a:gd name="connsiteY13" fmla="*/ 38921 h 296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9027" h="296515">
                <a:moveTo>
                  <a:pt x="348611" y="38921"/>
                </a:moveTo>
                <a:cubicBezTo>
                  <a:pt x="355490" y="42096"/>
                  <a:pt x="275057" y="19871"/>
                  <a:pt x="259711" y="23046"/>
                </a:cubicBezTo>
                <a:cubicBezTo>
                  <a:pt x="244365" y="26221"/>
                  <a:pt x="252303" y="41567"/>
                  <a:pt x="256536" y="57971"/>
                </a:cubicBezTo>
                <a:cubicBezTo>
                  <a:pt x="260769" y="74375"/>
                  <a:pt x="284053" y="95542"/>
                  <a:pt x="285111" y="121471"/>
                </a:cubicBezTo>
                <a:cubicBezTo>
                  <a:pt x="286169" y="147400"/>
                  <a:pt x="271882" y="191321"/>
                  <a:pt x="262886" y="213546"/>
                </a:cubicBezTo>
                <a:cubicBezTo>
                  <a:pt x="253890" y="235771"/>
                  <a:pt x="258653" y="241063"/>
                  <a:pt x="231136" y="254821"/>
                </a:cubicBezTo>
                <a:cubicBezTo>
                  <a:pt x="203619" y="268579"/>
                  <a:pt x="128478" y="293450"/>
                  <a:pt x="97786" y="296096"/>
                </a:cubicBezTo>
                <a:cubicBezTo>
                  <a:pt x="67094" y="298742"/>
                  <a:pt x="62861" y="288688"/>
                  <a:pt x="46986" y="270696"/>
                </a:cubicBezTo>
                <a:cubicBezTo>
                  <a:pt x="31111" y="252704"/>
                  <a:pt x="8886" y="216721"/>
                  <a:pt x="2536" y="188146"/>
                </a:cubicBezTo>
                <a:cubicBezTo>
                  <a:pt x="-3814" y="159571"/>
                  <a:pt x="3065" y="118296"/>
                  <a:pt x="8886" y="99246"/>
                </a:cubicBezTo>
                <a:cubicBezTo>
                  <a:pt x="14707" y="80196"/>
                  <a:pt x="13119" y="89192"/>
                  <a:pt x="37461" y="73846"/>
                </a:cubicBezTo>
                <a:cubicBezTo>
                  <a:pt x="61803" y="58500"/>
                  <a:pt x="124774" y="18813"/>
                  <a:pt x="154936" y="7171"/>
                </a:cubicBezTo>
                <a:cubicBezTo>
                  <a:pt x="185098" y="-4471"/>
                  <a:pt x="194094" y="821"/>
                  <a:pt x="218436" y="3996"/>
                </a:cubicBezTo>
                <a:cubicBezTo>
                  <a:pt x="242778" y="7171"/>
                  <a:pt x="341732" y="35746"/>
                  <a:pt x="348611" y="389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>
            <a:extLst>
              <a:ext uri="{FF2B5EF4-FFF2-40B4-BE49-F238E27FC236}">
                <a16:creationId xmlns:a16="http://schemas.microsoft.com/office/drawing/2014/main" id="{B99A7CDA-CE3D-D023-D0BC-9EF46A6EC5B9}"/>
              </a:ext>
            </a:extLst>
          </p:cNvPr>
          <p:cNvSpPr/>
          <p:nvPr/>
        </p:nvSpPr>
        <p:spPr>
          <a:xfrm>
            <a:off x="5285366" y="4852384"/>
            <a:ext cx="83936" cy="839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3E416289-965E-24D7-ECA3-6FFFA4659BA7}"/>
              </a:ext>
            </a:extLst>
          </p:cNvPr>
          <p:cNvSpPr/>
          <p:nvPr/>
        </p:nvSpPr>
        <p:spPr>
          <a:xfrm>
            <a:off x="4949762" y="4273162"/>
            <a:ext cx="41355" cy="156288"/>
          </a:xfrm>
          <a:custGeom>
            <a:avLst/>
            <a:gdLst>
              <a:gd name="connsiteX0" fmla="*/ 63 w 41355"/>
              <a:gd name="connsiteY0" fmla="*/ 388 h 156288"/>
              <a:gd name="connsiteX1" fmla="*/ 31813 w 41355"/>
              <a:gd name="connsiteY1" fmla="*/ 86113 h 156288"/>
              <a:gd name="connsiteX2" fmla="*/ 28638 w 41355"/>
              <a:gd name="connsiteY2" fmla="*/ 155963 h 156288"/>
              <a:gd name="connsiteX3" fmla="*/ 41338 w 41355"/>
              <a:gd name="connsiteY3" fmla="*/ 57538 h 156288"/>
              <a:gd name="connsiteX4" fmla="*/ 63 w 41355"/>
              <a:gd name="connsiteY4" fmla="*/ 388 h 156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55" h="156288">
                <a:moveTo>
                  <a:pt x="63" y="388"/>
                </a:moveTo>
                <a:cubicBezTo>
                  <a:pt x="-1524" y="5150"/>
                  <a:pt x="27051" y="60184"/>
                  <a:pt x="31813" y="86113"/>
                </a:cubicBezTo>
                <a:cubicBezTo>
                  <a:pt x="36575" y="112042"/>
                  <a:pt x="27051" y="160725"/>
                  <a:pt x="28638" y="155963"/>
                </a:cubicBezTo>
                <a:cubicBezTo>
                  <a:pt x="30225" y="151201"/>
                  <a:pt x="41867" y="79234"/>
                  <a:pt x="41338" y="57538"/>
                </a:cubicBezTo>
                <a:cubicBezTo>
                  <a:pt x="40809" y="35842"/>
                  <a:pt x="1650" y="-4374"/>
                  <a:pt x="63" y="3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77937706-5197-B129-7FF9-E8F9589B19D8}"/>
              </a:ext>
            </a:extLst>
          </p:cNvPr>
          <p:cNvSpPr/>
          <p:nvPr/>
        </p:nvSpPr>
        <p:spPr>
          <a:xfrm>
            <a:off x="4996863" y="4229100"/>
            <a:ext cx="89584" cy="206856"/>
          </a:xfrm>
          <a:custGeom>
            <a:avLst/>
            <a:gdLst>
              <a:gd name="connsiteX0" fmla="*/ 89487 w 89584"/>
              <a:gd name="connsiteY0" fmla="*/ 0 h 206856"/>
              <a:gd name="connsiteX1" fmla="*/ 25987 w 89584"/>
              <a:gd name="connsiteY1" fmla="*/ 98425 h 206856"/>
              <a:gd name="connsiteX2" fmla="*/ 3762 w 89584"/>
              <a:gd name="connsiteY2" fmla="*/ 206375 h 206856"/>
              <a:gd name="connsiteX3" fmla="*/ 587 w 89584"/>
              <a:gd name="connsiteY3" fmla="*/ 136525 h 206856"/>
              <a:gd name="connsiteX4" fmla="*/ 10112 w 89584"/>
              <a:gd name="connsiteY4" fmla="*/ 98425 h 206856"/>
              <a:gd name="connsiteX5" fmla="*/ 89487 w 89584"/>
              <a:gd name="connsiteY5" fmla="*/ 0 h 206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584" h="206856">
                <a:moveTo>
                  <a:pt x="89487" y="0"/>
                </a:moveTo>
                <a:cubicBezTo>
                  <a:pt x="92133" y="0"/>
                  <a:pt x="40274" y="64029"/>
                  <a:pt x="25987" y="98425"/>
                </a:cubicBezTo>
                <a:cubicBezTo>
                  <a:pt x="11699" y="132821"/>
                  <a:pt x="7995" y="200025"/>
                  <a:pt x="3762" y="206375"/>
                </a:cubicBezTo>
                <a:cubicBezTo>
                  <a:pt x="-471" y="212725"/>
                  <a:pt x="-471" y="154516"/>
                  <a:pt x="587" y="136525"/>
                </a:cubicBezTo>
                <a:cubicBezTo>
                  <a:pt x="1645" y="118534"/>
                  <a:pt x="-471" y="117475"/>
                  <a:pt x="10112" y="98425"/>
                </a:cubicBezTo>
                <a:cubicBezTo>
                  <a:pt x="20695" y="79375"/>
                  <a:pt x="86841" y="0"/>
                  <a:pt x="8948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2691C8B3-6E74-7CB6-9E6C-4A30190235E0}"/>
              </a:ext>
            </a:extLst>
          </p:cNvPr>
          <p:cNvSpPr/>
          <p:nvPr/>
        </p:nvSpPr>
        <p:spPr>
          <a:xfrm>
            <a:off x="5045036" y="4219506"/>
            <a:ext cx="391484" cy="89023"/>
          </a:xfrm>
          <a:custGeom>
            <a:avLst/>
            <a:gdLst>
              <a:gd name="connsiteX0" fmla="*/ 39 w 391484"/>
              <a:gd name="connsiteY0" fmla="*/ 88969 h 89023"/>
              <a:gd name="connsiteX1" fmla="*/ 117514 w 391484"/>
              <a:gd name="connsiteY1" fmla="*/ 19119 h 89023"/>
              <a:gd name="connsiteX2" fmla="*/ 374689 w 391484"/>
              <a:gd name="connsiteY2" fmla="*/ 19119 h 89023"/>
              <a:gd name="connsiteX3" fmla="*/ 355639 w 391484"/>
              <a:gd name="connsiteY3" fmla="*/ 6419 h 89023"/>
              <a:gd name="connsiteX4" fmla="*/ 266739 w 391484"/>
              <a:gd name="connsiteY4" fmla="*/ 69 h 89023"/>
              <a:gd name="connsiteX5" fmla="*/ 177839 w 391484"/>
              <a:gd name="connsiteY5" fmla="*/ 3244 h 89023"/>
              <a:gd name="connsiteX6" fmla="*/ 133389 w 391484"/>
              <a:gd name="connsiteY6" fmla="*/ 6419 h 89023"/>
              <a:gd name="connsiteX7" fmla="*/ 104814 w 391484"/>
              <a:gd name="connsiteY7" fmla="*/ 6419 h 89023"/>
              <a:gd name="connsiteX8" fmla="*/ 39 w 391484"/>
              <a:gd name="connsiteY8" fmla="*/ 88969 h 89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1484" h="89023">
                <a:moveTo>
                  <a:pt x="39" y="88969"/>
                </a:moveTo>
                <a:cubicBezTo>
                  <a:pt x="2156" y="91086"/>
                  <a:pt x="55072" y="30761"/>
                  <a:pt x="117514" y="19119"/>
                </a:cubicBezTo>
                <a:cubicBezTo>
                  <a:pt x="179956" y="7477"/>
                  <a:pt x="374689" y="19119"/>
                  <a:pt x="374689" y="19119"/>
                </a:cubicBezTo>
                <a:cubicBezTo>
                  <a:pt x="414376" y="17002"/>
                  <a:pt x="373631" y="9594"/>
                  <a:pt x="355639" y="6419"/>
                </a:cubicBezTo>
                <a:cubicBezTo>
                  <a:pt x="337647" y="3244"/>
                  <a:pt x="296372" y="598"/>
                  <a:pt x="266739" y="69"/>
                </a:cubicBezTo>
                <a:cubicBezTo>
                  <a:pt x="237106" y="-460"/>
                  <a:pt x="200064" y="2186"/>
                  <a:pt x="177839" y="3244"/>
                </a:cubicBezTo>
                <a:cubicBezTo>
                  <a:pt x="155614" y="4302"/>
                  <a:pt x="145560" y="5890"/>
                  <a:pt x="133389" y="6419"/>
                </a:cubicBezTo>
                <a:cubicBezTo>
                  <a:pt x="121218" y="6948"/>
                  <a:pt x="127039" y="-989"/>
                  <a:pt x="104814" y="6419"/>
                </a:cubicBezTo>
                <a:cubicBezTo>
                  <a:pt x="82589" y="13827"/>
                  <a:pt x="-2078" y="86852"/>
                  <a:pt x="39" y="889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985EBEC3-4555-0EEA-5606-F22B04B150AC}"/>
              </a:ext>
            </a:extLst>
          </p:cNvPr>
          <p:cNvSpPr/>
          <p:nvPr/>
        </p:nvSpPr>
        <p:spPr>
          <a:xfrm>
            <a:off x="5416136" y="4200424"/>
            <a:ext cx="379525" cy="44815"/>
          </a:xfrm>
          <a:custGeom>
            <a:avLst/>
            <a:gdLst>
              <a:gd name="connsiteX0" fmla="*/ 414 w 379525"/>
              <a:gd name="connsiteY0" fmla="*/ 44551 h 44815"/>
              <a:gd name="connsiteX1" fmla="*/ 197264 w 379525"/>
              <a:gd name="connsiteY1" fmla="*/ 101 h 44815"/>
              <a:gd name="connsiteX2" fmla="*/ 378239 w 379525"/>
              <a:gd name="connsiteY2" fmla="*/ 31851 h 44815"/>
              <a:gd name="connsiteX3" fmla="*/ 276639 w 379525"/>
              <a:gd name="connsiteY3" fmla="*/ 12801 h 44815"/>
              <a:gd name="connsiteX4" fmla="*/ 244889 w 379525"/>
              <a:gd name="connsiteY4" fmla="*/ 12801 h 44815"/>
              <a:gd name="connsiteX5" fmla="*/ 213139 w 379525"/>
              <a:gd name="connsiteY5" fmla="*/ 19151 h 44815"/>
              <a:gd name="connsiteX6" fmla="*/ 146464 w 379525"/>
              <a:gd name="connsiteY6" fmla="*/ 19151 h 44815"/>
              <a:gd name="connsiteX7" fmla="*/ 414 w 379525"/>
              <a:gd name="connsiteY7" fmla="*/ 44551 h 4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9525" h="44815">
                <a:moveTo>
                  <a:pt x="414" y="44551"/>
                </a:moveTo>
                <a:cubicBezTo>
                  <a:pt x="8881" y="41376"/>
                  <a:pt x="134293" y="2218"/>
                  <a:pt x="197264" y="101"/>
                </a:cubicBezTo>
                <a:cubicBezTo>
                  <a:pt x="260235" y="-2016"/>
                  <a:pt x="365010" y="29734"/>
                  <a:pt x="378239" y="31851"/>
                </a:cubicBezTo>
                <a:cubicBezTo>
                  <a:pt x="391468" y="33968"/>
                  <a:pt x="298864" y="15976"/>
                  <a:pt x="276639" y="12801"/>
                </a:cubicBezTo>
                <a:cubicBezTo>
                  <a:pt x="254414" y="9626"/>
                  <a:pt x="255472" y="11743"/>
                  <a:pt x="244889" y="12801"/>
                </a:cubicBezTo>
                <a:cubicBezTo>
                  <a:pt x="234306" y="13859"/>
                  <a:pt x="229543" y="18093"/>
                  <a:pt x="213139" y="19151"/>
                </a:cubicBezTo>
                <a:cubicBezTo>
                  <a:pt x="196735" y="20209"/>
                  <a:pt x="177156" y="17034"/>
                  <a:pt x="146464" y="19151"/>
                </a:cubicBezTo>
                <a:cubicBezTo>
                  <a:pt x="115772" y="21268"/>
                  <a:pt x="-8053" y="47726"/>
                  <a:pt x="414" y="445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9A2180E1-29CE-311F-68AC-245D80E0B6C2}"/>
              </a:ext>
            </a:extLst>
          </p:cNvPr>
          <p:cNvSpPr/>
          <p:nvPr/>
        </p:nvSpPr>
        <p:spPr>
          <a:xfrm>
            <a:off x="5771851" y="4240536"/>
            <a:ext cx="298863" cy="223705"/>
          </a:xfrm>
          <a:custGeom>
            <a:avLst/>
            <a:gdLst>
              <a:gd name="connsiteX0" fmla="*/ 299 w 298863"/>
              <a:gd name="connsiteY0" fmla="*/ 1264 h 223705"/>
              <a:gd name="connsiteX1" fmla="*/ 165399 w 298863"/>
              <a:gd name="connsiteY1" fmla="*/ 106039 h 223705"/>
              <a:gd name="connsiteX2" fmla="*/ 298749 w 298863"/>
              <a:gd name="connsiteY2" fmla="*/ 223514 h 223705"/>
              <a:gd name="connsiteX3" fmla="*/ 143174 w 298863"/>
              <a:gd name="connsiteY3" fmla="*/ 77464 h 223705"/>
              <a:gd name="connsiteX4" fmla="*/ 124124 w 298863"/>
              <a:gd name="connsiteY4" fmla="*/ 48889 h 223705"/>
              <a:gd name="connsiteX5" fmla="*/ 299 w 298863"/>
              <a:gd name="connsiteY5" fmla="*/ 1264 h 223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863" h="223705">
                <a:moveTo>
                  <a:pt x="299" y="1264"/>
                </a:moveTo>
                <a:cubicBezTo>
                  <a:pt x="7178" y="10789"/>
                  <a:pt x="115657" y="68997"/>
                  <a:pt x="165399" y="106039"/>
                </a:cubicBezTo>
                <a:cubicBezTo>
                  <a:pt x="215141" y="143081"/>
                  <a:pt x="302453" y="228276"/>
                  <a:pt x="298749" y="223514"/>
                </a:cubicBezTo>
                <a:cubicBezTo>
                  <a:pt x="295045" y="218752"/>
                  <a:pt x="172278" y="106568"/>
                  <a:pt x="143174" y="77464"/>
                </a:cubicBezTo>
                <a:cubicBezTo>
                  <a:pt x="114070" y="48360"/>
                  <a:pt x="141057" y="58943"/>
                  <a:pt x="124124" y="48889"/>
                </a:cubicBezTo>
                <a:cubicBezTo>
                  <a:pt x="107191" y="38835"/>
                  <a:pt x="-6580" y="-8261"/>
                  <a:pt x="299" y="1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DDE712E2-2317-E708-E4F6-21B6154F5F1A}"/>
              </a:ext>
            </a:extLst>
          </p:cNvPr>
          <p:cNvSpPr/>
          <p:nvPr/>
        </p:nvSpPr>
        <p:spPr>
          <a:xfrm>
            <a:off x="5111627" y="4350286"/>
            <a:ext cx="292559" cy="75885"/>
          </a:xfrm>
          <a:custGeom>
            <a:avLst/>
            <a:gdLst>
              <a:gd name="connsiteX0" fmla="*/ 123 w 292559"/>
              <a:gd name="connsiteY0" fmla="*/ 75664 h 75885"/>
              <a:gd name="connsiteX1" fmla="*/ 177923 w 292559"/>
              <a:gd name="connsiteY1" fmla="*/ 24864 h 75885"/>
              <a:gd name="connsiteX2" fmla="*/ 292223 w 292559"/>
              <a:gd name="connsiteY2" fmla="*/ 12164 h 75885"/>
              <a:gd name="connsiteX3" fmla="*/ 206498 w 292559"/>
              <a:gd name="connsiteY3" fmla="*/ 2639 h 75885"/>
              <a:gd name="connsiteX4" fmla="*/ 123 w 292559"/>
              <a:gd name="connsiteY4" fmla="*/ 75664 h 75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559" h="75885">
                <a:moveTo>
                  <a:pt x="123" y="75664"/>
                </a:moveTo>
                <a:cubicBezTo>
                  <a:pt x="-4639" y="79368"/>
                  <a:pt x="129240" y="35447"/>
                  <a:pt x="177923" y="24864"/>
                </a:cubicBezTo>
                <a:cubicBezTo>
                  <a:pt x="226606" y="14281"/>
                  <a:pt x="287461" y="15868"/>
                  <a:pt x="292223" y="12164"/>
                </a:cubicBezTo>
                <a:cubicBezTo>
                  <a:pt x="296985" y="8460"/>
                  <a:pt x="250419" y="-5828"/>
                  <a:pt x="206498" y="2639"/>
                </a:cubicBezTo>
                <a:cubicBezTo>
                  <a:pt x="162577" y="11106"/>
                  <a:pt x="4885" y="71960"/>
                  <a:pt x="123" y="756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D73FE4EF-7550-93B6-902C-422A9988B972}"/>
              </a:ext>
            </a:extLst>
          </p:cNvPr>
          <p:cNvSpPr/>
          <p:nvPr/>
        </p:nvSpPr>
        <p:spPr>
          <a:xfrm>
            <a:off x="5334884" y="4349750"/>
            <a:ext cx="450243" cy="47633"/>
          </a:xfrm>
          <a:custGeom>
            <a:avLst/>
            <a:gdLst>
              <a:gd name="connsiteX0" fmla="*/ 2291 w 450243"/>
              <a:gd name="connsiteY0" fmla="*/ 47625 h 47633"/>
              <a:gd name="connsiteX1" fmla="*/ 284866 w 450243"/>
              <a:gd name="connsiteY1" fmla="*/ 19050 h 47633"/>
              <a:gd name="connsiteX2" fmla="*/ 449966 w 450243"/>
              <a:gd name="connsiteY2" fmla="*/ 15875 h 47633"/>
              <a:gd name="connsiteX3" fmla="*/ 319791 w 450243"/>
              <a:gd name="connsiteY3" fmla="*/ 0 h 47633"/>
              <a:gd name="connsiteX4" fmla="*/ 157866 w 450243"/>
              <a:gd name="connsiteY4" fmla="*/ 15875 h 47633"/>
              <a:gd name="connsiteX5" fmla="*/ 2291 w 450243"/>
              <a:gd name="connsiteY5" fmla="*/ 47625 h 47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243" h="47633">
                <a:moveTo>
                  <a:pt x="2291" y="47625"/>
                </a:moveTo>
                <a:cubicBezTo>
                  <a:pt x="23458" y="48154"/>
                  <a:pt x="210254" y="24342"/>
                  <a:pt x="284866" y="19050"/>
                </a:cubicBezTo>
                <a:cubicBezTo>
                  <a:pt x="359478" y="13758"/>
                  <a:pt x="444145" y="19050"/>
                  <a:pt x="449966" y="15875"/>
                </a:cubicBezTo>
                <a:cubicBezTo>
                  <a:pt x="455787" y="12700"/>
                  <a:pt x="368474" y="0"/>
                  <a:pt x="319791" y="0"/>
                </a:cubicBezTo>
                <a:cubicBezTo>
                  <a:pt x="271108" y="0"/>
                  <a:pt x="203374" y="9525"/>
                  <a:pt x="157866" y="15875"/>
                </a:cubicBezTo>
                <a:cubicBezTo>
                  <a:pt x="112358" y="22225"/>
                  <a:pt x="-18876" y="47096"/>
                  <a:pt x="2291" y="476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5F7323BD-D377-FF49-DB30-88917832E342}"/>
              </a:ext>
            </a:extLst>
          </p:cNvPr>
          <p:cNvSpPr/>
          <p:nvPr/>
        </p:nvSpPr>
        <p:spPr>
          <a:xfrm>
            <a:off x="5765793" y="4383952"/>
            <a:ext cx="298703" cy="106211"/>
          </a:xfrm>
          <a:custGeom>
            <a:avLst/>
            <a:gdLst>
              <a:gd name="connsiteX0" fmla="*/ 7 w 298703"/>
              <a:gd name="connsiteY0" fmla="*/ 723 h 106211"/>
              <a:gd name="connsiteX1" fmla="*/ 158757 w 298703"/>
              <a:gd name="connsiteY1" fmla="*/ 19773 h 106211"/>
              <a:gd name="connsiteX2" fmla="*/ 298457 w 298703"/>
              <a:gd name="connsiteY2" fmla="*/ 105498 h 106211"/>
              <a:gd name="connsiteX3" fmla="*/ 193682 w 298703"/>
              <a:gd name="connsiteY3" fmla="*/ 61048 h 106211"/>
              <a:gd name="connsiteX4" fmla="*/ 228607 w 298703"/>
              <a:gd name="connsiteY4" fmla="*/ 67398 h 106211"/>
              <a:gd name="connsiteX5" fmla="*/ 152407 w 298703"/>
              <a:gd name="connsiteY5" fmla="*/ 35648 h 106211"/>
              <a:gd name="connsiteX6" fmla="*/ 7 w 298703"/>
              <a:gd name="connsiteY6" fmla="*/ 723 h 106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8703" h="106211">
                <a:moveTo>
                  <a:pt x="7" y="723"/>
                </a:moveTo>
                <a:cubicBezTo>
                  <a:pt x="1065" y="-1923"/>
                  <a:pt x="109015" y="2311"/>
                  <a:pt x="158757" y="19773"/>
                </a:cubicBezTo>
                <a:cubicBezTo>
                  <a:pt x="208499" y="37236"/>
                  <a:pt x="292636" y="98619"/>
                  <a:pt x="298457" y="105498"/>
                </a:cubicBezTo>
                <a:cubicBezTo>
                  <a:pt x="304278" y="112377"/>
                  <a:pt x="205324" y="67398"/>
                  <a:pt x="193682" y="61048"/>
                </a:cubicBezTo>
                <a:cubicBezTo>
                  <a:pt x="182040" y="54698"/>
                  <a:pt x="235486" y="71631"/>
                  <a:pt x="228607" y="67398"/>
                </a:cubicBezTo>
                <a:cubicBezTo>
                  <a:pt x="221728" y="63165"/>
                  <a:pt x="192624" y="44644"/>
                  <a:pt x="152407" y="35648"/>
                </a:cubicBezTo>
                <a:cubicBezTo>
                  <a:pt x="112190" y="26652"/>
                  <a:pt x="-1051" y="3369"/>
                  <a:pt x="7" y="7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7E461A66-8BF8-8369-E426-8D118D528210}"/>
              </a:ext>
            </a:extLst>
          </p:cNvPr>
          <p:cNvSpPr/>
          <p:nvPr/>
        </p:nvSpPr>
        <p:spPr>
          <a:xfrm>
            <a:off x="3387270" y="4835477"/>
            <a:ext cx="270760" cy="264049"/>
          </a:xfrm>
          <a:custGeom>
            <a:avLst/>
            <a:gdLst>
              <a:gd name="connsiteX0" fmla="*/ 270330 w 270760"/>
              <a:gd name="connsiteY0" fmla="*/ 44498 h 264049"/>
              <a:gd name="connsiteX1" fmla="*/ 190955 w 270760"/>
              <a:gd name="connsiteY1" fmla="*/ 152448 h 264049"/>
              <a:gd name="connsiteX2" fmla="*/ 149680 w 270760"/>
              <a:gd name="connsiteY2" fmla="*/ 200073 h 264049"/>
              <a:gd name="connsiteX3" fmla="*/ 121105 w 270760"/>
              <a:gd name="connsiteY3" fmla="*/ 225473 h 264049"/>
              <a:gd name="connsiteX4" fmla="*/ 9980 w 270760"/>
              <a:gd name="connsiteY4" fmla="*/ 263573 h 264049"/>
              <a:gd name="connsiteX5" fmla="*/ 136980 w 270760"/>
              <a:gd name="connsiteY5" fmla="*/ 196898 h 264049"/>
              <a:gd name="connsiteX6" fmla="*/ 89355 w 270760"/>
              <a:gd name="connsiteY6" fmla="*/ 203248 h 264049"/>
              <a:gd name="connsiteX7" fmla="*/ 455 w 270760"/>
              <a:gd name="connsiteY7" fmla="*/ 196898 h 264049"/>
              <a:gd name="connsiteX8" fmla="*/ 130630 w 270760"/>
              <a:gd name="connsiteY8" fmla="*/ 193723 h 264049"/>
              <a:gd name="connsiteX9" fmla="*/ 67130 w 270760"/>
              <a:gd name="connsiteY9" fmla="*/ 168323 h 264049"/>
              <a:gd name="connsiteX10" fmla="*/ 143330 w 270760"/>
              <a:gd name="connsiteY10" fmla="*/ 161973 h 264049"/>
              <a:gd name="connsiteX11" fmla="*/ 200480 w 270760"/>
              <a:gd name="connsiteY11" fmla="*/ 123873 h 264049"/>
              <a:gd name="connsiteX12" fmla="*/ 156030 w 270760"/>
              <a:gd name="connsiteY12" fmla="*/ 139748 h 264049"/>
              <a:gd name="connsiteX13" fmla="*/ 48080 w 270760"/>
              <a:gd name="connsiteY13" fmla="*/ 107998 h 264049"/>
              <a:gd name="connsiteX14" fmla="*/ 159205 w 270760"/>
              <a:gd name="connsiteY14" fmla="*/ 120698 h 264049"/>
              <a:gd name="connsiteX15" fmla="*/ 210005 w 270760"/>
              <a:gd name="connsiteY15" fmla="*/ 95298 h 264049"/>
              <a:gd name="connsiteX16" fmla="*/ 187780 w 270760"/>
              <a:gd name="connsiteY16" fmla="*/ 79423 h 264049"/>
              <a:gd name="connsiteX17" fmla="*/ 111580 w 270760"/>
              <a:gd name="connsiteY17" fmla="*/ 31798 h 264049"/>
              <a:gd name="connsiteX18" fmla="*/ 210005 w 270760"/>
              <a:gd name="connsiteY18" fmla="*/ 60373 h 264049"/>
              <a:gd name="connsiteX19" fmla="*/ 181430 w 270760"/>
              <a:gd name="connsiteY19" fmla="*/ 44498 h 264049"/>
              <a:gd name="connsiteX20" fmla="*/ 92530 w 270760"/>
              <a:gd name="connsiteY20" fmla="*/ 9573 h 264049"/>
              <a:gd name="connsiteX21" fmla="*/ 190955 w 270760"/>
              <a:gd name="connsiteY21" fmla="*/ 38148 h 264049"/>
              <a:gd name="connsiteX22" fmla="*/ 152855 w 270760"/>
              <a:gd name="connsiteY22" fmla="*/ 48 h 264049"/>
              <a:gd name="connsiteX23" fmla="*/ 270330 w 270760"/>
              <a:gd name="connsiteY23" fmla="*/ 44498 h 264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70760" h="264049">
                <a:moveTo>
                  <a:pt x="270330" y="44498"/>
                </a:moveTo>
                <a:cubicBezTo>
                  <a:pt x="276680" y="69898"/>
                  <a:pt x="211063" y="126519"/>
                  <a:pt x="190955" y="152448"/>
                </a:cubicBezTo>
                <a:cubicBezTo>
                  <a:pt x="170847" y="178377"/>
                  <a:pt x="161322" y="187902"/>
                  <a:pt x="149680" y="200073"/>
                </a:cubicBezTo>
                <a:cubicBezTo>
                  <a:pt x="138038" y="212244"/>
                  <a:pt x="144388" y="214890"/>
                  <a:pt x="121105" y="225473"/>
                </a:cubicBezTo>
                <a:cubicBezTo>
                  <a:pt x="97822" y="236056"/>
                  <a:pt x="7334" y="268335"/>
                  <a:pt x="9980" y="263573"/>
                </a:cubicBezTo>
                <a:cubicBezTo>
                  <a:pt x="12626" y="258811"/>
                  <a:pt x="123751" y="206952"/>
                  <a:pt x="136980" y="196898"/>
                </a:cubicBezTo>
                <a:cubicBezTo>
                  <a:pt x="150209" y="186844"/>
                  <a:pt x="112109" y="203248"/>
                  <a:pt x="89355" y="203248"/>
                </a:cubicBezTo>
                <a:cubicBezTo>
                  <a:pt x="66601" y="203248"/>
                  <a:pt x="-6424" y="198485"/>
                  <a:pt x="455" y="196898"/>
                </a:cubicBezTo>
                <a:cubicBezTo>
                  <a:pt x="7334" y="195311"/>
                  <a:pt x="119518" y="198485"/>
                  <a:pt x="130630" y="193723"/>
                </a:cubicBezTo>
                <a:cubicBezTo>
                  <a:pt x="141742" y="188961"/>
                  <a:pt x="65013" y="173615"/>
                  <a:pt x="67130" y="168323"/>
                </a:cubicBezTo>
                <a:cubicBezTo>
                  <a:pt x="69247" y="163031"/>
                  <a:pt x="121105" y="169381"/>
                  <a:pt x="143330" y="161973"/>
                </a:cubicBezTo>
                <a:cubicBezTo>
                  <a:pt x="165555" y="154565"/>
                  <a:pt x="198363" y="127577"/>
                  <a:pt x="200480" y="123873"/>
                </a:cubicBezTo>
                <a:cubicBezTo>
                  <a:pt x="202597" y="120169"/>
                  <a:pt x="181430" y="142394"/>
                  <a:pt x="156030" y="139748"/>
                </a:cubicBezTo>
                <a:cubicBezTo>
                  <a:pt x="130630" y="137102"/>
                  <a:pt x="47551" y="111173"/>
                  <a:pt x="48080" y="107998"/>
                </a:cubicBezTo>
                <a:cubicBezTo>
                  <a:pt x="48609" y="104823"/>
                  <a:pt x="132217" y="122815"/>
                  <a:pt x="159205" y="120698"/>
                </a:cubicBezTo>
                <a:cubicBezTo>
                  <a:pt x="186192" y="118581"/>
                  <a:pt x="205243" y="102177"/>
                  <a:pt x="210005" y="95298"/>
                </a:cubicBezTo>
                <a:cubicBezTo>
                  <a:pt x="214767" y="88419"/>
                  <a:pt x="204184" y="90006"/>
                  <a:pt x="187780" y="79423"/>
                </a:cubicBezTo>
                <a:cubicBezTo>
                  <a:pt x="171376" y="68840"/>
                  <a:pt x="107876" y="34973"/>
                  <a:pt x="111580" y="31798"/>
                </a:cubicBezTo>
                <a:cubicBezTo>
                  <a:pt x="115284" y="28623"/>
                  <a:pt x="198363" y="58256"/>
                  <a:pt x="210005" y="60373"/>
                </a:cubicBezTo>
                <a:cubicBezTo>
                  <a:pt x="221647" y="62490"/>
                  <a:pt x="201009" y="52965"/>
                  <a:pt x="181430" y="44498"/>
                </a:cubicBezTo>
                <a:cubicBezTo>
                  <a:pt x="161851" y="36031"/>
                  <a:pt x="90942" y="10631"/>
                  <a:pt x="92530" y="9573"/>
                </a:cubicBezTo>
                <a:cubicBezTo>
                  <a:pt x="94118" y="8515"/>
                  <a:pt x="180901" y="39735"/>
                  <a:pt x="190955" y="38148"/>
                </a:cubicBezTo>
                <a:cubicBezTo>
                  <a:pt x="201009" y="36561"/>
                  <a:pt x="140684" y="-1539"/>
                  <a:pt x="152855" y="48"/>
                </a:cubicBezTo>
                <a:cubicBezTo>
                  <a:pt x="165026" y="1635"/>
                  <a:pt x="263980" y="19098"/>
                  <a:pt x="270330" y="444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CE8A9A74-EF99-A026-432F-1DB791D2E009}"/>
              </a:ext>
            </a:extLst>
          </p:cNvPr>
          <p:cNvSpPr/>
          <p:nvPr/>
        </p:nvSpPr>
        <p:spPr>
          <a:xfrm>
            <a:off x="3622675" y="4760586"/>
            <a:ext cx="200922" cy="113039"/>
          </a:xfrm>
          <a:custGeom>
            <a:avLst/>
            <a:gdLst>
              <a:gd name="connsiteX0" fmla="*/ 25400 w 200922"/>
              <a:gd name="connsiteY0" fmla="*/ 113039 h 113039"/>
              <a:gd name="connsiteX1" fmla="*/ 0 w 200922"/>
              <a:gd name="connsiteY1" fmla="*/ 1914 h 113039"/>
              <a:gd name="connsiteX2" fmla="*/ 25400 w 200922"/>
              <a:gd name="connsiteY2" fmla="*/ 46364 h 113039"/>
              <a:gd name="connsiteX3" fmla="*/ 73025 w 200922"/>
              <a:gd name="connsiteY3" fmla="*/ 93989 h 113039"/>
              <a:gd name="connsiteX4" fmla="*/ 114300 w 200922"/>
              <a:gd name="connsiteY4" fmla="*/ 93989 h 113039"/>
              <a:gd name="connsiteX5" fmla="*/ 79375 w 200922"/>
              <a:gd name="connsiteY5" fmla="*/ 1914 h 113039"/>
              <a:gd name="connsiteX6" fmla="*/ 139700 w 200922"/>
              <a:gd name="connsiteY6" fmla="*/ 74939 h 113039"/>
              <a:gd name="connsiteX7" fmla="*/ 174625 w 200922"/>
              <a:gd name="connsiteY7" fmla="*/ 100339 h 113039"/>
              <a:gd name="connsiteX8" fmla="*/ 149225 w 200922"/>
              <a:gd name="connsiteY8" fmla="*/ 46364 h 113039"/>
              <a:gd name="connsiteX9" fmla="*/ 180975 w 200922"/>
              <a:gd name="connsiteY9" fmla="*/ 87639 h 113039"/>
              <a:gd name="connsiteX10" fmla="*/ 200025 w 200922"/>
              <a:gd name="connsiteY10" fmla="*/ 90814 h 113039"/>
              <a:gd name="connsiteX11" fmla="*/ 152400 w 200922"/>
              <a:gd name="connsiteY11" fmla="*/ 100339 h 113039"/>
              <a:gd name="connsiteX12" fmla="*/ 79375 w 200922"/>
              <a:gd name="connsiteY12" fmla="*/ 113039 h 113039"/>
              <a:gd name="connsiteX13" fmla="*/ 25400 w 200922"/>
              <a:gd name="connsiteY13" fmla="*/ 113039 h 113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0922" h="113039">
                <a:moveTo>
                  <a:pt x="25400" y="113039"/>
                </a:moveTo>
                <a:cubicBezTo>
                  <a:pt x="12700" y="63032"/>
                  <a:pt x="0" y="13026"/>
                  <a:pt x="0" y="1914"/>
                </a:cubicBezTo>
                <a:cubicBezTo>
                  <a:pt x="0" y="-9198"/>
                  <a:pt x="13229" y="31018"/>
                  <a:pt x="25400" y="46364"/>
                </a:cubicBezTo>
                <a:cubicBezTo>
                  <a:pt x="37571" y="61710"/>
                  <a:pt x="58208" y="86051"/>
                  <a:pt x="73025" y="93989"/>
                </a:cubicBezTo>
                <a:cubicBezTo>
                  <a:pt x="87842" y="101926"/>
                  <a:pt x="113242" y="109335"/>
                  <a:pt x="114300" y="93989"/>
                </a:cubicBezTo>
                <a:cubicBezTo>
                  <a:pt x="115358" y="78643"/>
                  <a:pt x="75142" y="5089"/>
                  <a:pt x="79375" y="1914"/>
                </a:cubicBezTo>
                <a:cubicBezTo>
                  <a:pt x="83608" y="-1261"/>
                  <a:pt x="123825" y="58535"/>
                  <a:pt x="139700" y="74939"/>
                </a:cubicBezTo>
                <a:cubicBezTo>
                  <a:pt x="155575" y="91343"/>
                  <a:pt x="173038" y="105101"/>
                  <a:pt x="174625" y="100339"/>
                </a:cubicBezTo>
                <a:cubicBezTo>
                  <a:pt x="176212" y="95577"/>
                  <a:pt x="148167" y="48481"/>
                  <a:pt x="149225" y="46364"/>
                </a:cubicBezTo>
                <a:cubicBezTo>
                  <a:pt x="150283" y="44247"/>
                  <a:pt x="180975" y="87639"/>
                  <a:pt x="180975" y="87639"/>
                </a:cubicBezTo>
                <a:cubicBezTo>
                  <a:pt x="189442" y="95047"/>
                  <a:pt x="204787" y="88697"/>
                  <a:pt x="200025" y="90814"/>
                </a:cubicBezTo>
                <a:cubicBezTo>
                  <a:pt x="195263" y="92931"/>
                  <a:pt x="172508" y="96635"/>
                  <a:pt x="152400" y="100339"/>
                </a:cubicBezTo>
                <a:cubicBezTo>
                  <a:pt x="132292" y="104043"/>
                  <a:pt x="79375" y="113039"/>
                  <a:pt x="79375" y="113039"/>
                </a:cubicBezTo>
                <a:lnTo>
                  <a:pt x="25400" y="11303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24817F49-94F1-5BA4-74F3-D5DF58061D21}"/>
              </a:ext>
            </a:extLst>
          </p:cNvPr>
          <p:cNvSpPr/>
          <p:nvPr/>
        </p:nvSpPr>
        <p:spPr>
          <a:xfrm>
            <a:off x="3821670" y="4806950"/>
            <a:ext cx="177537" cy="92291"/>
          </a:xfrm>
          <a:custGeom>
            <a:avLst/>
            <a:gdLst>
              <a:gd name="connsiteX0" fmla="*/ 1030 w 177537"/>
              <a:gd name="connsiteY0" fmla="*/ 0 h 92291"/>
              <a:gd name="connsiteX1" fmla="*/ 29605 w 177537"/>
              <a:gd name="connsiteY1" fmla="*/ 57150 h 92291"/>
              <a:gd name="connsiteX2" fmla="*/ 86755 w 177537"/>
              <a:gd name="connsiteY2" fmla="*/ 92075 h 92291"/>
              <a:gd name="connsiteX3" fmla="*/ 175655 w 177537"/>
              <a:gd name="connsiteY3" fmla="*/ 41275 h 92291"/>
              <a:gd name="connsiteX4" fmla="*/ 143905 w 177537"/>
              <a:gd name="connsiteY4" fmla="*/ 79375 h 92291"/>
              <a:gd name="connsiteX5" fmla="*/ 102630 w 177537"/>
              <a:gd name="connsiteY5" fmla="*/ 66675 h 92291"/>
              <a:gd name="connsiteX6" fmla="*/ 64530 w 177537"/>
              <a:gd name="connsiteY6" fmla="*/ 57150 h 92291"/>
              <a:gd name="connsiteX7" fmla="*/ 1030 w 177537"/>
              <a:gd name="connsiteY7" fmla="*/ 0 h 92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537" h="92291">
                <a:moveTo>
                  <a:pt x="1030" y="0"/>
                </a:moveTo>
                <a:cubicBezTo>
                  <a:pt x="-4791" y="0"/>
                  <a:pt x="15318" y="41804"/>
                  <a:pt x="29605" y="57150"/>
                </a:cubicBezTo>
                <a:cubicBezTo>
                  <a:pt x="43893" y="72496"/>
                  <a:pt x="62413" y="94721"/>
                  <a:pt x="86755" y="92075"/>
                </a:cubicBezTo>
                <a:cubicBezTo>
                  <a:pt x="111097" y="89429"/>
                  <a:pt x="166130" y="43392"/>
                  <a:pt x="175655" y="41275"/>
                </a:cubicBezTo>
                <a:cubicBezTo>
                  <a:pt x="185180" y="39158"/>
                  <a:pt x="156076" y="75142"/>
                  <a:pt x="143905" y="79375"/>
                </a:cubicBezTo>
                <a:cubicBezTo>
                  <a:pt x="131734" y="83608"/>
                  <a:pt x="115859" y="70379"/>
                  <a:pt x="102630" y="66675"/>
                </a:cubicBezTo>
                <a:cubicBezTo>
                  <a:pt x="89401" y="62971"/>
                  <a:pt x="77230" y="65617"/>
                  <a:pt x="64530" y="57150"/>
                </a:cubicBezTo>
                <a:cubicBezTo>
                  <a:pt x="51830" y="48683"/>
                  <a:pt x="6851" y="0"/>
                  <a:pt x="103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5E431B57-3283-6E30-B14E-0B365CF42882}"/>
              </a:ext>
            </a:extLst>
          </p:cNvPr>
          <p:cNvSpPr/>
          <p:nvPr/>
        </p:nvSpPr>
        <p:spPr>
          <a:xfrm>
            <a:off x="3771801" y="4841838"/>
            <a:ext cx="212867" cy="70023"/>
          </a:xfrm>
          <a:custGeom>
            <a:avLst/>
            <a:gdLst>
              <a:gd name="connsiteX0" fmla="*/ 99 w 212867"/>
              <a:gd name="connsiteY0" fmla="*/ 25437 h 70023"/>
              <a:gd name="connsiteX1" fmla="*/ 104874 w 212867"/>
              <a:gd name="connsiteY1" fmla="*/ 28612 h 70023"/>
              <a:gd name="connsiteX2" fmla="*/ 206474 w 212867"/>
              <a:gd name="connsiteY2" fmla="*/ 69887 h 70023"/>
              <a:gd name="connsiteX3" fmla="*/ 193774 w 212867"/>
              <a:gd name="connsiteY3" fmla="*/ 12737 h 70023"/>
              <a:gd name="connsiteX4" fmla="*/ 123924 w 212867"/>
              <a:gd name="connsiteY4" fmla="*/ 37 h 70023"/>
              <a:gd name="connsiteX5" fmla="*/ 99 w 212867"/>
              <a:gd name="connsiteY5" fmla="*/ 25437 h 70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867" h="70023">
                <a:moveTo>
                  <a:pt x="99" y="25437"/>
                </a:moveTo>
                <a:cubicBezTo>
                  <a:pt x="-3076" y="30199"/>
                  <a:pt x="70478" y="21204"/>
                  <a:pt x="104874" y="28612"/>
                </a:cubicBezTo>
                <a:cubicBezTo>
                  <a:pt x="139270" y="36020"/>
                  <a:pt x="191657" y="72533"/>
                  <a:pt x="206474" y="69887"/>
                </a:cubicBezTo>
                <a:cubicBezTo>
                  <a:pt x="221291" y="67241"/>
                  <a:pt x="207532" y="24379"/>
                  <a:pt x="193774" y="12737"/>
                </a:cubicBezTo>
                <a:cubicBezTo>
                  <a:pt x="180016" y="1095"/>
                  <a:pt x="151441" y="1095"/>
                  <a:pt x="123924" y="37"/>
                </a:cubicBezTo>
                <a:cubicBezTo>
                  <a:pt x="96407" y="-1021"/>
                  <a:pt x="3274" y="20675"/>
                  <a:pt x="99" y="254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049EE949-F5F9-EDC5-403D-F36FAE3EFBAD}"/>
              </a:ext>
            </a:extLst>
          </p:cNvPr>
          <p:cNvSpPr/>
          <p:nvPr/>
        </p:nvSpPr>
        <p:spPr>
          <a:xfrm>
            <a:off x="3946505" y="4860675"/>
            <a:ext cx="271392" cy="173218"/>
          </a:xfrm>
          <a:custGeom>
            <a:avLst/>
            <a:gdLst>
              <a:gd name="connsiteX0" fmla="*/ 20 w 271392"/>
              <a:gd name="connsiteY0" fmla="*/ 250 h 173218"/>
              <a:gd name="connsiteX1" fmla="*/ 127020 w 271392"/>
              <a:gd name="connsiteY1" fmla="*/ 44700 h 173218"/>
              <a:gd name="connsiteX2" fmla="*/ 269895 w 271392"/>
              <a:gd name="connsiteY2" fmla="*/ 171700 h 173218"/>
              <a:gd name="connsiteX3" fmla="*/ 196870 w 271392"/>
              <a:gd name="connsiteY3" fmla="*/ 111375 h 173218"/>
              <a:gd name="connsiteX4" fmla="*/ 117495 w 271392"/>
              <a:gd name="connsiteY4" fmla="*/ 60575 h 173218"/>
              <a:gd name="connsiteX5" fmla="*/ 20 w 271392"/>
              <a:gd name="connsiteY5" fmla="*/ 250 h 173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392" h="173218">
                <a:moveTo>
                  <a:pt x="20" y="250"/>
                </a:moveTo>
                <a:cubicBezTo>
                  <a:pt x="1608" y="-2396"/>
                  <a:pt x="82041" y="16125"/>
                  <a:pt x="127020" y="44700"/>
                </a:cubicBezTo>
                <a:cubicBezTo>
                  <a:pt x="171999" y="73275"/>
                  <a:pt x="258253" y="160588"/>
                  <a:pt x="269895" y="171700"/>
                </a:cubicBezTo>
                <a:cubicBezTo>
                  <a:pt x="281537" y="182813"/>
                  <a:pt x="222270" y="129896"/>
                  <a:pt x="196870" y="111375"/>
                </a:cubicBezTo>
                <a:cubicBezTo>
                  <a:pt x="171470" y="92854"/>
                  <a:pt x="146070" y="80683"/>
                  <a:pt x="117495" y="60575"/>
                </a:cubicBezTo>
                <a:cubicBezTo>
                  <a:pt x="88920" y="40467"/>
                  <a:pt x="-1568" y="2896"/>
                  <a:pt x="20" y="2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BAA9C552-7EA7-B0CB-C6A2-1CF5DDBC113A}"/>
              </a:ext>
            </a:extLst>
          </p:cNvPr>
          <p:cNvSpPr/>
          <p:nvPr/>
        </p:nvSpPr>
        <p:spPr>
          <a:xfrm>
            <a:off x="4016234" y="4927383"/>
            <a:ext cx="116822" cy="174895"/>
          </a:xfrm>
          <a:custGeom>
            <a:avLst/>
            <a:gdLst>
              <a:gd name="connsiteX0" fmla="*/ 54116 w 116822"/>
              <a:gd name="connsiteY0" fmla="*/ 217 h 174895"/>
              <a:gd name="connsiteX1" fmla="*/ 98566 w 116822"/>
              <a:gd name="connsiteY1" fmla="*/ 92292 h 174895"/>
              <a:gd name="connsiteX2" fmla="*/ 82691 w 116822"/>
              <a:gd name="connsiteY2" fmla="*/ 120867 h 174895"/>
              <a:gd name="connsiteX3" fmla="*/ 141 w 116822"/>
              <a:gd name="connsiteY3" fmla="*/ 174842 h 174895"/>
              <a:gd name="connsiteX4" fmla="*/ 104916 w 116822"/>
              <a:gd name="connsiteY4" fmla="*/ 130392 h 174895"/>
              <a:gd name="connsiteX5" fmla="*/ 114441 w 116822"/>
              <a:gd name="connsiteY5" fmla="*/ 104992 h 174895"/>
              <a:gd name="connsiteX6" fmla="*/ 104916 w 116822"/>
              <a:gd name="connsiteY6" fmla="*/ 66892 h 174895"/>
              <a:gd name="connsiteX7" fmla="*/ 54116 w 116822"/>
              <a:gd name="connsiteY7" fmla="*/ 217 h 174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822" h="174895">
                <a:moveTo>
                  <a:pt x="54116" y="217"/>
                </a:moveTo>
                <a:cubicBezTo>
                  <a:pt x="53058" y="4450"/>
                  <a:pt x="93804" y="72184"/>
                  <a:pt x="98566" y="92292"/>
                </a:cubicBezTo>
                <a:cubicBezTo>
                  <a:pt x="103328" y="112400"/>
                  <a:pt x="99095" y="107109"/>
                  <a:pt x="82691" y="120867"/>
                </a:cubicBezTo>
                <a:cubicBezTo>
                  <a:pt x="66287" y="134625"/>
                  <a:pt x="-3563" y="173255"/>
                  <a:pt x="141" y="174842"/>
                </a:cubicBezTo>
                <a:cubicBezTo>
                  <a:pt x="3845" y="176429"/>
                  <a:pt x="85866" y="142034"/>
                  <a:pt x="104916" y="130392"/>
                </a:cubicBezTo>
                <a:cubicBezTo>
                  <a:pt x="123966" y="118750"/>
                  <a:pt x="114441" y="115575"/>
                  <a:pt x="114441" y="104992"/>
                </a:cubicBezTo>
                <a:cubicBezTo>
                  <a:pt x="114441" y="94409"/>
                  <a:pt x="110737" y="79063"/>
                  <a:pt x="104916" y="66892"/>
                </a:cubicBezTo>
                <a:cubicBezTo>
                  <a:pt x="99095" y="54721"/>
                  <a:pt x="55174" y="-4016"/>
                  <a:pt x="54116" y="2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9447D429-1128-E2C0-0F0D-54A874AB25A4}"/>
              </a:ext>
            </a:extLst>
          </p:cNvPr>
          <p:cNvSpPr/>
          <p:nvPr/>
        </p:nvSpPr>
        <p:spPr>
          <a:xfrm>
            <a:off x="4060605" y="5053197"/>
            <a:ext cx="152749" cy="97435"/>
          </a:xfrm>
          <a:custGeom>
            <a:avLst/>
            <a:gdLst>
              <a:gd name="connsiteX0" fmla="*/ 152620 w 152749"/>
              <a:gd name="connsiteY0" fmla="*/ 1403 h 97435"/>
              <a:gd name="connsiteX1" fmla="*/ 54195 w 152749"/>
              <a:gd name="connsiteY1" fmla="*/ 58553 h 97435"/>
              <a:gd name="connsiteX2" fmla="*/ 220 w 152749"/>
              <a:gd name="connsiteY2" fmla="*/ 96653 h 97435"/>
              <a:gd name="connsiteX3" fmla="*/ 73245 w 152749"/>
              <a:gd name="connsiteY3" fmla="*/ 23628 h 97435"/>
              <a:gd name="connsiteX4" fmla="*/ 152620 w 152749"/>
              <a:gd name="connsiteY4" fmla="*/ 1403 h 9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749" h="97435">
                <a:moveTo>
                  <a:pt x="152620" y="1403"/>
                </a:moveTo>
                <a:cubicBezTo>
                  <a:pt x="149445" y="7224"/>
                  <a:pt x="79595" y="42678"/>
                  <a:pt x="54195" y="58553"/>
                </a:cubicBezTo>
                <a:cubicBezTo>
                  <a:pt x="28795" y="74428"/>
                  <a:pt x="-2955" y="102474"/>
                  <a:pt x="220" y="96653"/>
                </a:cubicBezTo>
                <a:cubicBezTo>
                  <a:pt x="3395" y="90832"/>
                  <a:pt x="46787" y="38445"/>
                  <a:pt x="73245" y="23628"/>
                </a:cubicBezTo>
                <a:cubicBezTo>
                  <a:pt x="99703" y="8811"/>
                  <a:pt x="155795" y="-4418"/>
                  <a:pt x="152620" y="14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835B66C3-4066-FFB2-4D6D-A53944034BF5}"/>
              </a:ext>
            </a:extLst>
          </p:cNvPr>
          <p:cNvSpPr/>
          <p:nvPr/>
        </p:nvSpPr>
        <p:spPr>
          <a:xfrm>
            <a:off x="3809658" y="5092356"/>
            <a:ext cx="334332" cy="64091"/>
          </a:xfrm>
          <a:custGeom>
            <a:avLst/>
            <a:gdLst>
              <a:gd name="connsiteX0" fmla="*/ 3517 w 334332"/>
              <a:gd name="connsiteY0" fmla="*/ 60669 h 64091"/>
              <a:gd name="connsiteX1" fmla="*/ 165442 w 334332"/>
              <a:gd name="connsiteY1" fmla="*/ 16219 h 64091"/>
              <a:gd name="connsiteX2" fmla="*/ 333717 w 334332"/>
              <a:gd name="connsiteY2" fmla="*/ 344 h 64091"/>
              <a:gd name="connsiteX3" fmla="*/ 216242 w 334332"/>
              <a:gd name="connsiteY3" fmla="*/ 28919 h 64091"/>
              <a:gd name="connsiteX4" fmla="*/ 63842 w 334332"/>
              <a:gd name="connsiteY4" fmla="*/ 57494 h 64091"/>
              <a:gd name="connsiteX5" fmla="*/ 3517 w 334332"/>
              <a:gd name="connsiteY5" fmla="*/ 60669 h 64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332" h="64091">
                <a:moveTo>
                  <a:pt x="3517" y="60669"/>
                </a:moveTo>
                <a:cubicBezTo>
                  <a:pt x="20450" y="53790"/>
                  <a:pt x="110409" y="26273"/>
                  <a:pt x="165442" y="16219"/>
                </a:cubicBezTo>
                <a:cubicBezTo>
                  <a:pt x="220475" y="6165"/>
                  <a:pt x="325250" y="-1773"/>
                  <a:pt x="333717" y="344"/>
                </a:cubicBezTo>
                <a:cubicBezTo>
                  <a:pt x="342184" y="2461"/>
                  <a:pt x="261221" y="19394"/>
                  <a:pt x="216242" y="28919"/>
                </a:cubicBezTo>
                <a:cubicBezTo>
                  <a:pt x="171263" y="38444"/>
                  <a:pt x="92946" y="52202"/>
                  <a:pt x="63842" y="57494"/>
                </a:cubicBezTo>
                <a:cubicBezTo>
                  <a:pt x="34738" y="62786"/>
                  <a:pt x="-13416" y="67548"/>
                  <a:pt x="3517" y="606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108B47BC-3471-8135-909C-4281EF099BBD}"/>
              </a:ext>
            </a:extLst>
          </p:cNvPr>
          <p:cNvSpPr/>
          <p:nvPr/>
        </p:nvSpPr>
        <p:spPr>
          <a:xfrm>
            <a:off x="3692036" y="5149832"/>
            <a:ext cx="168598" cy="82628"/>
          </a:xfrm>
          <a:custGeom>
            <a:avLst/>
            <a:gdLst>
              <a:gd name="connsiteX0" fmla="*/ 165589 w 168598"/>
              <a:gd name="connsiteY0" fmla="*/ 18 h 82628"/>
              <a:gd name="connsiteX1" fmla="*/ 111614 w 168598"/>
              <a:gd name="connsiteY1" fmla="*/ 12718 h 82628"/>
              <a:gd name="connsiteX2" fmla="*/ 13189 w 168598"/>
              <a:gd name="connsiteY2" fmla="*/ 82568 h 82628"/>
              <a:gd name="connsiteX3" fmla="*/ 32239 w 168598"/>
              <a:gd name="connsiteY3" fmla="*/ 25418 h 82628"/>
              <a:gd name="connsiteX4" fmla="*/ 489 w 168598"/>
              <a:gd name="connsiteY4" fmla="*/ 50818 h 82628"/>
              <a:gd name="connsiteX5" fmla="*/ 22714 w 168598"/>
              <a:gd name="connsiteY5" fmla="*/ 12718 h 82628"/>
              <a:gd name="connsiteX6" fmla="*/ 165589 w 168598"/>
              <a:gd name="connsiteY6" fmla="*/ 18 h 8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598" h="82628">
                <a:moveTo>
                  <a:pt x="165589" y="18"/>
                </a:moveTo>
                <a:cubicBezTo>
                  <a:pt x="180406" y="18"/>
                  <a:pt x="137014" y="-1040"/>
                  <a:pt x="111614" y="12718"/>
                </a:cubicBezTo>
                <a:cubicBezTo>
                  <a:pt x="86214" y="26476"/>
                  <a:pt x="26418" y="80451"/>
                  <a:pt x="13189" y="82568"/>
                </a:cubicBezTo>
                <a:cubicBezTo>
                  <a:pt x="-40" y="84685"/>
                  <a:pt x="34356" y="30710"/>
                  <a:pt x="32239" y="25418"/>
                </a:cubicBezTo>
                <a:cubicBezTo>
                  <a:pt x="30122" y="20126"/>
                  <a:pt x="2077" y="52935"/>
                  <a:pt x="489" y="50818"/>
                </a:cubicBezTo>
                <a:cubicBezTo>
                  <a:pt x="-1099" y="48701"/>
                  <a:pt x="-40" y="19597"/>
                  <a:pt x="22714" y="12718"/>
                </a:cubicBezTo>
                <a:cubicBezTo>
                  <a:pt x="45468" y="5839"/>
                  <a:pt x="150772" y="18"/>
                  <a:pt x="165589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87A7A47F-BB85-DCAE-FB39-1AEA1D3D2469}"/>
              </a:ext>
            </a:extLst>
          </p:cNvPr>
          <p:cNvSpPr/>
          <p:nvPr/>
        </p:nvSpPr>
        <p:spPr>
          <a:xfrm>
            <a:off x="3505189" y="5137134"/>
            <a:ext cx="207178" cy="41291"/>
          </a:xfrm>
          <a:custGeom>
            <a:avLst/>
            <a:gdLst>
              <a:gd name="connsiteX0" fmla="*/ 11 w 207178"/>
              <a:gd name="connsiteY0" fmla="*/ 19066 h 41291"/>
              <a:gd name="connsiteX1" fmla="*/ 107961 w 207178"/>
              <a:gd name="connsiteY1" fmla="*/ 16 h 41291"/>
              <a:gd name="connsiteX2" fmla="*/ 206386 w 207178"/>
              <a:gd name="connsiteY2" fmla="*/ 15891 h 41291"/>
              <a:gd name="connsiteX3" fmla="*/ 152411 w 207178"/>
              <a:gd name="connsiteY3" fmla="*/ 22241 h 41291"/>
              <a:gd name="connsiteX4" fmla="*/ 117486 w 207178"/>
              <a:gd name="connsiteY4" fmla="*/ 41291 h 41291"/>
              <a:gd name="connsiteX5" fmla="*/ 114311 w 207178"/>
              <a:gd name="connsiteY5" fmla="*/ 22241 h 41291"/>
              <a:gd name="connsiteX6" fmla="*/ 11 w 207178"/>
              <a:gd name="connsiteY6" fmla="*/ 19066 h 41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178" h="41291">
                <a:moveTo>
                  <a:pt x="11" y="19066"/>
                </a:moveTo>
                <a:cubicBezTo>
                  <a:pt x="-1047" y="15362"/>
                  <a:pt x="73565" y="545"/>
                  <a:pt x="107961" y="16"/>
                </a:cubicBezTo>
                <a:cubicBezTo>
                  <a:pt x="142357" y="-513"/>
                  <a:pt x="198978" y="12187"/>
                  <a:pt x="206386" y="15891"/>
                </a:cubicBezTo>
                <a:cubicBezTo>
                  <a:pt x="213794" y="19595"/>
                  <a:pt x="167228" y="18008"/>
                  <a:pt x="152411" y="22241"/>
                </a:cubicBezTo>
                <a:cubicBezTo>
                  <a:pt x="137594" y="26474"/>
                  <a:pt x="117486" y="41291"/>
                  <a:pt x="117486" y="41291"/>
                </a:cubicBezTo>
                <a:cubicBezTo>
                  <a:pt x="111136" y="41291"/>
                  <a:pt x="126482" y="25416"/>
                  <a:pt x="114311" y="22241"/>
                </a:cubicBezTo>
                <a:cubicBezTo>
                  <a:pt x="102140" y="19066"/>
                  <a:pt x="1069" y="22770"/>
                  <a:pt x="11" y="190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927348ED-9370-A4DA-C428-528284D959B4}"/>
              </a:ext>
            </a:extLst>
          </p:cNvPr>
          <p:cNvSpPr/>
          <p:nvPr/>
        </p:nvSpPr>
        <p:spPr>
          <a:xfrm>
            <a:off x="3517747" y="5060946"/>
            <a:ext cx="310450" cy="98429"/>
          </a:xfrm>
          <a:custGeom>
            <a:avLst/>
            <a:gdLst>
              <a:gd name="connsiteX0" fmla="*/ 153 w 310450"/>
              <a:gd name="connsiteY0" fmla="*/ 4 h 98429"/>
              <a:gd name="connsiteX1" fmla="*/ 130328 w 310450"/>
              <a:gd name="connsiteY1" fmla="*/ 60329 h 98429"/>
              <a:gd name="connsiteX2" fmla="*/ 308128 w 310450"/>
              <a:gd name="connsiteY2" fmla="*/ 82554 h 98429"/>
              <a:gd name="connsiteX3" fmla="*/ 228753 w 310450"/>
              <a:gd name="connsiteY3" fmla="*/ 98429 h 98429"/>
              <a:gd name="connsiteX4" fmla="*/ 184303 w 310450"/>
              <a:gd name="connsiteY4" fmla="*/ 82554 h 98429"/>
              <a:gd name="connsiteX5" fmla="*/ 104928 w 310450"/>
              <a:gd name="connsiteY5" fmla="*/ 63504 h 98429"/>
              <a:gd name="connsiteX6" fmla="*/ 153 w 310450"/>
              <a:gd name="connsiteY6" fmla="*/ 4 h 98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0450" h="98429">
                <a:moveTo>
                  <a:pt x="153" y="4"/>
                </a:moveTo>
                <a:cubicBezTo>
                  <a:pt x="4386" y="-525"/>
                  <a:pt x="78999" y="46571"/>
                  <a:pt x="130328" y="60329"/>
                </a:cubicBezTo>
                <a:cubicBezTo>
                  <a:pt x="181657" y="74087"/>
                  <a:pt x="291724" y="76204"/>
                  <a:pt x="308128" y="82554"/>
                </a:cubicBezTo>
                <a:cubicBezTo>
                  <a:pt x="324532" y="88904"/>
                  <a:pt x="249390" y="98429"/>
                  <a:pt x="228753" y="98429"/>
                </a:cubicBezTo>
                <a:cubicBezTo>
                  <a:pt x="208116" y="98429"/>
                  <a:pt x="204940" y="88375"/>
                  <a:pt x="184303" y="82554"/>
                </a:cubicBezTo>
                <a:cubicBezTo>
                  <a:pt x="163666" y="76733"/>
                  <a:pt x="129270" y="75146"/>
                  <a:pt x="104928" y="63504"/>
                </a:cubicBezTo>
                <a:cubicBezTo>
                  <a:pt x="80586" y="51862"/>
                  <a:pt x="-4080" y="533"/>
                  <a:pt x="153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F2E9F089-9963-30B4-F113-DF976974F2A9}"/>
              </a:ext>
            </a:extLst>
          </p:cNvPr>
          <p:cNvSpPr/>
          <p:nvPr/>
        </p:nvSpPr>
        <p:spPr>
          <a:xfrm>
            <a:off x="3460103" y="4749419"/>
            <a:ext cx="259209" cy="178360"/>
          </a:xfrm>
          <a:custGeom>
            <a:avLst/>
            <a:gdLst>
              <a:gd name="connsiteX0" fmla="*/ 3822 w 259209"/>
              <a:gd name="connsiteY0" fmla="*/ 178181 h 178360"/>
              <a:gd name="connsiteX1" fmla="*/ 137172 w 259209"/>
              <a:gd name="connsiteY1" fmla="*/ 57531 h 178360"/>
              <a:gd name="connsiteX2" fmla="*/ 257822 w 259209"/>
              <a:gd name="connsiteY2" fmla="*/ 381 h 178360"/>
              <a:gd name="connsiteX3" fmla="*/ 54622 w 259209"/>
              <a:gd name="connsiteY3" fmla="*/ 82931 h 178360"/>
              <a:gd name="connsiteX4" fmla="*/ 3822 w 259209"/>
              <a:gd name="connsiteY4" fmla="*/ 178181 h 178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209" h="178360">
                <a:moveTo>
                  <a:pt x="3822" y="178181"/>
                </a:moveTo>
                <a:cubicBezTo>
                  <a:pt x="17580" y="173948"/>
                  <a:pt x="94839" y="87164"/>
                  <a:pt x="137172" y="57531"/>
                </a:cubicBezTo>
                <a:cubicBezTo>
                  <a:pt x="179505" y="27898"/>
                  <a:pt x="271580" y="-3852"/>
                  <a:pt x="257822" y="381"/>
                </a:cubicBezTo>
                <a:cubicBezTo>
                  <a:pt x="244064" y="4614"/>
                  <a:pt x="94310" y="55414"/>
                  <a:pt x="54622" y="82931"/>
                </a:cubicBezTo>
                <a:cubicBezTo>
                  <a:pt x="14934" y="110448"/>
                  <a:pt x="-9936" y="182414"/>
                  <a:pt x="3822" y="178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B0E7797F-97E1-863A-B772-69F88B750AAC}"/>
              </a:ext>
            </a:extLst>
          </p:cNvPr>
          <p:cNvSpPr/>
          <p:nvPr/>
        </p:nvSpPr>
        <p:spPr>
          <a:xfrm>
            <a:off x="3644045" y="4730329"/>
            <a:ext cx="427196" cy="109743"/>
          </a:xfrm>
          <a:custGeom>
            <a:avLst/>
            <a:gdLst>
              <a:gd name="connsiteX0" fmla="*/ 855 w 427196"/>
              <a:gd name="connsiteY0" fmla="*/ 44871 h 109743"/>
              <a:gd name="connsiteX1" fmla="*/ 216755 w 427196"/>
              <a:gd name="connsiteY1" fmla="*/ 9946 h 109743"/>
              <a:gd name="connsiteX2" fmla="*/ 419955 w 427196"/>
              <a:gd name="connsiteY2" fmla="*/ 108371 h 109743"/>
              <a:gd name="connsiteX3" fmla="*/ 372330 w 427196"/>
              <a:gd name="connsiteY3" fmla="*/ 63921 h 109743"/>
              <a:gd name="connsiteX4" fmla="*/ 280255 w 427196"/>
              <a:gd name="connsiteY4" fmla="*/ 13121 h 109743"/>
              <a:gd name="connsiteX5" fmla="*/ 200880 w 427196"/>
              <a:gd name="connsiteY5" fmla="*/ 421 h 109743"/>
              <a:gd name="connsiteX6" fmla="*/ 143730 w 427196"/>
              <a:gd name="connsiteY6" fmla="*/ 6771 h 109743"/>
              <a:gd name="connsiteX7" fmla="*/ 855 w 427196"/>
              <a:gd name="connsiteY7" fmla="*/ 44871 h 10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7196" h="109743">
                <a:moveTo>
                  <a:pt x="855" y="44871"/>
                </a:moveTo>
                <a:cubicBezTo>
                  <a:pt x="13026" y="45400"/>
                  <a:pt x="146905" y="-637"/>
                  <a:pt x="216755" y="9946"/>
                </a:cubicBezTo>
                <a:cubicBezTo>
                  <a:pt x="286605" y="20529"/>
                  <a:pt x="394026" y="99375"/>
                  <a:pt x="419955" y="108371"/>
                </a:cubicBezTo>
                <a:cubicBezTo>
                  <a:pt x="445884" y="117367"/>
                  <a:pt x="395613" y="79796"/>
                  <a:pt x="372330" y="63921"/>
                </a:cubicBezTo>
                <a:cubicBezTo>
                  <a:pt x="349047" y="48046"/>
                  <a:pt x="308830" y="23704"/>
                  <a:pt x="280255" y="13121"/>
                </a:cubicBezTo>
                <a:cubicBezTo>
                  <a:pt x="251680" y="2538"/>
                  <a:pt x="223634" y="1479"/>
                  <a:pt x="200880" y="421"/>
                </a:cubicBezTo>
                <a:cubicBezTo>
                  <a:pt x="178126" y="-637"/>
                  <a:pt x="177597" y="-108"/>
                  <a:pt x="143730" y="6771"/>
                </a:cubicBezTo>
                <a:cubicBezTo>
                  <a:pt x="109863" y="13650"/>
                  <a:pt x="-11316" y="44342"/>
                  <a:pt x="855" y="448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1E8E91FF-3118-3634-249A-8DA2F1CBD3CE}"/>
              </a:ext>
            </a:extLst>
          </p:cNvPr>
          <p:cNvSpPr/>
          <p:nvPr/>
        </p:nvSpPr>
        <p:spPr>
          <a:xfrm>
            <a:off x="3892533" y="4775004"/>
            <a:ext cx="328066" cy="276605"/>
          </a:xfrm>
          <a:custGeom>
            <a:avLst/>
            <a:gdLst>
              <a:gd name="connsiteX0" fmla="*/ 17 w 328066"/>
              <a:gd name="connsiteY0" fmla="*/ 196 h 276605"/>
              <a:gd name="connsiteX1" fmla="*/ 146067 w 328066"/>
              <a:gd name="connsiteY1" fmla="*/ 89096 h 276605"/>
              <a:gd name="connsiteX2" fmla="*/ 260367 w 328066"/>
              <a:gd name="connsiteY2" fmla="*/ 181171 h 276605"/>
              <a:gd name="connsiteX3" fmla="*/ 327042 w 328066"/>
              <a:gd name="connsiteY3" fmla="*/ 276421 h 276605"/>
              <a:gd name="connsiteX4" fmla="*/ 295292 w 328066"/>
              <a:gd name="connsiteY4" fmla="*/ 203396 h 276605"/>
              <a:gd name="connsiteX5" fmla="*/ 222267 w 328066"/>
              <a:gd name="connsiteY5" fmla="*/ 133546 h 276605"/>
              <a:gd name="connsiteX6" fmla="*/ 136542 w 328066"/>
              <a:gd name="connsiteY6" fmla="*/ 66871 h 276605"/>
              <a:gd name="connsiteX7" fmla="*/ 17 w 328066"/>
              <a:gd name="connsiteY7" fmla="*/ 196 h 27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8066" h="276605">
                <a:moveTo>
                  <a:pt x="17" y="196"/>
                </a:moveTo>
                <a:cubicBezTo>
                  <a:pt x="1604" y="3900"/>
                  <a:pt x="102675" y="58934"/>
                  <a:pt x="146067" y="89096"/>
                </a:cubicBezTo>
                <a:cubicBezTo>
                  <a:pt x="189459" y="119258"/>
                  <a:pt x="230205" y="149950"/>
                  <a:pt x="260367" y="181171"/>
                </a:cubicBezTo>
                <a:cubicBezTo>
                  <a:pt x="290529" y="212392"/>
                  <a:pt x="321221" y="272717"/>
                  <a:pt x="327042" y="276421"/>
                </a:cubicBezTo>
                <a:cubicBezTo>
                  <a:pt x="332863" y="280125"/>
                  <a:pt x="312754" y="227208"/>
                  <a:pt x="295292" y="203396"/>
                </a:cubicBezTo>
                <a:cubicBezTo>
                  <a:pt x="277830" y="179584"/>
                  <a:pt x="248725" y="156300"/>
                  <a:pt x="222267" y="133546"/>
                </a:cubicBezTo>
                <a:cubicBezTo>
                  <a:pt x="195809" y="110792"/>
                  <a:pt x="165646" y="87509"/>
                  <a:pt x="136542" y="66871"/>
                </a:cubicBezTo>
                <a:cubicBezTo>
                  <a:pt x="107438" y="46234"/>
                  <a:pt x="-1570" y="-3508"/>
                  <a:pt x="17" y="1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59232508-008A-53CD-13C6-F2D661DBD140}"/>
              </a:ext>
            </a:extLst>
          </p:cNvPr>
          <p:cNvSpPr/>
          <p:nvPr/>
        </p:nvSpPr>
        <p:spPr>
          <a:xfrm>
            <a:off x="4066554" y="4828921"/>
            <a:ext cx="130068" cy="124792"/>
          </a:xfrm>
          <a:custGeom>
            <a:avLst/>
            <a:gdLst>
              <a:gd name="connsiteX0" fmla="*/ 621 w 130068"/>
              <a:gd name="connsiteY0" fmla="*/ 254 h 124792"/>
              <a:gd name="connsiteX1" fmla="*/ 127621 w 130068"/>
              <a:gd name="connsiteY1" fmla="*/ 120904 h 124792"/>
              <a:gd name="connsiteX2" fmla="*/ 79996 w 130068"/>
              <a:gd name="connsiteY2" fmla="*/ 89154 h 124792"/>
              <a:gd name="connsiteX3" fmla="*/ 621 w 130068"/>
              <a:gd name="connsiteY3" fmla="*/ 254 h 124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068" h="124792">
                <a:moveTo>
                  <a:pt x="621" y="254"/>
                </a:moveTo>
                <a:cubicBezTo>
                  <a:pt x="8558" y="5546"/>
                  <a:pt x="114392" y="106087"/>
                  <a:pt x="127621" y="120904"/>
                </a:cubicBezTo>
                <a:cubicBezTo>
                  <a:pt x="140850" y="135721"/>
                  <a:pt x="96929" y="104500"/>
                  <a:pt x="79996" y="89154"/>
                </a:cubicBezTo>
                <a:cubicBezTo>
                  <a:pt x="63063" y="73808"/>
                  <a:pt x="-7316" y="-5038"/>
                  <a:pt x="621" y="2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221FDDB9-A369-4511-F91F-82DDB2291D0F}"/>
              </a:ext>
            </a:extLst>
          </p:cNvPr>
          <p:cNvSpPr/>
          <p:nvPr/>
        </p:nvSpPr>
        <p:spPr>
          <a:xfrm>
            <a:off x="4041769" y="5035472"/>
            <a:ext cx="215945" cy="143020"/>
          </a:xfrm>
          <a:custGeom>
            <a:avLst/>
            <a:gdLst>
              <a:gd name="connsiteX0" fmla="*/ 215906 w 215945"/>
              <a:gd name="connsiteY0" fmla="*/ 78 h 143020"/>
              <a:gd name="connsiteX1" fmla="*/ 158756 w 215945"/>
              <a:gd name="connsiteY1" fmla="*/ 73103 h 143020"/>
              <a:gd name="connsiteX2" fmla="*/ 6 w 215945"/>
              <a:gd name="connsiteY2" fmla="*/ 142953 h 143020"/>
              <a:gd name="connsiteX3" fmla="*/ 165106 w 215945"/>
              <a:gd name="connsiteY3" fmla="*/ 60403 h 143020"/>
              <a:gd name="connsiteX4" fmla="*/ 215906 w 215945"/>
              <a:gd name="connsiteY4" fmla="*/ 78 h 14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45" h="143020">
                <a:moveTo>
                  <a:pt x="215906" y="78"/>
                </a:moveTo>
                <a:cubicBezTo>
                  <a:pt x="214848" y="2195"/>
                  <a:pt x="194739" y="49291"/>
                  <a:pt x="158756" y="73103"/>
                </a:cubicBezTo>
                <a:cubicBezTo>
                  <a:pt x="122773" y="96915"/>
                  <a:pt x="-1052" y="145070"/>
                  <a:pt x="6" y="142953"/>
                </a:cubicBezTo>
                <a:cubicBezTo>
                  <a:pt x="1064" y="140836"/>
                  <a:pt x="133356" y="81570"/>
                  <a:pt x="165106" y="60403"/>
                </a:cubicBezTo>
                <a:cubicBezTo>
                  <a:pt x="196856" y="39236"/>
                  <a:pt x="216964" y="-2039"/>
                  <a:pt x="215906" y="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D5803545-3B8E-0B8E-6FFC-2414A4E95EDD}"/>
              </a:ext>
            </a:extLst>
          </p:cNvPr>
          <p:cNvSpPr/>
          <p:nvPr/>
        </p:nvSpPr>
        <p:spPr>
          <a:xfrm>
            <a:off x="3752850" y="5127625"/>
            <a:ext cx="342900" cy="69850"/>
          </a:xfrm>
          <a:custGeom>
            <a:avLst/>
            <a:gdLst>
              <a:gd name="connsiteX0" fmla="*/ 0 w 342900"/>
              <a:gd name="connsiteY0" fmla="*/ 69850 h 69850"/>
              <a:gd name="connsiteX1" fmla="*/ 177800 w 342900"/>
              <a:gd name="connsiteY1" fmla="*/ 34925 h 69850"/>
              <a:gd name="connsiteX2" fmla="*/ 342900 w 342900"/>
              <a:gd name="connsiteY2" fmla="*/ 0 h 69850"/>
              <a:gd name="connsiteX3" fmla="*/ 152400 w 342900"/>
              <a:gd name="connsiteY3" fmla="*/ 44450 h 69850"/>
              <a:gd name="connsiteX4" fmla="*/ 0 w 342900"/>
              <a:gd name="connsiteY4" fmla="*/ 69850 h 6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" h="69850">
                <a:moveTo>
                  <a:pt x="0" y="69850"/>
                </a:moveTo>
                <a:lnTo>
                  <a:pt x="177800" y="34925"/>
                </a:lnTo>
                <a:lnTo>
                  <a:pt x="342900" y="0"/>
                </a:lnTo>
                <a:cubicBezTo>
                  <a:pt x="338667" y="1587"/>
                  <a:pt x="152400" y="44450"/>
                  <a:pt x="152400" y="44450"/>
                </a:cubicBezTo>
                <a:lnTo>
                  <a:pt x="0" y="698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E106C36A-7656-F34B-BEE1-EE076C0E3724}"/>
              </a:ext>
            </a:extLst>
          </p:cNvPr>
          <p:cNvSpPr/>
          <p:nvPr/>
        </p:nvSpPr>
        <p:spPr>
          <a:xfrm>
            <a:off x="3498850" y="5168900"/>
            <a:ext cx="388261" cy="45592"/>
          </a:xfrm>
          <a:custGeom>
            <a:avLst/>
            <a:gdLst>
              <a:gd name="connsiteX0" fmla="*/ 0 w 388261"/>
              <a:gd name="connsiteY0" fmla="*/ 0 h 45592"/>
              <a:gd name="connsiteX1" fmla="*/ 206375 w 388261"/>
              <a:gd name="connsiteY1" fmla="*/ 28575 h 45592"/>
              <a:gd name="connsiteX2" fmla="*/ 387350 w 388261"/>
              <a:gd name="connsiteY2" fmla="*/ 3175 h 45592"/>
              <a:gd name="connsiteX3" fmla="*/ 269875 w 388261"/>
              <a:gd name="connsiteY3" fmla="*/ 44450 h 45592"/>
              <a:gd name="connsiteX4" fmla="*/ 123825 w 388261"/>
              <a:gd name="connsiteY4" fmla="*/ 34925 h 45592"/>
              <a:gd name="connsiteX5" fmla="*/ 0 w 388261"/>
              <a:gd name="connsiteY5" fmla="*/ 0 h 4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8261" h="45592">
                <a:moveTo>
                  <a:pt x="0" y="0"/>
                </a:moveTo>
                <a:cubicBezTo>
                  <a:pt x="70908" y="14023"/>
                  <a:pt x="141817" y="28046"/>
                  <a:pt x="206375" y="28575"/>
                </a:cubicBezTo>
                <a:cubicBezTo>
                  <a:pt x="270933" y="29104"/>
                  <a:pt x="376767" y="529"/>
                  <a:pt x="387350" y="3175"/>
                </a:cubicBezTo>
                <a:cubicBezTo>
                  <a:pt x="397933" y="5821"/>
                  <a:pt x="313796" y="39158"/>
                  <a:pt x="269875" y="44450"/>
                </a:cubicBezTo>
                <a:cubicBezTo>
                  <a:pt x="225954" y="49742"/>
                  <a:pt x="123825" y="34925"/>
                  <a:pt x="123825" y="349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CF4866F3-775B-AABA-7D07-D42249A7829D}"/>
              </a:ext>
            </a:extLst>
          </p:cNvPr>
          <p:cNvSpPr/>
          <p:nvPr/>
        </p:nvSpPr>
        <p:spPr>
          <a:xfrm>
            <a:off x="3760044" y="5152543"/>
            <a:ext cx="305504" cy="81314"/>
          </a:xfrm>
          <a:custGeom>
            <a:avLst/>
            <a:gdLst>
              <a:gd name="connsiteX0" fmla="*/ 2331 w 305504"/>
              <a:gd name="connsiteY0" fmla="*/ 79857 h 81314"/>
              <a:gd name="connsiteX1" fmla="*/ 300781 w 305504"/>
              <a:gd name="connsiteY1" fmla="*/ 482 h 81314"/>
              <a:gd name="connsiteX2" fmla="*/ 170606 w 305504"/>
              <a:gd name="connsiteY2" fmla="*/ 48107 h 81314"/>
              <a:gd name="connsiteX3" fmla="*/ 2331 w 305504"/>
              <a:gd name="connsiteY3" fmla="*/ 79857 h 81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504" h="81314">
                <a:moveTo>
                  <a:pt x="2331" y="79857"/>
                </a:moveTo>
                <a:cubicBezTo>
                  <a:pt x="24027" y="71920"/>
                  <a:pt x="272735" y="5774"/>
                  <a:pt x="300781" y="482"/>
                </a:cubicBezTo>
                <a:cubicBezTo>
                  <a:pt x="328827" y="-4810"/>
                  <a:pt x="225110" y="34878"/>
                  <a:pt x="170606" y="48107"/>
                </a:cubicBezTo>
                <a:cubicBezTo>
                  <a:pt x="116102" y="61336"/>
                  <a:pt x="-19365" y="87794"/>
                  <a:pt x="2331" y="798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01C51492-DA99-E00E-E470-6DA4BB0FE34E}"/>
              </a:ext>
            </a:extLst>
          </p:cNvPr>
          <p:cNvSpPr/>
          <p:nvPr/>
        </p:nvSpPr>
        <p:spPr>
          <a:xfrm>
            <a:off x="3866478" y="5167607"/>
            <a:ext cx="242356" cy="84402"/>
          </a:xfrm>
          <a:custGeom>
            <a:avLst/>
            <a:gdLst>
              <a:gd name="connsiteX0" fmla="*/ 672 w 242356"/>
              <a:gd name="connsiteY0" fmla="*/ 83843 h 84402"/>
              <a:gd name="connsiteX1" fmla="*/ 235622 w 242356"/>
              <a:gd name="connsiteY1" fmla="*/ 1293 h 84402"/>
              <a:gd name="connsiteX2" fmla="*/ 165772 w 242356"/>
              <a:gd name="connsiteY2" fmla="*/ 36218 h 84402"/>
              <a:gd name="connsiteX3" fmla="*/ 672 w 242356"/>
              <a:gd name="connsiteY3" fmla="*/ 83843 h 8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356" h="84402">
                <a:moveTo>
                  <a:pt x="672" y="83843"/>
                </a:moveTo>
                <a:cubicBezTo>
                  <a:pt x="12314" y="78022"/>
                  <a:pt x="208106" y="9230"/>
                  <a:pt x="235622" y="1293"/>
                </a:cubicBezTo>
                <a:cubicBezTo>
                  <a:pt x="263138" y="-6644"/>
                  <a:pt x="199639" y="24047"/>
                  <a:pt x="165772" y="36218"/>
                </a:cubicBezTo>
                <a:cubicBezTo>
                  <a:pt x="131905" y="48389"/>
                  <a:pt x="-10970" y="89664"/>
                  <a:pt x="672" y="838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8A30EDF4-A013-ADFE-2E21-6FDA8B57E3BE}"/>
              </a:ext>
            </a:extLst>
          </p:cNvPr>
          <p:cNvSpPr/>
          <p:nvPr/>
        </p:nvSpPr>
        <p:spPr>
          <a:xfrm>
            <a:off x="3383558" y="4882212"/>
            <a:ext cx="115461" cy="123249"/>
          </a:xfrm>
          <a:custGeom>
            <a:avLst/>
            <a:gdLst>
              <a:gd name="connsiteX0" fmla="*/ 115292 w 115461"/>
              <a:gd name="connsiteY0" fmla="*/ 938 h 123249"/>
              <a:gd name="connsiteX1" fmla="*/ 4167 w 115461"/>
              <a:gd name="connsiteY1" fmla="*/ 121588 h 123249"/>
              <a:gd name="connsiteX2" fmla="*/ 29567 w 115461"/>
              <a:gd name="connsiteY2" fmla="*/ 67613 h 123249"/>
              <a:gd name="connsiteX3" fmla="*/ 115292 w 115461"/>
              <a:gd name="connsiteY3" fmla="*/ 938 h 123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461" h="123249">
                <a:moveTo>
                  <a:pt x="115292" y="938"/>
                </a:moveTo>
                <a:cubicBezTo>
                  <a:pt x="111059" y="9934"/>
                  <a:pt x="18454" y="110476"/>
                  <a:pt x="4167" y="121588"/>
                </a:cubicBezTo>
                <a:cubicBezTo>
                  <a:pt x="-10121" y="132701"/>
                  <a:pt x="15809" y="85075"/>
                  <a:pt x="29567" y="67613"/>
                </a:cubicBezTo>
                <a:cubicBezTo>
                  <a:pt x="43325" y="50151"/>
                  <a:pt x="119525" y="-8058"/>
                  <a:pt x="115292" y="9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5158682C-0442-A8BB-E540-6F8BD57BA7AD}"/>
              </a:ext>
            </a:extLst>
          </p:cNvPr>
          <p:cNvSpPr/>
          <p:nvPr/>
        </p:nvSpPr>
        <p:spPr>
          <a:xfrm>
            <a:off x="3301980" y="4790989"/>
            <a:ext cx="413221" cy="339934"/>
          </a:xfrm>
          <a:custGeom>
            <a:avLst/>
            <a:gdLst>
              <a:gd name="connsiteX0" fmla="*/ 412770 w 413221"/>
              <a:gd name="connsiteY0" fmla="*/ 86 h 339934"/>
              <a:gd name="connsiteX1" fmla="*/ 317520 w 413221"/>
              <a:gd name="connsiteY1" fmla="*/ 54061 h 339934"/>
              <a:gd name="connsiteX2" fmla="*/ 241320 w 413221"/>
              <a:gd name="connsiteY2" fmla="*/ 114386 h 339934"/>
              <a:gd name="connsiteX3" fmla="*/ 177820 w 413221"/>
              <a:gd name="connsiteY3" fmla="*/ 193761 h 339934"/>
              <a:gd name="connsiteX4" fmla="*/ 117495 w 413221"/>
              <a:gd name="connsiteY4" fmla="*/ 238211 h 339934"/>
              <a:gd name="connsiteX5" fmla="*/ 20 w 413221"/>
              <a:gd name="connsiteY5" fmla="*/ 339811 h 339934"/>
              <a:gd name="connsiteX6" fmla="*/ 127020 w 413221"/>
              <a:gd name="connsiteY6" fmla="*/ 215986 h 339934"/>
              <a:gd name="connsiteX7" fmla="*/ 193695 w 413221"/>
              <a:gd name="connsiteY7" fmla="*/ 146136 h 339934"/>
              <a:gd name="connsiteX8" fmla="*/ 276245 w 413221"/>
              <a:gd name="connsiteY8" fmla="*/ 66761 h 339934"/>
              <a:gd name="connsiteX9" fmla="*/ 412770 w 413221"/>
              <a:gd name="connsiteY9" fmla="*/ 86 h 339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3221" h="339934">
                <a:moveTo>
                  <a:pt x="412770" y="86"/>
                </a:moveTo>
                <a:cubicBezTo>
                  <a:pt x="419649" y="-2031"/>
                  <a:pt x="346095" y="35011"/>
                  <a:pt x="317520" y="54061"/>
                </a:cubicBezTo>
                <a:cubicBezTo>
                  <a:pt x="288945" y="73111"/>
                  <a:pt x="264603" y="91103"/>
                  <a:pt x="241320" y="114386"/>
                </a:cubicBezTo>
                <a:cubicBezTo>
                  <a:pt x="218037" y="137669"/>
                  <a:pt x="198457" y="173124"/>
                  <a:pt x="177820" y="193761"/>
                </a:cubicBezTo>
                <a:cubicBezTo>
                  <a:pt x="157183" y="214398"/>
                  <a:pt x="147128" y="213869"/>
                  <a:pt x="117495" y="238211"/>
                </a:cubicBezTo>
                <a:cubicBezTo>
                  <a:pt x="87862" y="262553"/>
                  <a:pt x="-1567" y="343515"/>
                  <a:pt x="20" y="339811"/>
                </a:cubicBezTo>
                <a:cubicBezTo>
                  <a:pt x="1607" y="336107"/>
                  <a:pt x="94741" y="248265"/>
                  <a:pt x="127020" y="215986"/>
                </a:cubicBezTo>
                <a:cubicBezTo>
                  <a:pt x="159299" y="183707"/>
                  <a:pt x="168824" y="171007"/>
                  <a:pt x="193695" y="146136"/>
                </a:cubicBezTo>
                <a:cubicBezTo>
                  <a:pt x="218566" y="121265"/>
                  <a:pt x="242908" y="92690"/>
                  <a:pt x="276245" y="66761"/>
                </a:cubicBezTo>
                <a:cubicBezTo>
                  <a:pt x="309582" y="40832"/>
                  <a:pt x="405891" y="2203"/>
                  <a:pt x="412770" y="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0DF4A731-33EC-4C50-C56D-EED5F8AE1D56}"/>
              </a:ext>
            </a:extLst>
          </p:cNvPr>
          <p:cNvSpPr/>
          <p:nvPr/>
        </p:nvSpPr>
        <p:spPr>
          <a:xfrm>
            <a:off x="3559175" y="4816315"/>
            <a:ext cx="228600" cy="63950"/>
          </a:xfrm>
          <a:custGeom>
            <a:avLst/>
            <a:gdLst>
              <a:gd name="connsiteX0" fmla="*/ 0 w 228600"/>
              <a:gd name="connsiteY0" fmla="*/ 63660 h 63950"/>
              <a:gd name="connsiteX1" fmla="*/ 120650 w 228600"/>
              <a:gd name="connsiteY1" fmla="*/ 25560 h 63950"/>
              <a:gd name="connsiteX2" fmla="*/ 228600 w 228600"/>
              <a:gd name="connsiteY2" fmla="*/ 9685 h 63950"/>
              <a:gd name="connsiteX3" fmla="*/ 120650 w 228600"/>
              <a:gd name="connsiteY3" fmla="*/ 3335 h 63950"/>
              <a:gd name="connsiteX4" fmla="*/ 0 w 228600"/>
              <a:gd name="connsiteY4" fmla="*/ 63660 h 6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" h="63950">
                <a:moveTo>
                  <a:pt x="0" y="63660"/>
                </a:moveTo>
                <a:cubicBezTo>
                  <a:pt x="0" y="67364"/>
                  <a:pt x="82550" y="34556"/>
                  <a:pt x="120650" y="25560"/>
                </a:cubicBezTo>
                <a:cubicBezTo>
                  <a:pt x="158750" y="16564"/>
                  <a:pt x="228600" y="13389"/>
                  <a:pt x="228600" y="9685"/>
                </a:cubicBezTo>
                <a:cubicBezTo>
                  <a:pt x="228600" y="5981"/>
                  <a:pt x="153987" y="-5661"/>
                  <a:pt x="120650" y="3335"/>
                </a:cubicBezTo>
                <a:cubicBezTo>
                  <a:pt x="87313" y="12331"/>
                  <a:pt x="0" y="59956"/>
                  <a:pt x="0" y="636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43239F95-3DF1-F851-C6DE-36CD1E5C89D1}"/>
              </a:ext>
            </a:extLst>
          </p:cNvPr>
          <p:cNvSpPr/>
          <p:nvPr/>
        </p:nvSpPr>
        <p:spPr>
          <a:xfrm>
            <a:off x="3622627" y="4838612"/>
            <a:ext cx="292161" cy="310180"/>
          </a:xfrm>
          <a:custGeom>
            <a:avLst/>
            <a:gdLst>
              <a:gd name="connsiteX0" fmla="*/ 155623 w 292161"/>
              <a:gd name="connsiteY0" fmla="*/ 3263 h 310180"/>
              <a:gd name="connsiteX1" fmla="*/ 260398 w 292161"/>
              <a:gd name="connsiteY1" fmla="*/ 111213 h 310180"/>
              <a:gd name="connsiteX2" fmla="*/ 292148 w 292161"/>
              <a:gd name="connsiteY2" fmla="*/ 177888 h 310180"/>
              <a:gd name="connsiteX3" fmla="*/ 263573 w 292161"/>
              <a:gd name="connsiteY3" fmla="*/ 263613 h 310180"/>
              <a:gd name="connsiteX4" fmla="*/ 206423 w 292161"/>
              <a:gd name="connsiteY4" fmla="*/ 292188 h 310180"/>
              <a:gd name="connsiteX5" fmla="*/ 92123 w 292161"/>
              <a:gd name="connsiteY5" fmla="*/ 308063 h 310180"/>
              <a:gd name="connsiteX6" fmla="*/ 25448 w 292161"/>
              <a:gd name="connsiteY6" fmla="*/ 244563 h 310180"/>
              <a:gd name="connsiteX7" fmla="*/ 48 w 292161"/>
              <a:gd name="connsiteY7" fmla="*/ 174713 h 310180"/>
              <a:gd name="connsiteX8" fmla="*/ 19098 w 292161"/>
              <a:gd name="connsiteY8" fmla="*/ 76288 h 310180"/>
              <a:gd name="connsiteX9" fmla="*/ 22273 w 292161"/>
              <a:gd name="connsiteY9" fmla="*/ 50888 h 310180"/>
              <a:gd name="connsiteX10" fmla="*/ 60373 w 292161"/>
              <a:gd name="connsiteY10" fmla="*/ 28663 h 310180"/>
              <a:gd name="connsiteX11" fmla="*/ 155623 w 292161"/>
              <a:gd name="connsiteY11" fmla="*/ 3263 h 310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2161" h="310180">
                <a:moveTo>
                  <a:pt x="155623" y="3263"/>
                </a:moveTo>
                <a:cubicBezTo>
                  <a:pt x="188960" y="17021"/>
                  <a:pt x="237644" y="82109"/>
                  <a:pt x="260398" y="111213"/>
                </a:cubicBezTo>
                <a:cubicBezTo>
                  <a:pt x="283152" y="140317"/>
                  <a:pt x="291619" y="152488"/>
                  <a:pt x="292148" y="177888"/>
                </a:cubicBezTo>
                <a:cubicBezTo>
                  <a:pt x="292677" y="203288"/>
                  <a:pt x="277861" y="244563"/>
                  <a:pt x="263573" y="263613"/>
                </a:cubicBezTo>
                <a:cubicBezTo>
                  <a:pt x="249286" y="282663"/>
                  <a:pt x="234998" y="284780"/>
                  <a:pt x="206423" y="292188"/>
                </a:cubicBezTo>
                <a:cubicBezTo>
                  <a:pt x="177848" y="299596"/>
                  <a:pt x="122286" y="316001"/>
                  <a:pt x="92123" y="308063"/>
                </a:cubicBezTo>
                <a:cubicBezTo>
                  <a:pt x="61960" y="300125"/>
                  <a:pt x="40794" y="266788"/>
                  <a:pt x="25448" y="244563"/>
                </a:cubicBezTo>
                <a:cubicBezTo>
                  <a:pt x="10102" y="222338"/>
                  <a:pt x="1106" y="202759"/>
                  <a:pt x="48" y="174713"/>
                </a:cubicBezTo>
                <a:cubicBezTo>
                  <a:pt x="-1010" y="146667"/>
                  <a:pt x="15394" y="96926"/>
                  <a:pt x="19098" y="76288"/>
                </a:cubicBezTo>
                <a:cubicBezTo>
                  <a:pt x="22802" y="55650"/>
                  <a:pt x="15394" y="58826"/>
                  <a:pt x="22273" y="50888"/>
                </a:cubicBezTo>
                <a:cubicBezTo>
                  <a:pt x="29152" y="42950"/>
                  <a:pt x="40265" y="33955"/>
                  <a:pt x="60373" y="28663"/>
                </a:cubicBezTo>
                <a:cubicBezTo>
                  <a:pt x="80481" y="23371"/>
                  <a:pt x="122286" y="-10495"/>
                  <a:pt x="155623" y="32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>
            <a:extLst>
              <a:ext uri="{FF2B5EF4-FFF2-40B4-BE49-F238E27FC236}">
                <a16:creationId xmlns:a16="http://schemas.microsoft.com/office/drawing/2014/main" id="{D8D08175-E2D0-892D-310F-6283BB63DEDC}"/>
              </a:ext>
            </a:extLst>
          </p:cNvPr>
          <p:cNvSpPr/>
          <p:nvPr/>
        </p:nvSpPr>
        <p:spPr>
          <a:xfrm>
            <a:off x="3788122" y="4969565"/>
            <a:ext cx="71008" cy="71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EA1ACEA4-E928-E18B-4569-38EC70C289AF}"/>
              </a:ext>
            </a:extLst>
          </p:cNvPr>
          <p:cNvSpPr/>
          <p:nvPr/>
        </p:nvSpPr>
        <p:spPr>
          <a:xfrm>
            <a:off x="4121150" y="4222540"/>
            <a:ext cx="95324" cy="165852"/>
          </a:xfrm>
          <a:custGeom>
            <a:avLst/>
            <a:gdLst>
              <a:gd name="connsiteX0" fmla="*/ 0 w 95324"/>
              <a:gd name="connsiteY0" fmla="*/ 210 h 165852"/>
              <a:gd name="connsiteX1" fmla="*/ 79375 w 95324"/>
              <a:gd name="connsiteY1" fmla="*/ 70060 h 165852"/>
              <a:gd name="connsiteX2" fmla="*/ 95250 w 95324"/>
              <a:gd name="connsiteY2" fmla="*/ 165310 h 165852"/>
              <a:gd name="connsiteX3" fmla="*/ 85725 w 95324"/>
              <a:gd name="connsiteY3" fmla="*/ 111335 h 165852"/>
              <a:gd name="connsiteX4" fmla="*/ 79375 w 95324"/>
              <a:gd name="connsiteY4" fmla="*/ 92285 h 165852"/>
              <a:gd name="connsiteX5" fmla="*/ 0 w 95324"/>
              <a:gd name="connsiteY5" fmla="*/ 210 h 165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324" h="165852">
                <a:moveTo>
                  <a:pt x="0" y="210"/>
                </a:moveTo>
                <a:cubicBezTo>
                  <a:pt x="0" y="-3494"/>
                  <a:pt x="63500" y="42543"/>
                  <a:pt x="79375" y="70060"/>
                </a:cubicBezTo>
                <a:cubicBezTo>
                  <a:pt x="95250" y="97577"/>
                  <a:pt x="94192" y="158431"/>
                  <a:pt x="95250" y="165310"/>
                </a:cubicBezTo>
                <a:cubicBezTo>
                  <a:pt x="96308" y="172189"/>
                  <a:pt x="85725" y="111335"/>
                  <a:pt x="85725" y="111335"/>
                </a:cubicBezTo>
                <a:cubicBezTo>
                  <a:pt x="83079" y="99164"/>
                  <a:pt x="89429" y="107631"/>
                  <a:pt x="79375" y="92285"/>
                </a:cubicBezTo>
                <a:cubicBezTo>
                  <a:pt x="69321" y="76939"/>
                  <a:pt x="0" y="3914"/>
                  <a:pt x="0" y="2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BDB9B668-828B-0F24-43A5-94514190795C}"/>
              </a:ext>
            </a:extLst>
          </p:cNvPr>
          <p:cNvSpPr/>
          <p:nvPr/>
        </p:nvSpPr>
        <p:spPr>
          <a:xfrm>
            <a:off x="3806390" y="4345547"/>
            <a:ext cx="348091" cy="67932"/>
          </a:xfrm>
          <a:custGeom>
            <a:avLst/>
            <a:gdLst>
              <a:gd name="connsiteX0" fmla="*/ 435 w 348091"/>
              <a:gd name="connsiteY0" fmla="*/ 1028 h 67932"/>
              <a:gd name="connsiteX1" fmla="*/ 181410 w 348091"/>
              <a:gd name="connsiteY1" fmla="*/ 10553 h 67932"/>
              <a:gd name="connsiteX2" fmla="*/ 343335 w 348091"/>
              <a:gd name="connsiteY2" fmla="*/ 67703 h 67932"/>
              <a:gd name="connsiteX3" fmla="*/ 298885 w 348091"/>
              <a:gd name="connsiteY3" fmla="*/ 29603 h 67932"/>
              <a:gd name="connsiteX4" fmla="*/ 235385 w 348091"/>
              <a:gd name="connsiteY4" fmla="*/ 4203 h 67932"/>
              <a:gd name="connsiteX5" fmla="*/ 435 w 348091"/>
              <a:gd name="connsiteY5" fmla="*/ 1028 h 67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8091" h="67932">
                <a:moveTo>
                  <a:pt x="435" y="1028"/>
                </a:moveTo>
                <a:cubicBezTo>
                  <a:pt x="-8561" y="2086"/>
                  <a:pt x="124260" y="-560"/>
                  <a:pt x="181410" y="10553"/>
                </a:cubicBezTo>
                <a:cubicBezTo>
                  <a:pt x="238560" y="21666"/>
                  <a:pt x="323756" y="64528"/>
                  <a:pt x="343335" y="67703"/>
                </a:cubicBezTo>
                <a:cubicBezTo>
                  <a:pt x="362914" y="70878"/>
                  <a:pt x="316877" y="40186"/>
                  <a:pt x="298885" y="29603"/>
                </a:cubicBezTo>
                <a:cubicBezTo>
                  <a:pt x="280893" y="19020"/>
                  <a:pt x="279306" y="10024"/>
                  <a:pt x="235385" y="4203"/>
                </a:cubicBezTo>
                <a:cubicBezTo>
                  <a:pt x="191464" y="-1618"/>
                  <a:pt x="9431" y="-30"/>
                  <a:pt x="435" y="10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A2E1C36C-00B5-552F-6FB0-5E1F678A6679}"/>
              </a:ext>
            </a:extLst>
          </p:cNvPr>
          <p:cNvSpPr/>
          <p:nvPr/>
        </p:nvSpPr>
        <p:spPr>
          <a:xfrm>
            <a:off x="3755718" y="4221236"/>
            <a:ext cx="378539" cy="30288"/>
          </a:xfrm>
          <a:custGeom>
            <a:avLst/>
            <a:gdLst>
              <a:gd name="connsiteX0" fmla="*/ 307 w 378539"/>
              <a:gd name="connsiteY0" fmla="*/ 30089 h 30288"/>
              <a:gd name="connsiteX1" fmla="*/ 228907 w 378539"/>
              <a:gd name="connsiteY1" fmla="*/ 1514 h 30288"/>
              <a:gd name="connsiteX2" fmla="*/ 378132 w 378539"/>
              <a:gd name="connsiteY2" fmla="*/ 4689 h 30288"/>
              <a:gd name="connsiteX3" fmla="*/ 270182 w 378539"/>
              <a:gd name="connsiteY3" fmla="*/ 11039 h 30288"/>
              <a:gd name="connsiteX4" fmla="*/ 181282 w 378539"/>
              <a:gd name="connsiteY4" fmla="*/ 14214 h 30288"/>
              <a:gd name="connsiteX5" fmla="*/ 307 w 378539"/>
              <a:gd name="connsiteY5" fmla="*/ 30089 h 30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8539" h="30288">
                <a:moveTo>
                  <a:pt x="307" y="30089"/>
                </a:moveTo>
                <a:cubicBezTo>
                  <a:pt x="8244" y="27972"/>
                  <a:pt x="165936" y="5747"/>
                  <a:pt x="228907" y="1514"/>
                </a:cubicBezTo>
                <a:cubicBezTo>
                  <a:pt x="291878" y="-2719"/>
                  <a:pt x="371253" y="3102"/>
                  <a:pt x="378132" y="4689"/>
                </a:cubicBezTo>
                <a:cubicBezTo>
                  <a:pt x="385011" y="6276"/>
                  <a:pt x="302990" y="9451"/>
                  <a:pt x="270182" y="11039"/>
                </a:cubicBezTo>
                <a:cubicBezTo>
                  <a:pt x="237374" y="12626"/>
                  <a:pt x="222028" y="11568"/>
                  <a:pt x="181282" y="14214"/>
                </a:cubicBezTo>
                <a:cubicBezTo>
                  <a:pt x="140536" y="16860"/>
                  <a:pt x="-7630" y="32206"/>
                  <a:pt x="307" y="300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5FBEB453-6099-45D7-6BA5-A2FE1FE46A97}"/>
              </a:ext>
            </a:extLst>
          </p:cNvPr>
          <p:cNvSpPr/>
          <p:nvPr/>
        </p:nvSpPr>
        <p:spPr>
          <a:xfrm>
            <a:off x="3178016" y="4244567"/>
            <a:ext cx="346380" cy="293027"/>
          </a:xfrm>
          <a:custGeom>
            <a:avLst/>
            <a:gdLst>
              <a:gd name="connsiteX0" fmla="*/ 346234 w 346380"/>
              <a:gd name="connsiteY0" fmla="*/ 408 h 293027"/>
              <a:gd name="connsiteX1" fmla="*/ 181134 w 346380"/>
              <a:gd name="connsiteY1" fmla="*/ 136933 h 293027"/>
              <a:gd name="connsiteX2" fmla="*/ 159 w 346380"/>
              <a:gd name="connsiteY2" fmla="*/ 292508 h 293027"/>
              <a:gd name="connsiteX3" fmla="*/ 152559 w 346380"/>
              <a:gd name="connsiteY3" fmla="*/ 181383 h 293027"/>
              <a:gd name="connsiteX4" fmla="*/ 346234 w 346380"/>
              <a:gd name="connsiteY4" fmla="*/ 408 h 293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380" h="293027">
                <a:moveTo>
                  <a:pt x="346234" y="408"/>
                </a:moveTo>
                <a:cubicBezTo>
                  <a:pt x="350997" y="-7000"/>
                  <a:pt x="238813" y="88250"/>
                  <a:pt x="181134" y="136933"/>
                </a:cubicBezTo>
                <a:cubicBezTo>
                  <a:pt x="123455" y="185616"/>
                  <a:pt x="4921" y="285100"/>
                  <a:pt x="159" y="292508"/>
                </a:cubicBezTo>
                <a:cubicBezTo>
                  <a:pt x="-4604" y="299916"/>
                  <a:pt x="98584" y="226362"/>
                  <a:pt x="152559" y="181383"/>
                </a:cubicBezTo>
                <a:cubicBezTo>
                  <a:pt x="206534" y="136404"/>
                  <a:pt x="341471" y="7816"/>
                  <a:pt x="346234" y="4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59926DA1-2361-9E17-BFC7-D88F27E53A82}"/>
              </a:ext>
            </a:extLst>
          </p:cNvPr>
          <p:cNvSpPr/>
          <p:nvPr/>
        </p:nvSpPr>
        <p:spPr>
          <a:xfrm>
            <a:off x="3437422" y="4342746"/>
            <a:ext cx="450681" cy="80073"/>
          </a:xfrm>
          <a:custGeom>
            <a:avLst/>
            <a:gdLst>
              <a:gd name="connsiteX0" fmla="*/ 1103 w 450681"/>
              <a:gd name="connsiteY0" fmla="*/ 80029 h 80073"/>
              <a:gd name="connsiteX1" fmla="*/ 290028 w 450681"/>
              <a:gd name="connsiteY1" fmla="*/ 16529 h 80073"/>
              <a:gd name="connsiteX2" fmla="*/ 445603 w 450681"/>
              <a:gd name="connsiteY2" fmla="*/ 38754 h 80073"/>
              <a:gd name="connsiteX3" fmla="*/ 404328 w 450681"/>
              <a:gd name="connsiteY3" fmla="*/ 10179 h 80073"/>
              <a:gd name="connsiteX4" fmla="*/ 318603 w 450681"/>
              <a:gd name="connsiteY4" fmla="*/ 654 h 80073"/>
              <a:gd name="connsiteX5" fmla="*/ 194778 w 450681"/>
              <a:gd name="connsiteY5" fmla="*/ 26054 h 80073"/>
              <a:gd name="connsiteX6" fmla="*/ 1103 w 450681"/>
              <a:gd name="connsiteY6" fmla="*/ 80029 h 8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681" h="80073">
                <a:moveTo>
                  <a:pt x="1103" y="80029"/>
                </a:moveTo>
                <a:cubicBezTo>
                  <a:pt x="16978" y="78441"/>
                  <a:pt x="215945" y="23408"/>
                  <a:pt x="290028" y="16529"/>
                </a:cubicBezTo>
                <a:cubicBezTo>
                  <a:pt x="364111" y="9650"/>
                  <a:pt x="426553" y="39812"/>
                  <a:pt x="445603" y="38754"/>
                </a:cubicBezTo>
                <a:cubicBezTo>
                  <a:pt x="464653" y="37696"/>
                  <a:pt x="425495" y="16529"/>
                  <a:pt x="404328" y="10179"/>
                </a:cubicBezTo>
                <a:cubicBezTo>
                  <a:pt x="383161" y="3829"/>
                  <a:pt x="353528" y="-1992"/>
                  <a:pt x="318603" y="654"/>
                </a:cubicBezTo>
                <a:cubicBezTo>
                  <a:pt x="283678" y="3300"/>
                  <a:pt x="244520" y="12296"/>
                  <a:pt x="194778" y="26054"/>
                </a:cubicBezTo>
                <a:cubicBezTo>
                  <a:pt x="145036" y="39812"/>
                  <a:pt x="-14772" y="81617"/>
                  <a:pt x="1103" y="800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E8C2FD19-8C82-B2C2-0EFE-6932BCFF799B}"/>
              </a:ext>
            </a:extLst>
          </p:cNvPr>
          <p:cNvSpPr/>
          <p:nvPr/>
        </p:nvSpPr>
        <p:spPr>
          <a:xfrm>
            <a:off x="3177633" y="4402172"/>
            <a:ext cx="281016" cy="167408"/>
          </a:xfrm>
          <a:custGeom>
            <a:avLst/>
            <a:gdLst>
              <a:gd name="connsiteX0" fmla="*/ 542 w 281016"/>
              <a:gd name="connsiteY0" fmla="*/ 166653 h 167408"/>
              <a:gd name="connsiteX1" fmla="*/ 143417 w 281016"/>
              <a:gd name="connsiteY1" fmla="*/ 90453 h 167408"/>
              <a:gd name="connsiteX2" fmla="*/ 279942 w 281016"/>
              <a:gd name="connsiteY2" fmla="*/ 1553 h 167408"/>
              <a:gd name="connsiteX3" fmla="*/ 197392 w 281016"/>
              <a:gd name="connsiteY3" fmla="*/ 42828 h 167408"/>
              <a:gd name="connsiteX4" fmla="*/ 542 w 281016"/>
              <a:gd name="connsiteY4" fmla="*/ 166653 h 167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016" h="167408">
                <a:moveTo>
                  <a:pt x="542" y="166653"/>
                </a:moveTo>
                <a:cubicBezTo>
                  <a:pt x="-8454" y="174591"/>
                  <a:pt x="96850" y="117970"/>
                  <a:pt x="143417" y="90453"/>
                </a:cubicBezTo>
                <a:cubicBezTo>
                  <a:pt x="189984" y="62936"/>
                  <a:pt x="270946" y="9490"/>
                  <a:pt x="279942" y="1553"/>
                </a:cubicBezTo>
                <a:cubicBezTo>
                  <a:pt x="288938" y="-6385"/>
                  <a:pt x="239725" y="17428"/>
                  <a:pt x="197392" y="42828"/>
                </a:cubicBezTo>
                <a:cubicBezTo>
                  <a:pt x="155059" y="68228"/>
                  <a:pt x="9538" y="158715"/>
                  <a:pt x="542" y="1666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2CFC4DBB-7F06-6848-5525-821115B51847}"/>
              </a:ext>
            </a:extLst>
          </p:cNvPr>
          <p:cNvSpPr/>
          <p:nvPr/>
        </p:nvSpPr>
        <p:spPr>
          <a:xfrm>
            <a:off x="3492464" y="4219302"/>
            <a:ext cx="225525" cy="80944"/>
          </a:xfrm>
          <a:custGeom>
            <a:avLst/>
            <a:gdLst>
              <a:gd name="connsiteX0" fmla="*/ 225461 w 225525"/>
              <a:gd name="connsiteY0" fmla="*/ 273 h 80944"/>
              <a:gd name="connsiteX1" fmla="*/ 139736 w 225525"/>
              <a:gd name="connsiteY1" fmla="*/ 44723 h 80944"/>
              <a:gd name="connsiteX2" fmla="*/ 36 w 225525"/>
              <a:gd name="connsiteY2" fmla="*/ 79648 h 80944"/>
              <a:gd name="connsiteX3" fmla="*/ 127036 w 225525"/>
              <a:gd name="connsiteY3" fmla="*/ 66948 h 80944"/>
              <a:gd name="connsiteX4" fmla="*/ 225461 w 225525"/>
              <a:gd name="connsiteY4" fmla="*/ 273 h 80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525" h="80944">
                <a:moveTo>
                  <a:pt x="225461" y="273"/>
                </a:moveTo>
                <a:cubicBezTo>
                  <a:pt x="227578" y="-3431"/>
                  <a:pt x="177307" y="31494"/>
                  <a:pt x="139736" y="44723"/>
                </a:cubicBezTo>
                <a:cubicBezTo>
                  <a:pt x="102165" y="57952"/>
                  <a:pt x="2153" y="75944"/>
                  <a:pt x="36" y="79648"/>
                </a:cubicBezTo>
                <a:cubicBezTo>
                  <a:pt x="-2081" y="83352"/>
                  <a:pt x="87878" y="79119"/>
                  <a:pt x="127036" y="66948"/>
                </a:cubicBezTo>
                <a:cubicBezTo>
                  <a:pt x="166194" y="54777"/>
                  <a:pt x="223344" y="3977"/>
                  <a:pt x="225461" y="2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193C8D0B-B0DD-BA4F-C0BC-365EE57BB339}"/>
              </a:ext>
            </a:extLst>
          </p:cNvPr>
          <p:cNvSpPr/>
          <p:nvPr/>
        </p:nvSpPr>
        <p:spPr>
          <a:xfrm>
            <a:off x="4639509" y="4233905"/>
            <a:ext cx="209609" cy="368457"/>
          </a:xfrm>
          <a:custGeom>
            <a:avLst/>
            <a:gdLst>
              <a:gd name="connsiteX0" fmla="*/ 209467 w 209609"/>
              <a:gd name="connsiteY0" fmla="*/ 412 h 368457"/>
              <a:gd name="connsiteX1" fmla="*/ 19757 w 209609"/>
              <a:gd name="connsiteY1" fmla="*/ 186327 h 368457"/>
              <a:gd name="connsiteX2" fmla="*/ 19757 w 209609"/>
              <a:gd name="connsiteY2" fmla="*/ 368449 h 368457"/>
              <a:gd name="connsiteX3" fmla="*/ 786 w 209609"/>
              <a:gd name="connsiteY3" fmla="*/ 193916 h 368457"/>
              <a:gd name="connsiteX4" fmla="*/ 50111 w 209609"/>
              <a:gd name="connsiteY4" fmla="*/ 137003 h 368457"/>
              <a:gd name="connsiteX5" fmla="*/ 209467 w 209609"/>
              <a:gd name="connsiteY5" fmla="*/ 412 h 36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609" h="368457">
                <a:moveTo>
                  <a:pt x="209467" y="412"/>
                </a:moveTo>
                <a:cubicBezTo>
                  <a:pt x="204408" y="8633"/>
                  <a:pt x="51375" y="124988"/>
                  <a:pt x="19757" y="186327"/>
                </a:cubicBezTo>
                <a:cubicBezTo>
                  <a:pt x="-11861" y="247667"/>
                  <a:pt x="22919" y="367184"/>
                  <a:pt x="19757" y="368449"/>
                </a:cubicBezTo>
                <a:cubicBezTo>
                  <a:pt x="16595" y="369714"/>
                  <a:pt x="-4273" y="232490"/>
                  <a:pt x="786" y="193916"/>
                </a:cubicBezTo>
                <a:cubicBezTo>
                  <a:pt x="5845" y="155342"/>
                  <a:pt x="17228" y="164827"/>
                  <a:pt x="50111" y="137003"/>
                </a:cubicBezTo>
                <a:cubicBezTo>
                  <a:pt x="82994" y="109179"/>
                  <a:pt x="214526" y="-7809"/>
                  <a:pt x="209467" y="41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A49F76B4-2F46-80F1-7440-DD20683E8994}"/>
              </a:ext>
            </a:extLst>
          </p:cNvPr>
          <p:cNvSpPr/>
          <p:nvPr/>
        </p:nvSpPr>
        <p:spPr>
          <a:xfrm>
            <a:off x="4324839" y="4297790"/>
            <a:ext cx="217925" cy="308529"/>
          </a:xfrm>
          <a:custGeom>
            <a:avLst/>
            <a:gdLst>
              <a:gd name="connsiteX0" fmla="*/ 539 w 217925"/>
              <a:gd name="connsiteY0" fmla="*/ 1028 h 308529"/>
              <a:gd name="connsiteX1" fmla="*/ 182660 w 217925"/>
              <a:gd name="connsiteY1" fmla="*/ 179355 h 308529"/>
              <a:gd name="connsiteX2" fmla="*/ 205425 w 217925"/>
              <a:gd name="connsiteY2" fmla="*/ 308358 h 308529"/>
              <a:gd name="connsiteX3" fmla="*/ 213013 w 217925"/>
              <a:gd name="connsiteY3" fmla="*/ 152796 h 308529"/>
              <a:gd name="connsiteX4" fmla="*/ 129541 w 217925"/>
              <a:gd name="connsiteY4" fmla="*/ 107266 h 308529"/>
              <a:gd name="connsiteX5" fmla="*/ 539 w 217925"/>
              <a:gd name="connsiteY5" fmla="*/ 1028 h 30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925" h="308529">
                <a:moveTo>
                  <a:pt x="539" y="1028"/>
                </a:moveTo>
                <a:cubicBezTo>
                  <a:pt x="9392" y="13043"/>
                  <a:pt x="148512" y="128133"/>
                  <a:pt x="182660" y="179355"/>
                </a:cubicBezTo>
                <a:cubicBezTo>
                  <a:pt x="216808" y="230577"/>
                  <a:pt x="200366" y="312784"/>
                  <a:pt x="205425" y="308358"/>
                </a:cubicBezTo>
                <a:cubicBezTo>
                  <a:pt x="210484" y="303932"/>
                  <a:pt x="225660" y="186311"/>
                  <a:pt x="213013" y="152796"/>
                </a:cubicBezTo>
                <a:cubicBezTo>
                  <a:pt x="200366" y="119281"/>
                  <a:pt x="164953" y="128766"/>
                  <a:pt x="129541" y="107266"/>
                </a:cubicBezTo>
                <a:cubicBezTo>
                  <a:pt x="94129" y="85766"/>
                  <a:pt x="-8314" y="-10987"/>
                  <a:pt x="539" y="102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1C98D325-B313-BAF1-00BD-699D70590B38}"/>
              </a:ext>
            </a:extLst>
          </p:cNvPr>
          <p:cNvSpPr/>
          <p:nvPr/>
        </p:nvSpPr>
        <p:spPr>
          <a:xfrm>
            <a:off x="4661365" y="4696742"/>
            <a:ext cx="112186" cy="371613"/>
          </a:xfrm>
          <a:custGeom>
            <a:avLst/>
            <a:gdLst>
              <a:gd name="connsiteX0" fmla="*/ 1696 w 112186"/>
              <a:gd name="connsiteY0" fmla="*/ 466 h 371613"/>
              <a:gd name="connsiteX1" fmla="*/ 16872 w 112186"/>
              <a:gd name="connsiteY1" fmla="*/ 156028 h 371613"/>
              <a:gd name="connsiteX2" fmla="*/ 111727 w 112186"/>
              <a:gd name="connsiteY2" fmla="*/ 368503 h 371613"/>
              <a:gd name="connsiteX3" fmla="*/ 51020 w 112186"/>
              <a:gd name="connsiteY3" fmla="*/ 277442 h 371613"/>
              <a:gd name="connsiteX4" fmla="*/ 5490 w 112186"/>
              <a:gd name="connsiteY4" fmla="*/ 205353 h 371613"/>
              <a:gd name="connsiteX5" fmla="*/ 1696 w 112186"/>
              <a:gd name="connsiteY5" fmla="*/ 466 h 37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186" h="371613">
                <a:moveTo>
                  <a:pt x="1696" y="466"/>
                </a:moveTo>
                <a:cubicBezTo>
                  <a:pt x="3593" y="-7755"/>
                  <a:pt x="-1467" y="94688"/>
                  <a:pt x="16872" y="156028"/>
                </a:cubicBezTo>
                <a:cubicBezTo>
                  <a:pt x="35211" y="217368"/>
                  <a:pt x="106036" y="348267"/>
                  <a:pt x="111727" y="368503"/>
                </a:cubicBezTo>
                <a:cubicBezTo>
                  <a:pt x="117418" y="388739"/>
                  <a:pt x="68726" y="304634"/>
                  <a:pt x="51020" y="277442"/>
                </a:cubicBezTo>
                <a:cubicBezTo>
                  <a:pt x="33314" y="250250"/>
                  <a:pt x="13078" y="248354"/>
                  <a:pt x="5490" y="205353"/>
                </a:cubicBezTo>
                <a:cubicBezTo>
                  <a:pt x="-2098" y="162352"/>
                  <a:pt x="-201" y="8687"/>
                  <a:pt x="1696" y="46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B0A42EE7-242D-1269-2630-D32B793E21E3}"/>
              </a:ext>
            </a:extLst>
          </p:cNvPr>
          <p:cNvSpPr/>
          <p:nvPr/>
        </p:nvSpPr>
        <p:spPr>
          <a:xfrm>
            <a:off x="4564239" y="5087986"/>
            <a:ext cx="61002" cy="341524"/>
          </a:xfrm>
          <a:custGeom>
            <a:avLst/>
            <a:gdLst>
              <a:gd name="connsiteX0" fmla="*/ 22938 w 61002"/>
              <a:gd name="connsiteY0" fmla="*/ 24 h 341524"/>
              <a:gd name="connsiteX1" fmla="*/ 41909 w 61002"/>
              <a:gd name="connsiteY1" fmla="*/ 174557 h 341524"/>
              <a:gd name="connsiteX2" fmla="*/ 173 w 61002"/>
              <a:gd name="connsiteY2" fmla="*/ 341501 h 341524"/>
              <a:gd name="connsiteX3" fmla="*/ 60880 w 61002"/>
              <a:gd name="connsiteY3" fmla="*/ 163174 h 341524"/>
              <a:gd name="connsiteX4" fmla="*/ 22938 w 61002"/>
              <a:gd name="connsiteY4" fmla="*/ 24 h 341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02" h="341524">
                <a:moveTo>
                  <a:pt x="22938" y="24"/>
                </a:moveTo>
                <a:cubicBezTo>
                  <a:pt x="19776" y="1921"/>
                  <a:pt x="45703" y="117644"/>
                  <a:pt x="41909" y="174557"/>
                </a:cubicBezTo>
                <a:cubicBezTo>
                  <a:pt x="38115" y="231470"/>
                  <a:pt x="-2989" y="343398"/>
                  <a:pt x="173" y="341501"/>
                </a:cubicBezTo>
                <a:cubicBezTo>
                  <a:pt x="3335" y="339604"/>
                  <a:pt x="58351" y="218189"/>
                  <a:pt x="60880" y="163174"/>
                </a:cubicBezTo>
                <a:cubicBezTo>
                  <a:pt x="63409" y="108159"/>
                  <a:pt x="26100" y="-1873"/>
                  <a:pt x="22938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6D50A02A-95B2-D782-2F28-E9C0970C1DE0}"/>
              </a:ext>
            </a:extLst>
          </p:cNvPr>
          <p:cNvSpPr/>
          <p:nvPr/>
        </p:nvSpPr>
        <p:spPr>
          <a:xfrm>
            <a:off x="4803362" y="5141129"/>
            <a:ext cx="75973" cy="379581"/>
          </a:xfrm>
          <a:custGeom>
            <a:avLst/>
            <a:gdLst>
              <a:gd name="connsiteX0" fmla="*/ 15260 w 75973"/>
              <a:gd name="connsiteY0" fmla="*/ 0 h 379581"/>
              <a:gd name="connsiteX1" fmla="*/ 19055 w 75973"/>
              <a:gd name="connsiteY1" fmla="*/ 125208 h 379581"/>
              <a:gd name="connsiteX2" fmla="*/ 75967 w 75973"/>
              <a:gd name="connsiteY2" fmla="*/ 379419 h 379581"/>
              <a:gd name="connsiteX3" fmla="*/ 15260 w 75973"/>
              <a:gd name="connsiteY3" fmla="*/ 163150 h 379581"/>
              <a:gd name="connsiteX4" fmla="*/ 84 w 75973"/>
              <a:gd name="connsiteY4" fmla="*/ 125208 h 379581"/>
              <a:gd name="connsiteX5" fmla="*/ 15260 w 75973"/>
              <a:gd name="connsiteY5" fmla="*/ 0 h 379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973" h="379581">
                <a:moveTo>
                  <a:pt x="15260" y="0"/>
                </a:moveTo>
                <a:cubicBezTo>
                  <a:pt x="18422" y="0"/>
                  <a:pt x="8937" y="61972"/>
                  <a:pt x="19055" y="125208"/>
                </a:cubicBezTo>
                <a:cubicBezTo>
                  <a:pt x="29173" y="188444"/>
                  <a:pt x="76600" y="373095"/>
                  <a:pt x="75967" y="379419"/>
                </a:cubicBezTo>
                <a:cubicBezTo>
                  <a:pt x="75334" y="385743"/>
                  <a:pt x="27907" y="205518"/>
                  <a:pt x="15260" y="163150"/>
                </a:cubicBezTo>
                <a:cubicBezTo>
                  <a:pt x="2613" y="120782"/>
                  <a:pt x="1349" y="147341"/>
                  <a:pt x="84" y="125208"/>
                </a:cubicBezTo>
                <a:cubicBezTo>
                  <a:pt x="-1181" y="103075"/>
                  <a:pt x="12098" y="0"/>
                  <a:pt x="1526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FE88A445-02EF-CE34-D188-86410E00150B}"/>
              </a:ext>
            </a:extLst>
          </p:cNvPr>
          <p:cNvSpPr/>
          <p:nvPr/>
        </p:nvSpPr>
        <p:spPr>
          <a:xfrm>
            <a:off x="4769257" y="5580464"/>
            <a:ext cx="155794" cy="281688"/>
          </a:xfrm>
          <a:custGeom>
            <a:avLst/>
            <a:gdLst>
              <a:gd name="connsiteX0" fmla="*/ 102484 w 155794"/>
              <a:gd name="connsiteY0" fmla="*/ 791 h 281688"/>
              <a:gd name="connsiteX1" fmla="*/ 129043 w 155794"/>
              <a:gd name="connsiteY1" fmla="*/ 148764 h 281688"/>
              <a:gd name="connsiteX2" fmla="*/ 41 w 155794"/>
              <a:gd name="connsiteY2" fmla="*/ 281561 h 281688"/>
              <a:gd name="connsiteX3" fmla="*/ 144220 w 155794"/>
              <a:gd name="connsiteY3" fmla="*/ 171529 h 281688"/>
              <a:gd name="connsiteX4" fmla="*/ 144220 w 155794"/>
              <a:gd name="connsiteY4" fmla="*/ 91851 h 281688"/>
              <a:gd name="connsiteX5" fmla="*/ 102484 w 155794"/>
              <a:gd name="connsiteY5" fmla="*/ 791 h 28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794" h="281688">
                <a:moveTo>
                  <a:pt x="102484" y="791"/>
                </a:moveTo>
                <a:cubicBezTo>
                  <a:pt x="99955" y="10276"/>
                  <a:pt x="146117" y="101969"/>
                  <a:pt x="129043" y="148764"/>
                </a:cubicBezTo>
                <a:cubicBezTo>
                  <a:pt x="111969" y="195559"/>
                  <a:pt x="-2488" y="277767"/>
                  <a:pt x="41" y="281561"/>
                </a:cubicBezTo>
                <a:cubicBezTo>
                  <a:pt x="2570" y="285355"/>
                  <a:pt x="120190" y="203147"/>
                  <a:pt x="144220" y="171529"/>
                </a:cubicBezTo>
                <a:cubicBezTo>
                  <a:pt x="168250" y="139911"/>
                  <a:pt x="148014" y="113984"/>
                  <a:pt x="144220" y="91851"/>
                </a:cubicBezTo>
                <a:cubicBezTo>
                  <a:pt x="140426" y="69718"/>
                  <a:pt x="105013" y="-8694"/>
                  <a:pt x="102484" y="7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F5B48371-EC8B-D6B9-3E72-D47F3B47D10E}"/>
              </a:ext>
            </a:extLst>
          </p:cNvPr>
          <p:cNvSpPr/>
          <p:nvPr/>
        </p:nvSpPr>
        <p:spPr>
          <a:xfrm>
            <a:off x="4310019" y="5674578"/>
            <a:ext cx="148509" cy="331845"/>
          </a:xfrm>
          <a:custGeom>
            <a:avLst/>
            <a:gdLst>
              <a:gd name="connsiteX0" fmla="*/ 148155 w 148509"/>
              <a:gd name="connsiteY0" fmla="*/ 1532 h 331845"/>
              <a:gd name="connsiteX1" fmla="*/ 68477 w 148509"/>
              <a:gd name="connsiteY1" fmla="*/ 96386 h 331845"/>
              <a:gd name="connsiteX2" fmla="*/ 22947 w 148509"/>
              <a:gd name="connsiteY2" fmla="*/ 145711 h 331845"/>
              <a:gd name="connsiteX3" fmla="*/ 182 w 148509"/>
              <a:gd name="connsiteY3" fmla="*/ 331626 h 331845"/>
              <a:gd name="connsiteX4" fmla="*/ 34330 w 148509"/>
              <a:gd name="connsiteY4" fmla="*/ 179859 h 331845"/>
              <a:gd name="connsiteX5" fmla="*/ 148155 w 148509"/>
              <a:gd name="connsiteY5" fmla="*/ 1532 h 331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509" h="331845">
                <a:moveTo>
                  <a:pt x="148155" y="1532"/>
                </a:moveTo>
                <a:cubicBezTo>
                  <a:pt x="153846" y="-12380"/>
                  <a:pt x="89345" y="72356"/>
                  <a:pt x="68477" y="96386"/>
                </a:cubicBezTo>
                <a:cubicBezTo>
                  <a:pt x="47609" y="120416"/>
                  <a:pt x="34330" y="106504"/>
                  <a:pt x="22947" y="145711"/>
                </a:cubicBezTo>
                <a:cubicBezTo>
                  <a:pt x="11564" y="184918"/>
                  <a:pt x="-1715" y="325935"/>
                  <a:pt x="182" y="331626"/>
                </a:cubicBezTo>
                <a:cubicBezTo>
                  <a:pt x="2079" y="337317"/>
                  <a:pt x="10300" y="231081"/>
                  <a:pt x="34330" y="179859"/>
                </a:cubicBezTo>
                <a:cubicBezTo>
                  <a:pt x="58360" y="128638"/>
                  <a:pt x="142464" y="15444"/>
                  <a:pt x="148155" y="15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608B2A2D-5333-0E0F-B402-DE406F996EB5}"/>
              </a:ext>
            </a:extLst>
          </p:cNvPr>
          <p:cNvSpPr/>
          <p:nvPr/>
        </p:nvSpPr>
        <p:spPr>
          <a:xfrm>
            <a:off x="4897963" y="5114822"/>
            <a:ext cx="115560" cy="378920"/>
          </a:xfrm>
          <a:custGeom>
            <a:avLst/>
            <a:gdLst>
              <a:gd name="connsiteX0" fmla="*/ 10587 w 115560"/>
              <a:gd name="connsiteY0" fmla="*/ 103 h 378920"/>
              <a:gd name="connsiteX1" fmla="*/ 10587 w 115560"/>
              <a:gd name="connsiteY1" fmla="*/ 155678 h 378920"/>
              <a:gd name="connsiteX2" fmla="*/ 115362 w 115560"/>
              <a:gd name="connsiteY2" fmla="*/ 377928 h 378920"/>
              <a:gd name="connsiteX3" fmla="*/ 35987 w 115560"/>
              <a:gd name="connsiteY3" fmla="*/ 235053 h 378920"/>
              <a:gd name="connsiteX4" fmla="*/ 1062 w 115560"/>
              <a:gd name="connsiteY4" fmla="*/ 177903 h 378920"/>
              <a:gd name="connsiteX5" fmla="*/ 10587 w 115560"/>
              <a:gd name="connsiteY5" fmla="*/ 103 h 378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560" h="378920">
                <a:moveTo>
                  <a:pt x="10587" y="103"/>
                </a:moveTo>
                <a:cubicBezTo>
                  <a:pt x="12174" y="-3601"/>
                  <a:pt x="-6876" y="92707"/>
                  <a:pt x="10587" y="155678"/>
                </a:cubicBezTo>
                <a:cubicBezTo>
                  <a:pt x="28050" y="218649"/>
                  <a:pt x="111129" y="364699"/>
                  <a:pt x="115362" y="377928"/>
                </a:cubicBezTo>
                <a:cubicBezTo>
                  <a:pt x="119595" y="391157"/>
                  <a:pt x="55037" y="268391"/>
                  <a:pt x="35987" y="235053"/>
                </a:cubicBezTo>
                <a:cubicBezTo>
                  <a:pt x="16937" y="201716"/>
                  <a:pt x="5824" y="215474"/>
                  <a:pt x="1062" y="177903"/>
                </a:cubicBezTo>
                <a:cubicBezTo>
                  <a:pt x="-3700" y="140332"/>
                  <a:pt x="9000" y="3807"/>
                  <a:pt x="10587" y="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86EE0556-8D99-C001-F035-26E65C155F4A}"/>
              </a:ext>
            </a:extLst>
          </p:cNvPr>
          <p:cNvSpPr/>
          <p:nvPr/>
        </p:nvSpPr>
        <p:spPr>
          <a:xfrm>
            <a:off x="5040063" y="5562465"/>
            <a:ext cx="84420" cy="194027"/>
          </a:xfrm>
          <a:custGeom>
            <a:avLst/>
            <a:gdLst>
              <a:gd name="connsiteX0" fmla="*/ 1837 w 84420"/>
              <a:gd name="connsiteY0" fmla="*/ 135 h 194027"/>
              <a:gd name="connsiteX1" fmla="*/ 17712 w 84420"/>
              <a:gd name="connsiteY1" fmla="*/ 101735 h 194027"/>
              <a:gd name="connsiteX2" fmla="*/ 84387 w 84420"/>
              <a:gd name="connsiteY2" fmla="*/ 193810 h 194027"/>
              <a:gd name="connsiteX3" fmla="*/ 8187 w 84420"/>
              <a:gd name="connsiteY3" fmla="*/ 123960 h 194027"/>
              <a:gd name="connsiteX4" fmla="*/ 1837 w 84420"/>
              <a:gd name="connsiteY4" fmla="*/ 135 h 19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420" h="194027">
                <a:moveTo>
                  <a:pt x="1837" y="135"/>
                </a:moveTo>
                <a:cubicBezTo>
                  <a:pt x="3424" y="-3569"/>
                  <a:pt x="3954" y="69456"/>
                  <a:pt x="17712" y="101735"/>
                </a:cubicBezTo>
                <a:cubicBezTo>
                  <a:pt x="31470" y="134014"/>
                  <a:pt x="85974" y="190106"/>
                  <a:pt x="84387" y="193810"/>
                </a:cubicBezTo>
                <a:cubicBezTo>
                  <a:pt x="82800" y="197514"/>
                  <a:pt x="19829" y="153064"/>
                  <a:pt x="8187" y="123960"/>
                </a:cubicBezTo>
                <a:cubicBezTo>
                  <a:pt x="-3455" y="94856"/>
                  <a:pt x="250" y="3839"/>
                  <a:pt x="1837" y="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63D6FE13-C0E8-4F0C-5A4C-FC5356180ED7}"/>
              </a:ext>
            </a:extLst>
          </p:cNvPr>
          <p:cNvSpPr/>
          <p:nvPr/>
        </p:nvSpPr>
        <p:spPr>
          <a:xfrm>
            <a:off x="4564005" y="5492749"/>
            <a:ext cx="74868" cy="307978"/>
          </a:xfrm>
          <a:custGeom>
            <a:avLst/>
            <a:gdLst>
              <a:gd name="connsiteX0" fmla="*/ 74670 w 74868"/>
              <a:gd name="connsiteY0" fmla="*/ 1 h 307978"/>
              <a:gd name="connsiteX1" fmla="*/ 23870 w 74868"/>
              <a:gd name="connsiteY1" fmla="*/ 168276 h 307978"/>
              <a:gd name="connsiteX2" fmla="*/ 42920 w 74868"/>
              <a:gd name="connsiteY2" fmla="*/ 307976 h 307978"/>
              <a:gd name="connsiteX3" fmla="*/ 1645 w 74868"/>
              <a:gd name="connsiteY3" fmla="*/ 165101 h 307978"/>
              <a:gd name="connsiteX4" fmla="*/ 74670 w 74868"/>
              <a:gd name="connsiteY4" fmla="*/ 1 h 30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868" h="307978">
                <a:moveTo>
                  <a:pt x="74670" y="1"/>
                </a:moveTo>
                <a:cubicBezTo>
                  <a:pt x="78374" y="530"/>
                  <a:pt x="29162" y="116947"/>
                  <a:pt x="23870" y="168276"/>
                </a:cubicBezTo>
                <a:cubicBezTo>
                  <a:pt x="18578" y="219605"/>
                  <a:pt x="46624" y="308505"/>
                  <a:pt x="42920" y="307976"/>
                </a:cubicBezTo>
                <a:cubicBezTo>
                  <a:pt x="39216" y="307447"/>
                  <a:pt x="-9467" y="215372"/>
                  <a:pt x="1645" y="165101"/>
                </a:cubicBezTo>
                <a:cubicBezTo>
                  <a:pt x="12757" y="114830"/>
                  <a:pt x="70966" y="-528"/>
                  <a:pt x="74670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5723A4D0-EAC0-2049-A9AD-708996A06939}"/>
              </a:ext>
            </a:extLst>
          </p:cNvPr>
          <p:cNvSpPr/>
          <p:nvPr/>
        </p:nvSpPr>
        <p:spPr>
          <a:xfrm>
            <a:off x="5038723" y="5774874"/>
            <a:ext cx="134398" cy="321129"/>
          </a:xfrm>
          <a:custGeom>
            <a:avLst/>
            <a:gdLst>
              <a:gd name="connsiteX0" fmla="*/ 101602 w 134398"/>
              <a:gd name="connsiteY0" fmla="*/ 451 h 321129"/>
              <a:gd name="connsiteX1" fmla="*/ 133352 w 134398"/>
              <a:gd name="connsiteY1" fmla="*/ 117926 h 321129"/>
              <a:gd name="connsiteX2" fmla="*/ 114302 w 134398"/>
              <a:gd name="connsiteY2" fmla="*/ 235401 h 321129"/>
              <a:gd name="connsiteX3" fmla="*/ 2 w 134398"/>
              <a:gd name="connsiteY3" fmla="*/ 321126 h 321129"/>
              <a:gd name="connsiteX4" fmla="*/ 111127 w 134398"/>
              <a:gd name="connsiteY4" fmla="*/ 232226 h 321129"/>
              <a:gd name="connsiteX5" fmla="*/ 117477 w 134398"/>
              <a:gd name="connsiteY5" fmla="*/ 162376 h 321129"/>
              <a:gd name="connsiteX6" fmla="*/ 101602 w 134398"/>
              <a:gd name="connsiteY6" fmla="*/ 451 h 321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98" h="321129">
                <a:moveTo>
                  <a:pt x="101602" y="451"/>
                </a:moveTo>
                <a:cubicBezTo>
                  <a:pt x="104248" y="-6957"/>
                  <a:pt x="131235" y="78768"/>
                  <a:pt x="133352" y="117926"/>
                </a:cubicBezTo>
                <a:cubicBezTo>
                  <a:pt x="135469" y="157084"/>
                  <a:pt x="136527" y="201534"/>
                  <a:pt x="114302" y="235401"/>
                </a:cubicBezTo>
                <a:cubicBezTo>
                  <a:pt x="92077" y="269268"/>
                  <a:pt x="531" y="321655"/>
                  <a:pt x="2" y="321126"/>
                </a:cubicBezTo>
                <a:cubicBezTo>
                  <a:pt x="-527" y="320597"/>
                  <a:pt x="91548" y="258684"/>
                  <a:pt x="111127" y="232226"/>
                </a:cubicBezTo>
                <a:cubicBezTo>
                  <a:pt x="130706" y="205768"/>
                  <a:pt x="116419" y="197830"/>
                  <a:pt x="117477" y="162376"/>
                </a:cubicBezTo>
                <a:cubicBezTo>
                  <a:pt x="118535" y="126922"/>
                  <a:pt x="98956" y="7859"/>
                  <a:pt x="101602" y="4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9EFA201D-AE38-FAF7-D64C-B90A84548B8F}"/>
              </a:ext>
            </a:extLst>
          </p:cNvPr>
          <p:cNvSpPr/>
          <p:nvPr/>
        </p:nvSpPr>
        <p:spPr>
          <a:xfrm>
            <a:off x="4349540" y="6061053"/>
            <a:ext cx="127308" cy="92131"/>
          </a:xfrm>
          <a:custGeom>
            <a:avLst/>
            <a:gdLst>
              <a:gd name="connsiteX0" fmla="*/ 210 w 127308"/>
              <a:gd name="connsiteY0" fmla="*/ 22 h 92131"/>
              <a:gd name="connsiteX1" fmla="*/ 41485 w 127308"/>
              <a:gd name="connsiteY1" fmla="*/ 53997 h 92131"/>
              <a:gd name="connsiteX2" fmla="*/ 127210 w 127308"/>
              <a:gd name="connsiteY2" fmla="*/ 92097 h 92131"/>
              <a:gd name="connsiteX3" fmla="*/ 57360 w 127308"/>
              <a:gd name="connsiteY3" fmla="*/ 47647 h 92131"/>
              <a:gd name="connsiteX4" fmla="*/ 210 w 127308"/>
              <a:gd name="connsiteY4" fmla="*/ 22 h 92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308" h="92131">
                <a:moveTo>
                  <a:pt x="210" y="22"/>
                </a:moveTo>
                <a:cubicBezTo>
                  <a:pt x="-2436" y="1080"/>
                  <a:pt x="20318" y="38651"/>
                  <a:pt x="41485" y="53997"/>
                </a:cubicBezTo>
                <a:cubicBezTo>
                  <a:pt x="62652" y="69343"/>
                  <a:pt x="124564" y="93155"/>
                  <a:pt x="127210" y="92097"/>
                </a:cubicBezTo>
                <a:cubicBezTo>
                  <a:pt x="129856" y="91039"/>
                  <a:pt x="78527" y="60347"/>
                  <a:pt x="57360" y="47647"/>
                </a:cubicBezTo>
                <a:cubicBezTo>
                  <a:pt x="36193" y="34947"/>
                  <a:pt x="2856" y="-1036"/>
                  <a:pt x="210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FC604403-2FA9-3C07-8365-BA4276C2932D}"/>
              </a:ext>
            </a:extLst>
          </p:cNvPr>
          <p:cNvSpPr/>
          <p:nvPr/>
        </p:nvSpPr>
        <p:spPr>
          <a:xfrm>
            <a:off x="4828619" y="5855362"/>
            <a:ext cx="149840" cy="104837"/>
          </a:xfrm>
          <a:custGeom>
            <a:avLst/>
            <a:gdLst>
              <a:gd name="connsiteX0" fmla="*/ 149781 w 149840"/>
              <a:gd name="connsiteY0" fmla="*/ 2513 h 104837"/>
              <a:gd name="connsiteX1" fmla="*/ 29131 w 149840"/>
              <a:gd name="connsiteY1" fmla="*/ 56488 h 104837"/>
              <a:gd name="connsiteX2" fmla="*/ 556 w 149840"/>
              <a:gd name="connsiteY2" fmla="*/ 104113 h 104837"/>
              <a:gd name="connsiteX3" fmla="*/ 45006 w 149840"/>
              <a:gd name="connsiteY3" fmla="*/ 18388 h 104837"/>
              <a:gd name="connsiteX4" fmla="*/ 149781 w 149840"/>
              <a:gd name="connsiteY4" fmla="*/ 2513 h 104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840" h="104837">
                <a:moveTo>
                  <a:pt x="149781" y="2513"/>
                </a:moveTo>
                <a:cubicBezTo>
                  <a:pt x="147135" y="8863"/>
                  <a:pt x="54002" y="39555"/>
                  <a:pt x="29131" y="56488"/>
                </a:cubicBezTo>
                <a:cubicBezTo>
                  <a:pt x="4260" y="73421"/>
                  <a:pt x="-2090" y="110463"/>
                  <a:pt x="556" y="104113"/>
                </a:cubicBezTo>
                <a:cubicBezTo>
                  <a:pt x="3202" y="97763"/>
                  <a:pt x="23310" y="34792"/>
                  <a:pt x="45006" y="18388"/>
                </a:cubicBezTo>
                <a:cubicBezTo>
                  <a:pt x="66702" y="1984"/>
                  <a:pt x="152427" y="-3837"/>
                  <a:pt x="149781" y="25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9C89C00F-E05F-4F87-3421-2723003D58E3}"/>
              </a:ext>
            </a:extLst>
          </p:cNvPr>
          <p:cNvSpPr/>
          <p:nvPr/>
        </p:nvSpPr>
        <p:spPr>
          <a:xfrm>
            <a:off x="4406400" y="5807032"/>
            <a:ext cx="239118" cy="66937"/>
          </a:xfrm>
          <a:custGeom>
            <a:avLst/>
            <a:gdLst>
              <a:gd name="connsiteX0" fmla="*/ 500 w 239118"/>
              <a:gd name="connsiteY0" fmla="*/ 66718 h 66937"/>
              <a:gd name="connsiteX1" fmla="*/ 98925 w 239118"/>
              <a:gd name="connsiteY1" fmla="*/ 22268 h 66937"/>
              <a:gd name="connsiteX2" fmla="*/ 238625 w 239118"/>
              <a:gd name="connsiteY2" fmla="*/ 44493 h 66937"/>
              <a:gd name="connsiteX3" fmla="*/ 140200 w 239118"/>
              <a:gd name="connsiteY3" fmla="*/ 43 h 66937"/>
              <a:gd name="connsiteX4" fmla="*/ 500 w 239118"/>
              <a:gd name="connsiteY4" fmla="*/ 66718 h 66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118" h="66937">
                <a:moveTo>
                  <a:pt x="500" y="66718"/>
                </a:moveTo>
                <a:cubicBezTo>
                  <a:pt x="-6379" y="70422"/>
                  <a:pt x="59238" y="25972"/>
                  <a:pt x="98925" y="22268"/>
                </a:cubicBezTo>
                <a:cubicBezTo>
                  <a:pt x="138612" y="18564"/>
                  <a:pt x="231746" y="48197"/>
                  <a:pt x="238625" y="44493"/>
                </a:cubicBezTo>
                <a:cubicBezTo>
                  <a:pt x="245504" y="40789"/>
                  <a:pt x="178829" y="-1544"/>
                  <a:pt x="140200" y="43"/>
                </a:cubicBezTo>
                <a:cubicBezTo>
                  <a:pt x="101571" y="1630"/>
                  <a:pt x="7379" y="63014"/>
                  <a:pt x="500" y="66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5BF4AA5E-E08A-34C4-B53E-BE1F6B912DD7}"/>
              </a:ext>
            </a:extLst>
          </p:cNvPr>
          <p:cNvSpPr/>
          <p:nvPr/>
        </p:nvSpPr>
        <p:spPr>
          <a:xfrm>
            <a:off x="4666852" y="5987790"/>
            <a:ext cx="209383" cy="115835"/>
          </a:xfrm>
          <a:custGeom>
            <a:avLst/>
            <a:gdLst>
              <a:gd name="connsiteX0" fmla="*/ 206773 w 209383"/>
              <a:gd name="connsiteY0" fmla="*/ 260 h 115835"/>
              <a:gd name="connsiteX1" fmla="*/ 136923 w 209383"/>
              <a:gd name="connsiteY1" fmla="*/ 76460 h 115835"/>
              <a:gd name="connsiteX2" fmla="*/ 32148 w 209383"/>
              <a:gd name="connsiteY2" fmla="*/ 114560 h 115835"/>
              <a:gd name="connsiteX3" fmla="*/ 398 w 209383"/>
              <a:gd name="connsiteY3" fmla="*/ 32010 h 115835"/>
              <a:gd name="connsiteX4" fmla="*/ 16273 w 209383"/>
              <a:gd name="connsiteY4" fmla="*/ 63760 h 115835"/>
              <a:gd name="connsiteX5" fmla="*/ 44848 w 209383"/>
              <a:gd name="connsiteY5" fmla="*/ 105035 h 115835"/>
              <a:gd name="connsiteX6" fmla="*/ 206773 w 209383"/>
              <a:gd name="connsiteY6" fmla="*/ 260 h 115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383" h="115835">
                <a:moveTo>
                  <a:pt x="206773" y="260"/>
                </a:moveTo>
                <a:cubicBezTo>
                  <a:pt x="222119" y="-4503"/>
                  <a:pt x="166027" y="57410"/>
                  <a:pt x="136923" y="76460"/>
                </a:cubicBezTo>
                <a:cubicBezTo>
                  <a:pt x="107819" y="95510"/>
                  <a:pt x="54902" y="121968"/>
                  <a:pt x="32148" y="114560"/>
                </a:cubicBezTo>
                <a:cubicBezTo>
                  <a:pt x="9394" y="107152"/>
                  <a:pt x="3044" y="40477"/>
                  <a:pt x="398" y="32010"/>
                </a:cubicBezTo>
                <a:cubicBezTo>
                  <a:pt x="-2248" y="23543"/>
                  <a:pt x="8865" y="51589"/>
                  <a:pt x="16273" y="63760"/>
                </a:cubicBezTo>
                <a:cubicBezTo>
                  <a:pt x="23681" y="75931"/>
                  <a:pt x="17861" y="111914"/>
                  <a:pt x="44848" y="105035"/>
                </a:cubicBezTo>
                <a:cubicBezTo>
                  <a:pt x="71835" y="98156"/>
                  <a:pt x="191427" y="5023"/>
                  <a:pt x="206773" y="2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69EBCFD2-069A-1838-F4F5-452C9D90C9AB}"/>
              </a:ext>
            </a:extLst>
          </p:cNvPr>
          <p:cNvSpPr/>
          <p:nvPr/>
        </p:nvSpPr>
        <p:spPr>
          <a:xfrm>
            <a:off x="4454355" y="5924381"/>
            <a:ext cx="171842" cy="63735"/>
          </a:xfrm>
          <a:custGeom>
            <a:avLst/>
            <a:gdLst>
              <a:gd name="connsiteX0" fmla="*/ 170 w 171842"/>
              <a:gd name="connsiteY0" fmla="*/ 41444 h 63735"/>
              <a:gd name="connsiteX1" fmla="*/ 82720 w 171842"/>
              <a:gd name="connsiteY1" fmla="*/ 12869 h 63735"/>
              <a:gd name="connsiteX2" fmla="*/ 171620 w 171842"/>
              <a:gd name="connsiteY2" fmla="*/ 63669 h 63735"/>
              <a:gd name="connsiteX3" fmla="*/ 104945 w 171842"/>
              <a:gd name="connsiteY3" fmla="*/ 169 h 63735"/>
              <a:gd name="connsiteX4" fmla="*/ 170 w 171842"/>
              <a:gd name="connsiteY4" fmla="*/ 41444 h 63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842" h="63735">
                <a:moveTo>
                  <a:pt x="170" y="41444"/>
                </a:moveTo>
                <a:cubicBezTo>
                  <a:pt x="-3534" y="43561"/>
                  <a:pt x="54145" y="9165"/>
                  <a:pt x="82720" y="12869"/>
                </a:cubicBezTo>
                <a:cubicBezTo>
                  <a:pt x="111295" y="16573"/>
                  <a:pt x="167916" y="65786"/>
                  <a:pt x="171620" y="63669"/>
                </a:cubicBezTo>
                <a:cubicBezTo>
                  <a:pt x="175324" y="61552"/>
                  <a:pt x="131933" y="3344"/>
                  <a:pt x="104945" y="169"/>
                </a:cubicBezTo>
                <a:cubicBezTo>
                  <a:pt x="77957" y="-3006"/>
                  <a:pt x="3874" y="39327"/>
                  <a:pt x="170" y="414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F7C96BA9-8D56-36C2-5ECD-F605C41990A9}"/>
              </a:ext>
            </a:extLst>
          </p:cNvPr>
          <p:cNvSpPr/>
          <p:nvPr/>
        </p:nvSpPr>
        <p:spPr>
          <a:xfrm>
            <a:off x="4899025" y="5933277"/>
            <a:ext cx="152400" cy="45444"/>
          </a:xfrm>
          <a:custGeom>
            <a:avLst/>
            <a:gdLst>
              <a:gd name="connsiteX0" fmla="*/ 0 w 152400"/>
              <a:gd name="connsiteY0" fmla="*/ 16673 h 45444"/>
              <a:gd name="connsiteX1" fmla="*/ 104775 w 152400"/>
              <a:gd name="connsiteY1" fmla="*/ 798 h 45444"/>
              <a:gd name="connsiteX2" fmla="*/ 152400 w 152400"/>
              <a:gd name="connsiteY2" fmla="*/ 45248 h 45444"/>
              <a:gd name="connsiteX3" fmla="*/ 104775 w 152400"/>
              <a:gd name="connsiteY3" fmla="*/ 16673 h 45444"/>
              <a:gd name="connsiteX4" fmla="*/ 0 w 152400"/>
              <a:gd name="connsiteY4" fmla="*/ 16673 h 4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45444">
                <a:moveTo>
                  <a:pt x="0" y="16673"/>
                </a:moveTo>
                <a:cubicBezTo>
                  <a:pt x="0" y="14027"/>
                  <a:pt x="79375" y="-3964"/>
                  <a:pt x="104775" y="798"/>
                </a:cubicBezTo>
                <a:cubicBezTo>
                  <a:pt x="130175" y="5560"/>
                  <a:pt x="152400" y="42602"/>
                  <a:pt x="152400" y="45248"/>
                </a:cubicBezTo>
                <a:cubicBezTo>
                  <a:pt x="152400" y="47894"/>
                  <a:pt x="123825" y="23023"/>
                  <a:pt x="104775" y="16673"/>
                </a:cubicBezTo>
                <a:cubicBezTo>
                  <a:pt x="85725" y="10323"/>
                  <a:pt x="0" y="19319"/>
                  <a:pt x="0" y="166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E1B5557C-7254-FE91-9331-077C911AC8A9}"/>
              </a:ext>
            </a:extLst>
          </p:cNvPr>
          <p:cNvSpPr/>
          <p:nvPr/>
        </p:nvSpPr>
        <p:spPr>
          <a:xfrm>
            <a:off x="4494868" y="4679174"/>
            <a:ext cx="89741" cy="278725"/>
          </a:xfrm>
          <a:custGeom>
            <a:avLst/>
            <a:gdLst>
              <a:gd name="connsiteX0" fmla="*/ 19982 w 89741"/>
              <a:gd name="connsiteY0" fmla="*/ 776 h 278725"/>
              <a:gd name="connsiteX1" fmla="*/ 10457 w 89741"/>
              <a:gd name="connsiteY1" fmla="*/ 92851 h 278725"/>
              <a:gd name="connsiteX2" fmla="*/ 86657 w 89741"/>
              <a:gd name="connsiteY2" fmla="*/ 273826 h 278725"/>
              <a:gd name="connsiteX3" fmla="*/ 67607 w 89741"/>
              <a:gd name="connsiteY3" fmla="*/ 219851 h 278725"/>
              <a:gd name="connsiteX4" fmla="*/ 932 w 89741"/>
              <a:gd name="connsiteY4" fmla="*/ 140476 h 278725"/>
              <a:gd name="connsiteX5" fmla="*/ 19982 w 89741"/>
              <a:gd name="connsiteY5" fmla="*/ 776 h 27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741" h="278725">
                <a:moveTo>
                  <a:pt x="19982" y="776"/>
                </a:moveTo>
                <a:cubicBezTo>
                  <a:pt x="21570" y="-7162"/>
                  <a:pt x="-656" y="47343"/>
                  <a:pt x="10457" y="92851"/>
                </a:cubicBezTo>
                <a:cubicBezTo>
                  <a:pt x="21570" y="138359"/>
                  <a:pt x="77132" y="252659"/>
                  <a:pt x="86657" y="273826"/>
                </a:cubicBezTo>
                <a:cubicBezTo>
                  <a:pt x="96182" y="294993"/>
                  <a:pt x="81895" y="242076"/>
                  <a:pt x="67607" y="219851"/>
                </a:cubicBezTo>
                <a:cubicBezTo>
                  <a:pt x="53319" y="197626"/>
                  <a:pt x="6753" y="174872"/>
                  <a:pt x="932" y="140476"/>
                </a:cubicBezTo>
                <a:cubicBezTo>
                  <a:pt x="-4889" y="106080"/>
                  <a:pt x="18394" y="8714"/>
                  <a:pt x="19982" y="7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E1057CC7-ABF9-16A6-77E5-E36827330774}"/>
              </a:ext>
            </a:extLst>
          </p:cNvPr>
          <p:cNvSpPr/>
          <p:nvPr/>
        </p:nvSpPr>
        <p:spPr>
          <a:xfrm>
            <a:off x="4419537" y="5073525"/>
            <a:ext cx="117174" cy="273281"/>
          </a:xfrm>
          <a:custGeom>
            <a:avLst/>
            <a:gdLst>
              <a:gd name="connsiteX0" fmla="*/ 98488 w 117174"/>
              <a:gd name="connsiteY0" fmla="*/ 125 h 273281"/>
              <a:gd name="connsiteX1" fmla="*/ 95313 w 117174"/>
              <a:gd name="connsiteY1" fmla="*/ 120775 h 273281"/>
              <a:gd name="connsiteX2" fmla="*/ 63 w 117174"/>
              <a:gd name="connsiteY2" fmla="*/ 273175 h 273281"/>
              <a:gd name="connsiteX3" fmla="*/ 111188 w 117174"/>
              <a:gd name="connsiteY3" fmla="*/ 143000 h 273281"/>
              <a:gd name="connsiteX4" fmla="*/ 98488 w 117174"/>
              <a:gd name="connsiteY4" fmla="*/ 125 h 273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174" h="273281">
                <a:moveTo>
                  <a:pt x="98488" y="125"/>
                </a:moveTo>
                <a:cubicBezTo>
                  <a:pt x="95842" y="-3579"/>
                  <a:pt x="111717" y="75267"/>
                  <a:pt x="95313" y="120775"/>
                </a:cubicBezTo>
                <a:cubicBezTo>
                  <a:pt x="78909" y="166283"/>
                  <a:pt x="-2583" y="269471"/>
                  <a:pt x="63" y="273175"/>
                </a:cubicBezTo>
                <a:cubicBezTo>
                  <a:pt x="2709" y="276879"/>
                  <a:pt x="93196" y="182688"/>
                  <a:pt x="111188" y="143000"/>
                </a:cubicBezTo>
                <a:cubicBezTo>
                  <a:pt x="129180" y="103312"/>
                  <a:pt x="101134" y="3829"/>
                  <a:pt x="98488" y="12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69E2296A-B5ED-6133-B740-2E5540B19DA8}"/>
              </a:ext>
            </a:extLst>
          </p:cNvPr>
          <p:cNvSpPr/>
          <p:nvPr/>
        </p:nvSpPr>
        <p:spPr>
          <a:xfrm>
            <a:off x="4473336" y="5427264"/>
            <a:ext cx="35257" cy="164114"/>
          </a:xfrm>
          <a:custGeom>
            <a:avLst/>
            <a:gdLst>
              <a:gd name="connsiteX0" fmla="*/ 239 w 35257"/>
              <a:gd name="connsiteY0" fmla="*/ 1986 h 164114"/>
              <a:gd name="connsiteX1" fmla="*/ 19289 w 35257"/>
              <a:gd name="connsiteY1" fmla="*/ 125811 h 164114"/>
              <a:gd name="connsiteX2" fmla="*/ 9764 w 35257"/>
              <a:gd name="connsiteY2" fmla="*/ 160736 h 164114"/>
              <a:gd name="connsiteX3" fmla="*/ 35164 w 35257"/>
              <a:gd name="connsiteY3" fmla="*/ 55961 h 164114"/>
              <a:gd name="connsiteX4" fmla="*/ 239 w 35257"/>
              <a:gd name="connsiteY4" fmla="*/ 1986 h 16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57" h="164114">
                <a:moveTo>
                  <a:pt x="239" y="1986"/>
                </a:moveTo>
                <a:cubicBezTo>
                  <a:pt x="-2407" y="13628"/>
                  <a:pt x="17702" y="99353"/>
                  <a:pt x="19289" y="125811"/>
                </a:cubicBezTo>
                <a:cubicBezTo>
                  <a:pt x="20877" y="152269"/>
                  <a:pt x="7118" y="172378"/>
                  <a:pt x="9764" y="160736"/>
                </a:cubicBezTo>
                <a:cubicBezTo>
                  <a:pt x="12410" y="149094"/>
                  <a:pt x="33047" y="79244"/>
                  <a:pt x="35164" y="55961"/>
                </a:cubicBezTo>
                <a:cubicBezTo>
                  <a:pt x="37281" y="32678"/>
                  <a:pt x="2885" y="-9656"/>
                  <a:pt x="239" y="19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DB8F478F-D4E0-6EDF-40B3-C5490358CF0B}"/>
              </a:ext>
            </a:extLst>
          </p:cNvPr>
          <p:cNvSpPr/>
          <p:nvPr/>
        </p:nvSpPr>
        <p:spPr>
          <a:xfrm>
            <a:off x="4276419" y="5483222"/>
            <a:ext cx="121119" cy="171665"/>
          </a:xfrm>
          <a:custGeom>
            <a:avLst/>
            <a:gdLst>
              <a:gd name="connsiteX0" fmla="*/ 120956 w 121119"/>
              <a:gd name="connsiteY0" fmla="*/ 3 h 171665"/>
              <a:gd name="connsiteX1" fmla="*/ 28881 w 121119"/>
              <a:gd name="connsiteY1" fmla="*/ 73028 h 171665"/>
              <a:gd name="connsiteX2" fmla="*/ 19356 w 121119"/>
              <a:gd name="connsiteY2" fmla="*/ 171453 h 171665"/>
              <a:gd name="connsiteX3" fmla="*/ 19356 w 121119"/>
              <a:gd name="connsiteY3" fmla="*/ 98428 h 171665"/>
              <a:gd name="connsiteX4" fmla="*/ 3481 w 121119"/>
              <a:gd name="connsiteY4" fmla="*/ 69853 h 171665"/>
              <a:gd name="connsiteX5" fmla="*/ 120956 w 121119"/>
              <a:gd name="connsiteY5" fmla="*/ 3 h 17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119" h="171665">
                <a:moveTo>
                  <a:pt x="120956" y="3"/>
                </a:moveTo>
                <a:cubicBezTo>
                  <a:pt x="125189" y="532"/>
                  <a:pt x="45814" y="44453"/>
                  <a:pt x="28881" y="73028"/>
                </a:cubicBezTo>
                <a:cubicBezTo>
                  <a:pt x="11948" y="101603"/>
                  <a:pt x="20943" y="167220"/>
                  <a:pt x="19356" y="171453"/>
                </a:cubicBezTo>
                <a:cubicBezTo>
                  <a:pt x="17769" y="175686"/>
                  <a:pt x="22002" y="115361"/>
                  <a:pt x="19356" y="98428"/>
                </a:cubicBezTo>
                <a:cubicBezTo>
                  <a:pt x="16710" y="81495"/>
                  <a:pt x="-9219" y="82024"/>
                  <a:pt x="3481" y="69853"/>
                </a:cubicBezTo>
                <a:cubicBezTo>
                  <a:pt x="16181" y="57682"/>
                  <a:pt x="116723" y="-526"/>
                  <a:pt x="120956" y="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2C1471BE-7720-B817-0C10-F6FD0C95CE17}"/>
              </a:ext>
            </a:extLst>
          </p:cNvPr>
          <p:cNvSpPr/>
          <p:nvPr/>
        </p:nvSpPr>
        <p:spPr>
          <a:xfrm>
            <a:off x="4774986" y="6254709"/>
            <a:ext cx="105014" cy="181106"/>
          </a:xfrm>
          <a:custGeom>
            <a:avLst/>
            <a:gdLst>
              <a:gd name="connsiteX0" fmla="*/ 214 w 105014"/>
              <a:gd name="connsiteY0" fmla="*/ 41 h 181106"/>
              <a:gd name="connsiteX1" fmla="*/ 76414 w 105014"/>
              <a:gd name="connsiteY1" fmla="*/ 107991 h 181106"/>
              <a:gd name="connsiteX2" fmla="*/ 28789 w 105014"/>
              <a:gd name="connsiteY2" fmla="*/ 181016 h 181106"/>
              <a:gd name="connsiteX3" fmla="*/ 104989 w 105014"/>
              <a:gd name="connsiteY3" fmla="*/ 120691 h 181106"/>
              <a:gd name="connsiteX4" fmla="*/ 214 w 105014"/>
              <a:gd name="connsiteY4" fmla="*/ 41 h 18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14" h="181106">
                <a:moveTo>
                  <a:pt x="214" y="41"/>
                </a:moveTo>
                <a:cubicBezTo>
                  <a:pt x="-4548" y="-2076"/>
                  <a:pt x="71652" y="77829"/>
                  <a:pt x="76414" y="107991"/>
                </a:cubicBezTo>
                <a:cubicBezTo>
                  <a:pt x="81177" y="138154"/>
                  <a:pt x="24027" y="178899"/>
                  <a:pt x="28789" y="181016"/>
                </a:cubicBezTo>
                <a:cubicBezTo>
                  <a:pt x="33551" y="183133"/>
                  <a:pt x="106576" y="147678"/>
                  <a:pt x="104989" y="120691"/>
                </a:cubicBezTo>
                <a:cubicBezTo>
                  <a:pt x="103402" y="93704"/>
                  <a:pt x="4976" y="2158"/>
                  <a:pt x="214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72829053-D3CF-F01A-14CD-053A8F89251D}"/>
              </a:ext>
            </a:extLst>
          </p:cNvPr>
          <p:cNvSpPr/>
          <p:nvPr/>
        </p:nvSpPr>
        <p:spPr>
          <a:xfrm>
            <a:off x="4678735" y="6191248"/>
            <a:ext cx="58548" cy="245672"/>
          </a:xfrm>
          <a:custGeom>
            <a:avLst/>
            <a:gdLst>
              <a:gd name="connsiteX0" fmla="*/ 58365 w 58548"/>
              <a:gd name="connsiteY0" fmla="*/ 2 h 245672"/>
              <a:gd name="connsiteX1" fmla="*/ 20265 w 58548"/>
              <a:gd name="connsiteY1" fmla="*/ 117477 h 245672"/>
              <a:gd name="connsiteX2" fmla="*/ 45665 w 58548"/>
              <a:gd name="connsiteY2" fmla="*/ 244477 h 245672"/>
              <a:gd name="connsiteX3" fmla="*/ 29790 w 58548"/>
              <a:gd name="connsiteY3" fmla="*/ 177802 h 245672"/>
              <a:gd name="connsiteX4" fmla="*/ 1215 w 58548"/>
              <a:gd name="connsiteY4" fmla="*/ 120652 h 245672"/>
              <a:gd name="connsiteX5" fmla="*/ 58365 w 58548"/>
              <a:gd name="connsiteY5" fmla="*/ 2 h 245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548" h="245672">
                <a:moveTo>
                  <a:pt x="58365" y="2"/>
                </a:moveTo>
                <a:cubicBezTo>
                  <a:pt x="61540" y="-527"/>
                  <a:pt x="22382" y="76731"/>
                  <a:pt x="20265" y="117477"/>
                </a:cubicBezTo>
                <a:cubicBezTo>
                  <a:pt x="18148" y="158223"/>
                  <a:pt x="44078" y="234423"/>
                  <a:pt x="45665" y="244477"/>
                </a:cubicBezTo>
                <a:cubicBezTo>
                  <a:pt x="47252" y="254531"/>
                  <a:pt x="37198" y="198439"/>
                  <a:pt x="29790" y="177802"/>
                </a:cubicBezTo>
                <a:cubicBezTo>
                  <a:pt x="22382" y="157165"/>
                  <a:pt x="-6193" y="148698"/>
                  <a:pt x="1215" y="120652"/>
                </a:cubicBezTo>
                <a:cubicBezTo>
                  <a:pt x="8623" y="92606"/>
                  <a:pt x="55190" y="531"/>
                  <a:pt x="58365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CF6E8875-031E-73C2-1D2E-72E2C5A22FEB}"/>
              </a:ext>
            </a:extLst>
          </p:cNvPr>
          <p:cNvSpPr/>
          <p:nvPr/>
        </p:nvSpPr>
        <p:spPr>
          <a:xfrm>
            <a:off x="4124304" y="6492314"/>
            <a:ext cx="437610" cy="241970"/>
          </a:xfrm>
          <a:custGeom>
            <a:avLst/>
            <a:gdLst>
              <a:gd name="connsiteX0" fmla="*/ 431821 w 437610"/>
              <a:gd name="connsiteY0" fmla="*/ 561 h 241970"/>
              <a:gd name="connsiteX1" fmla="*/ 409596 w 437610"/>
              <a:gd name="connsiteY1" fmla="*/ 64061 h 241970"/>
              <a:gd name="connsiteX2" fmla="*/ 304821 w 437610"/>
              <a:gd name="connsiteY2" fmla="*/ 124386 h 241970"/>
              <a:gd name="connsiteX3" fmla="*/ 21 w 437610"/>
              <a:gd name="connsiteY3" fmla="*/ 241861 h 241970"/>
              <a:gd name="connsiteX4" fmla="*/ 320696 w 437610"/>
              <a:gd name="connsiteY4" fmla="*/ 102161 h 241970"/>
              <a:gd name="connsiteX5" fmla="*/ 431821 w 437610"/>
              <a:gd name="connsiteY5" fmla="*/ 561 h 241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7610" h="241970">
                <a:moveTo>
                  <a:pt x="431821" y="561"/>
                </a:moveTo>
                <a:cubicBezTo>
                  <a:pt x="446638" y="-5789"/>
                  <a:pt x="430763" y="43424"/>
                  <a:pt x="409596" y="64061"/>
                </a:cubicBezTo>
                <a:cubicBezTo>
                  <a:pt x="388429" y="84699"/>
                  <a:pt x="373083" y="94753"/>
                  <a:pt x="304821" y="124386"/>
                </a:cubicBezTo>
                <a:cubicBezTo>
                  <a:pt x="236559" y="154019"/>
                  <a:pt x="-2625" y="245565"/>
                  <a:pt x="21" y="241861"/>
                </a:cubicBezTo>
                <a:cubicBezTo>
                  <a:pt x="2667" y="238157"/>
                  <a:pt x="248729" y="137086"/>
                  <a:pt x="320696" y="102161"/>
                </a:cubicBezTo>
                <a:cubicBezTo>
                  <a:pt x="392663" y="67236"/>
                  <a:pt x="417004" y="6911"/>
                  <a:pt x="431821" y="5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12A05E87-26C3-994B-54B8-A76169FB61A1}"/>
              </a:ext>
            </a:extLst>
          </p:cNvPr>
          <p:cNvSpPr/>
          <p:nvPr/>
        </p:nvSpPr>
        <p:spPr>
          <a:xfrm>
            <a:off x="4578135" y="6470570"/>
            <a:ext cx="304422" cy="109249"/>
          </a:xfrm>
          <a:custGeom>
            <a:avLst/>
            <a:gdLst>
              <a:gd name="connsiteX0" fmla="*/ 215 w 304422"/>
              <a:gd name="connsiteY0" fmla="*/ 80 h 109249"/>
              <a:gd name="connsiteX1" fmla="*/ 120865 w 304422"/>
              <a:gd name="connsiteY1" fmla="*/ 88980 h 109249"/>
              <a:gd name="connsiteX2" fmla="*/ 301840 w 304422"/>
              <a:gd name="connsiteY2" fmla="*/ 3255 h 109249"/>
              <a:gd name="connsiteX3" fmla="*/ 222465 w 304422"/>
              <a:gd name="connsiteY3" fmla="*/ 69930 h 109249"/>
              <a:gd name="connsiteX4" fmla="*/ 149440 w 304422"/>
              <a:gd name="connsiteY4" fmla="*/ 108030 h 109249"/>
              <a:gd name="connsiteX5" fmla="*/ 215 w 304422"/>
              <a:gd name="connsiteY5" fmla="*/ 80 h 109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422" h="109249">
                <a:moveTo>
                  <a:pt x="215" y="80"/>
                </a:moveTo>
                <a:cubicBezTo>
                  <a:pt x="-4547" y="-3095"/>
                  <a:pt x="70594" y="88451"/>
                  <a:pt x="120865" y="88980"/>
                </a:cubicBezTo>
                <a:cubicBezTo>
                  <a:pt x="171136" y="89509"/>
                  <a:pt x="284907" y="6430"/>
                  <a:pt x="301840" y="3255"/>
                </a:cubicBezTo>
                <a:cubicBezTo>
                  <a:pt x="318773" y="80"/>
                  <a:pt x="247865" y="52467"/>
                  <a:pt x="222465" y="69930"/>
                </a:cubicBezTo>
                <a:cubicBezTo>
                  <a:pt x="197065" y="87393"/>
                  <a:pt x="182248" y="115438"/>
                  <a:pt x="149440" y="108030"/>
                </a:cubicBezTo>
                <a:cubicBezTo>
                  <a:pt x="116632" y="100622"/>
                  <a:pt x="4977" y="3255"/>
                  <a:pt x="215" y="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A4CA95DF-EB58-F0B4-039D-4E6826C58AA5}"/>
              </a:ext>
            </a:extLst>
          </p:cNvPr>
          <p:cNvSpPr/>
          <p:nvPr/>
        </p:nvSpPr>
        <p:spPr>
          <a:xfrm>
            <a:off x="4898090" y="6489653"/>
            <a:ext cx="515292" cy="152535"/>
          </a:xfrm>
          <a:custGeom>
            <a:avLst/>
            <a:gdLst>
              <a:gd name="connsiteX0" fmla="*/ 935 w 515292"/>
              <a:gd name="connsiteY0" fmla="*/ 47 h 152535"/>
              <a:gd name="connsiteX1" fmla="*/ 127935 w 515292"/>
              <a:gd name="connsiteY1" fmla="*/ 54022 h 152535"/>
              <a:gd name="connsiteX2" fmla="*/ 337485 w 515292"/>
              <a:gd name="connsiteY2" fmla="*/ 101647 h 152535"/>
              <a:gd name="connsiteX3" fmla="*/ 515285 w 515292"/>
              <a:gd name="connsiteY3" fmla="*/ 152447 h 152535"/>
              <a:gd name="connsiteX4" fmla="*/ 343835 w 515292"/>
              <a:gd name="connsiteY4" fmla="*/ 88947 h 152535"/>
              <a:gd name="connsiteX5" fmla="*/ 191435 w 515292"/>
              <a:gd name="connsiteY5" fmla="*/ 63547 h 152535"/>
              <a:gd name="connsiteX6" fmla="*/ 935 w 515292"/>
              <a:gd name="connsiteY6" fmla="*/ 47 h 15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292" h="152535">
                <a:moveTo>
                  <a:pt x="935" y="47"/>
                </a:moveTo>
                <a:cubicBezTo>
                  <a:pt x="-9648" y="-1541"/>
                  <a:pt x="71843" y="37089"/>
                  <a:pt x="127935" y="54022"/>
                </a:cubicBezTo>
                <a:cubicBezTo>
                  <a:pt x="184027" y="70955"/>
                  <a:pt x="272927" y="85243"/>
                  <a:pt x="337485" y="101647"/>
                </a:cubicBezTo>
                <a:cubicBezTo>
                  <a:pt x="402043" y="118051"/>
                  <a:pt x="514227" y="154564"/>
                  <a:pt x="515285" y="152447"/>
                </a:cubicBezTo>
                <a:cubicBezTo>
                  <a:pt x="516343" y="150330"/>
                  <a:pt x="397810" y="103764"/>
                  <a:pt x="343835" y="88947"/>
                </a:cubicBezTo>
                <a:cubicBezTo>
                  <a:pt x="289860" y="74130"/>
                  <a:pt x="244881" y="79951"/>
                  <a:pt x="191435" y="63547"/>
                </a:cubicBezTo>
                <a:cubicBezTo>
                  <a:pt x="137989" y="47143"/>
                  <a:pt x="11518" y="1635"/>
                  <a:pt x="935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5A7BF62E-72CD-F786-8224-EF49EB076E07}"/>
              </a:ext>
            </a:extLst>
          </p:cNvPr>
          <p:cNvSpPr/>
          <p:nvPr/>
        </p:nvSpPr>
        <p:spPr>
          <a:xfrm>
            <a:off x="4180524" y="6670475"/>
            <a:ext cx="578894" cy="51178"/>
          </a:xfrm>
          <a:custGeom>
            <a:avLst/>
            <a:gdLst>
              <a:gd name="connsiteX0" fmla="*/ 951 w 578894"/>
              <a:gd name="connsiteY0" fmla="*/ 51000 h 51178"/>
              <a:gd name="connsiteX1" fmla="*/ 442276 w 578894"/>
              <a:gd name="connsiteY1" fmla="*/ 22425 h 51178"/>
              <a:gd name="connsiteX2" fmla="*/ 578801 w 578894"/>
              <a:gd name="connsiteY2" fmla="*/ 28775 h 51178"/>
              <a:gd name="connsiteX3" fmla="*/ 461326 w 578894"/>
              <a:gd name="connsiteY3" fmla="*/ 3375 h 51178"/>
              <a:gd name="connsiteX4" fmla="*/ 327976 w 578894"/>
              <a:gd name="connsiteY4" fmla="*/ 6550 h 51178"/>
              <a:gd name="connsiteX5" fmla="*/ 951 w 578894"/>
              <a:gd name="connsiteY5" fmla="*/ 51000 h 51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8894" h="51178">
                <a:moveTo>
                  <a:pt x="951" y="51000"/>
                </a:moveTo>
                <a:cubicBezTo>
                  <a:pt x="20001" y="53646"/>
                  <a:pt x="345968" y="26129"/>
                  <a:pt x="442276" y="22425"/>
                </a:cubicBezTo>
                <a:cubicBezTo>
                  <a:pt x="538584" y="18721"/>
                  <a:pt x="575626" y="31950"/>
                  <a:pt x="578801" y="28775"/>
                </a:cubicBezTo>
                <a:cubicBezTo>
                  <a:pt x="581976" y="25600"/>
                  <a:pt x="503130" y="7079"/>
                  <a:pt x="461326" y="3375"/>
                </a:cubicBezTo>
                <a:cubicBezTo>
                  <a:pt x="419522" y="-329"/>
                  <a:pt x="401530" y="-2975"/>
                  <a:pt x="327976" y="6550"/>
                </a:cubicBezTo>
                <a:cubicBezTo>
                  <a:pt x="254422" y="16075"/>
                  <a:pt x="-18099" y="48354"/>
                  <a:pt x="951" y="510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DEECB44A-8EE4-5AFC-53A0-6340C704A5AF}"/>
              </a:ext>
            </a:extLst>
          </p:cNvPr>
          <p:cNvSpPr/>
          <p:nvPr/>
        </p:nvSpPr>
        <p:spPr>
          <a:xfrm>
            <a:off x="4756115" y="6646543"/>
            <a:ext cx="647762" cy="43226"/>
          </a:xfrm>
          <a:custGeom>
            <a:avLst/>
            <a:gdLst>
              <a:gd name="connsiteX0" fmla="*/ 35 w 647762"/>
              <a:gd name="connsiteY0" fmla="*/ 43182 h 43226"/>
              <a:gd name="connsiteX1" fmla="*/ 117510 w 647762"/>
              <a:gd name="connsiteY1" fmla="*/ 30482 h 43226"/>
              <a:gd name="connsiteX2" fmla="*/ 158785 w 647762"/>
              <a:gd name="connsiteY2" fmla="*/ 14607 h 43226"/>
              <a:gd name="connsiteX3" fmla="*/ 298485 w 647762"/>
              <a:gd name="connsiteY3" fmla="*/ 17782 h 43226"/>
              <a:gd name="connsiteX4" fmla="*/ 447710 w 647762"/>
              <a:gd name="connsiteY4" fmla="*/ 24132 h 43226"/>
              <a:gd name="connsiteX5" fmla="*/ 647735 w 647762"/>
              <a:gd name="connsiteY5" fmla="*/ 1907 h 43226"/>
              <a:gd name="connsiteX6" fmla="*/ 460410 w 647762"/>
              <a:gd name="connsiteY6" fmla="*/ 1907 h 43226"/>
              <a:gd name="connsiteX7" fmla="*/ 228635 w 647762"/>
              <a:gd name="connsiteY7" fmla="*/ 8257 h 43226"/>
              <a:gd name="connsiteX8" fmla="*/ 130210 w 647762"/>
              <a:gd name="connsiteY8" fmla="*/ 33657 h 43226"/>
              <a:gd name="connsiteX9" fmla="*/ 35 w 647762"/>
              <a:gd name="connsiteY9" fmla="*/ 43182 h 43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7762" h="43226">
                <a:moveTo>
                  <a:pt x="35" y="43182"/>
                </a:moveTo>
                <a:cubicBezTo>
                  <a:pt x="-2082" y="42653"/>
                  <a:pt x="91052" y="35244"/>
                  <a:pt x="117510" y="30482"/>
                </a:cubicBezTo>
                <a:cubicBezTo>
                  <a:pt x="143968" y="25720"/>
                  <a:pt x="128623" y="16724"/>
                  <a:pt x="158785" y="14607"/>
                </a:cubicBezTo>
                <a:cubicBezTo>
                  <a:pt x="188947" y="12490"/>
                  <a:pt x="298485" y="17782"/>
                  <a:pt x="298485" y="17782"/>
                </a:cubicBezTo>
                <a:cubicBezTo>
                  <a:pt x="346639" y="19369"/>
                  <a:pt x="389502" y="26778"/>
                  <a:pt x="447710" y="24132"/>
                </a:cubicBezTo>
                <a:cubicBezTo>
                  <a:pt x="505918" y="21486"/>
                  <a:pt x="645618" y="5611"/>
                  <a:pt x="647735" y="1907"/>
                </a:cubicBezTo>
                <a:cubicBezTo>
                  <a:pt x="649852" y="-1797"/>
                  <a:pt x="530260" y="849"/>
                  <a:pt x="460410" y="1907"/>
                </a:cubicBezTo>
                <a:cubicBezTo>
                  <a:pt x="390560" y="2965"/>
                  <a:pt x="283668" y="2965"/>
                  <a:pt x="228635" y="8257"/>
                </a:cubicBezTo>
                <a:cubicBezTo>
                  <a:pt x="173602" y="13549"/>
                  <a:pt x="168839" y="27836"/>
                  <a:pt x="130210" y="33657"/>
                </a:cubicBezTo>
                <a:cubicBezTo>
                  <a:pt x="91581" y="39478"/>
                  <a:pt x="2152" y="43711"/>
                  <a:pt x="35" y="43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1B4CC0FE-B1F2-7D41-AF9D-1F6CDE840352}"/>
              </a:ext>
            </a:extLst>
          </p:cNvPr>
          <p:cNvSpPr/>
          <p:nvPr/>
        </p:nvSpPr>
        <p:spPr>
          <a:xfrm>
            <a:off x="4828648" y="6644165"/>
            <a:ext cx="541061" cy="222157"/>
          </a:xfrm>
          <a:custGeom>
            <a:avLst/>
            <a:gdLst>
              <a:gd name="connsiteX0" fmla="*/ 537102 w 541061"/>
              <a:gd name="connsiteY0" fmla="*/ 1110 h 222157"/>
              <a:gd name="connsiteX1" fmla="*/ 324377 w 541061"/>
              <a:gd name="connsiteY1" fmla="*/ 83660 h 222157"/>
              <a:gd name="connsiteX2" fmla="*/ 3702 w 541061"/>
              <a:gd name="connsiteY2" fmla="*/ 220185 h 222157"/>
              <a:gd name="connsiteX3" fmla="*/ 156102 w 541061"/>
              <a:gd name="connsiteY3" fmla="*/ 163035 h 222157"/>
              <a:gd name="connsiteX4" fmla="*/ 251352 w 541061"/>
              <a:gd name="connsiteY4" fmla="*/ 140810 h 222157"/>
              <a:gd name="connsiteX5" fmla="*/ 448202 w 541061"/>
              <a:gd name="connsiteY5" fmla="*/ 42385 h 222157"/>
              <a:gd name="connsiteX6" fmla="*/ 537102 w 541061"/>
              <a:gd name="connsiteY6" fmla="*/ 1110 h 222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1061" h="222157">
                <a:moveTo>
                  <a:pt x="537102" y="1110"/>
                </a:moveTo>
                <a:cubicBezTo>
                  <a:pt x="516465" y="7989"/>
                  <a:pt x="413277" y="47148"/>
                  <a:pt x="324377" y="83660"/>
                </a:cubicBezTo>
                <a:cubicBezTo>
                  <a:pt x="235477" y="120172"/>
                  <a:pt x="31748" y="206956"/>
                  <a:pt x="3702" y="220185"/>
                </a:cubicBezTo>
                <a:cubicBezTo>
                  <a:pt x="-24344" y="233414"/>
                  <a:pt x="114827" y="176264"/>
                  <a:pt x="156102" y="163035"/>
                </a:cubicBezTo>
                <a:cubicBezTo>
                  <a:pt x="197377" y="149806"/>
                  <a:pt x="202669" y="160918"/>
                  <a:pt x="251352" y="140810"/>
                </a:cubicBezTo>
                <a:cubicBezTo>
                  <a:pt x="300035" y="120702"/>
                  <a:pt x="403223" y="64081"/>
                  <a:pt x="448202" y="42385"/>
                </a:cubicBezTo>
                <a:cubicBezTo>
                  <a:pt x="493181" y="20689"/>
                  <a:pt x="557739" y="-5769"/>
                  <a:pt x="537102" y="11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98314C3E-75ED-B8BC-FCEA-7F06189AE53A}"/>
              </a:ext>
            </a:extLst>
          </p:cNvPr>
          <p:cNvSpPr/>
          <p:nvPr/>
        </p:nvSpPr>
        <p:spPr>
          <a:xfrm>
            <a:off x="4172531" y="6750050"/>
            <a:ext cx="666204" cy="136569"/>
          </a:xfrm>
          <a:custGeom>
            <a:avLst/>
            <a:gdLst>
              <a:gd name="connsiteX0" fmla="*/ 2594 w 666204"/>
              <a:gd name="connsiteY0" fmla="*/ 0 h 136569"/>
              <a:gd name="connsiteX1" fmla="*/ 126419 w 666204"/>
              <a:gd name="connsiteY1" fmla="*/ 82550 h 136569"/>
              <a:gd name="connsiteX2" fmla="*/ 434394 w 666204"/>
              <a:gd name="connsiteY2" fmla="*/ 123825 h 136569"/>
              <a:gd name="connsiteX3" fmla="*/ 666169 w 666204"/>
              <a:gd name="connsiteY3" fmla="*/ 136525 h 136569"/>
              <a:gd name="connsiteX4" fmla="*/ 418519 w 666204"/>
              <a:gd name="connsiteY4" fmla="*/ 120650 h 136569"/>
              <a:gd name="connsiteX5" fmla="*/ 329619 w 666204"/>
              <a:gd name="connsiteY5" fmla="*/ 104775 h 136569"/>
              <a:gd name="connsiteX6" fmla="*/ 228019 w 666204"/>
              <a:gd name="connsiteY6" fmla="*/ 82550 h 136569"/>
              <a:gd name="connsiteX7" fmla="*/ 2594 w 666204"/>
              <a:gd name="connsiteY7" fmla="*/ 0 h 136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6204" h="136569">
                <a:moveTo>
                  <a:pt x="2594" y="0"/>
                </a:moveTo>
                <a:cubicBezTo>
                  <a:pt x="-14339" y="0"/>
                  <a:pt x="54452" y="61913"/>
                  <a:pt x="126419" y="82550"/>
                </a:cubicBezTo>
                <a:cubicBezTo>
                  <a:pt x="198386" y="103187"/>
                  <a:pt x="344436" y="114829"/>
                  <a:pt x="434394" y="123825"/>
                </a:cubicBezTo>
                <a:cubicBezTo>
                  <a:pt x="524352" y="132821"/>
                  <a:pt x="668815" y="137054"/>
                  <a:pt x="666169" y="136525"/>
                </a:cubicBezTo>
                <a:cubicBezTo>
                  <a:pt x="663523" y="135996"/>
                  <a:pt x="474611" y="125942"/>
                  <a:pt x="418519" y="120650"/>
                </a:cubicBezTo>
                <a:cubicBezTo>
                  <a:pt x="362427" y="115358"/>
                  <a:pt x="361369" y="111125"/>
                  <a:pt x="329619" y="104775"/>
                </a:cubicBezTo>
                <a:cubicBezTo>
                  <a:pt x="297869" y="98425"/>
                  <a:pt x="279348" y="98425"/>
                  <a:pt x="228019" y="82550"/>
                </a:cubicBezTo>
                <a:cubicBezTo>
                  <a:pt x="176690" y="66675"/>
                  <a:pt x="19527" y="0"/>
                  <a:pt x="259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76DF91CE-8F2D-DAC9-7D3A-255F40D37258}"/>
              </a:ext>
            </a:extLst>
          </p:cNvPr>
          <p:cNvSpPr/>
          <p:nvPr/>
        </p:nvSpPr>
        <p:spPr>
          <a:xfrm>
            <a:off x="3007309" y="5446782"/>
            <a:ext cx="219373" cy="912376"/>
          </a:xfrm>
          <a:custGeom>
            <a:avLst/>
            <a:gdLst>
              <a:gd name="connsiteX0" fmla="*/ 219217 w 219373"/>
              <a:gd name="connsiteY0" fmla="*/ 429 h 912376"/>
              <a:gd name="connsiteX1" fmla="*/ 49400 w 219373"/>
              <a:gd name="connsiteY1" fmla="*/ 297609 h 912376"/>
              <a:gd name="connsiteX2" fmla="*/ 170231 w 219373"/>
              <a:gd name="connsiteY2" fmla="*/ 885438 h 912376"/>
              <a:gd name="connsiteX3" fmla="*/ 140840 w 219373"/>
              <a:gd name="connsiteY3" fmla="*/ 774404 h 912376"/>
              <a:gd name="connsiteX4" fmla="*/ 36337 w 219373"/>
              <a:gd name="connsiteY4" fmla="*/ 428238 h 912376"/>
              <a:gd name="connsiteX5" fmla="*/ 13477 w 219373"/>
              <a:gd name="connsiteY5" fmla="*/ 356392 h 912376"/>
              <a:gd name="connsiteX6" fmla="*/ 219217 w 219373"/>
              <a:gd name="connsiteY6" fmla="*/ 429 h 912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373" h="912376">
                <a:moveTo>
                  <a:pt x="219217" y="429"/>
                </a:moveTo>
                <a:cubicBezTo>
                  <a:pt x="225204" y="-9368"/>
                  <a:pt x="57564" y="150108"/>
                  <a:pt x="49400" y="297609"/>
                </a:cubicBezTo>
                <a:cubicBezTo>
                  <a:pt x="41236" y="445110"/>
                  <a:pt x="154991" y="805972"/>
                  <a:pt x="170231" y="885438"/>
                </a:cubicBezTo>
                <a:cubicBezTo>
                  <a:pt x="185471" y="964904"/>
                  <a:pt x="163156" y="850604"/>
                  <a:pt x="140840" y="774404"/>
                </a:cubicBezTo>
                <a:cubicBezTo>
                  <a:pt x="118524" y="698204"/>
                  <a:pt x="57564" y="497907"/>
                  <a:pt x="36337" y="428238"/>
                </a:cubicBezTo>
                <a:cubicBezTo>
                  <a:pt x="15110" y="358569"/>
                  <a:pt x="-19180" y="426061"/>
                  <a:pt x="13477" y="356392"/>
                </a:cubicBezTo>
                <a:cubicBezTo>
                  <a:pt x="46134" y="286724"/>
                  <a:pt x="213230" y="10226"/>
                  <a:pt x="219217" y="42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6820ED94-7DA1-4D56-FA06-49E64946A9A0}"/>
              </a:ext>
            </a:extLst>
          </p:cNvPr>
          <p:cNvSpPr/>
          <p:nvPr/>
        </p:nvSpPr>
        <p:spPr>
          <a:xfrm>
            <a:off x="6232042" y="5271569"/>
            <a:ext cx="52615" cy="814377"/>
          </a:xfrm>
          <a:custGeom>
            <a:avLst/>
            <a:gdLst>
              <a:gd name="connsiteX0" fmla="*/ 119 w 52615"/>
              <a:gd name="connsiteY0" fmla="*/ 1221 h 814377"/>
              <a:gd name="connsiteX1" fmla="*/ 37594 w 52615"/>
              <a:gd name="connsiteY1" fmla="*/ 600828 h 814377"/>
              <a:gd name="connsiteX2" fmla="*/ 15109 w 52615"/>
              <a:gd name="connsiteY2" fmla="*/ 810690 h 814377"/>
              <a:gd name="connsiteX3" fmla="*/ 52584 w 52615"/>
              <a:gd name="connsiteY3" fmla="*/ 454674 h 814377"/>
              <a:gd name="connsiteX4" fmla="*/ 119 w 52615"/>
              <a:gd name="connsiteY4" fmla="*/ 1221 h 814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15" h="814377">
                <a:moveTo>
                  <a:pt x="119" y="1221"/>
                </a:moveTo>
                <a:cubicBezTo>
                  <a:pt x="-2379" y="25580"/>
                  <a:pt x="35096" y="465917"/>
                  <a:pt x="37594" y="600828"/>
                </a:cubicBezTo>
                <a:cubicBezTo>
                  <a:pt x="40092" y="735740"/>
                  <a:pt x="12611" y="835049"/>
                  <a:pt x="15109" y="810690"/>
                </a:cubicBezTo>
                <a:cubicBezTo>
                  <a:pt x="17607" y="786331"/>
                  <a:pt x="53833" y="585838"/>
                  <a:pt x="52584" y="454674"/>
                </a:cubicBezTo>
                <a:cubicBezTo>
                  <a:pt x="51335" y="323510"/>
                  <a:pt x="2617" y="-23138"/>
                  <a:pt x="119" y="12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021C028C-6442-298F-5592-90279D282725}"/>
              </a:ext>
            </a:extLst>
          </p:cNvPr>
          <p:cNvSpPr/>
          <p:nvPr/>
        </p:nvSpPr>
        <p:spPr>
          <a:xfrm>
            <a:off x="5951049" y="5767462"/>
            <a:ext cx="180370" cy="558398"/>
          </a:xfrm>
          <a:custGeom>
            <a:avLst/>
            <a:gdLst>
              <a:gd name="connsiteX0" fmla="*/ 179928 w 180370"/>
              <a:gd name="connsiteY0" fmla="*/ 4 h 558398"/>
              <a:gd name="connsiteX1" fmla="*/ 127462 w 180370"/>
              <a:gd name="connsiteY1" fmla="*/ 363515 h 558398"/>
              <a:gd name="connsiteX2" fmla="*/ 46 w 180370"/>
              <a:gd name="connsiteY2" fmla="*/ 558387 h 558398"/>
              <a:gd name="connsiteX3" fmla="*/ 142453 w 180370"/>
              <a:gd name="connsiteY3" fmla="*/ 371010 h 558398"/>
              <a:gd name="connsiteX4" fmla="*/ 179928 w 180370"/>
              <a:gd name="connsiteY4" fmla="*/ 4 h 558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370" h="558398">
                <a:moveTo>
                  <a:pt x="179928" y="4"/>
                </a:moveTo>
                <a:cubicBezTo>
                  <a:pt x="177430" y="-1245"/>
                  <a:pt x="157442" y="270451"/>
                  <a:pt x="127462" y="363515"/>
                </a:cubicBezTo>
                <a:cubicBezTo>
                  <a:pt x="97482" y="456579"/>
                  <a:pt x="-2452" y="557138"/>
                  <a:pt x="46" y="558387"/>
                </a:cubicBezTo>
                <a:cubicBezTo>
                  <a:pt x="2544" y="559636"/>
                  <a:pt x="109974" y="457828"/>
                  <a:pt x="142453" y="371010"/>
                </a:cubicBezTo>
                <a:cubicBezTo>
                  <a:pt x="174932" y="284192"/>
                  <a:pt x="182426" y="1253"/>
                  <a:pt x="179928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CF8B3258-913D-41FF-29C2-744C673EA239}"/>
              </a:ext>
            </a:extLst>
          </p:cNvPr>
          <p:cNvSpPr/>
          <p:nvPr/>
        </p:nvSpPr>
        <p:spPr>
          <a:xfrm>
            <a:off x="6012303" y="6421863"/>
            <a:ext cx="161037" cy="444256"/>
          </a:xfrm>
          <a:custGeom>
            <a:avLst/>
            <a:gdLst>
              <a:gd name="connsiteX0" fmla="*/ 159897 w 161037"/>
              <a:gd name="connsiteY0" fmla="*/ 1422 h 444256"/>
              <a:gd name="connsiteX1" fmla="*/ 2500 w 161037"/>
              <a:gd name="connsiteY1" fmla="*/ 432389 h 444256"/>
              <a:gd name="connsiteX2" fmla="*/ 69956 w 161037"/>
              <a:gd name="connsiteY2" fmla="*/ 297478 h 444256"/>
              <a:gd name="connsiteX3" fmla="*/ 159897 w 161037"/>
              <a:gd name="connsiteY3" fmla="*/ 1422 h 44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037" h="444256">
                <a:moveTo>
                  <a:pt x="159897" y="1422"/>
                </a:moveTo>
                <a:cubicBezTo>
                  <a:pt x="148654" y="23907"/>
                  <a:pt x="17490" y="383046"/>
                  <a:pt x="2500" y="432389"/>
                </a:cubicBezTo>
                <a:cubicBezTo>
                  <a:pt x="-12490" y="481732"/>
                  <a:pt x="43723" y="365558"/>
                  <a:pt x="69956" y="297478"/>
                </a:cubicBezTo>
                <a:cubicBezTo>
                  <a:pt x="96189" y="229398"/>
                  <a:pt x="171140" y="-21063"/>
                  <a:pt x="159897" y="14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9DE2C816-C04D-A108-BC86-B32004DB6416}"/>
              </a:ext>
            </a:extLst>
          </p:cNvPr>
          <p:cNvSpPr/>
          <p:nvPr/>
        </p:nvSpPr>
        <p:spPr>
          <a:xfrm>
            <a:off x="5722122" y="7052640"/>
            <a:ext cx="270199" cy="395084"/>
          </a:xfrm>
          <a:custGeom>
            <a:avLst/>
            <a:gdLst>
              <a:gd name="connsiteX0" fmla="*/ 270196 w 270199"/>
              <a:gd name="connsiteY0" fmla="*/ 232 h 395084"/>
              <a:gd name="connsiteX1" fmla="*/ 150275 w 270199"/>
              <a:gd name="connsiteY1" fmla="*/ 206347 h 395084"/>
              <a:gd name="connsiteX2" fmla="*/ 373 w 270199"/>
              <a:gd name="connsiteY2" fmla="*/ 393724 h 395084"/>
              <a:gd name="connsiteX3" fmla="*/ 109052 w 270199"/>
              <a:gd name="connsiteY3" fmla="*/ 288793 h 395084"/>
              <a:gd name="connsiteX4" fmla="*/ 154022 w 270199"/>
              <a:gd name="connsiteY4" fmla="*/ 247570 h 395084"/>
              <a:gd name="connsiteX5" fmla="*/ 270196 w 270199"/>
              <a:gd name="connsiteY5" fmla="*/ 232 h 395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199" h="395084">
                <a:moveTo>
                  <a:pt x="270196" y="232"/>
                </a:moveTo>
                <a:cubicBezTo>
                  <a:pt x="269572" y="-6638"/>
                  <a:pt x="195245" y="140765"/>
                  <a:pt x="150275" y="206347"/>
                </a:cubicBezTo>
                <a:cubicBezTo>
                  <a:pt x="105305" y="271929"/>
                  <a:pt x="7243" y="379983"/>
                  <a:pt x="373" y="393724"/>
                </a:cubicBezTo>
                <a:cubicBezTo>
                  <a:pt x="-6497" y="407465"/>
                  <a:pt x="83444" y="313152"/>
                  <a:pt x="109052" y="288793"/>
                </a:cubicBezTo>
                <a:cubicBezTo>
                  <a:pt x="134660" y="264434"/>
                  <a:pt x="127789" y="290667"/>
                  <a:pt x="154022" y="247570"/>
                </a:cubicBezTo>
                <a:cubicBezTo>
                  <a:pt x="180255" y="204473"/>
                  <a:pt x="270820" y="7102"/>
                  <a:pt x="270196" y="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DC8B4222-BD06-18A0-73D7-1CE2CEF46576}"/>
              </a:ext>
            </a:extLst>
          </p:cNvPr>
          <p:cNvSpPr/>
          <p:nvPr/>
        </p:nvSpPr>
        <p:spPr>
          <a:xfrm>
            <a:off x="3627620" y="7367666"/>
            <a:ext cx="848968" cy="399388"/>
          </a:xfrm>
          <a:custGeom>
            <a:avLst/>
            <a:gdLst>
              <a:gd name="connsiteX0" fmla="*/ 0 w 848968"/>
              <a:gd name="connsiteY0" fmla="*/ 0 h 399388"/>
              <a:gd name="connsiteX1" fmla="*/ 543393 w 848968"/>
              <a:gd name="connsiteY1" fmla="*/ 266075 h 399388"/>
              <a:gd name="connsiteX2" fmla="*/ 846944 w 848968"/>
              <a:gd name="connsiteY2" fmla="*/ 397239 h 399388"/>
              <a:gd name="connsiteX3" fmla="*/ 670810 w 848968"/>
              <a:gd name="connsiteY3" fmla="*/ 344773 h 399388"/>
              <a:gd name="connsiteX4" fmla="*/ 573373 w 848968"/>
              <a:gd name="connsiteY4" fmla="*/ 307298 h 399388"/>
              <a:gd name="connsiteX5" fmla="*/ 326036 w 848968"/>
              <a:gd name="connsiteY5" fmla="*/ 168639 h 399388"/>
              <a:gd name="connsiteX6" fmla="*/ 0 w 848968"/>
              <a:gd name="connsiteY6" fmla="*/ 0 h 39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8968" h="399388">
                <a:moveTo>
                  <a:pt x="0" y="0"/>
                </a:moveTo>
                <a:cubicBezTo>
                  <a:pt x="36226" y="16239"/>
                  <a:pt x="402236" y="199869"/>
                  <a:pt x="543393" y="266075"/>
                </a:cubicBezTo>
                <a:cubicBezTo>
                  <a:pt x="684550" y="332281"/>
                  <a:pt x="825708" y="384123"/>
                  <a:pt x="846944" y="397239"/>
                </a:cubicBezTo>
                <a:cubicBezTo>
                  <a:pt x="868180" y="410355"/>
                  <a:pt x="716405" y="359763"/>
                  <a:pt x="670810" y="344773"/>
                </a:cubicBezTo>
                <a:cubicBezTo>
                  <a:pt x="625215" y="329783"/>
                  <a:pt x="630835" y="336654"/>
                  <a:pt x="573373" y="307298"/>
                </a:cubicBezTo>
                <a:cubicBezTo>
                  <a:pt x="515911" y="277942"/>
                  <a:pt x="416601" y="215483"/>
                  <a:pt x="326036" y="168639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0652742B-1BA7-C309-A54E-5AC10FE1B25D}"/>
              </a:ext>
            </a:extLst>
          </p:cNvPr>
          <p:cNvSpPr/>
          <p:nvPr/>
        </p:nvSpPr>
        <p:spPr>
          <a:xfrm>
            <a:off x="3244835" y="6528718"/>
            <a:ext cx="279895" cy="612302"/>
          </a:xfrm>
          <a:custGeom>
            <a:avLst/>
            <a:gdLst>
              <a:gd name="connsiteX0" fmla="*/ 535 w 279895"/>
              <a:gd name="connsiteY0" fmla="*/ 10741 h 612302"/>
              <a:gd name="connsiteX1" fmla="*/ 41758 w 279895"/>
              <a:gd name="connsiteY1" fmla="*/ 63207 h 612302"/>
              <a:gd name="connsiteX2" fmla="*/ 90476 w 279895"/>
              <a:gd name="connsiteY2" fmla="*/ 231846 h 612302"/>
              <a:gd name="connsiteX3" fmla="*/ 274106 w 279895"/>
              <a:gd name="connsiteY3" fmla="*/ 599105 h 612302"/>
              <a:gd name="connsiteX4" fmla="*/ 225388 w 279895"/>
              <a:gd name="connsiteY4" fmla="*/ 516659 h 612302"/>
              <a:gd name="connsiteX5" fmla="*/ 139195 w 279895"/>
              <a:gd name="connsiteY5" fmla="*/ 378000 h 612302"/>
              <a:gd name="connsiteX6" fmla="*/ 71739 w 279895"/>
              <a:gd name="connsiteY6" fmla="*/ 258079 h 612302"/>
              <a:gd name="connsiteX7" fmla="*/ 535 w 279895"/>
              <a:gd name="connsiteY7" fmla="*/ 10741 h 612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9895" h="612302">
                <a:moveTo>
                  <a:pt x="535" y="10741"/>
                </a:moveTo>
                <a:cubicBezTo>
                  <a:pt x="-4462" y="-21738"/>
                  <a:pt x="26768" y="26356"/>
                  <a:pt x="41758" y="63207"/>
                </a:cubicBezTo>
                <a:cubicBezTo>
                  <a:pt x="56748" y="100058"/>
                  <a:pt x="51751" y="142530"/>
                  <a:pt x="90476" y="231846"/>
                </a:cubicBezTo>
                <a:cubicBezTo>
                  <a:pt x="129201" y="321162"/>
                  <a:pt x="251621" y="551636"/>
                  <a:pt x="274106" y="599105"/>
                </a:cubicBezTo>
                <a:cubicBezTo>
                  <a:pt x="296591" y="646574"/>
                  <a:pt x="247873" y="553510"/>
                  <a:pt x="225388" y="516659"/>
                </a:cubicBezTo>
                <a:cubicBezTo>
                  <a:pt x="202903" y="479808"/>
                  <a:pt x="164803" y="421097"/>
                  <a:pt x="139195" y="378000"/>
                </a:cubicBezTo>
                <a:cubicBezTo>
                  <a:pt x="113587" y="334903"/>
                  <a:pt x="89228" y="313668"/>
                  <a:pt x="71739" y="258079"/>
                </a:cubicBezTo>
                <a:cubicBezTo>
                  <a:pt x="54250" y="202491"/>
                  <a:pt x="5532" y="43220"/>
                  <a:pt x="535" y="107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EDBEBF91-062F-3279-3D57-B658FE8FC7A8}"/>
              </a:ext>
            </a:extLst>
          </p:cNvPr>
          <p:cNvSpPr/>
          <p:nvPr/>
        </p:nvSpPr>
        <p:spPr>
          <a:xfrm>
            <a:off x="4773213" y="7119592"/>
            <a:ext cx="612231" cy="341573"/>
          </a:xfrm>
          <a:custGeom>
            <a:avLst/>
            <a:gdLst>
              <a:gd name="connsiteX0" fmla="*/ 611587 w 612231"/>
              <a:gd name="connsiteY0" fmla="*/ 536 h 341573"/>
              <a:gd name="connsiteX1" fmla="*/ 436835 w 612231"/>
              <a:gd name="connsiteY1" fmla="*/ 183416 h 341573"/>
              <a:gd name="connsiteX2" fmla="*/ 6051 w 612231"/>
              <a:gd name="connsiteY2" fmla="*/ 337848 h 341573"/>
              <a:gd name="connsiteX3" fmla="*/ 172675 w 612231"/>
              <a:gd name="connsiteY3" fmla="*/ 297208 h 341573"/>
              <a:gd name="connsiteX4" fmla="*/ 384003 w 612231"/>
              <a:gd name="connsiteY4" fmla="*/ 244376 h 341573"/>
              <a:gd name="connsiteX5" fmla="*/ 611587 w 612231"/>
              <a:gd name="connsiteY5" fmla="*/ 536 h 341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2231" h="341573">
                <a:moveTo>
                  <a:pt x="611587" y="536"/>
                </a:moveTo>
                <a:cubicBezTo>
                  <a:pt x="620392" y="-9624"/>
                  <a:pt x="537758" y="127197"/>
                  <a:pt x="436835" y="183416"/>
                </a:cubicBezTo>
                <a:cubicBezTo>
                  <a:pt x="335912" y="239635"/>
                  <a:pt x="50078" y="318883"/>
                  <a:pt x="6051" y="337848"/>
                </a:cubicBezTo>
                <a:cubicBezTo>
                  <a:pt x="-37976" y="356813"/>
                  <a:pt x="172675" y="297208"/>
                  <a:pt x="172675" y="297208"/>
                </a:cubicBezTo>
                <a:cubicBezTo>
                  <a:pt x="235667" y="281629"/>
                  <a:pt x="310851" y="291112"/>
                  <a:pt x="384003" y="244376"/>
                </a:cubicBezTo>
                <a:cubicBezTo>
                  <a:pt x="457155" y="197640"/>
                  <a:pt x="602782" y="10696"/>
                  <a:pt x="611587" y="5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7136AEAD-7B51-6E76-FF18-333396AB5FDF}"/>
              </a:ext>
            </a:extLst>
          </p:cNvPr>
          <p:cNvSpPr/>
          <p:nvPr/>
        </p:nvSpPr>
        <p:spPr>
          <a:xfrm>
            <a:off x="5398107" y="7190084"/>
            <a:ext cx="307245" cy="469307"/>
          </a:xfrm>
          <a:custGeom>
            <a:avLst/>
            <a:gdLst>
              <a:gd name="connsiteX0" fmla="*/ 304050 w 307245"/>
              <a:gd name="connsiteY0" fmla="*/ 1826 h 469307"/>
              <a:gd name="connsiteX1" fmla="*/ 165349 w 307245"/>
              <a:gd name="connsiteY1" fmla="*/ 186761 h 469307"/>
              <a:gd name="connsiteX2" fmla="*/ 31785 w 307245"/>
              <a:gd name="connsiteY2" fmla="*/ 361422 h 469307"/>
              <a:gd name="connsiteX3" fmla="*/ 36922 w 307245"/>
              <a:gd name="connsiteY3" fmla="*/ 469300 h 469307"/>
              <a:gd name="connsiteX4" fmla="*/ 21511 w 307245"/>
              <a:gd name="connsiteY4" fmla="*/ 366559 h 469307"/>
              <a:gd name="connsiteX5" fmla="*/ 21511 w 307245"/>
              <a:gd name="connsiteY5" fmla="*/ 304914 h 469307"/>
              <a:gd name="connsiteX6" fmla="*/ 304050 w 307245"/>
              <a:gd name="connsiteY6" fmla="*/ 1826 h 469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7245" h="469307">
                <a:moveTo>
                  <a:pt x="304050" y="1826"/>
                </a:moveTo>
                <a:cubicBezTo>
                  <a:pt x="328023" y="-17866"/>
                  <a:pt x="210726" y="126828"/>
                  <a:pt x="165349" y="186761"/>
                </a:cubicBezTo>
                <a:cubicBezTo>
                  <a:pt x="119972" y="246694"/>
                  <a:pt x="53189" y="314332"/>
                  <a:pt x="31785" y="361422"/>
                </a:cubicBezTo>
                <a:cubicBezTo>
                  <a:pt x="10381" y="408512"/>
                  <a:pt x="38634" y="468444"/>
                  <a:pt x="36922" y="469300"/>
                </a:cubicBezTo>
                <a:cubicBezTo>
                  <a:pt x="35210" y="470156"/>
                  <a:pt x="24079" y="393957"/>
                  <a:pt x="21511" y="366559"/>
                </a:cubicBezTo>
                <a:cubicBezTo>
                  <a:pt x="18942" y="339161"/>
                  <a:pt x="-25579" y="359709"/>
                  <a:pt x="21511" y="304914"/>
                </a:cubicBezTo>
                <a:cubicBezTo>
                  <a:pt x="68601" y="250119"/>
                  <a:pt x="280077" y="21518"/>
                  <a:pt x="304050" y="18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A7A46456-556C-B281-28FD-9F14838E3B8C}"/>
              </a:ext>
            </a:extLst>
          </p:cNvPr>
          <p:cNvSpPr/>
          <p:nvPr/>
        </p:nvSpPr>
        <p:spPr>
          <a:xfrm>
            <a:off x="4774743" y="7421483"/>
            <a:ext cx="635821" cy="234041"/>
          </a:xfrm>
          <a:custGeom>
            <a:avLst/>
            <a:gdLst>
              <a:gd name="connsiteX0" fmla="*/ 634601 w 635821"/>
              <a:gd name="connsiteY0" fmla="*/ 1596 h 234041"/>
              <a:gd name="connsiteX1" fmla="*/ 475351 w 635821"/>
              <a:gd name="connsiteY1" fmla="*/ 104337 h 234041"/>
              <a:gd name="connsiteX2" fmla="*/ 7877 w 635821"/>
              <a:gd name="connsiteY2" fmla="*/ 232764 h 234041"/>
              <a:gd name="connsiteX3" fmla="*/ 197949 w 635821"/>
              <a:gd name="connsiteY3" fmla="*/ 171119 h 234041"/>
              <a:gd name="connsiteX4" fmla="*/ 408569 w 635821"/>
              <a:gd name="connsiteY4" fmla="*/ 186530 h 234041"/>
              <a:gd name="connsiteX5" fmla="*/ 634601 w 635821"/>
              <a:gd name="connsiteY5" fmla="*/ 1596 h 234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5821" h="234041">
                <a:moveTo>
                  <a:pt x="634601" y="1596"/>
                </a:moveTo>
                <a:cubicBezTo>
                  <a:pt x="645731" y="-12103"/>
                  <a:pt x="579805" y="65809"/>
                  <a:pt x="475351" y="104337"/>
                </a:cubicBezTo>
                <a:cubicBezTo>
                  <a:pt x="370897" y="142865"/>
                  <a:pt x="54111" y="221634"/>
                  <a:pt x="7877" y="232764"/>
                </a:cubicBezTo>
                <a:cubicBezTo>
                  <a:pt x="-38357" y="243894"/>
                  <a:pt x="131167" y="178825"/>
                  <a:pt x="197949" y="171119"/>
                </a:cubicBezTo>
                <a:cubicBezTo>
                  <a:pt x="264731" y="163413"/>
                  <a:pt x="334937" y="212215"/>
                  <a:pt x="408569" y="186530"/>
                </a:cubicBezTo>
                <a:cubicBezTo>
                  <a:pt x="482201" y="160845"/>
                  <a:pt x="623471" y="15295"/>
                  <a:pt x="634601" y="15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99AEDF10-C8D1-0F79-5BD9-32108E6CAE65}"/>
              </a:ext>
            </a:extLst>
          </p:cNvPr>
          <p:cNvSpPr/>
          <p:nvPr/>
        </p:nvSpPr>
        <p:spPr>
          <a:xfrm>
            <a:off x="3899040" y="7088995"/>
            <a:ext cx="427900" cy="341780"/>
          </a:xfrm>
          <a:custGeom>
            <a:avLst/>
            <a:gdLst>
              <a:gd name="connsiteX0" fmla="*/ 3 w 427900"/>
              <a:gd name="connsiteY0" fmla="*/ 174 h 341780"/>
              <a:gd name="connsiteX1" fmla="*/ 231171 w 427900"/>
              <a:gd name="connsiteY1" fmla="*/ 246753 h 341780"/>
              <a:gd name="connsiteX2" fmla="*/ 421243 w 427900"/>
              <a:gd name="connsiteY2" fmla="*/ 339221 h 341780"/>
              <a:gd name="connsiteX3" fmla="*/ 369872 w 427900"/>
              <a:gd name="connsiteY3" fmla="*/ 313535 h 341780"/>
              <a:gd name="connsiteX4" fmla="*/ 226034 w 427900"/>
              <a:gd name="connsiteY4" fmla="*/ 287850 h 341780"/>
              <a:gd name="connsiteX5" fmla="*/ 3 w 427900"/>
              <a:gd name="connsiteY5" fmla="*/ 174 h 341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7900" h="341780">
                <a:moveTo>
                  <a:pt x="3" y="174"/>
                </a:moveTo>
                <a:cubicBezTo>
                  <a:pt x="859" y="-6675"/>
                  <a:pt x="160964" y="190245"/>
                  <a:pt x="231171" y="246753"/>
                </a:cubicBezTo>
                <a:cubicBezTo>
                  <a:pt x="301378" y="303261"/>
                  <a:pt x="398126" y="328091"/>
                  <a:pt x="421243" y="339221"/>
                </a:cubicBezTo>
                <a:cubicBezTo>
                  <a:pt x="444360" y="350351"/>
                  <a:pt x="402407" y="322097"/>
                  <a:pt x="369872" y="313535"/>
                </a:cubicBezTo>
                <a:cubicBezTo>
                  <a:pt x="337337" y="304973"/>
                  <a:pt x="285110" y="334084"/>
                  <a:pt x="226034" y="287850"/>
                </a:cubicBezTo>
                <a:cubicBezTo>
                  <a:pt x="166958" y="241616"/>
                  <a:pt x="-853" y="7023"/>
                  <a:pt x="3" y="1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1D10C5F8-6D9A-14A1-290F-A032C743F36F}"/>
              </a:ext>
            </a:extLst>
          </p:cNvPr>
          <p:cNvSpPr/>
          <p:nvPr/>
        </p:nvSpPr>
        <p:spPr>
          <a:xfrm>
            <a:off x="3930650" y="6003286"/>
            <a:ext cx="356483" cy="470562"/>
          </a:xfrm>
          <a:custGeom>
            <a:avLst/>
            <a:gdLst>
              <a:gd name="connsiteX0" fmla="*/ 355600 w 356483"/>
              <a:gd name="connsiteY0" fmla="*/ 639 h 470562"/>
              <a:gd name="connsiteX1" fmla="*/ 209550 w 356483"/>
              <a:gd name="connsiteY1" fmla="*/ 143514 h 470562"/>
              <a:gd name="connsiteX2" fmla="*/ 47625 w 356483"/>
              <a:gd name="connsiteY2" fmla="*/ 384814 h 470562"/>
              <a:gd name="connsiteX3" fmla="*/ 0 w 356483"/>
              <a:gd name="connsiteY3" fmla="*/ 470539 h 470562"/>
              <a:gd name="connsiteX4" fmla="*/ 47625 w 356483"/>
              <a:gd name="connsiteY4" fmla="*/ 391164 h 470562"/>
              <a:gd name="connsiteX5" fmla="*/ 139700 w 356483"/>
              <a:gd name="connsiteY5" fmla="*/ 197489 h 470562"/>
              <a:gd name="connsiteX6" fmla="*/ 355600 w 356483"/>
              <a:gd name="connsiteY6" fmla="*/ 639 h 470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483" h="470562">
                <a:moveTo>
                  <a:pt x="355600" y="639"/>
                </a:moveTo>
                <a:cubicBezTo>
                  <a:pt x="367242" y="-8357"/>
                  <a:pt x="260879" y="79485"/>
                  <a:pt x="209550" y="143514"/>
                </a:cubicBezTo>
                <a:cubicBezTo>
                  <a:pt x="158221" y="207543"/>
                  <a:pt x="82550" y="330310"/>
                  <a:pt x="47625" y="384814"/>
                </a:cubicBezTo>
                <a:cubicBezTo>
                  <a:pt x="12700" y="439318"/>
                  <a:pt x="0" y="469481"/>
                  <a:pt x="0" y="470539"/>
                </a:cubicBezTo>
                <a:cubicBezTo>
                  <a:pt x="0" y="471597"/>
                  <a:pt x="24342" y="436672"/>
                  <a:pt x="47625" y="391164"/>
                </a:cubicBezTo>
                <a:cubicBezTo>
                  <a:pt x="70908" y="345656"/>
                  <a:pt x="89429" y="259931"/>
                  <a:pt x="139700" y="197489"/>
                </a:cubicBezTo>
                <a:cubicBezTo>
                  <a:pt x="189971" y="135047"/>
                  <a:pt x="343958" y="9635"/>
                  <a:pt x="355600" y="63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2D909E54-6F33-1834-EE02-B2135B47AA8D}"/>
              </a:ext>
            </a:extLst>
          </p:cNvPr>
          <p:cNvSpPr/>
          <p:nvPr/>
        </p:nvSpPr>
        <p:spPr>
          <a:xfrm>
            <a:off x="5365632" y="6117763"/>
            <a:ext cx="352724" cy="480812"/>
          </a:xfrm>
          <a:custGeom>
            <a:avLst/>
            <a:gdLst>
              <a:gd name="connsiteX0" fmla="*/ 118 w 352724"/>
              <a:gd name="connsiteY0" fmla="*/ 462 h 480812"/>
              <a:gd name="connsiteX1" fmla="*/ 136643 w 352724"/>
              <a:gd name="connsiteY1" fmla="*/ 146512 h 480812"/>
              <a:gd name="connsiteX2" fmla="*/ 295393 w 352724"/>
              <a:gd name="connsiteY2" fmla="*/ 349712 h 480812"/>
              <a:gd name="connsiteX3" fmla="*/ 257293 w 352724"/>
              <a:gd name="connsiteY3" fmla="*/ 305262 h 480812"/>
              <a:gd name="connsiteX4" fmla="*/ 352543 w 352724"/>
              <a:gd name="connsiteY4" fmla="*/ 479887 h 480812"/>
              <a:gd name="connsiteX5" fmla="*/ 228718 w 352724"/>
              <a:gd name="connsiteY5" fmla="*/ 216362 h 480812"/>
              <a:gd name="connsiteX6" fmla="*/ 222368 w 352724"/>
              <a:gd name="connsiteY6" fmla="*/ 248112 h 480812"/>
              <a:gd name="connsiteX7" fmla="*/ 114418 w 352724"/>
              <a:gd name="connsiteY7" fmla="*/ 105237 h 480812"/>
              <a:gd name="connsiteX8" fmla="*/ 118 w 352724"/>
              <a:gd name="connsiteY8" fmla="*/ 462 h 48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2724" h="480812">
                <a:moveTo>
                  <a:pt x="118" y="462"/>
                </a:moveTo>
                <a:cubicBezTo>
                  <a:pt x="3822" y="7341"/>
                  <a:pt x="87431" y="88304"/>
                  <a:pt x="136643" y="146512"/>
                </a:cubicBezTo>
                <a:cubicBezTo>
                  <a:pt x="185856" y="204720"/>
                  <a:pt x="275285" y="323254"/>
                  <a:pt x="295393" y="349712"/>
                </a:cubicBezTo>
                <a:cubicBezTo>
                  <a:pt x="315501" y="376170"/>
                  <a:pt x="247768" y="283566"/>
                  <a:pt x="257293" y="305262"/>
                </a:cubicBezTo>
                <a:cubicBezTo>
                  <a:pt x="266818" y="326958"/>
                  <a:pt x="357306" y="494704"/>
                  <a:pt x="352543" y="479887"/>
                </a:cubicBezTo>
                <a:cubicBezTo>
                  <a:pt x="347780" y="465070"/>
                  <a:pt x="250414" y="254991"/>
                  <a:pt x="228718" y="216362"/>
                </a:cubicBezTo>
                <a:cubicBezTo>
                  <a:pt x="207022" y="177733"/>
                  <a:pt x="241418" y="266633"/>
                  <a:pt x="222368" y="248112"/>
                </a:cubicBezTo>
                <a:cubicBezTo>
                  <a:pt x="203318" y="229591"/>
                  <a:pt x="148285" y="145454"/>
                  <a:pt x="114418" y="105237"/>
                </a:cubicBezTo>
                <a:cubicBezTo>
                  <a:pt x="80551" y="65020"/>
                  <a:pt x="-3586" y="-6417"/>
                  <a:pt x="118" y="46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492200A7-8FD1-06F6-0F23-F7FBAFB81C62}"/>
              </a:ext>
            </a:extLst>
          </p:cNvPr>
          <p:cNvSpPr/>
          <p:nvPr/>
        </p:nvSpPr>
        <p:spPr>
          <a:xfrm>
            <a:off x="2811432" y="5607733"/>
            <a:ext cx="290517" cy="1097915"/>
          </a:xfrm>
          <a:custGeom>
            <a:avLst/>
            <a:gdLst>
              <a:gd name="connsiteX0" fmla="*/ 17493 w 290517"/>
              <a:gd name="connsiteY0" fmla="*/ 2492 h 1097915"/>
              <a:gd name="connsiteX1" fmla="*/ 4793 w 290517"/>
              <a:gd name="connsiteY1" fmla="*/ 256492 h 1097915"/>
              <a:gd name="connsiteX2" fmla="*/ 103218 w 290517"/>
              <a:gd name="connsiteY2" fmla="*/ 631142 h 1097915"/>
              <a:gd name="connsiteX3" fmla="*/ 284193 w 290517"/>
              <a:gd name="connsiteY3" fmla="*/ 1085167 h 1097915"/>
              <a:gd name="connsiteX4" fmla="*/ 236568 w 290517"/>
              <a:gd name="connsiteY4" fmla="*/ 939117 h 1097915"/>
              <a:gd name="connsiteX5" fmla="*/ 112743 w 290517"/>
              <a:gd name="connsiteY5" fmla="*/ 589867 h 1097915"/>
              <a:gd name="connsiteX6" fmla="*/ 36543 w 290517"/>
              <a:gd name="connsiteY6" fmla="*/ 408892 h 1097915"/>
              <a:gd name="connsiteX7" fmla="*/ 17493 w 290517"/>
              <a:gd name="connsiteY7" fmla="*/ 2492 h 1097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0517" h="1097915">
                <a:moveTo>
                  <a:pt x="17493" y="2492"/>
                </a:moveTo>
                <a:cubicBezTo>
                  <a:pt x="12201" y="-22908"/>
                  <a:pt x="-9494" y="151717"/>
                  <a:pt x="4793" y="256492"/>
                </a:cubicBezTo>
                <a:cubicBezTo>
                  <a:pt x="19080" y="361267"/>
                  <a:pt x="56651" y="493030"/>
                  <a:pt x="103218" y="631142"/>
                </a:cubicBezTo>
                <a:cubicBezTo>
                  <a:pt x="149785" y="769254"/>
                  <a:pt x="261968" y="1033838"/>
                  <a:pt x="284193" y="1085167"/>
                </a:cubicBezTo>
                <a:cubicBezTo>
                  <a:pt x="306418" y="1136496"/>
                  <a:pt x="265143" y="1021667"/>
                  <a:pt x="236568" y="939117"/>
                </a:cubicBezTo>
                <a:cubicBezTo>
                  <a:pt x="207993" y="856567"/>
                  <a:pt x="146080" y="678238"/>
                  <a:pt x="112743" y="589867"/>
                </a:cubicBezTo>
                <a:cubicBezTo>
                  <a:pt x="79406" y="501496"/>
                  <a:pt x="53476" y="505200"/>
                  <a:pt x="36543" y="408892"/>
                </a:cubicBezTo>
                <a:cubicBezTo>
                  <a:pt x="19610" y="312584"/>
                  <a:pt x="22785" y="27892"/>
                  <a:pt x="17493" y="24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D78350B1-453B-8ACA-DA12-5CC45FD5894B}"/>
              </a:ext>
            </a:extLst>
          </p:cNvPr>
          <p:cNvSpPr/>
          <p:nvPr/>
        </p:nvSpPr>
        <p:spPr>
          <a:xfrm>
            <a:off x="2242143" y="5312735"/>
            <a:ext cx="313834" cy="809396"/>
          </a:xfrm>
          <a:custGeom>
            <a:avLst/>
            <a:gdLst>
              <a:gd name="connsiteX0" fmla="*/ 313732 w 313834"/>
              <a:gd name="connsiteY0" fmla="*/ 68890 h 809396"/>
              <a:gd name="connsiteX1" fmla="*/ 243882 w 313834"/>
              <a:gd name="connsiteY1" fmla="*/ 5390 h 809396"/>
              <a:gd name="connsiteX2" fmla="*/ 132757 w 313834"/>
              <a:gd name="connsiteY2" fmla="*/ 11740 h 809396"/>
              <a:gd name="connsiteX3" fmla="*/ 56557 w 313834"/>
              <a:gd name="connsiteY3" fmla="*/ 78415 h 809396"/>
              <a:gd name="connsiteX4" fmla="*/ 5757 w 313834"/>
              <a:gd name="connsiteY4" fmla="*/ 208590 h 809396"/>
              <a:gd name="connsiteX5" fmla="*/ 2582 w 313834"/>
              <a:gd name="connsiteY5" fmla="*/ 310190 h 809396"/>
              <a:gd name="connsiteX6" fmla="*/ 18457 w 313834"/>
              <a:gd name="connsiteY6" fmla="*/ 380040 h 809396"/>
              <a:gd name="connsiteX7" fmla="*/ 69257 w 313834"/>
              <a:gd name="connsiteY7" fmla="*/ 503865 h 809396"/>
              <a:gd name="connsiteX8" fmla="*/ 107357 w 313834"/>
              <a:gd name="connsiteY8" fmla="*/ 595940 h 809396"/>
              <a:gd name="connsiteX9" fmla="*/ 180382 w 313834"/>
              <a:gd name="connsiteY9" fmla="*/ 646740 h 809396"/>
              <a:gd name="connsiteX10" fmla="*/ 256582 w 313834"/>
              <a:gd name="connsiteY10" fmla="*/ 808665 h 809396"/>
              <a:gd name="connsiteX11" fmla="*/ 218482 w 313834"/>
              <a:gd name="connsiteY11" fmla="*/ 700715 h 809396"/>
              <a:gd name="connsiteX12" fmla="*/ 129582 w 313834"/>
              <a:gd name="connsiteY12" fmla="*/ 564190 h 809396"/>
              <a:gd name="connsiteX13" fmla="*/ 12107 w 313834"/>
              <a:gd name="connsiteY13" fmla="*/ 322890 h 809396"/>
              <a:gd name="connsiteX14" fmla="*/ 47032 w 313834"/>
              <a:gd name="connsiteY14" fmla="*/ 68890 h 809396"/>
              <a:gd name="connsiteX15" fmla="*/ 123232 w 313834"/>
              <a:gd name="connsiteY15" fmla="*/ 21265 h 809396"/>
              <a:gd name="connsiteX16" fmla="*/ 256582 w 313834"/>
              <a:gd name="connsiteY16" fmla="*/ 27615 h 809396"/>
              <a:gd name="connsiteX17" fmla="*/ 313732 w 313834"/>
              <a:gd name="connsiteY17" fmla="*/ 68890 h 809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3834" h="809396">
                <a:moveTo>
                  <a:pt x="313732" y="68890"/>
                </a:moveTo>
                <a:cubicBezTo>
                  <a:pt x="311615" y="65186"/>
                  <a:pt x="274044" y="14915"/>
                  <a:pt x="243882" y="5390"/>
                </a:cubicBezTo>
                <a:cubicBezTo>
                  <a:pt x="213720" y="-4135"/>
                  <a:pt x="163978" y="-431"/>
                  <a:pt x="132757" y="11740"/>
                </a:cubicBezTo>
                <a:cubicBezTo>
                  <a:pt x="101536" y="23911"/>
                  <a:pt x="77724" y="45607"/>
                  <a:pt x="56557" y="78415"/>
                </a:cubicBezTo>
                <a:cubicBezTo>
                  <a:pt x="35390" y="111223"/>
                  <a:pt x="14753" y="169961"/>
                  <a:pt x="5757" y="208590"/>
                </a:cubicBezTo>
                <a:cubicBezTo>
                  <a:pt x="-3239" y="247219"/>
                  <a:pt x="465" y="281615"/>
                  <a:pt x="2582" y="310190"/>
                </a:cubicBezTo>
                <a:cubicBezTo>
                  <a:pt x="4699" y="338765"/>
                  <a:pt x="7344" y="347761"/>
                  <a:pt x="18457" y="380040"/>
                </a:cubicBezTo>
                <a:cubicBezTo>
                  <a:pt x="29569" y="412319"/>
                  <a:pt x="54440" y="467882"/>
                  <a:pt x="69257" y="503865"/>
                </a:cubicBezTo>
                <a:cubicBezTo>
                  <a:pt x="84074" y="539848"/>
                  <a:pt x="88836" y="572128"/>
                  <a:pt x="107357" y="595940"/>
                </a:cubicBezTo>
                <a:cubicBezTo>
                  <a:pt x="125878" y="619752"/>
                  <a:pt x="155511" y="611286"/>
                  <a:pt x="180382" y="646740"/>
                </a:cubicBezTo>
                <a:cubicBezTo>
                  <a:pt x="205253" y="682194"/>
                  <a:pt x="250232" y="799669"/>
                  <a:pt x="256582" y="808665"/>
                </a:cubicBezTo>
                <a:cubicBezTo>
                  <a:pt x="262932" y="817661"/>
                  <a:pt x="239649" y="741461"/>
                  <a:pt x="218482" y="700715"/>
                </a:cubicBezTo>
                <a:cubicBezTo>
                  <a:pt x="197315" y="659969"/>
                  <a:pt x="163978" y="627161"/>
                  <a:pt x="129582" y="564190"/>
                </a:cubicBezTo>
                <a:cubicBezTo>
                  <a:pt x="95186" y="501219"/>
                  <a:pt x="25865" y="405440"/>
                  <a:pt x="12107" y="322890"/>
                </a:cubicBezTo>
                <a:cubicBezTo>
                  <a:pt x="-1651" y="240340"/>
                  <a:pt x="28511" y="119161"/>
                  <a:pt x="47032" y="68890"/>
                </a:cubicBezTo>
                <a:cubicBezTo>
                  <a:pt x="65553" y="18619"/>
                  <a:pt x="88307" y="28144"/>
                  <a:pt x="123232" y="21265"/>
                </a:cubicBezTo>
                <a:cubicBezTo>
                  <a:pt x="158157" y="14386"/>
                  <a:pt x="228536" y="20207"/>
                  <a:pt x="256582" y="27615"/>
                </a:cubicBezTo>
                <a:cubicBezTo>
                  <a:pt x="284628" y="35023"/>
                  <a:pt x="315849" y="72594"/>
                  <a:pt x="313732" y="688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6273CC56-7359-B41B-341D-DD0175BB7EA0}"/>
              </a:ext>
            </a:extLst>
          </p:cNvPr>
          <p:cNvSpPr/>
          <p:nvPr/>
        </p:nvSpPr>
        <p:spPr>
          <a:xfrm>
            <a:off x="2292124" y="5452892"/>
            <a:ext cx="218729" cy="450056"/>
          </a:xfrm>
          <a:custGeom>
            <a:avLst/>
            <a:gdLst>
              <a:gd name="connsiteX0" fmla="*/ 216126 w 218729"/>
              <a:gd name="connsiteY0" fmla="*/ 52558 h 450056"/>
              <a:gd name="connsiteX1" fmla="*/ 158976 w 218729"/>
              <a:gd name="connsiteY1" fmla="*/ 8108 h 450056"/>
              <a:gd name="connsiteX2" fmla="*/ 98651 w 218729"/>
              <a:gd name="connsiteY2" fmla="*/ 8108 h 450056"/>
              <a:gd name="connsiteX3" fmla="*/ 19276 w 218729"/>
              <a:gd name="connsiteY3" fmla="*/ 90658 h 450056"/>
              <a:gd name="connsiteX4" fmla="*/ 28801 w 218729"/>
              <a:gd name="connsiteY4" fmla="*/ 131933 h 450056"/>
              <a:gd name="connsiteX5" fmla="*/ 38326 w 218729"/>
              <a:gd name="connsiteY5" fmla="*/ 192258 h 450056"/>
              <a:gd name="connsiteX6" fmla="*/ 47851 w 218729"/>
              <a:gd name="connsiteY6" fmla="*/ 262108 h 450056"/>
              <a:gd name="connsiteX7" fmla="*/ 158976 w 218729"/>
              <a:gd name="connsiteY7" fmla="*/ 449433 h 450056"/>
              <a:gd name="connsiteX8" fmla="*/ 73251 w 218729"/>
              <a:gd name="connsiteY8" fmla="*/ 316083 h 450056"/>
              <a:gd name="connsiteX9" fmla="*/ 226 w 218729"/>
              <a:gd name="connsiteY9" fmla="*/ 138283 h 450056"/>
              <a:gd name="connsiteX10" fmla="*/ 51026 w 218729"/>
              <a:gd name="connsiteY10" fmla="*/ 39858 h 450056"/>
              <a:gd name="connsiteX11" fmla="*/ 70076 w 218729"/>
              <a:gd name="connsiteY11" fmla="*/ 8108 h 450056"/>
              <a:gd name="connsiteX12" fmla="*/ 216126 w 218729"/>
              <a:gd name="connsiteY12" fmla="*/ 52558 h 45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8729" h="450056">
                <a:moveTo>
                  <a:pt x="216126" y="52558"/>
                </a:moveTo>
                <a:cubicBezTo>
                  <a:pt x="230943" y="52558"/>
                  <a:pt x="178555" y="15516"/>
                  <a:pt x="158976" y="8108"/>
                </a:cubicBezTo>
                <a:cubicBezTo>
                  <a:pt x="139397" y="700"/>
                  <a:pt x="121934" y="-5650"/>
                  <a:pt x="98651" y="8108"/>
                </a:cubicBezTo>
                <a:cubicBezTo>
                  <a:pt x="75368" y="21866"/>
                  <a:pt x="30918" y="70021"/>
                  <a:pt x="19276" y="90658"/>
                </a:cubicBezTo>
                <a:cubicBezTo>
                  <a:pt x="7634" y="111295"/>
                  <a:pt x="25626" y="115000"/>
                  <a:pt x="28801" y="131933"/>
                </a:cubicBezTo>
                <a:cubicBezTo>
                  <a:pt x="31976" y="148866"/>
                  <a:pt x="35151" y="170562"/>
                  <a:pt x="38326" y="192258"/>
                </a:cubicBezTo>
                <a:cubicBezTo>
                  <a:pt x="41501" y="213954"/>
                  <a:pt x="27743" y="219246"/>
                  <a:pt x="47851" y="262108"/>
                </a:cubicBezTo>
                <a:cubicBezTo>
                  <a:pt x="67959" y="304970"/>
                  <a:pt x="154743" y="440437"/>
                  <a:pt x="158976" y="449433"/>
                </a:cubicBezTo>
                <a:cubicBezTo>
                  <a:pt x="163209" y="458429"/>
                  <a:pt x="99709" y="367941"/>
                  <a:pt x="73251" y="316083"/>
                </a:cubicBezTo>
                <a:cubicBezTo>
                  <a:pt x="46793" y="264225"/>
                  <a:pt x="3930" y="184320"/>
                  <a:pt x="226" y="138283"/>
                </a:cubicBezTo>
                <a:cubicBezTo>
                  <a:pt x="-3478" y="92246"/>
                  <a:pt x="39384" y="61554"/>
                  <a:pt x="51026" y="39858"/>
                </a:cubicBezTo>
                <a:cubicBezTo>
                  <a:pt x="62668" y="18162"/>
                  <a:pt x="38855" y="8637"/>
                  <a:pt x="70076" y="8108"/>
                </a:cubicBezTo>
                <a:cubicBezTo>
                  <a:pt x="101297" y="7579"/>
                  <a:pt x="201309" y="52558"/>
                  <a:pt x="216126" y="525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42F3B308-E79C-3F9F-10E1-6CD55092AD45}"/>
              </a:ext>
            </a:extLst>
          </p:cNvPr>
          <p:cNvSpPr/>
          <p:nvPr/>
        </p:nvSpPr>
        <p:spPr>
          <a:xfrm>
            <a:off x="2374550" y="5371177"/>
            <a:ext cx="104074" cy="83611"/>
          </a:xfrm>
          <a:custGeom>
            <a:avLst/>
            <a:gdLst>
              <a:gd name="connsiteX0" fmla="*/ 350 w 104074"/>
              <a:gd name="connsiteY0" fmla="*/ 16798 h 83611"/>
              <a:gd name="connsiteX1" fmla="*/ 67025 w 104074"/>
              <a:gd name="connsiteY1" fmla="*/ 23148 h 83611"/>
              <a:gd name="connsiteX2" fmla="*/ 95600 w 104074"/>
              <a:gd name="connsiteY2" fmla="*/ 83473 h 83611"/>
              <a:gd name="connsiteX3" fmla="*/ 98775 w 104074"/>
              <a:gd name="connsiteY3" fmla="*/ 4098 h 83611"/>
              <a:gd name="connsiteX4" fmla="*/ 350 w 104074"/>
              <a:gd name="connsiteY4" fmla="*/ 16798 h 83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074" h="83611">
                <a:moveTo>
                  <a:pt x="350" y="16798"/>
                </a:moveTo>
                <a:cubicBezTo>
                  <a:pt x="-4942" y="19973"/>
                  <a:pt x="51150" y="12035"/>
                  <a:pt x="67025" y="23148"/>
                </a:cubicBezTo>
                <a:cubicBezTo>
                  <a:pt x="82900" y="34261"/>
                  <a:pt x="90308" y="86648"/>
                  <a:pt x="95600" y="83473"/>
                </a:cubicBezTo>
                <a:cubicBezTo>
                  <a:pt x="100892" y="80298"/>
                  <a:pt x="109887" y="17327"/>
                  <a:pt x="98775" y="4098"/>
                </a:cubicBezTo>
                <a:cubicBezTo>
                  <a:pt x="87663" y="-9131"/>
                  <a:pt x="5642" y="13623"/>
                  <a:pt x="350" y="167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599ABE60-1FF6-F793-88ED-99061C61B670}"/>
              </a:ext>
            </a:extLst>
          </p:cNvPr>
          <p:cNvSpPr/>
          <p:nvPr/>
        </p:nvSpPr>
        <p:spPr>
          <a:xfrm>
            <a:off x="2444750" y="5637406"/>
            <a:ext cx="69051" cy="443168"/>
          </a:xfrm>
          <a:custGeom>
            <a:avLst/>
            <a:gdLst>
              <a:gd name="connsiteX0" fmla="*/ 44450 w 69051"/>
              <a:gd name="connsiteY0" fmla="*/ 1394 h 443168"/>
              <a:gd name="connsiteX1" fmla="*/ 25400 w 69051"/>
              <a:gd name="connsiteY1" fmla="*/ 125219 h 443168"/>
              <a:gd name="connsiteX2" fmla="*/ 66675 w 69051"/>
              <a:gd name="connsiteY2" fmla="*/ 436369 h 443168"/>
              <a:gd name="connsiteX3" fmla="*/ 57150 w 69051"/>
              <a:gd name="connsiteY3" fmla="*/ 328419 h 443168"/>
              <a:gd name="connsiteX4" fmla="*/ 0 w 69051"/>
              <a:gd name="connsiteY4" fmla="*/ 195069 h 443168"/>
              <a:gd name="connsiteX5" fmla="*/ 44450 w 69051"/>
              <a:gd name="connsiteY5" fmla="*/ 1394 h 44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051" h="443168">
                <a:moveTo>
                  <a:pt x="44450" y="1394"/>
                </a:moveTo>
                <a:cubicBezTo>
                  <a:pt x="48683" y="-10248"/>
                  <a:pt x="21696" y="52723"/>
                  <a:pt x="25400" y="125219"/>
                </a:cubicBezTo>
                <a:cubicBezTo>
                  <a:pt x="29104" y="197715"/>
                  <a:pt x="61383" y="402502"/>
                  <a:pt x="66675" y="436369"/>
                </a:cubicBezTo>
                <a:cubicBezTo>
                  <a:pt x="71967" y="470236"/>
                  <a:pt x="68263" y="368636"/>
                  <a:pt x="57150" y="328419"/>
                </a:cubicBezTo>
                <a:cubicBezTo>
                  <a:pt x="46038" y="288202"/>
                  <a:pt x="0" y="247986"/>
                  <a:pt x="0" y="195069"/>
                </a:cubicBezTo>
                <a:cubicBezTo>
                  <a:pt x="0" y="142152"/>
                  <a:pt x="40217" y="13036"/>
                  <a:pt x="44450" y="13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AA05799F-CE37-6E14-F179-6F8883089430}"/>
              </a:ext>
            </a:extLst>
          </p:cNvPr>
          <p:cNvSpPr/>
          <p:nvPr/>
        </p:nvSpPr>
        <p:spPr>
          <a:xfrm>
            <a:off x="2650583" y="5867358"/>
            <a:ext cx="150024" cy="470290"/>
          </a:xfrm>
          <a:custGeom>
            <a:avLst/>
            <a:gdLst>
              <a:gd name="connsiteX0" fmla="*/ 95792 w 150024"/>
              <a:gd name="connsiteY0" fmla="*/ 42 h 470290"/>
              <a:gd name="connsiteX1" fmla="*/ 10067 w 150024"/>
              <a:gd name="connsiteY1" fmla="*/ 158792 h 470290"/>
              <a:gd name="connsiteX2" fmla="*/ 16417 w 150024"/>
              <a:gd name="connsiteY2" fmla="*/ 238167 h 470290"/>
              <a:gd name="connsiteX3" fmla="*/ 70392 w 150024"/>
              <a:gd name="connsiteY3" fmla="*/ 323892 h 470290"/>
              <a:gd name="connsiteX4" fmla="*/ 149767 w 150024"/>
              <a:gd name="connsiteY4" fmla="*/ 469942 h 470290"/>
              <a:gd name="connsiteX5" fmla="*/ 92617 w 150024"/>
              <a:gd name="connsiteY5" fmla="*/ 361992 h 470290"/>
              <a:gd name="connsiteX6" fmla="*/ 6892 w 150024"/>
              <a:gd name="connsiteY6" fmla="*/ 276267 h 470290"/>
              <a:gd name="connsiteX7" fmla="*/ 16417 w 150024"/>
              <a:gd name="connsiteY7" fmla="*/ 174667 h 470290"/>
              <a:gd name="connsiteX8" fmla="*/ 95792 w 150024"/>
              <a:gd name="connsiteY8" fmla="*/ 42 h 470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024" h="470290">
                <a:moveTo>
                  <a:pt x="95792" y="42"/>
                </a:moveTo>
                <a:cubicBezTo>
                  <a:pt x="94734" y="-2604"/>
                  <a:pt x="23296" y="119105"/>
                  <a:pt x="10067" y="158792"/>
                </a:cubicBezTo>
                <a:cubicBezTo>
                  <a:pt x="-3162" y="198479"/>
                  <a:pt x="6363" y="210650"/>
                  <a:pt x="16417" y="238167"/>
                </a:cubicBezTo>
                <a:cubicBezTo>
                  <a:pt x="26471" y="265684"/>
                  <a:pt x="48167" y="285263"/>
                  <a:pt x="70392" y="323892"/>
                </a:cubicBezTo>
                <a:cubicBezTo>
                  <a:pt x="92617" y="362521"/>
                  <a:pt x="146063" y="463592"/>
                  <a:pt x="149767" y="469942"/>
                </a:cubicBezTo>
                <a:cubicBezTo>
                  <a:pt x="153471" y="476292"/>
                  <a:pt x="116430" y="394271"/>
                  <a:pt x="92617" y="361992"/>
                </a:cubicBezTo>
                <a:cubicBezTo>
                  <a:pt x="68804" y="329713"/>
                  <a:pt x="19592" y="307488"/>
                  <a:pt x="6892" y="276267"/>
                </a:cubicBezTo>
                <a:cubicBezTo>
                  <a:pt x="-5808" y="245046"/>
                  <a:pt x="13" y="218588"/>
                  <a:pt x="16417" y="174667"/>
                </a:cubicBezTo>
                <a:cubicBezTo>
                  <a:pt x="32821" y="130746"/>
                  <a:pt x="96850" y="2688"/>
                  <a:pt x="95792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DCD3A291-7350-D4CB-C277-917A595917D1}"/>
              </a:ext>
            </a:extLst>
          </p:cNvPr>
          <p:cNvSpPr/>
          <p:nvPr/>
        </p:nvSpPr>
        <p:spPr>
          <a:xfrm>
            <a:off x="2514905" y="6076942"/>
            <a:ext cx="145746" cy="295291"/>
          </a:xfrm>
          <a:custGeom>
            <a:avLst/>
            <a:gdLst>
              <a:gd name="connsiteX0" fmla="*/ 12395 w 145746"/>
              <a:gd name="connsiteY0" fmla="*/ 8 h 295291"/>
              <a:gd name="connsiteX1" fmla="*/ 9220 w 145746"/>
              <a:gd name="connsiteY1" fmla="*/ 152408 h 295291"/>
              <a:gd name="connsiteX2" fmla="*/ 145745 w 145746"/>
              <a:gd name="connsiteY2" fmla="*/ 295283 h 295291"/>
              <a:gd name="connsiteX3" fmla="*/ 12395 w 145746"/>
              <a:gd name="connsiteY3" fmla="*/ 146058 h 295291"/>
              <a:gd name="connsiteX4" fmla="*/ 12395 w 145746"/>
              <a:gd name="connsiteY4" fmla="*/ 8 h 29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746" h="295291">
                <a:moveTo>
                  <a:pt x="12395" y="8"/>
                </a:moveTo>
                <a:cubicBezTo>
                  <a:pt x="11866" y="1066"/>
                  <a:pt x="-13005" y="103196"/>
                  <a:pt x="9220" y="152408"/>
                </a:cubicBezTo>
                <a:cubicBezTo>
                  <a:pt x="31445" y="201620"/>
                  <a:pt x="145216" y="296341"/>
                  <a:pt x="145745" y="295283"/>
                </a:cubicBezTo>
                <a:cubicBezTo>
                  <a:pt x="146274" y="294225"/>
                  <a:pt x="34620" y="189979"/>
                  <a:pt x="12395" y="146058"/>
                </a:cubicBezTo>
                <a:cubicBezTo>
                  <a:pt x="-9830" y="102137"/>
                  <a:pt x="12924" y="-1050"/>
                  <a:pt x="12395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7517C605-022D-815A-9D51-6B6212426CA1}"/>
              </a:ext>
            </a:extLst>
          </p:cNvPr>
          <p:cNvSpPr/>
          <p:nvPr/>
        </p:nvSpPr>
        <p:spPr>
          <a:xfrm>
            <a:off x="2548266" y="6297154"/>
            <a:ext cx="252424" cy="398138"/>
          </a:xfrm>
          <a:custGeom>
            <a:avLst/>
            <a:gdLst>
              <a:gd name="connsiteX0" fmla="*/ 1259 w 252424"/>
              <a:gd name="connsiteY0" fmla="*/ 2046 h 398138"/>
              <a:gd name="connsiteX1" fmla="*/ 61584 w 252424"/>
              <a:gd name="connsiteY1" fmla="*/ 154446 h 398138"/>
              <a:gd name="connsiteX2" fmla="*/ 252084 w 252424"/>
              <a:gd name="connsiteY2" fmla="*/ 395746 h 398138"/>
              <a:gd name="connsiteX3" fmla="*/ 106034 w 252424"/>
              <a:gd name="connsiteY3" fmla="*/ 262396 h 398138"/>
              <a:gd name="connsiteX4" fmla="*/ 1259 w 252424"/>
              <a:gd name="connsiteY4" fmla="*/ 2046 h 39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424" h="398138">
                <a:moveTo>
                  <a:pt x="1259" y="2046"/>
                </a:moveTo>
                <a:cubicBezTo>
                  <a:pt x="-6149" y="-15946"/>
                  <a:pt x="19780" y="88829"/>
                  <a:pt x="61584" y="154446"/>
                </a:cubicBezTo>
                <a:cubicBezTo>
                  <a:pt x="103388" y="220063"/>
                  <a:pt x="244676" y="377754"/>
                  <a:pt x="252084" y="395746"/>
                </a:cubicBezTo>
                <a:cubicBezTo>
                  <a:pt x="259492" y="413738"/>
                  <a:pt x="144134" y="326425"/>
                  <a:pt x="106034" y="262396"/>
                </a:cubicBezTo>
                <a:cubicBezTo>
                  <a:pt x="67934" y="198367"/>
                  <a:pt x="8667" y="20038"/>
                  <a:pt x="1259" y="20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83A12D99-D157-B8A9-4BC5-386A8BC5658A}"/>
              </a:ext>
            </a:extLst>
          </p:cNvPr>
          <p:cNvSpPr/>
          <p:nvPr/>
        </p:nvSpPr>
        <p:spPr>
          <a:xfrm>
            <a:off x="2825747" y="6695644"/>
            <a:ext cx="241708" cy="79834"/>
          </a:xfrm>
          <a:custGeom>
            <a:avLst/>
            <a:gdLst>
              <a:gd name="connsiteX0" fmla="*/ 3 w 241708"/>
              <a:gd name="connsiteY0" fmla="*/ 9956 h 79834"/>
              <a:gd name="connsiteX1" fmla="*/ 101603 w 241708"/>
              <a:gd name="connsiteY1" fmla="*/ 79806 h 79834"/>
              <a:gd name="connsiteX2" fmla="*/ 241303 w 241708"/>
              <a:gd name="connsiteY2" fmla="*/ 431 h 79834"/>
              <a:gd name="connsiteX3" fmla="*/ 142878 w 241708"/>
              <a:gd name="connsiteY3" fmla="*/ 48056 h 79834"/>
              <a:gd name="connsiteX4" fmla="*/ 104778 w 241708"/>
              <a:gd name="connsiteY4" fmla="*/ 48056 h 79834"/>
              <a:gd name="connsiteX5" fmla="*/ 3 w 241708"/>
              <a:gd name="connsiteY5" fmla="*/ 9956 h 79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1708" h="79834">
                <a:moveTo>
                  <a:pt x="3" y="9956"/>
                </a:moveTo>
                <a:cubicBezTo>
                  <a:pt x="-526" y="15248"/>
                  <a:pt x="61386" y="81394"/>
                  <a:pt x="101603" y="79806"/>
                </a:cubicBezTo>
                <a:cubicBezTo>
                  <a:pt x="141820" y="78218"/>
                  <a:pt x="234424" y="5723"/>
                  <a:pt x="241303" y="431"/>
                </a:cubicBezTo>
                <a:cubicBezTo>
                  <a:pt x="248182" y="-4861"/>
                  <a:pt x="165632" y="40119"/>
                  <a:pt x="142878" y="48056"/>
                </a:cubicBezTo>
                <a:cubicBezTo>
                  <a:pt x="120124" y="55994"/>
                  <a:pt x="133353" y="53348"/>
                  <a:pt x="104778" y="48056"/>
                </a:cubicBezTo>
                <a:cubicBezTo>
                  <a:pt x="76203" y="42764"/>
                  <a:pt x="532" y="4664"/>
                  <a:pt x="3" y="99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113B4BD4-6C6C-45D0-BCAF-6E9834C2EA85}"/>
              </a:ext>
            </a:extLst>
          </p:cNvPr>
          <p:cNvSpPr/>
          <p:nvPr/>
        </p:nvSpPr>
        <p:spPr>
          <a:xfrm>
            <a:off x="2904569" y="6546850"/>
            <a:ext cx="186594" cy="213212"/>
          </a:xfrm>
          <a:custGeom>
            <a:avLst/>
            <a:gdLst>
              <a:gd name="connsiteX0" fmla="*/ 556 w 186594"/>
              <a:gd name="connsiteY0" fmla="*/ 0 h 213212"/>
              <a:gd name="connsiteX1" fmla="*/ 41831 w 186594"/>
              <a:gd name="connsiteY1" fmla="*/ 139700 h 213212"/>
              <a:gd name="connsiteX2" fmla="*/ 76756 w 186594"/>
              <a:gd name="connsiteY2" fmla="*/ 165100 h 213212"/>
              <a:gd name="connsiteX3" fmla="*/ 184706 w 186594"/>
              <a:gd name="connsiteY3" fmla="*/ 206375 h 213212"/>
              <a:gd name="connsiteX4" fmla="*/ 140256 w 186594"/>
              <a:gd name="connsiteY4" fmla="*/ 206375 h 213212"/>
              <a:gd name="connsiteX5" fmla="*/ 73581 w 186594"/>
              <a:gd name="connsiteY5" fmla="*/ 139700 h 213212"/>
              <a:gd name="connsiteX6" fmla="*/ 556 w 186594"/>
              <a:gd name="connsiteY6" fmla="*/ 0 h 21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594" h="213212">
                <a:moveTo>
                  <a:pt x="556" y="0"/>
                </a:moveTo>
                <a:cubicBezTo>
                  <a:pt x="-4736" y="0"/>
                  <a:pt x="29131" y="112183"/>
                  <a:pt x="41831" y="139700"/>
                </a:cubicBezTo>
                <a:cubicBezTo>
                  <a:pt x="54531" y="167217"/>
                  <a:pt x="52944" y="153988"/>
                  <a:pt x="76756" y="165100"/>
                </a:cubicBezTo>
                <a:cubicBezTo>
                  <a:pt x="100569" y="176213"/>
                  <a:pt x="174123" y="199496"/>
                  <a:pt x="184706" y="206375"/>
                </a:cubicBezTo>
                <a:cubicBezTo>
                  <a:pt x="195289" y="213254"/>
                  <a:pt x="158777" y="217488"/>
                  <a:pt x="140256" y="206375"/>
                </a:cubicBezTo>
                <a:cubicBezTo>
                  <a:pt x="121735" y="195263"/>
                  <a:pt x="97393" y="168275"/>
                  <a:pt x="73581" y="139700"/>
                </a:cubicBezTo>
                <a:cubicBezTo>
                  <a:pt x="49769" y="111125"/>
                  <a:pt x="5848" y="0"/>
                  <a:pt x="55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DD2D8A72-74CB-BF58-4870-A94269E152C8}"/>
              </a:ext>
            </a:extLst>
          </p:cNvPr>
          <p:cNvSpPr/>
          <p:nvPr/>
        </p:nvSpPr>
        <p:spPr>
          <a:xfrm>
            <a:off x="2865186" y="6526837"/>
            <a:ext cx="246351" cy="261338"/>
          </a:xfrm>
          <a:custGeom>
            <a:avLst/>
            <a:gdLst>
              <a:gd name="connsiteX0" fmla="*/ 1839 w 246351"/>
              <a:gd name="connsiteY0" fmla="*/ 4138 h 261338"/>
              <a:gd name="connsiteX1" fmla="*/ 62164 w 246351"/>
              <a:gd name="connsiteY1" fmla="*/ 178763 h 261338"/>
              <a:gd name="connsiteX2" fmla="*/ 93914 w 246351"/>
              <a:gd name="connsiteY2" fmla="*/ 216863 h 261338"/>
              <a:gd name="connsiteX3" fmla="*/ 246314 w 246351"/>
              <a:gd name="connsiteY3" fmla="*/ 261313 h 261338"/>
              <a:gd name="connsiteX4" fmla="*/ 109789 w 246351"/>
              <a:gd name="connsiteY4" fmla="*/ 210513 h 261338"/>
              <a:gd name="connsiteX5" fmla="*/ 84389 w 246351"/>
              <a:gd name="connsiteY5" fmla="*/ 200988 h 261338"/>
              <a:gd name="connsiteX6" fmla="*/ 20889 w 246351"/>
              <a:gd name="connsiteY6" fmla="*/ 64463 h 261338"/>
              <a:gd name="connsiteX7" fmla="*/ 1839 w 246351"/>
              <a:gd name="connsiteY7" fmla="*/ 4138 h 26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6351" h="261338">
                <a:moveTo>
                  <a:pt x="1839" y="4138"/>
                </a:moveTo>
                <a:cubicBezTo>
                  <a:pt x="8718" y="23188"/>
                  <a:pt x="46818" y="143309"/>
                  <a:pt x="62164" y="178763"/>
                </a:cubicBezTo>
                <a:cubicBezTo>
                  <a:pt x="77510" y="214217"/>
                  <a:pt x="63222" y="203105"/>
                  <a:pt x="93914" y="216863"/>
                </a:cubicBezTo>
                <a:cubicBezTo>
                  <a:pt x="124606" y="230621"/>
                  <a:pt x="243668" y="262371"/>
                  <a:pt x="246314" y="261313"/>
                </a:cubicBezTo>
                <a:cubicBezTo>
                  <a:pt x="248960" y="260255"/>
                  <a:pt x="109789" y="210513"/>
                  <a:pt x="109789" y="210513"/>
                </a:cubicBezTo>
                <a:cubicBezTo>
                  <a:pt x="82802" y="200459"/>
                  <a:pt x="99206" y="225330"/>
                  <a:pt x="84389" y="200988"/>
                </a:cubicBezTo>
                <a:cubicBezTo>
                  <a:pt x="69572" y="176646"/>
                  <a:pt x="33060" y="92509"/>
                  <a:pt x="20889" y="64463"/>
                </a:cubicBezTo>
                <a:cubicBezTo>
                  <a:pt x="8718" y="36417"/>
                  <a:pt x="-5040" y="-14912"/>
                  <a:pt x="1839" y="41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38264069-7D33-3AA4-6C10-7C0E111C15AA}"/>
              </a:ext>
            </a:extLst>
          </p:cNvPr>
          <p:cNvSpPr/>
          <p:nvPr/>
        </p:nvSpPr>
        <p:spPr>
          <a:xfrm>
            <a:off x="2704024" y="6482925"/>
            <a:ext cx="156717" cy="787285"/>
          </a:xfrm>
          <a:custGeom>
            <a:avLst/>
            <a:gdLst>
              <a:gd name="connsiteX0" fmla="*/ 1076 w 156717"/>
              <a:gd name="connsiteY0" fmla="*/ 425 h 787285"/>
              <a:gd name="connsiteX1" fmla="*/ 61401 w 156717"/>
              <a:gd name="connsiteY1" fmla="*/ 67100 h 787285"/>
              <a:gd name="connsiteX2" fmla="*/ 42351 w 156717"/>
              <a:gd name="connsiteY2" fmla="*/ 102025 h 787285"/>
              <a:gd name="connsiteX3" fmla="*/ 112201 w 156717"/>
              <a:gd name="connsiteY3" fmla="*/ 102025 h 787285"/>
              <a:gd name="connsiteX4" fmla="*/ 105851 w 156717"/>
              <a:gd name="connsiteY4" fmla="*/ 184575 h 787285"/>
              <a:gd name="connsiteX5" fmla="*/ 83626 w 156717"/>
              <a:gd name="connsiteY5" fmla="*/ 457625 h 787285"/>
              <a:gd name="connsiteX6" fmla="*/ 83626 w 156717"/>
              <a:gd name="connsiteY6" fmla="*/ 514775 h 787285"/>
              <a:gd name="connsiteX7" fmla="*/ 105851 w 156717"/>
              <a:gd name="connsiteY7" fmla="*/ 600500 h 787285"/>
              <a:gd name="connsiteX8" fmla="*/ 156651 w 156717"/>
              <a:gd name="connsiteY8" fmla="*/ 784650 h 787285"/>
              <a:gd name="connsiteX9" fmla="*/ 115376 w 156717"/>
              <a:gd name="connsiteY9" fmla="*/ 698925 h 787285"/>
              <a:gd name="connsiteX10" fmla="*/ 61401 w 156717"/>
              <a:gd name="connsiteY10" fmla="*/ 556050 h 787285"/>
              <a:gd name="connsiteX11" fmla="*/ 121726 w 156717"/>
              <a:gd name="connsiteY11" fmla="*/ 102025 h 787285"/>
              <a:gd name="connsiteX12" fmla="*/ 1076 w 156717"/>
              <a:gd name="connsiteY12" fmla="*/ 425 h 787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6717" h="787285">
                <a:moveTo>
                  <a:pt x="1076" y="425"/>
                </a:moveTo>
                <a:cubicBezTo>
                  <a:pt x="-8978" y="-5396"/>
                  <a:pt x="54522" y="50167"/>
                  <a:pt x="61401" y="67100"/>
                </a:cubicBezTo>
                <a:cubicBezTo>
                  <a:pt x="68280" y="84033"/>
                  <a:pt x="33884" y="96204"/>
                  <a:pt x="42351" y="102025"/>
                </a:cubicBezTo>
                <a:cubicBezTo>
                  <a:pt x="50818" y="107846"/>
                  <a:pt x="101618" y="88267"/>
                  <a:pt x="112201" y="102025"/>
                </a:cubicBezTo>
                <a:cubicBezTo>
                  <a:pt x="122784" y="115783"/>
                  <a:pt x="110614" y="125308"/>
                  <a:pt x="105851" y="184575"/>
                </a:cubicBezTo>
                <a:cubicBezTo>
                  <a:pt x="101089" y="243842"/>
                  <a:pt x="87330" y="402592"/>
                  <a:pt x="83626" y="457625"/>
                </a:cubicBezTo>
                <a:cubicBezTo>
                  <a:pt x="79922" y="512658"/>
                  <a:pt x="79922" y="490963"/>
                  <a:pt x="83626" y="514775"/>
                </a:cubicBezTo>
                <a:cubicBezTo>
                  <a:pt x="87330" y="538588"/>
                  <a:pt x="93680" y="555521"/>
                  <a:pt x="105851" y="600500"/>
                </a:cubicBezTo>
                <a:cubicBezTo>
                  <a:pt x="118022" y="645479"/>
                  <a:pt x="155064" y="768246"/>
                  <a:pt x="156651" y="784650"/>
                </a:cubicBezTo>
                <a:cubicBezTo>
                  <a:pt x="158238" y="801054"/>
                  <a:pt x="131251" y="737025"/>
                  <a:pt x="115376" y="698925"/>
                </a:cubicBezTo>
                <a:cubicBezTo>
                  <a:pt x="99501" y="660825"/>
                  <a:pt x="60343" y="655533"/>
                  <a:pt x="61401" y="556050"/>
                </a:cubicBezTo>
                <a:cubicBezTo>
                  <a:pt x="62459" y="456567"/>
                  <a:pt x="128076" y="190396"/>
                  <a:pt x="121726" y="102025"/>
                </a:cubicBezTo>
                <a:cubicBezTo>
                  <a:pt x="115376" y="13654"/>
                  <a:pt x="11130" y="6246"/>
                  <a:pt x="1076" y="4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A0F2EFAF-D16A-8A16-5722-89D8FEC69D55}"/>
              </a:ext>
            </a:extLst>
          </p:cNvPr>
          <p:cNvSpPr/>
          <p:nvPr/>
        </p:nvSpPr>
        <p:spPr>
          <a:xfrm>
            <a:off x="2781276" y="6483051"/>
            <a:ext cx="142999" cy="92599"/>
          </a:xfrm>
          <a:custGeom>
            <a:avLst/>
            <a:gdLst>
              <a:gd name="connsiteX0" fmla="*/ 24 w 142999"/>
              <a:gd name="connsiteY0" fmla="*/ 299 h 92599"/>
              <a:gd name="connsiteX1" fmla="*/ 98449 w 142999"/>
              <a:gd name="connsiteY1" fmla="*/ 35224 h 92599"/>
              <a:gd name="connsiteX2" fmla="*/ 142899 w 142999"/>
              <a:gd name="connsiteY2" fmla="*/ 92374 h 92599"/>
              <a:gd name="connsiteX3" fmla="*/ 107974 w 142999"/>
              <a:gd name="connsiteY3" fmla="*/ 54274 h 92599"/>
              <a:gd name="connsiteX4" fmla="*/ 24 w 142999"/>
              <a:gd name="connsiteY4" fmla="*/ 299 h 9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99" h="92599">
                <a:moveTo>
                  <a:pt x="24" y="299"/>
                </a:moveTo>
                <a:cubicBezTo>
                  <a:pt x="-1563" y="-2876"/>
                  <a:pt x="74637" y="19878"/>
                  <a:pt x="98449" y="35224"/>
                </a:cubicBezTo>
                <a:cubicBezTo>
                  <a:pt x="122261" y="50570"/>
                  <a:pt x="141312" y="89199"/>
                  <a:pt x="142899" y="92374"/>
                </a:cubicBezTo>
                <a:cubicBezTo>
                  <a:pt x="144486" y="95549"/>
                  <a:pt x="127024" y="64328"/>
                  <a:pt x="107974" y="54274"/>
                </a:cubicBezTo>
                <a:cubicBezTo>
                  <a:pt x="88924" y="44220"/>
                  <a:pt x="1611" y="3474"/>
                  <a:pt x="24" y="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A2F6D653-8794-08DC-A6AB-B2A71B3AC227}"/>
              </a:ext>
            </a:extLst>
          </p:cNvPr>
          <p:cNvSpPr/>
          <p:nvPr/>
        </p:nvSpPr>
        <p:spPr>
          <a:xfrm>
            <a:off x="2832100" y="6626223"/>
            <a:ext cx="75185" cy="661452"/>
          </a:xfrm>
          <a:custGeom>
            <a:avLst/>
            <a:gdLst>
              <a:gd name="connsiteX0" fmla="*/ 12700 w 75185"/>
              <a:gd name="connsiteY0" fmla="*/ 2 h 661452"/>
              <a:gd name="connsiteX1" fmla="*/ 6350 w 75185"/>
              <a:gd name="connsiteY1" fmla="*/ 161927 h 661452"/>
              <a:gd name="connsiteX2" fmla="*/ 38100 w 75185"/>
              <a:gd name="connsiteY2" fmla="*/ 352427 h 661452"/>
              <a:gd name="connsiteX3" fmla="*/ 69850 w 75185"/>
              <a:gd name="connsiteY3" fmla="*/ 596902 h 661452"/>
              <a:gd name="connsiteX4" fmla="*/ 73025 w 75185"/>
              <a:gd name="connsiteY4" fmla="*/ 660402 h 661452"/>
              <a:gd name="connsiteX5" fmla="*/ 47625 w 75185"/>
              <a:gd name="connsiteY5" fmla="*/ 561977 h 661452"/>
              <a:gd name="connsiteX6" fmla="*/ 19050 w 75185"/>
              <a:gd name="connsiteY6" fmla="*/ 339727 h 661452"/>
              <a:gd name="connsiteX7" fmla="*/ 0 w 75185"/>
              <a:gd name="connsiteY7" fmla="*/ 158752 h 661452"/>
              <a:gd name="connsiteX8" fmla="*/ 12700 w 75185"/>
              <a:gd name="connsiteY8" fmla="*/ 2 h 661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185" h="661452">
                <a:moveTo>
                  <a:pt x="12700" y="2"/>
                </a:moveTo>
                <a:cubicBezTo>
                  <a:pt x="13758" y="531"/>
                  <a:pt x="2117" y="103190"/>
                  <a:pt x="6350" y="161927"/>
                </a:cubicBezTo>
                <a:cubicBezTo>
                  <a:pt x="10583" y="220664"/>
                  <a:pt x="27517" y="279931"/>
                  <a:pt x="38100" y="352427"/>
                </a:cubicBezTo>
                <a:cubicBezTo>
                  <a:pt x="48683" y="424923"/>
                  <a:pt x="64029" y="545573"/>
                  <a:pt x="69850" y="596902"/>
                </a:cubicBezTo>
                <a:cubicBezTo>
                  <a:pt x="75671" y="648231"/>
                  <a:pt x="76729" y="666223"/>
                  <a:pt x="73025" y="660402"/>
                </a:cubicBezTo>
                <a:cubicBezTo>
                  <a:pt x="69321" y="654581"/>
                  <a:pt x="56621" y="615423"/>
                  <a:pt x="47625" y="561977"/>
                </a:cubicBezTo>
                <a:cubicBezTo>
                  <a:pt x="38629" y="508531"/>
                  <a:pt x="26987" y="406931"/>
                  <a:pt x="19050" y="339727"/>
                </a:cubicBezTo>
                <a:cubicBezTo>
                  <a:pt x="11113" y="272523"/>
                  <a:pt x="0" y="216431"/>
                  <a:pt x="0" y="158752"/>
                </a:cubicBezTo>
                <a:cubicBezTo>
                  <a:pt x="0" y="101073"/>
                  <a:pt x="11642" y="-527"/>
                  <a:pt x="12700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5C7F6FB9-D865-644B-92C2-0798F8B79753}"/>
              </a:ext>
            </a:extLst>
          </p:cNvPr>
          <p:cNvSpPr/>
          <p:nvPr/>
        </p:nvSpPr>
        <p:spPr>
          <a:xfrm>
            <a:off x="2805732" y="6772262"/>
            <a:ext cx="39976" cy="311189"/>
          </a:xfrm>
          <a:custGeom>
            <a:avLst/>
            <a:gdLst>
              <a:gd name="connsiteX0" fmla="*/ 7318 w 39976"/>
              <a:gd name="connsiteY0" fmla="*/ 13 h 311189"/>
              <a:gd name="connsiteX1" fmla="*/ 26368 w 39976"/>
              <a:gd name="connsiteY1" fmla="*/ 184163 h 311189"/>
              <a:gd name="connsiteX2" fmla="*/ 39068 w 39976"/>
              <a:gd name="connsiteY2" fmla="*/ 311163 h 311189"/>
              <a:gd name="connsiteX3" fmla="*/ 968 w 39976"/>
              <a:gd name="connsiteY3" fmla="*/ 193688 h 311189"/>
              <a:gd name="connsiteX4" fmla="*/ 7318 w 39976"/>
              <a:gd name="connsiteY4" fmla="*/ 13 h 311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76" h="311189">
                <a:moveTo>
                  <a:pt x="7318" y="13"/>
                </a:moveTo>
                <a:cubicBezTo>
                  <a:pt x="11551" y="-1574"/>
                  <a:pt x="21076" y="132305"/>
                  <a:pt x="26368" y="184163"/>
                </a:cubicBezTo>
                <a:cubicBezTo>
                  <a:pt x="31660" y="236021"/>
                  <a:pt x="43301" y="309576"/>
                  <a:pt x="39068" y="311163"/>
                </a:cubicBezTo>
                <a:cubicBezTo>
                  <a:pt x="34835" y="312750"/>
                  <a:pt x="4143" y="242900"/>
                  <a:pt x="968" y="193688"/>
                </a:cubicBezTo>
                <a:cubicBezTo>
                  <a:pt x="-2207" y="144476"/>
                  <a:pt x="3085" y="1600"/>
                  <a:pt x="7318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8742C5C8-58D8-722C-550D-0E357D3BA380}"/>
              </a:ext>
            </a:extLst>
          </p:cNvPr>
          <p:cNvSpPr/>
          <p:nvPr/>
        </p:nvSpPr>
        <p:spPr>
          <a:xfrm>
            <a:off x="2844800" y="6546697"/>
            <a:ext cx="136830" cy="816855"/>
          </a:xfrm>
          <a:custGeom>
            <a:avLst/>
            <a:gdLst>
              <a:gd name="connsiteX0" fmla="*/ 0 w 136830"/>
              <a:gd name="connsiteY0" fmla="*/ 153 h 816855"/>
              <a:gd name="connsiteX1" fmla="*/ 57150 w 136830"/>
              <a:gd name="connsiteY1" fmla="*/ 250978 h 816855"/>
              <a:gd name="connsiteX2" fmla="*/ 123825 w 136830"/>
              <a:gd name="connsiteY2" fmla="*/ 571653 h 816855"/>
              <a:gd name="connsiteX3" fmla="*/ 136525 w 136830"/>
              <a:gd name="connsiteY3" fmla="*/ 809778 h 816855"/>
              <a:gd name="connsiteX4" fmla="*/ 130175 w 136830"/>
              <a:gd name="connsiteY4" fmla="*/ 736753 h 816855"/>
              <a:gd name="connsiteX5" fmla="*/ 101600 w 136830"/>
              <a:gd name="connsiteY5" fmla="*/ 558953 h 816855"/>
              <a:gd name="connsiteX6" fmla="*/ 57150 w 136830"/>
              <a:gd name="connsiteY6" fmla="*/ 285903 h 816855"/>
              <a:gd name="connsiteX7" fmla="*/ 0 w 136830"/>
              <a:gd name="connsiteY7" fmla="*/ 153 h 816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830" h="816855">
                <a:moveTo>
                  <a:pt x="0" y="153"/>
                </a:moveTo>
                <a:cubicBezTo>
                  <a:pt x="0" y="-5668"/>
                  <a:pt x="36513" y="155728"/>
                  <a:pt x="57150" y="250978"/>
                </a:cubicBezTo>
                <a:cubicBezTo>
                  <a:pt x="77788" y="346228"/>
                  <a:pt x="110596" y="478520"/>
                  <a:pt x="123825" y="571653"/>
                </a:cubicBezTo>
                <a:cubicBezTo>
                  <a:pt x="137054" y="664786"/>
                  <a:pt x="135467" y="782261"/>
                  <a:pt x="136525" y="809778"/>
                </a:cubicBezTo>
                <a:cubicBezTo>
                  <a:pt x="137583" y="837295"/>
                  <a:pt x="135996" y="778557"/>
                  <a:pt x="130175" y="736753"/>
                </a:cubicBezTo>
                <a:cubicBezTo>
                  <a:pt x="124354" y="694949"/>
                  <a:pt x="113771" y="634095"/>
                  <a:pt x="101600" y="558953"/>
                </a:cubicBezTo>
                <a:cubicBezTo>
                  <a:pt x="89429" y="483811"/>
                  <a:pt x="72496" y="373216"/>
                  <a:pt x="57150" y="285903"/>
                </a:cubicBezTo>
                <a:cubicBezTo>
                  <a:pt x="41804" y="198591"/>
                  <a:pt x="0" y="5974"/>
                  <a:pt x="0" y="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1B9DAC08-66ED-C193-F9AD-35D43151C4D9}"/>
              </a:ext>
            </a:extLst>
          </p:cNvPr>
          <p:cNvSpPr/>
          <p:nvPr/>
        </p:nvSpPr>
        <p:spPr>
          <a:xfrm>
            <a:off x="2840802" y="6593252"/>
            <a:ext cx="118430" cy="708307"/>
          </a:xfrm>
          <a:custGeom>
            <a:avLst/>
            <a:gdLst>
              <a:gd name="connsiteX0" fmla="*/ 823 w 118430"/>
              <a:gd name="connsiteY0" fmla="*/ 4398 h 708307"/>
              <a:gd name="connsiteX1" fmla="*/ 70673 w 118430"/>
              <a:gd name="connsiteY1" fmla="*/ 388573 h 708307"/>
              <a:gd name="connsiteX2" fmla="*/ 96073 w 118430"/>
              <a:gd name="connsiteY2" fmla="*/ 521923 h 708307"/>
              <a:gd name="connsiteX3" fmla="*/ 105598 w 118430"/>
              <a:gd name="connsiteY3" fmla="*/ 702898 h 708307"/>
              <a:gd name="connsiteX4" fmla="*/ 64323 w 118430"/>
              <a:gd name="connsiteY4" fmla="*/ 633048 h 708307"/>
              <a:gd name="connsiteX5" fmla="*/ 118298 w 118430"/>
              <a:gd name="connsiteY5" fmla="*/ 693373 h 708307"/>
              <a:gd name="connsiteX6" fmla="*/ 45273 w 118430"/>
              <a:gd name="connsiteY6" fmla="*/ 299673 h 708307"/>
              <a:gd name="connsiteX7" fmla="*/ 32573 w 118430"/>
              <a:gd name="connsiteY7" fmla="*/ 185373 h 708307"/>
              <a:gd name="connsiteX8" fmla="*/ 823 w 118430"/>
              <a:gd name="connsiteY8" fmla="*/ 4398 h 708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430" h="708307">
                <a:moveTo>
                  <a:pt x="823" y="4398"/>
                </a:moveTo>
                <a:cubicBezTo>
                  <a:pt x="7173" y="38265"/>
                  <a:pt x="54798" y="302319"/>
                  <a:pt x="70673" y="388573"/>
                </a:cubicBezTo>
                <a:cubicBezTo>
                  <a:pt x="86548" y="474827"/>
                  <a:pt x="90252" y="469536"/>
                  <a:pt x="96073" y="521923"/>
                </a:cubicBezTo>
                <a:cubicBezTo>
                  <a:pt x="101894" y="574310"/>
                  <a:pt x="110890" y="684377"/>
                  <a:pt x="105598" y="702898"/>
                </a:cubicBezTo>
                <a:cubicBezTo>
                  <a:pt x="100306" y="721419"/>
                  <a:pt x="62206" y="634636"/>
                  <a:pt x="64323" y="633048"/>
                </a:cubicBezTo>
                <a:cubicBezTo>
                  <a:pt x="66440" y="631460"/>
                  <a:pt x="121473" y="748935"/>
                  <a:pt x="118298" y="693373"/>
                </a:cubicBezTo>
                <a:cubicBezTo>
                  <a:pt x="115123" y="637811"/>
                  <a:pt x="59560" y="384340"/>
                  <a:pt x="45273" y="299673"/>
                </a:cubicBezTo>
                <a:cubicBezTo>
                  <a:pt x="30986" y="215006"/>
                  <a:pt x="38394" y="228765"/>
                  <a:pt x="32573" y="185373"/>
                </a:cubicBezTo>
                <a:cubicBezTo>
                  <a:pt x="26752" y="141981"/>
                  <a:pt x="-5527" y="-29469"/>
                  <a:pt x="823" y="43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BFE535D2-06E1-4729-5379-FEA481FE5F90}"/>
              </a:ext>
            </a:extLst>
          </p:cNvPr>
          <p:cNvSpPr/>
          <p:nvPr/>
        </p:nvSpPr>
        <p:spPr>
          <a:xfrm>
            <a:off x="2886042" y="7213521"/>
            <a:ext cx="86452" cy="155759"/>
          </a:xfrm>
          <a:custGeom>
            <a:avLst/>
            <a:gdLst>
              <a:gd name="connsiteX0" fmla="*/ 33 w 86452"/>
              <a:gd name="connsiteY0" fmla="*/ 79 h 155759"/>
              <a:gd name="connsiteX1" fmla="*/ 73058 w 86452"/>
              <a:gd name="connsiteY1" fmla="*/ 133429 h 155759"/>
              <a:gd name="connsiteX2" fmla="*/ 85758 w 86452"/>
              <a:gd name="connsiteY2" fmla="*/ 60404 h 155759"/>
              <a:gd name="connsiteX3" fmla="*/ 63533 w 86452"/>
              <a:gd name="connsiteY3" fmla="*/ 155654 h 155759"/>
              <a:gd name="connsiteX4" fmla="*/ 33 w 86452"/>
              <a:gd name="connsiteY4" fmla="*/ 79 h 15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52" h="155759">
                <a:moveTo>
                  <a:pt x="33" y="79"/>
                </a:moveTo>
                <a:cubicBezTo>
                  <a:pt x="1620" y="-3625"/>
                  <a:pt x="58771" y="123375"/>
                  <a:pt x="73058" y="133429"/>
                </a:cubicBezTo>
                <a:cubicBezTo>
                  <a:pt x="87345" y="143483"/>
                  <a:pt x="87345" y="56700"/>
                  <a:pt x="85758" y="60404"/>
                </a:cubicBezTo>
                <a:cubicBezTo>
                  <a:pt x="84171" y="64108"/>
                  <a:pt x="73587" y="159358"/>
                  <a:pt x="63533" y="155654"/>
                </a:cubicBezTo>
                <a:cubicBezTo>
                  <a:pt x="53479" y="151950"/>
                  <a:pt x="-1554" y="3783"/>
                  <a:pt x="33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3B8364BC-DA44-0449-B332-986C373A1F0F}"/>
              </a:ext>
            </a:extLst>
          </p:cNvPr>
          <p:cNvSpPr/>
          <p:nvPr/>
        </p:nvSpPr>
        <p:spPr>
          <a:xfrm>
            <a:off x="2590269" y="6243316"/>
            <a:ext cx="140985" cy="148848"/>
          </a:xfrm>
          <a:custGeom>
            <a:avLst/>
            <a:gdLst>
              <a:gd name="connsiteX0" fmla="*/ 140231 w 140985"/>
              <a:gd name="connsiteY0" fmla="*/ 1909 h 148848"/>
              <a:gd name="connsiteX1" fmla="*/ 57681 w 140985"/>
              <a:gd name="connsiteY1" fmla="*/ 11434 h 148848"/>
              <a:gd name="connsiteX2" fmla="*/ 35456 w 140985"/>
              <a:gd name="connsiteY2" fmla="*/ 68584 h 148848"/>
              <a:gd name="connsiteX3" fmla="*/ 54506 w 140985"/>
              <a:gd name="connsiteY3" fmla="*/ 147959 h 148848"/>
              <a:gd name="connsiteX4" fmla="*/ 38631 w 140985"/>
              <a:gd name="connsiteY4" fmla="*/ 106684 h 148848"/>
              <a:gd name="connsiteX5" fmla="*/ 3706 w 140985"/>
              <a:gd name="connsiteY5" fmla="*/ 36834 h 148848"/>
              <a:gd name="connsiteX6" fmla="*/ 140231 w 140985"/>
              <a:gd name="connsiteY6" fmla="*/ 1909 h 148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985" h="148848">
                <a:moveTo>
                  <a:pt x="140231" y="1909"/>
                </a:moveTo>
                <a:cubicBezTo>
                  <a:pt x="149227" y="-2324"/>
                  <a:pt x="75143" y="322"/>
                  <a:pt x="57681" y="11434"/>
                </a:cubicBezTo>
                <a:cubicBezTo>
                  <a:pt x="40219" y="22546"/>
                  <a:pt x="35985" y="45830"/>
                  <a:pt x="35456" y="68584"/>
                </a:cubicBezTo>
                <a:cubicBezTo>
                  <a:pt x="34927" y="91338"/>
                  <a:pt x="53977" y="141609"/>
                  <a:pt x="54506" y="147959"/>
                </a:cubicBezTo>
                <a:cubicBezTo>
                  <a:pt x="55035" y="154309"/>
                  <a:pt x="47098" y="125205"/>
                  <a:pt x="38631" y="106684"/>
                </a:cubicBezTo>
                <a:cubicBezTo>
                  <a:pt x="30164" y="88163"/>
                  <a:pt x="-12698" y="54297"/>
                  <a:pt x="3706" y="36834"/>
                </a:cubicBezTo>
                <a:cubicBezTo>
                  <a:pt x="20110" y="19372"/>
                  <a:pt x="131235" y="6142"/>
                  <a:pt x="140231" y="19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1716496D-1DD3-0EA1-11C5-785593BA131C}"/>
              </a:ext>
            </a:extLst>
          </p:cNvPr>
          <p:cNvSpPr/>
          <p:nvPr/>
        </p:nvSpPr>
        <p:spPr>
          <a:xfrm>
            <a:off x="2638359" y="6292549"/>
            <a:ext cx="143702" cy="206362"/>
          </a:xfrm>
          <a:custGeom>
            <a:avLst/>
            <a:gdLst>
              <a:gd name="connsiteX0" fmla="*/ 25466 w 143702"/>
              <a:gd name="connsiteY0" fmla="*/ 301 h 206362"/>
              <a:gd name="connsiteX1" fmla="*/ 12766 w 143702"/>
              <a:gd name="connsiteY1" fmla="*/ 108251 h 206362"/>
              <a:gd name="connsiteX2" fmla="*/ 139766 w 143702"/>
              <a:gd name="connsiteY2" fmla="*/ 203501 h 206362"/>
              <a:gd name="connsiteX3" fmla="*/ 101666 w 143702"/>
              <a:gd name="connsiteY3" fmla="*/ 178101 h 206362"/>
              <a:gd name="connsiteX4" fmla="*/ 3241 w 143702"/>
              <a:gd name="connsiteY4" fmla="*/ 143176 h 206362"/>
              <a:gd name="connsiteX5" fmla="*/ 25466 w 143702"/>
              <a:gd name="connsiteY5" fmla="*/ 301 h 206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702" h="206362">
                <a:moveTo>
                  <a:pt x="25466" y="301"/>
                </a:moveTo>
                <a:cubicBezTo>
                  <a:pt x="27054" y="-5520"/>
                  <a:pt x="-6284" y="74384"/>
                  <a:pt x="12766" y="108251"/>
                </a:cubicBezTo>
                <a:cubicBezTo>
                  <a:pt x="31816" y="142118"/>
                  <a:pt x="124950" y="191859"/>
                  <a:pt x="139766" y="203501"/>
                </a:cubicBezTo>
                <a:cubicBezTo>
                  <a:pt x="154582" y="215143"/>
                  <a:pt x="124420" y="188155"/>
                  <a:pt x="101666" y="178101"/>
                </a:cubicBezTo>
                <a:cubicBezTo>
                  <a:pt x="78912" y="168047"/>
                  <a:pt x="16999" y="169105"/>
                  <a:pt x="3241" y="143176"/>
                </a:cubicBezTo>
                <a:cubicBezTo>
                  <a:pt x="-10517" y="117247"/>
                  <a:pt x="23878" y="6122"/>
                  <a:pt x="25466" y="3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92940956-A72D-3733-112C-9F4649E675C5}"/>
              </a:ext>
            </a:extLst>
          </p:cNvPr>
          <p:cNvSpPr/>
          <p:nvPr/>
        </p:nvSpPr>
        <p:spPr>
          <a:xfrm>
            <a:off x="2717620" y="6232813"/>
            <a:ext cx="82770" cy="154278"/>
          </a:xfrm>
          <a:custGeom>
            <a:avLst/>
            <a:gdLst>
              <a:gd name="connsiteX0" fmla="*/ 180 w 82770"/>
              <a:gd name="connsiteY0" fmla="*/ 79087 h 154278"/>
              <a:gd name="connsiteX1" fmla="*/ 60505 w 82770"/>
              <a:gd name="connsiteY1" fmla="*/ 139412 h 154278"/>
              <a:gd name="connsiteX2" fmla="*/ 57330 w 82770"/>
              <a:gd name="connsiteY2" fmla="*/ 60037 h 154278"/>
              <a:gd name="connsiteX3" fmla="*/ 12880 w 82770"/>
              <a:gd name="connsiteY3" fmla="*/ 2887 h 154278"/>
              <a:gd name="connsiteX4" fmla="*/ 82730 w 82770"/>
              <a:gd name="connsiteY4" fmla="*/ 152112 h 154278"/>
              <a:gd name="connsiteX5" fmla="*/ 180 w 82770"/>
              <a:gd name="connsiteY5" fmla="*/ 79087 h 154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770" h="154278">
                <a:moveTo>
                  <a:pt x="180" y="79087"/>
                </a:moveTo>
                <a:cubicBezTo>
                  <a:pt x="-3524" y="76970"/>
                  <a:pt x="50980" y="142587"/>
                  <a:pt x="60505" y="139412"/>
                </a:cubicBezTo>
                <a:cubicBezTo>
                  <a:pt x="70030" y="136237"/>
                  <a:pt x="65268" y="82791"/>
                  <a:pt x="57330" y="60037"/>
                </a:cubicBezTo>
                <a:cubicBezTo>
                  <a:pt x="49393" y="37283"/>
                  <a:pt x="8647" y="-12459"/>
                  <a:pt x="12880" y="2887"/>
                </a:cubicBezTo>
                <a:cubicBezTo>
                  <a:pt x="17113" y="18233"/>
                  <a:pt x="80613" y="135179"/>
                  <a:pt x="82730" y="152112"/>
                </a:cubicBezTo>
                <a:cubicBezTo>
                  <a:pt x="84847" y="169045"/>
                  <a:pt x="3884" y="81204"/>
                  <a:pt x="180" y="790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7EC46EAF-3D86-0C62-0A00-4C62CEB6ABBA}"/>
              </a:ext>
            </a:extLst>
          </p:cNvPr>
          <p:cNvSpPr/>
          <p:nvPr/>
        </p:nvSpPr>
        <p:spPr>
          <a:xfrm>
            <a:off x="2822349" y="6384920"/>
            <a:ext cx="216132" cy="210244"/>
          </a:xfrm>
          <a:custGeom>
            <a:avLst/>
            <a:gdLst>
              <a:gd name="connsiteX0" fmla="*/ 226 w 216132"/>
              <a:gd name="connsiteY0" fmla="*/ 5 h 210244"/>
              <a:gd name="connsiteX1" fmla="*/ 130401 w 216132"/>
              <a:gd name="connsiteY1" fmla="*/ 53980 h 210244"/>
              <a:gd name="connsiteX2" fmla="*/ 168501 w 216132"/>
              <a:gd name="connsiteY2" fmla="*/ 111130 h 210244"/>
              <a:gd name="connsiteX3" fmla="*/ 216126 w 216132"/>
              <a:gd name="connsiteY3" fmla="*/ 209555 h 210244"/>
              <a:gd name="connsiteX4" fmla="*/ 165326 w 216132"/>
              <a:gd name="connsiteY4" fmla="*/ 57155 h 210244"/>
              <a:gd name="connsiteX5" fmla="*/ 226 w 216132"/>
              <a:gd name="connsiteY5" fmla="*/ 5 h 2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132" h="210244">
                <a:moveTo>
                  <a:pt x="226" y="5"/>
                </a:moveTo>
                <a:cubicBezTo>
                  <a:pt x="-5595" y="-524"/>
                  <a:pt x="102355" y="35459"/>
                  <a:pt x="130401" y="53980"/>
                </a:cubicBezTo>
                <a:cubicBezTo>
                  <a:pt x="158447" y="72501"/>
                  <a:pt x="154214" y="85201"/>
                  <a:pt x="168501" y="111130"/>
                </a:cubicBezTo>
                <a:cubicBezTo>
                  <a:pt x="182788" y="137059"/>
                  <a:pt x="216655" y="218551"/>
                  <a:pt x="216126" y="209555"/>
                </a:cubicBezTo>
                <a:cubicBezTo>
                  <a:pt x="215597" y="200559"/>
                  <a:pt x="200251" y="88905"/>
                  <a:pt x="165326" y="57155"/>
                </a:cubicBezTo>
                <a:cubicBezTo>
                  <a:pt x="130401" y="25405"/>
                  <a:pt x="6047" y="534"/>
                  <a:pt x="226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525F03E2-49E0-E99D-96E6-CF817E0218FA}"/>
              </a:ext>
            </a:extLst>
          </p:cNvPr>
          <p:cNvSpPr/>
          <p:nvPr/>
        </p:nvSpPr>
        <p:spPr>
          <a:xfrm>
            <a:off x="2508059" y="5845110"/>
            <a:ext cx="95578" cy="228698"/>
          </a:xfrm>
          <a:custGeom>
            <a:avLst/>
            <a:gdLst>
              <a:gd name="connsiteX0" fmla="*/ 191 w 95578"/>
              <a:gd name="connsiteY0" fmla="*/ 65 h 228698"/>
              <a:gd name="connsiteX1" fmla="*/ 70041 w 95578"/>
              <a:gd name="connsiteY1" fmla="*/ 95315 h 228698"/>
              <a:gd name="connsiteX2" fmla="*/ 41466 w 95578"/>
              <a:gd name="connsiteY2" fmla="*/ 228665 h 228698"/>
              <a:gd name="connsiteX3" fmla="*/ 95441 w 95578"/>
              <a:gd name="connsiteY3" fmla="*/ 82615 h 228698"/>
              <a:gd name="connsiteX4" fmla="*/ 191 w 95578"/>
              <a:gd name="connsiteY4" fmla="*/ 65 h 22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578" h="228698">
                <a:moveTo>
                  <a:pt x="191" y="65"/>
                </a:moveTo>
                <a:cubicBezTo>
                  <a:pt x="-4042" y="2182"/>
                  <a:pt x="63162" y="57215"/>
                  <a:pt x="70041" y="95315"/>
                </a:cubicBezTo>
                <a:cubicBezTo>
                  <a:pt x="76920" y="133415"/>
                  <a:pt x="37233" y="230782"/>
                  <a:pt x="41466" y="228665"/>
                </a:cubicBezTo>
                <a:cubicBezTo>
                  <a:pt x="45699" y="226548"/>
                  <a:pt x="98616" y="117540"/>
                  <a:pt x="95441" y="82615"/>
                </a:cubicBezTo>
                <a:cubicBezTo>
                  <a:pt x="92266" y="47690"/>
                  <a:pt x="4424" y="-2052"/>
                  <a:pt x="191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026B4267-D7DF-DCF0-B099-4C32EBA1D447}"/>
              </a:ext>
            </a:extLst>
          </p:cNvPr>
          <p:cNvSpPr/>
          <p:nvPr/>
        </p:nvSpPr>
        <p:spPr>
          <a:xfrm>
            <a:off x="5844283" y="5408662"/>
            <a:ext cx="104780" cy="394760"/>
          </a:xfrm>
          <a:custGeom>
            <a:avLst/>
            <a:gdLst>
              <a:gd name="connsiteX0" fmla="*/ 113 w 104780"/>
              <a:gd name="connsiteY0" fmla="*/ 100 h 394760"/>
              <a:gd name="connsiteX1" fmla="*/ 82064 w 104780"/>
              <a:gd name="connsiteY1" fmla="*/ 155376 h 394760"/>
              <a:gd name="connsiteX2" fmla="*/ 17366 w 104780"/>
              <a:gd name="connsiteY2" fmla="*/ 392602 h 394760"/>
              <a:gd name="connsiteX3" fmla="*/ 73438 w 104780"/>
              <a:gd name="connsiteY3" fmla="*/ 267519 h 394760"/>
              <a:gd name="connsiteX4" fmla="*/ 103630 w 104780"/>
              <a:gd name="connsiteY4" fmla="*/ 176942 h 394760"/>
              <a:gd name="connsiteX5" fmla="*/ 113 w 104780"/>
              <a:gd name="connsiteY5" fmla="*/ 100 h 39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780" h="394760">
                <a:moveTo>
                  <a:pt x="113" y="100"/>
                </a:moveTo>
                <a:cubicBezTo>
                  <a:pt x="-3481" y="-3494"/>
                  <a:pt x="79189" y="89959"/>
                  <a:pt x="82064" y="155376"/>
                </a:cubicBezTo>
                <a:cubicBezTo>
                  <a:pt x="84939" y="220793"/>
                  <a:pt x="18804" y="373911"/>
                  <a:pt x="17366" y="392602"/>
                </a:cubicBezTo>
                <a:cubicBezTo>
                  <a:pt x="15928" y="411293"/>
                  <a:pt x="59061" y="303462"/>
                  <a:pt x="73438" y="267519"/>
                </a:cubicBezTo>
                <a:cubicBezTo>
                  <a:pt x="87815" y="231576"/>
                  <a:pt x="110100" y="217198"/>
                  <a:pt x="103630" y="176942"/>
                </a:cubicBezTo>
                <a:cubicBezTo>
                  <a:pt x="97160" y="136686"/>
                  <a:pt x="3707" y="3694"/>
                  <a:pt x="113" y="10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CF64BD7B-5A90-A83F-ADE0-15D207EBD0CC}"/>
              </a:ext>
            </a:extLst>
          </p:cNvPr>
          <p:cNvSpPr/>
          <p:nvPr/>
        </p:nvSpPr>
        <p:spPr>
          <a:xfrm>
            <a:off x="6249805" y="5417160"/>
            <a:ext cx="160683" cy="1164464"/>
          </a:xfrm>
          <a:custGeom>
            <a:avLst/>
            <a:gdLst>
              <a:gd name="connsiteX0" fmla="*/ 147820 w 160683"/>
              <a:gd name="connsiteY0" fmla="*/ 8915 h 1164464"/>
              <a:gd name="connsiteX1" fmla="*/ 147820 w 160683"/>
              <a:gd name="connsiteY1" fmla="*/ 142265 h 1164464"/>
              <a:gd name="connsiteX2" fmla="*/ 150995 w 160683"/>
              <a:gd name="connsiteY2" fmla="*/ 291490 h 1164464"/>
              <a:gd name="connsiteX3" fmla="*/ 8120 w 160683"/>
              <a:gd name="connsiteY3" fmla="*/ 1126515 h 1164464"/>
              <a:gd name="connsiteX4" fmla="*/ 27170 w 160683"/>
              <a:gd name="connsiteY4" fmla="*/ 989990 h 1164464"/>
              <a:gd name="connsiteX5" fmla="*/ 106545 w 160683"/>
              <a:gd name="connsiteY5" fmla="*/ 701065 h 1164464"/>
              <a:gd name="connsiteX6" fmla="*/ 150995 w 160683"/>
              <a:gd name="connsiteY6" fmla="*/ 405790 h 1164464"/>
              <a:gd name="connsiteX7" fmla="*/ 147820 w 160683"/>
              <a:gd name="connsiteY7" fmla="*/ 8915 h 1164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683" h="1164464">
                <a:moveTo>
                  <a:pt x="147820" y="8915"/>
                </a:moveTo>
                <a:cubicBezTo>
                  <a:pt x="147291" y="-35006"/>
                  <a:pt x="147291" y="95169"/>
                  <a:pt x="147820" y="142265"/>
                </a:cubicBezTo>
                <a:cubicBezTo>
                  <a:pt x="148349" y="189361"/>
                  <a:pt x="174278" y="127448"/>
                  <a:pt x="150995" y="291490"/>
                </a:cubicBezTo>
                <a:cubicBezTo>
                  <a:pt x="127712" y="455532"/>
                  <a:pt x="28757" y="1010098"/>
                  <a:pt x="8120" y="1126515"/>
                </a:cubicBezTo>
                <a:cubicBezTo>
                  <a:pt x="-12517" y="1242932"/>
                  <a:pt x="10766" y="1060898"/>
                  <a:pt x="27170" y="989990"/>
                </a:cubicBezTo>
                <a:cubicBezTo>
                  <a:pt x="43574" y="919082"/>
                  <a:pt x="85908" y="798431"/>
                  <a:pt x="106545" y="701065"/>
                </a:cubicBezTo>
                <a:cubicBezTo>
                  <a:pt x="127182" y="603699"/>
                  <a:pt x="142528" y="517973"/>
                  <a:pt x="150995" y="405790"/>
                </a:cubicBezTo>
                <a:cubicBezTo>
                  <a:pt x="159462" y="293607"/>
                  <a:pt x="148349" y="52836"/>
                  <a:pt x="147820" y="89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0ECB96EB-B051-245B-612A-AFCC58E64EAD}"/>
              </a:ext>
            </a:extLst>
          </p:cNvPr>
          <p:cNvSpPr/>
          <p:nvPr/>
        </p:nvSpPr>
        <p:spPr>
          <a:xfrm>
            <a:off x="6711712" y="5036911"/>
            <a:ext cx="282085" cy="863977"/>
          </a:xfrm>
          <a:custGeom>
            <a:avLst/>
            <a:gdLst>
              <a:gd name="connsiteX0" fmla="*/ 238 w 282085"/>
              <a:gd name="connsiteY0" fmla="*/ 1814 h 863977"/>
              <a:gd name="connsiteX1" fmla="*/ 139938 w 282085"/>
              <a:gd name="connsiteY1" fmla="*/ 11339 h 863977"/>
              <a:gd name="connsiteX2" fmla="*/ 206613 w 282085"/>
              <a:gd name="connsiteY2" fmla="*/ 65314 h 863977"/>
              <a:gd name="connsiteX3" fmla="*/ 247888 w 282085"/>
              <a:gd name="connsiteY3" fmla="*/ 138339 h 863977"/>
              <a:gd name="connsiteX4" fmla="*/ 273288 w 282085"/>
              <a:gd name="connsiteY4" fmla="*/ 201839 h 863977"/>
              <a:gd name="connsiteX5" fmla="*/ 279638 w 282085"/>
              <a:gd name="connsiteY5" fmla="*/ 265339 h 863977"/>
              <a:gd name="connsiteX6" fmla="*/ 235188 w 282085"/>
              <a:gd name="connsiteY6" fmla="*/ 430439 h 863977"/>
              <a:gd name="connsiteX7" fmla="*/ 193913 w 282085"/>
              <a:gd name="connsiteY7" fmla="*/ 566964 h 863977"/>
              <a:gd name="connsiteX8" fmla="*/ 111363 w 282085"/>
              <a:gd name="connsiteY8" fmla="*/ 646339 h 863977"/>
              <a:gd name="connsiteX9" fmla="*/ 38338 w 282085"/>
              <a:gd name="connsiteY9" fmla="*/ 862239 h 863977"/>
              <a:gd name="connsiteX10" fmla="*/ 54213 w 282085"/>
              <a:gd name="connsiteY10" fmla="*/ 738414 h 863977"/>
              <a:gd name="connsiteX11" fmla="*/ 158988 w 282085"/>
              <a:gd name="connsiteY11" fmla="*/ 566964 h 863977"/>
              <a:gd name="connsiteX12" fmla="*/ 260588 w 282085"/>
              <a:gd name="connsiteY12" fmla="*/ 239939 h 863977"/>
              <a:gd name="connsiteX13" fmla="*/ 212963 w 282085"/>
              <a:gd name="connsiteY13" fmla="*/ 71664 h 863977"/>
              <a:gd name="connsiteX14" fmla="*/ 108188 w 282085"/>
              <a:gd name="connsiteY14" fmla="*/ 36739 h 863977"/>
              <a:gd name="connsiteX15" fmla="*/ 238 w 282085"/>
              <a:gd name="connsiteY15" fmla="*/ 1814 h 863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2085" h="863977">
                <a:moveTo>
                  <a:pt x="238" y="1814"/>
                </a:moveTo>
                <a:cubicBezTo>
                  <a:pt x="5530" y="-2419"/>
                  <a:pt x="105542" y="756"/>
                  <a:pt x="139938" y="11339"/>
                </a:cubicBezTo>
                <a:cubicBezTo>
                  <a:pt x="174334" y="21922"/>
                  <a:pt x="188621" y="44147"/>
                  <a:pt x="206613" y="65314"/>
                </a:cubicBezTo>
                <a:cubicBezTo>
                  <a:pt x="224605" y="86481"/>
                  <a:pt x="236776" y="115585"/>
                  <a:pt x="247888" y="138339"/>
                </a:cubicBezTo>
                <a:cubicBezTo>
                  <a:pt x="259000" y="161093"/>
                  <a:pt x="267996" y="180673"/>
                  <a:pt x="273288" y="201839"/>
                </a:cubicBezTo>
                <a:cubicBezTo>
                  <a:pt x="278580" y="223005"/>
                  <a:pt x="285988" y="227239"/>
                  <a:pt x="279638" y="265339"/>
                </a:cubicBezTo>
                <a:cubicBezTo>
                  <a:pt x="273288" y="303439"/>
                  <a:pt x="249475" y="380168"/>
                  <a:pt x="235188" y="430439"/>
                </a:cubicBezTo>
                <a:cubicBezTo>
                  <a:pt x="220901" y="480710"/>
                  <a:pt x="214550" y="530981"/>
                  <a:pt x="193913" y="566964"/>
                </a:cubicBezTo>
                <a:cubicBezTo>
                  <a:pt x="173276" y="602947"/>
                  <a:pt x="137292" y="597127"/>
                  <a:pt x="111363" y="646339"/>
                </a:cubicBezTo>
                <a:cubicBezTo>
                  <a:pt x="85434" y="695551"/>
                  <a:pt x="47863" y="846893"/>
                  <a:pt x="38338" y="862239"/>
                </a:cubicBezTo>
                <a:cubicBezTo>
                  <a:pt x="28813" y="877585"/>
                  <a:pt x="34105" y="787627"/>
                  <a:pt x="54213" y="738414"/>
                </a:cubicBezTo>
                <a:cubicBezTo>
                  <a:pt x="74321" y="689202"/>
                  <a:pt x="124592" y="650043"/>
                  <a:pt x="158988" y="566964"/>
                </a:cubicBezTo>
                <a:cubicBezTo>
                  <a:pt x="193384" y="483885"/>
                  <a:pt x="251592" y="322489"/>
                  <a:pt x="260588" y="239939"/>
                </a:cubicBezTo>
                <a:cubicBezTo>
                  <a:pt x="269584" y="157389"/>
                  <a:pt x="238363" y="105531"/>
                  <a:pt x="212963" y="71664"/>
                </a:cubicBezTo>
                <a:cubicBezTo>
                  <a:pt x="187563" y="37797"/>
                  <a:pt x="137292" y="46793"/>
                  <a:pt x="108188" y="36739"/>
                </a:cubicBezTo>
                <a:cubicBezTo>
                  <a:pt x="79084" y="26685"/>
                  <a:pt x="-5054" y="6047"/>
                  <a:pt x="238" y="18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E06819B8-24AB-B8D0-AFEE-0FF3C186AB28}"/>
              </a:ext>
            </a:extLst>
          </p:cNvPr>
          <p:cNvSpPr/>
          <p:nvPr/>
        </p:nvSpPr>
        <p:spPr>
          <a:xfrm>
            <a:off x="6762573" y="5152436"/>
            <a:ext cx="144611" cy="102304"/>
          </a:xfrm>
          <a:custGeom>
            <a:avLst/>
            <a:gdLst>
              <a:gd name="connsiteX0" fmla="*/ 177 w 144611"/>
              <a:gd name="connsiteY0" fmla="*/ 6939 h 102304"/>
              <a:gd name="connsiteX1" fmla="*/ 92252 w 144611"/>
              <a:gd name="connsiteY1" fmla="*/ 6939 h 102304"/>
              <a:gd name="connsiteX2" fmla="*/ 143052 w 144611"/>
              <a:gd name="connsiteY2" fmla="*/ 102189 h 102304"/>
              <a:gd name="connsiteX3" fmla="*/ 130352 w 144611"/>
              <a:gd name="connsiteY3" fmla="*/ 25989 h 102304"/>
              <a:gd name="connsiteX4" fmla="*/ 117652 w 144611"/>
              <a:gd name="connsiteY4" fmla="*/ 3764 h 102304"/>
              <a:gd name="connsiteX5" fmla="*/ 177 w 144611"/>
              <a:gd name="connsiteY5" fmla="*/ 6939 h 102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611" h="102304">
                <a:moveTo>
                  <a:pt x="177" y="6939"/>
                </a:moveTo>
                <a:cubicBezTo>
                  <a:pt x="-4056" y="7468"/>
                  <a:pt x="68440" y="-8936"/>
                  <a:pt x="92252" y="6939"/>
                </a:cubicBezTo>
                <a:cubicBezTo>
                  <a:pt x="116065" y="22814"/>
                  <a:pt x="136702" y="99014"/>
                  <a:pt x="143052" y="102189"/>
                </a:cubicBezTo>
                <a:cubicBezTo>
                  <a:pt x="149402" y="105364"/>
                  <a:pt x="134585" y="42393"/>
                  <a:pt x="130352" y="25989"/>
                </a:cubicBezTo>
                <a:cubicBezTo>
                  <a:pt x="126119" y="9585"/>
                  <a:pt x="134056" y="10114"/>
                  <a:pt x="117652" y="3764"/>
                </a:cubicBezTo>
                <a:cubicBezTo>
                  <a:pt x="101248" y="-2586"/>
                  <a:pt x="4410" y="6410"/>
                  <a:pt x="177" y="69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3BC5F6B6-71FA-2781-BE84-64EDF6C01D98}"/>
              </a:ext>
            </a:extLst>
          </p:cNvPr>
          <p:cNvSpPr/>
          <p:nvPr/>
        </p:nvSpPr>
        <p:spPr>
          <a:xfrm>
            <a:off x="6772198" y="5098079"/>
            <a:ext cx="127492" cy="32903"/>
          </a:xfrm>
          <a:custGeom>
            <a:avLst/>
            <a:gdLst>
              <a:gd name="connsiteX0" fmla="*/ 77 w 127492"/>
              <a:gd name="connsiteY0" fmla="*/ 7321 h 32903"/>
              <a:gd name="connsiteX1" fmla="*/ 98502 w 127492"/>
              <a:gd name="connsiteY1" fmla="*/ 13671 h 32903"/>
              <a:gd name="connsiteX2" fmla="*/ 127077 w 127492"/>
              <a:gd name="connsiteY2" fmla="*/ 32721 h 32903"/>
              <a:gd name="connsiteX3" fmla="*/ 82627 w 127492"/>
              <a:gd name="connsiteY3" fmla="*/ 971 h 32903"/>
              <a:gd name="connsiteX4" fmla="*/ 77 w 127492"/>
              <a:gd name="connsiteY4" fmla="*/ 7321 h 32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492" h="32903">
                <a:moveTo>
                  <a:pt x="77" y="7321"/>
                </a:moveTo>
                <a:cubicBezTo>
                  <a:pt x="2723" y="9438"/>
                  <a:pt x="77335" y="9438"/>
                  <a:pt x="98502" y="13671"/>
                </a:cubicBezTo>
                <a:cubicBezTo>
                  <a:pt x="119669" y="17904"/>
                  <a:pt x="129723" y="34838"/>
                  <a:pt x="127077" y="32721"/>
                </a:cubicBezTo>
                <a:cubicBezTo>
                  <a:pt x="124431" y="30604"/>
                  <a:pt x="102206" y="4675"/>
                  <a:pt x="82627" y="971"/>
                </a:cubicBezTo>
                <a:cubicBezTo>
                  <a:pt x="63048" y="-2733"/>
                  <a:pt x="-2569" y="5204"/>
                  <a:pt x="77" y="73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50EB20B8-EB50-1DB8-6D71-CF19A26C2D68}"/>
              </a:ext>
            </a:extLst>
          </p:cNvPr>
          <p:cNvSpPr/>
          <p:nvPr/>
        </p:nvSpPr>
        <p:spPr>
          <a:xfrm>
            <a:off x="6745280" y="5199563"/>
            <a:ext cx="30612" cy="701418"/>
          </a:xfrm>
          <a:custGeom>
            <a:avLst/>
            <a:gdLst>
              <a:gd name="connsiteX0" fmla="*/ 14295 w 30612"/>
              <a:gd name="connsiteY0" fmla="*/ 1087 h 701418"/>
              <a:gd name="connsiteX1" fmla="*/ 4770 w 30612"/>
              <a:gd name="connsiteY1" fmla="*/ 461462 h 701418"/>
              <a:gd name="connsiteX2" fmla="*/ 1595 w 30612"/>
              <a:gd name="connsiteY2" fmla="*/ 699587 h 701418"/>
              <a:gd name="connsiteX3" fmla="*/ 30170 w 30612"/>
              <a:gd name="connsiteY3" fmla="*/ 343987 h 701418"/>
              <a:gd name="connsiteX4" fmla="*/ 14295 w 30612"/>
              <a:gd name="connsiteY4" fmla="*/ 1087 h 70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12" h="701418">
                <a:moveTo>
                  <a:pt x="14295" y="1087"/>
                </a:moveTo>
                <a:cubicBezTo>
                  <a:pt x="10062" y="20666"/>
                  <a:pt x="6887" y="345045"/>
                  <a:pt x="4770" y="461462"/>
                </a:cubicBezTo>
                <a:cubicBezTo>
                  <a:pt x="2653" y="577879"/>
                  <a:pt x="-2638" y="719166"/>
                  <a:pt x="1595" y="699587"/>
                </a:cubicBezTo>
                <a:cubicBezTo>
                  <a:pt x="5828" y="680008"/>
                  <a:pt x="26995" y="456699"/>
                  <a:pt x="30170" y="343987"/>
                </a:cubicBezTo>
                <a:cubicBezTo>
                  <a:pt x="33345" y="231275"/>
                  <a:pt x="18528" y="-18492"/>
                  <a:pt x="14295" y="10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F76E0348-9DA2-ABE2-2CC6-42B79FC26208}"/>
              </a:ext>
            </a:extLst>
          </p:cNvPr>
          <p:cNvSpPr/>
          <p:nvPr/>
        </p:nvSpPr>
        <p:spPr>
          <a:xfrm>
            <a:off x="6760990" y="5270074"/>
            <a:ext cx="172175" cy="403506"/>
          </a:xfrm>
          <a:custGeom>
            <a:avLst/>
            <a:gdLst>
              <a:gd name="connsiteX0" fmla="*/ 166860 w 172175"/>
              <a:gd name="connsiteY0" fmla="*/ 426 h 403506"/>
              <a:gd name="connsiteX1" fmla="*/ 150985 w 172175"/>
              <a:gd name="connsiteY1" fmla="*/ 178226 h 403506"/>
              <a:gd name="connsiteX2" fmla="*/ 1760 w 172175"/>
              <a:gd name="connsiteY2" fmla="*/ 400476 h 403506"/>
              <a:gd name="connsiteX3" fmla="*/ 71610 w 172175"/>
              <a:gd name="connsiteY3" fmla="*/ 302051 h 403506"/>
              <a:gd name="connsiteX4" fmla="*/ 109710 w 172175"/>
              <a:gd name="connsiteY4" fmla="*/ 229026 h 403506"/>
              <a:gd name="connsiteX5" fmla="*/ 166860 w 172175"/>
              <a:gd name="connsiteY5" fmla="*/ 426 h 40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175" h="403506">
                <a:moveTo>
                  <a:pt x="166860" y="426"/>
                </a:moveTo>
                <a:cubicBezTo>
                  <a:pt x="173739" y="-8041"/>
                  <a:pt x="178502" y="111551"/>
                  <a:pt x="150985" y="178226"/>
                </a:cubicBezTo>
                <a:cubicBezTo>
                  <a:pt x="123468" y="244901"/>
                  <a:pt x="14989" y="379838"/>
                  <a:pt x="1760" y="400476"/>
                </a:cubicBezTo>
                <a:cubicBezTo>
                  <a:pt x="-11469" y="421114"/>
                  <a:pt x="53618" y="330626"/>
                  <a:pt x="71610" y="302051"/>
                </a:cubicBezTo>
                <a:cubicBezTo>
                  <a:pt x="89602" y="273476"/>
                  <a:pt x="93306" y="271359"/>
                  <a:pt x="109710" y="229026"/>
                </a:cubicBezTo>
                <a:cubicBezTo>
                  <a:pt x="126114" y="186693"/>
                  <a:pt x="159981" y="8893"/>
                  <a:pt x="166860" y="4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5E3022F4-C309-0D5E-FAC9-234A943C161A}"/>
              </a:ext>
            </a:extLst>
          </p:cNvPr>
          <p:cNvSpPr/>
          <p:nvPr/>
        </p:nvSpPr>
        <p:spPr>
          <a:xfrm>
            <a:off x="6778596" y="5305352"/>
            <a:ext cx="87567" cy="235180"/>
          </a:xfrm>
          <a:custGeom>
            <a:avLst/>
            <a:gdLst>
              <a:gd name="connsiteX0" fmla="*/ 73054 w 87567"/>
              <a:gd name="connsiteY0" fmla="*/ 73 h 235180"/>
              <a:gd name="connsiteX1" fmla="*/ 73054 w 87567"/>
              <a:gd name="connsiteY1" fmla="*/ 136598 h 235180"/>
              <a:gd name="connsiteX2" fmla="*/ 29 w 87567"/>
              <a:gd name="connsiteY2" fmla="*/ 235023 h 235180"/>
              <a:gd name="connsiteX3" fmla="*/ 82579 w 87567"/>
              <a:gd name="connsiteY3" fmla="*/ 155648 h 235180"/>
              <a:gd name="connsiteX4" fmla="*/ 73054 w 87567"/>
              <a:gd name="connsiteY4" fmla="*/ 73 h 235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567" h="235180">
                <a:moveTo>
                  <a:pt x="73054" y="73"/>
                </a:moveTo>
                <a:cubicBezTo>
                  <a:pt x="71467" y="-3102"/>
                  <a:pt x="85225" y="97440"/>
                  <a:pt x="73054" y="136598"/>
                </a:cubicBezTo>
                <a:cubicBezTo>
                  <a:pt x="60883" y="175756"/>
                  <a:pt x="-1558" y="231848"/>
                  <a:pt x="29" y="235023"/>
                </a:cubicBezTo>
                <a:cubicBezTo>
                  <a:pt x="1616" y="238198"/>
                  <a:pt x="67762" y="192690"/>
                  <a:pt x="82579" y="155648"/>
                </a:cubicBezTo>
                <a:cubicBezTo>
                  <a:pt x="97396" y="118606"/>
                  <a:pt x="74641" y="3248"/>
                  <a:pt x="73054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0C26C3E3-1967-40FB-F38F-245D8B61E44B}"/>
              </a:ext>
            </a:extLst>
          </p:cNvPr>
          <p:cNvSpPr/>
          <p:nvPr/>
        </p:nvSpPr>
        <p:spPr>
          <a:xfrm>
            <a:off x="6488417" y="5705474"/>
            <a:ext cx="262415" cy="594799"/>
          </a:xfrm>
          <a:custGeom>
            <a:avLst/>
            <a:gdLst>
              <a:gd name="connsiteX0" fmla="*/ 220358 w 262415"/>
              <a:gd name="connsiteY0" fmla="*/ 1 h 594799"/>
              <a:gd name="connsiteX1" fmla="*/ 255283 w 262415"/>
              <a:gd name="connsiteY1" fmla="*/ 238126 h 594799"/>
              <a:gd name="connsiteX2" fmla="*/ 207658 w 262415"/>
              <a:gd name="connsiteY2" fmla="*/ 295276 h 594799"/>
              <a:gd name="connsiteX3" fmla="*/ 26683 w 262415"/>
              <a:gd name="connsiteY3" fmla="*/ 552451 h 594799"/>
              <a:gd name="connsiteX4" fmla="*/ 4458 w 262415"/>
              <a:gd name="connsiteY4" fmla="*/ 587376 h 594799"/>
              <a:gd name="connsiteX5" fmla="*/ 61608 w 262415"/>
              <a:gd name="connsiteY5" fmla="*/ 476251 h 594799"/>
              <a:gd name="connsiteX6" fmla="*/ 179083 w 262415"/>
              <a:gd name="connsiteY6" fmla="*/ 304801 h 594799"/>
              <a:gd name="connsiteX7" fmla="*/ 261633 w 262415"/>
              <a:gd name="connsiteY7" fmla="*/ 234951 h 594799"/>
              <a:gd name="connsiteX8" fmla="*/ 220358 w 262415"/>
              <a:gd name="connsiteY8" fmla="*/ 1 h 59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2415" h="594799">
                <a:moveTo>
                  <a:pt x="220358" y="1"/>
                </a:moveTo>
                <a:cubicBezTo>
                  <a:pt x="219300" y="530"/>
                  <a:pt x="257400" y="188914"/>
                  <a:pt x="255283" y="238126"/>
                </a:cubicBezTo>
                <a:cubicBezTo>
                  <a:pt x="253166" y="287338"/>
                  <a:pt x="245758" y="242889"/>
                  <a:pt x="207658" y="295276"/>
                </a:cubicBezTo>
                <a:cubicBezTo>
                  <a:pt x="169558" y="347663"/>
                  <a:pt x="60550" y="503768"/>
                  <a:pt x="26683" y="552451"/>
                </a:cubicBezTo>
                <a:cubicBezTo>
                  <a:pt x="-7184" y="601134"/>
                  <a:pt x="-1363" y="600076"/>
                  <a:pt x="4458" y="587376"/>
                </a:cubicBezTo>
                <a:cubicBezTo>
                  <a:pt x="10279" y="574676"/>
                  <a:pt x="32504" y="523347"/>
                  <a:pt x="61608" y="476251"/>
                </a:cubicBezTo>
                <a:cubicBezTo>
                  <a:pt x="90712" y="429155"/>
                  <a:pt x="145746" y="345018"/>
                  <a:pt x="179083" y="304801"/>
                </a:cubicBezTo>
                <a:cubicBezTo>
                  <a:pt x="212420" y="264584"/>
                  <a:pt x="254225" y="280989"/>
                  <a:pt x="261633" y="234951"/>
                </a:cubicBezTo>
                <a:cubicBezTo>
                  <a:pt x="269041" y="188914"/>
                  <a:pt x="221416" y="-528"/>
                  <a:pt x="220358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325ACE04-6BC6-6292-56E4-5F38AA9DF6A4}"/>
              </a:ext>
            </a:extLst>
          </p:cNvPr>
          <p:cNvSpPr/>
          <p:nvPr/>
        </p:nvSpPr>
        <p:spPr>
          <a:xfrm>
            <a:off x="6324483" y="6009950"/>
            <a:ext cx="413644" cy="524612"/>
          </a:xfrm>
          <a:custGeom>
            <a:avLst/>
            <a:gdLst>
              <a:gd name="connsiteX0" fmla="*/ 412867 w 413644"/>
              <a:gd name="connsiteY0" fmla="*/ 325 h 524612"/>
              <a:gd name="connsiteX1" fmla="*/ 260467 w 413644"/>
              <a:gd name="connsiteY1" fmla="*/ 343225 h 524612"/>
              <a:gd name="connsiteX2" fmla="*/ 162042 w 413644"/>
              <a:gd name="connsiteY2" fmla="*/ 467050 h 524612"/>
              <a:gd name="connsiteX3" fmla="*/ 108067 w 413644"/>
              <a:gd name="connsiteY3" fmla="*/ 501975 h 524612"/>
              <a:gd name="connsiteX4" fmla="*/ 117 w 413644"/>
              <a:gd name="connsiteY4" fmla="*/ 524200 h 524612"/>
              <a:gd name="connsiteX5" fmla="*/ 130292 w 413644"/>
              <a:gd name="connsiteY5" fmla="*/ 482925 h 524612"/>
              <a:gd name="connsiteX6" fmla="*/ 190617 w 413644"/>
              <a:gd name="connsiteY6" fmla="*/ 409900 h 524612"/>
              <a:gd name="connsiteX7" fmla="*/ 412867 w 413644"/>
              <a:gd name="connsiteY7" fmla="*/ 325 h 524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3644" h="524612">
                <a:moveTo>
                  <a:pt x="412867" y="325"/>
                </a:moveTo>
                <a:cubicBezTo>
                  <a:pt x="424509" y="-10788"/>
                  <a:pt x="302271" y="265437"/>
                  <a:pt x="260467" y="343225"/>
                </a:cubicBezTo>
                <a:cubicBezTo>
                  <a:pt x="218663" y="421013"/>
                  <a:pt x="187442" y="440592"/>
                  <a:pt x="162042" y="467050"/>
                </a:cubicBezTo>
                <a:cubicBezTo>
                  <a:pt x="136642" y="493508"/>
                  <a:pt x="135054" y="492450"/>
                  <a:pt x="108067" y="501975"/>
                </a:cubicBezTo>
                <a:cubicBezTo>
                  <a:pt x="81080" y="511500"/>
                  <a:pt x="-3587" y="527375"/>
                  <a:pt x="117" y="524200"/>
                </a:cubicBezTo>
                <a:cubicBezTo>
                  <a:pt x="3821" y="521025"/>
                  <a:pt x="98542" y="501975"/>
                  <a:pt x="130292" y="482925"/>
                </a:cubicBezTo>
                <a:cubicBezTo>
                  <a:pt x="162042" y="463875"/>
                  <a:pt x="145109" y="488217"/>
                  <a:pt x="190617" y="409900"/>
                </a:cubicBezTo>
                <a:cubicBezTo>
                  <a:pt x="236125" y="331583"/>
                  <a:pt x="401225" y="11438"/>
                  <a:pt x="412867" y="3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597B2E3F-3C5C-843C-8F6F-1408C1079894}"/>
              </a:ext>
            </a:extLst>
          </p:cNvPr>
          <p:cNvSpPr/>
          <p:nvPr/>
        </p:nvSpPr>
        <p:spPr>
          <a:xfrm>
            <a:off x="6419669" y="5536726"/>
            <a:ext cx="209731" cy="450452"/>
          </a:xfrm>
          <a:custGeom>
            <a:avLst/>
            <a:gdLst>
              <a:gd name="connsiteX0" fmla="*/ 95431 w 209731"/>
              <a:gd name="connsiteY0" fmla="*/ 474 h 450452"/>
              <a:gd name="connsiteX1" fmla="*/ 152581 w 209731"/>
              <a:gd name="connsiteY1" fmla="*/ 295749 h 450452"/>
              <a:gd name="connsiteX2" fmla="*/ 92256 w 209731"/>
              <a:gd name="connsiteY2" fmla="*/ 368774 h 450452"/>
              <a:gd name="connsiteX3" fmla="*/ 181 w 209731"/>
              <a:gd name="connsiteY3" fmla="*/ 448149 h 450452"/>
              <a:gd name="connsiteX4" fmla="*/ 117656 w 209731"/>
              <a:gd name="connsiteY4" fmla="*/ 429099 h 450452"/>
              <a:gd name="connsiteX5" fmla="*/ 209731 w 209731"/>
              <a:gd name="connsiteY5" fmla="*/ 429099 h 450452"/>
              <a:gd name="connsiteX6" fmla="*/ 41456 w 209731"/>
              <a:gd name="connsiteY6" fmla="*/ 429099 h 450452"/>
              <a:gd name="connsiteX7" fmla="*/ 187506 w 209731"/>
              <a:gd name="connsiteY7" fmla="*/ 327499 h 450452"/>
              <a:gd name="connsiteX8" fmla="*/ 162106 w 209731"/>
              <a:gd name="connsiteY8" fmla="*/ 229074 h 450452"/>
              <a:gd name="connsiteX9" fmla="*/ 95431 w 209731"/>
              <a:gd name="connsiteY9" fmla="*/ 474 h 450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9731" h="450452">
                <a:moveTo>
                  <a:pt x="95431" y="474"/>
                </a:moveTo>
                <a:cubicBezTo>
                  <a:pt x="93844" y="11586"/>
                  <a:pt x="153110" y="234366"/>
                  <a:pt x="152581" y="295749"/>
                </a:cubicBezTo>
                <a:cubicBezTo>
                  <a:pt x="152052" y="357132"/>
                  <a:pt x="117656" y="343374"/>
                  <a:pt x="92256" y="368774"/>
                </a:cubicBezTo>
                <a:cubicBezTo>
                  <a:pt x="66856" y="394174"/>
                  <a:pt x="-4052" y="438095"/>
                  <a:pt x="181" y="448149"/>
                </a:cubicBezTo>
                <a:cubicBezTo>
                  <a:pt x="4414" y="458203"/>
                  <a:pt x="82731" y="432274"/>
                  <a:pt x="117656" y="429099"/>
                </a:cubicBezTo>
                <a:cubicBezTo>
                  <a:pt x="152581" y="425924"/>
                  <a:pt x="209731" y="429099"/>
                  <a:pt x="209731" y="429099"/>
                </a:cubicBezTo>
                <a:cubicBezTo>
                  <a:pt x="197031" y="429099"/>
                  <a:pt x="45160" y="446032"/>
                  <a:pt x="41456" y="429099"/>
                </a:cubicBezTo>
                <a:cubicBezTo>
                  <a:pt x="37752" y="412166"/>
                  <a:pt x="167398" y="360837"/>
                  <a:pt x="187506" y="327499"/>
                </a:cubicBezTo>
                <a:cubicBezTo>
                  <a:pt x="207614" y="294162"/>
                  <a:pt x="173218" y="281461"/>
                  <a:pt x="162106" y="229074"/>
                </a:cubicBezTo>
                <a:cubicBezTo>
                  <a:pt x="150994" y="176687"/>
                  <a:pt x="97018" y="-10638"/>
                  <a:pt x="95431" y="4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9D16EC15-42C1-463C-85F0-CFE3D72CC05E}"/>
              </a:ext>
            </a:extLst>
          </p:cNvPr>
          <p:cNvSpPr/>
          <p:nvPr/>
        </p:nvSpPr>
        <p:spPr>
          <a:xfrm>
            <a:off x="6425952" y="5933976"/>
            <a:ext cx="192297" cy="136809"/>
          </a:xfrm>
          <a:custGeom>
            <a:avLst/>
            <a:gdLst>
              <a:gd name="connsiteX0" fmla="*/ 248 w 192297"/>
              <a:gd name="connsiteY0" fmla="*/ 133449 h 136809"/>
              <a:gd name="connsiteX1" fmla="*/ 124073 w 192297"/>
              <a:gd name="connsiteY1" fmla="*/ 31849 h 136809"/>
              <a:gd name="connsiteX2" fmla="*/ 190748 w 192297"/>
              <a:gd name="connsiteY2" fmla="*/ 136624 h 136809"/>
              <a:gd name="connsiteX3" fmla="*/ 158998 w 192297"/>
              <a:gd name="connsiteY3" fmla="*/ 99 h 136809"/>
              <a:gd name="connsiteX4" fmla="*/ 248 w 192297"/>
              <a:gd name="connsiteY4" fmla="*/ 133449 h 136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297" h="136809">
                <a:moveTo>
                  <a:pt x="248" y="133449"/>
                </a:moveTo>
                <a:cubicBezTo>
                  <a:pt x="-5573" y="138741"/>
                  <a:pt x="92323" y="31320"/>
                  <a:pt x="124073" y="31849"/>
                </a:cubicBezTo>
                <a:cubicBezTo>
                  <a:pt x="155823" y="32378"/>
                  <a:pt x="184927" y="141916"/>
                  <a:pt x="190748" y="136624"/>
                </a:cubicBezTo>
                <a:cubicBezTo>
                  <a:pt x="196569" y="131332"/>
                  <a:pt x="185986" y="4332"/>
                  <a:pt x="158998" y="99"/>
                </a:cubicBezTo>
                <a:cubicBezTo>
                  <a:pt x="132011" y="-4134"/>
                  <a:pt x="6069" y="128157"/>
                  <a:pt x="248" y="1334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A099E51C-1C60-3D0A-07EA-DC16B84675F0}"/>
              </a:ext>
            </a:extLst>
          </p:cNvPr>
          <p:cNvSpPr/>
          <p:nvPr/>
        </p:nvSpPr>
        <p:spPr>
          <a:xfrm>
            <a:off x="6250444" y="4664885"/>
            <a:ext cx="113347" cy="689591"/>
          </a:xfrm>
          <a:custGeom>
            <a:avLst/>
            <a:gdLst>
              <a:gd name="connsiteX0" fmla="*/ 44 w 113347"/>
              <a:gd name="connsiteY0" fmla="*/ 3148 h 689591"/>
              <a:gd name="connsiteX1" fmla="*/ 96077 w 113347"/>
              <a:gd name="connsiteY1" fmla="*/ 520890 h 689591"/>
              <a:gd name="connsiteX2" fmla="*/ 112778 w 113347"/>
              <a:gd name="connsiteY2" fmla="*/ 687904 h 689591"/>
              <a:gd name="connsiteX3" fmla="*/ 108603 w 113347"/>
              <a:gd name="connsiteY3" fmla="*/ 596047 h 689591"/>
              <a:gd name="connsiteX4" fmla="*/ 100252 w 113347"/>
              <a:gd name="connsiteY4" fmla="*/ 420682 h 689591"/>
              <a:gd name="connsiteX5" fmla="*/ 83551 w 113347"/>
              <a:gd name="connsiteY5" fmla="*/ 307948 h 689591"/>
              <a:gd name="connsiteX6" fmla="*/ 44 w 113347"/>
              <a:gd name="connsiteY6" fmla="*/ 3148 h 689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347" h="689591">
                <a:moveTo>
                  <a:pt x="44" y="3148"/>
                </a:moveTo>
                <a:cubicBezTo>
                  <a:pt x="2132" y="38638"/>
                  <a:pt x="77288" y="406764"/>
                  <a:pt x="96077" y="520890"/>
                </a:cubicBezTo>
                <a:cubicBezTo>
                  <a:pt x="114866" y="635016"/>
                  <a:pt x="110690" y="675378"/>
                  <a:pt x="112778" y="687904"/>
                </a:cubicBezTo>
                <a:cubicBezTo>
                  <a:pt x="114866" y="700430"/>
                  <a:pt x="110691" y="640584"/>
                  <a:pt x="108603" y="596047"/>
                </a:cubicBezTo>
                <a:cubicBezTo>
                  <a:pt x="106515" y="551510"/>
                  <a:pt x="104427" y="468698"/>
                  <a:pt x="100252" y="420682"/>
                </a:cubicBezTo>
                <a:cubicBezTo>
                  <a:pt x="96077" y="372666"/>
                  <a:pt x="97469" y="373362"/>
                  <a:pt x="83551" y="307948"/>
                </a:cubicBezTo>
                <a:cubicBezTo>
                  <a:pt x="69633" y="242534"/>
                  <a:pt x="-2044" y="-32342"/>
                  <a:pt x="44" y="3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0F87DAD3-9228-C50F-7FC2-47CE2B394CE3}"/>
              </a:ext>
            </a:extLst>
          </p:cNvPr>
          <p:cNvSpPr/>
          <p:nvPr/>
        </p:nvSpPr>
        <p:spPr>
          <a:xfrm>
            <a:off x="2931772" y="5077126"/>
            <a:ext cx="70511" cy="363011"/>
          </a:xfrm>
          <a:custGeom>
            <a:avLst/>
            <a:gdLst>
              <a:gd name="connsiteX0" fmla="*/ 70299 w 70511"/>
              <a:gd name="connsiteY0" fmla="*/ 90 h 363011"/>
              <a:gd name="connsiteX1" fmla="*/ 24370 w 70511"/>
              <a:gd name="connsiteY1" fmla="*/ 154578 h 363011"/>
              <a:gd name="connsiteX2" fmla="*/ 16020 w 70511"/>
              <a:gd name="connsiteY2" fmla="*/ 359170 h 363011"/>
              <a:gd name="connsiteX3" fmla="*/ 7669 w 70511"/>
              <a:gd name="connsiteY3" fmla="*/ 279838 h 363011"/>
              <a:gd name="connsiteX4" fmla="*/ 3494 w 70511"/>
              <a:gd name="connsiteY4" fmla="*/ 175455 h 363011"/>
              <a:gd name="connsiteX5" fmla="*/ 70299 w 70511"/>
              <a:gd name="connsiteY5" fmla="*/ 90 h 363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511" h="363011">
                <a:moveTo>
                  <a:pt x="70299" y="90"/>
                </a:moveTo>
                <a:cubicBezTo>
                  <a:pt x="73778" y="-3389"/>
                  <a:pt x="33416" y="94731"/>
                  <a:pt x="24370" y="154578"/>
                </a:cubicBezTo>
                <a:cubicBezTo>
                  <a:pt x="15323" y="214425"/>
                  <a:pt x="18803" y="338293"/>
                  <a:pt x="16020" y="359170"/>
                </a:cubicBezTo>
                <a:cubicBezTo>
                  <a:pt x="13237" y="380047"/>
                  <a:pt x="9757" y="310457"/>
                  <a:pt x="7669" y="279838"/>
                </a:cubicBezTo>
                <a:cubicBezTo>
                  <a:pt x="5581" y="249219"/>
                  <a:pt x="-5553" y="214425"/>
                  <a:pt x="3494" y="175455"/>
                </a:cubicBezTo>
                <a:cubicBezTo>
                  <a:pt x="12541" y="136485"/>
                  <a:pt x="66820" y="3569"/>
                  <a:pt x="70299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73D112F3-2BFC-4ACA-3326-FAC44AE05FEA}"/>
              </a:ext>
            </a:extLst>
          </p:cNvPr>
          <p:cNvSpPr/>
          <p:nvPr/>
        </p:nvSpPr>
        <p:spPr>
          <a:xfrm>
            <a:off x="3072757" y="4090654"/>
            <a:ext cx="280846" cy="384517"/>
          </a:xfrm>
          <a:custGeom>
            <a:avLst/>
            <a:gdLst>
              <a:gd name="connsiteX0" fmla="*/ 280043 w 280846"/>
              <a:gd name="connsiteY0" fmla="*/ 1182 h 384517"/>
              <a:gd name="connsiteX1" fmla="*/ 150607 w 280846"/>
              <a:gd name="connsiteY1" fmla="*/ 122267 h 384517"/>
              <a:gd name="connsiteX2" fmla="*/ 4470 w 280846"/>
              <a:gd name="connsiteY2" fmla="*/ 376962 h 384517"/>
              <a:gd name="connsiteX3" fmla="*/ 42048 w 280846"/>
              <a:gd name="connsiteY3" fmla="*/ 305982 h 384517"/>
              <a:gd name="connsiteX4" fmla="*/ 87977 w 280846"/>
              <a:gd name="connsiteY4" fmla="*/ 189072 h 384517"/>
              <a:gd name="connsiteX5" fmla="*/ 280043 w 280846"/>
              <a:gd name="connsiteY5" fmla="*/ 1182 h 384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846" h="384517">
                <a:moveTo>
                  <a:pt x="280043" y="1182"/>
                </a:moveTo>
                <a:cubicBezTo>
                  <a:pt x="290481" y="-9952"/>
                  <a:pt x="196536" y="59637"/>
                  <a:pt x="150607" y="122267"/>
                </a:cubicBezTo>
                <a:cubicBezTo>
                  <a:pt x="104678" y="184897"/>
                  <a:pt x="22563" y="346343"/>
                  <a:pt x="4470" y="376962"/>
                </a:cubicBezTo>
                <a:cubicBezTo>
                  <a:pt x="-13623" y="407581"/>
                  <a:pt x="28130" y="337297"/>
                  <a:pt x="42048" y="305982"/>
                </a:cubicBezTo>
                <a:cubicBezTo>
                  <a:pt x="55966" y="274667"/>
                  <a:pt x="49703" y="236393"/>
                  <a:pt x="87977" y="189072"/>
                </a:cubicBezTo>
                <a:cubicBezTo>
                  <a:pt x="126251" y="141751"/>
                  <a:pt x="269605" y="12316"/>
                  <a:pt x="280043" y="1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36892AE1-EE79-6F6F-3C76-37EB7A18341E}"/>
              </a:ext>
            </a:extLst>
          </p:cNvPr>
          <p:cNvSpPr/>
          <p:nvPr/>
        </p:nvSpPr>
        <p:spPr>
          <a:xfrm>
            <a:off x="2742133" y="4337737"/>
            <a:ext cx="302138" cy="747888"/>
          </a:xfrm>
          <a:custGeom>
            <a:avLst/>
            <a:gdLst>
              <a:gd name="connsiteX0" fmla="*/ 301692 w 302138"/>
              <a:gd name="connsiteY0" fmla="*/ 444 h 747888"/>
              <a:gd name="connsiteX1" fmla="*/ 84574 w 302138"/>
              <a:gd name="connsiteY1" fmla="*/ 309419 h 747888"/>
              <a:gd name="connsiteX2" fmla="*/ 134678 w 302138"/>
              <a:gd name="connsiteY2" fmla="*/ 217562 h 747888"/>
              <a:gd name="connsiteX3" fmla="*/ 5242 w 302138"/>
              <a:gd name="connsiteY3" fmla="*/ 518186 h 747888"/>
              <a:gd name="connsiteX4" fmla="*/ 46996 w 302138"/>
              <a:gd name="connsiteY4" fmla="*/ 426329 h 747888"/>
              <a:gd name="connsiteX5" fmla="*/ 30294 w 302138"/>
              <a:gd name="connsiteY5" fmla="*/ 739479 h 747888"/>
              <a:gd name="connsiteX6" fmla="*/ 34470 w 302138"/>
              <a:gd name="connsiteY6" fmla="*/ 635096 h 747888"/>
              <a:gd name="connsiteX7" fmla="*/ 17768 w 302138"/>
              <a:gd name="connsiteY7" fmla="*/ 388751 h 747888"/>
              <a:gd name="connsiteX8" fmla="*/ 301692 w 302138"/>
              <a:gd name="connsiteY8" fmla="*/ 444 h 747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138" h="747888">
                <a:moveTo>
                  <a:pt x="301692" y="444"/>
                </a:moveTo>
                <a:cubicBezTo>
                  <a:pt x="312826" y="-12778"/>
                  <a:pt x="112410" y="273233"/>
                  <a:pt x="84574" y="309419"/>
                </a:cubicBezTo>
                <a:cubicBezTo>
                  <a:pt x="56738" y="345605"/>
                  <a:pt x="147900" y="182768"/>
                  <a:pt x="134678" y="217562"/>
                </a:cubicBezTo>
                <a:cubicBezTo>
                  <a:pt x="121456" y="252356"/>
                  <a:pt x="19856" y="483392"/>
                  <a:pt x="5242" y="518186"/>
                </a:cubicBezTo>
                <a:cubicBezTo>
                  <a:pt x="-9372" y="552980"/>
                  <a:pt x="42821" y="389447"/>
                  <a:pt x="46996" y="426329"/>
                </a:cubicBezTo>
                <a:cubicBezTo>
                  <a:pt x="51171" y="463211"/>
                  <a:pt x="32382" y="704685"/>
                  <a:pt x="30294" y="739479"/>
                </a:cubicBezTo>
                <a:cubicBezTo>
                  <a:pt x="28206" y="774274"/>
                  <a:pt x="36558" y="693551"/>
                  <a:pt x="34470" y="635096"/>
                </a:cubicBezTo>
                <a:cubicBezTo>
                  <a:pt x="32382" y="576641"/>
                  <a:pt x="-29552" y="489655"/>
                  <a:pt x="17768" y="388751"/>
                </a:cubicBezTo>
                <a:cubicBezTo>
                  <a:pt x="65088" y="287847"/>
                  <a:pt x="290558" y="13666"/>
                  <a:pt x="301692" y="4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2160D59B-8E7C-1144-3054-1901D1DC61CA}"/>
              </a:ext>
            </a:extLst>
          </p:cNvPr>
          <p:cNvSpPr/>
          <p:nvPr/>
        </p:nvSpPr>
        <p:spPr>
          <a:xfrm>
            <a:off x="2545597" y="4998107"/>
            <a:ext cx="281205" cy="547161"/>
          </a:xfrm>
          <a:custGeom>
            <a:avLst/>
            <a:gdLst>
              <a:gd name="connsiteX0" fmla="*/ 278969 w 281205"/>
              <a:gd name="connsiteY0" fmla="*/ 96 h 547161"/>
              <a:gd name="connsiteX1" fmla="*/ 244098 w 281205"/>
              <a:gd name="connsiteY1" fmla="*/ 143456 h 547161"/>
              <a:gd name="connsiteX2" fmla="*/ 197603 w 281205"/>
              <a:gd name="connsiteY2" fmla="*/ 434049 h 547161"/>
              <a:gd name="connsiteX3" fmla="*/ 236349 w 281205"/>
              <a:gd name="connsiteY3" fmla="*/ 302313 h 547161"/>
              <a:gd name="connsiteX4" fmla="*/ 240223 w 281205"/>
              <a:gd name="connsiteY4" fmla="*/ 538662 h 547161"/>
              <a:gd name="connsiteX5" fmla="*/ 240223 w 281205"/>
              <a:gd name="connsiteY5" fmla="*/ 496042 h 547161"/>
              <a:gd name="connsiteX6" fmla="*/ 162732 w 281205"/>
              <a:gd name="connsiteY6" fmla="*/ 507666 h 547161"/>
              <a:gd name="connsiteX7" fmla="*/ 100739 w 281205"/>
              <a:gd name="connsiteY7" fmla="*/ 530913 h 547161"/>
              <a:gd name="connsiteX8" fmla="*/ 0 w 281205"/>
              <a:gd name="connsiteY8" fmla="*/ 453422 h 547161"/>
              <a:gd name="connsiteX9" fmla="*/ 100739 w 281205"/>
              <a:gd name="connsiteY9" fmla="*/ 546412 h 547161"/>
              <a:gd name="connsiteX10" fmla="*/ 205352 w 281205"/>
              <a:gd name="connsiteY10" fmla="*/ 468920 h 547161"/>
              <a:gd name="connsiteX11" fmla="*/ 220850 w 281205"/>
              <a:gd name="connsiteY11" fmla="*/ 290690 h 547161"/>
              <a:gd name="connsiteX12" fmla="*/ 216976 w 281205"/>
              <a:gd name="connsiteY12" fmla="*/ 251944 h 547161"/>
              <a:gd name="connsiteX13" fmla="*/ 224725 w 281205"/>
              <a:gd name="connsiteY13" fmla="*/ 131832 h 547161"/>
              <a:gd name="connsiteX14" fmla="*/ 135610 w 281205"/>
              <a:gd name="connsiteY14" fmla="*/ 259693 h 547161"/>
              <a:gd name="connsiteX15" fmla="*/ 267345 w 281205"/>
              <a:gd name="connsiteY15" fmla="*/ 100835 h 547161"/>
              <a:gd name="connsiteX16" fmla="*/ 178230 w 281205"/>
              <a:gd name="connsiteY16" fmla="*/ 120208 h 547161"/>
              <a:gd name="connsiteX17" fmla="*/ 278969 w 281205"/>
              <a:gd name="connsiteY17" fmla="*/ 96 h 547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81205" h="547161">
                <a:moveTo>
                  <a:pt x="278969" y="96"/>
                </a:moveTo>
                <a:cubicBezTo>
                  <a:pt x="289947" y="3971"/>
                  <a:pt x="257659" y="71131"/>
                  <a:pt x="244098" y="143456"/>
                </a:cubicBezTo>
                <a:cubicBezTo>
                  <a:pt x="230537" y="215782"/>
                  <a:pt x="198894" y="407573"/>
                  <a:pt x="197603" y="434049"/>
                </a:cubicBezTo>
                <a:cubicBezTo>
                  <a:pt x="196312" y="460525"/>
                  <a:pt x="229246" y="284878"/>
                  <a:pt x="236349" y="302313"/>
                </a:cubicBezTo>
                <a:cubicBezTo>
                  <a:pt x="243452" y="319748"/>
                  <a:pt x="239577" y="506374"/>
                  <a:pt x="240223" y="538662"/>
                </a:cubicBezTo>
                <a:cubicBezTo>
                  <a:pt x="240869" y="570950"/>
                  <a:pt x="253138" y="501208"/>
                  <a:pt x="240223" y="496042"/>
                </a:cubicBezTo>
                <a:cubicBezTo>
                  <a:pt x="227308" y="490876"/>
                  <a:pt x="185979" y="501854"/>
                  <a:pt x="162732" y="507666"/>
                </a:cubicBezTo>
                <a:cubicBezTo>
                  <a:pt x="139485" y="513478"/>
                  <a:pt x="127861" y="539954"/>
                  <a:pt x="100739" y="530913"/>
                </a:cubicBezTo>
                <a:cubicBezTo>
                  <a:pt x="73617" y="521872"/>
                  <a:pt x="0" y="450839"/>
                  <a:pt x="0" y="453422"/>
                </a:cubicBezTo>
                <a:cubicBezTo>
                  <a:pt x="0" y="456005"/>
                  <a:pt x="66514" y="543829"/>
                  <a:pt x="100739" y="546412"/>
                </a:cubicBezTo>
                <a:cubicBezTo>
                  <a:pt x="134964" y="548995"/>
                  <a:pt x="185334" y="511540"/>
                  <a:pt x="205352" y="468920"/>
                </a:cubicBezTo>
                <a:cubicBezTo>
                  <a:pt x="225370" y="426300"/>
                  <a:pt x="218913" y="326853"/>
                  <a:pt x="220850" y="290690"/>
                </a:cubicBezTo>
                <a:cubicBezTo>
                  <a:pt x="222787" y="254527"/>
                  <a:pt x="216330" y="278420"/>
                  <a:pt x="216976" y="251944"/>
                </a:cubicBezTo>
                <a:cubicBezTo>
                  <a:pt x="217622" y="225468"/>
                  <a:pt x="238286" y="130541"/>
                  <a:pt x="224725" y="131832"/>
                </a:cubicBezTo>
                <a:cubicBezTo>
                  <a:pt x="211164" y="133123"/>
                  <a:pt x="128507" y="264859"/>
                  <a:pt x="135610" y="259693"/>
                </a:cubicBezTo>
                <a:cubicBezTo>
                  <a:pt x="142713" y="254527"/>
                  <a:pt x="260242" y="124082"/>
                  <a:pt x="267345" y="100835"/>
                </a:cubicBezTo>
                <a:cubicBezTo>
                  <a:pt x="274448" y="77588"/>
                  <a:pt x="178230" y="130540"/>
                  <a:pt x="178230" y="120208"/>
                </a:cubicBezTo>
                <a:cubicBezTo>
                  <a:pt x="178230" y="109876"/>
                  <a:pt x="267991" y="-3779"/>
                  <a:pt x="278969" y="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84E87696-1C46-B465-0657-5AC0B26B4F4E}"/>
              </a:ext>
            </a:extLst>
          </p:cNvPr>
          <p:cNvSpPr/>
          <p:nvPr/>
        </p:nvSpPr>
        <p:spPr>
          <a:xfrm>
            <a:off x="2700580" y="5410672"/>
            <a:ext cx="124409" cy="610433"/>
          </a:xfrm>
          <a:custGeom>
            <a:avLst/>
            <a:gdLst>
              <a:gd name="connsiteX0" fmla="*/ 61993 w 124409"/>
              <a:gd name="connsiteY0" fmla="*/ 2111 h 610433"/>
              <a:gd name="connsiteX1" fmla="*/ 73617 w 124409"/>
              <a:gd name="connsiteY1" fmla="*/ 253959 h 610433"/>
              <a:gd name="connsiteX2" fmla="*/ 73617 w 124409"/>
              <a:gd name="connsiteY2" fmla="*/ 207464 h 610433"/>
              <a:gd name="connsiteX3" fmla="*/ 65867 w 124409"/>
              <a:gd name="connsiteY3" fmla="*/ 482559 h 610433"/>
              <a:gd name="connsiteX4" fmla="*/ 58118 w 124409"/>
              <a:gd name="connsiteY4" fmla="*/ 389569 h 610433"/>
              <a:gd name="connsiteX5" fmla="*/ 123986 w 124409"/>
              <a:gd name="connsiteY5" fmla="*/ 610420 h 610433"/>
              <a:gd name="connsiteX6" fmla="*/ 85240 w 124409"/>
              <a:gd name="connsiteY6" fmla="*/ 377945 h 610433"/>
              <a:gd name="connsiteX7" fmla="*/ 61993 w 124409"/>
              <a:gd name="connsiteY7" fmla="*/ 184216 h 610433"/>
              <a:gd name="connsiteX8" fmla="*/ 54244 w 124409"/>
              <a:gd name="connsiteY8" fmla="*/ 176467 h 610433"/>
              <a:gd name="connsiteX9" fmla="*/ 54244 w 124409"/>
              <a:gd name="connsiteY9" fmla="*/ 102850 h 610433"/>
              <a:gd name="connsiteX10" fmla="*/ 0 w 124409"/>
              <a:gd name="connsiteY10" fmla="*/ 129972 h 610433"/>
              <a:gd name="connsiteX11" fmla="*/ 61993 w 124409"/>
              <a:gd name="connsiteY11" fmla="*/ 2111 h 610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4409" h="610433">
                <a:moveTo>
                  <a:pt x="61993" y="2111"/>
                </a:moveTo>
                <a:cubicBezTo>
                  <a:pt x="74262" y="22775"/>
                  <a:pt x="71680" y="219734"/>
                  <a:pt x="73617" y="253959"/>
                </a:cubicBezTo>
                <a:cubicBezTo>
                  <a:pt x="75554" y="288184"/>
                  <a:pt x="74909" y="169364"/>
                  <a:pt x="73617" y="207464"/>
                </a:cubicBezTo>
                <a:cubicBezTo>
                  <a:pt x="72325" y="245564"/>
                  <a:pt x="68450" y="452208"/>
                  <a:pt x="65867" y="482559"/>
                </a:cubicBezTo>
                <a:cubicBezTo>
                  <a:pt x="63284" y="512910"/>
                  <a:pt x="48432" y="368259"/>
                  <a:pt x="58118" y="389569"/>
                </a:cubicBezTo>
                <a:cubicBezTo>
                  <a:pt x="67804" y="410879"/>
                  <a:pt x="119466" y="612357"/>
                  <a:pt x="123986" y="610420"/>
                </a:cubicBezTo>
                <a:cubicBezTo>
                  <a:pt x="128506" y="608483"/>
                  <a:pt x="95572" y="448979"/>
                  <a:pt x="85240" y="377945"/>
                </a:cubicBezTo>
                <a:cubicBezTo>
                  <a:pt x="74908" y="306911"/>
                  <a:pt x="67159" y="217796"/>
                  <a:pt x="61993" y="184216"/>
                </a:cubicBezTo>
                <a:cubicBezTo>
                  <a:pt x="56827" y="150636"/>
                  <a:pt x="55535" y="190028"/>
                  <a:pt x="54244" y="176467"/>
                </a:cubicBezTo>
                <a:cubicBezTo>
                  <a:pt x="52953" y="162906"/>
                  <a:pt x="63285" y="110599"/>
                  <a:pt x="54244" y="102850"/>
                </a:cubicBezTo>
                <a:cubicBezTo>
                  <a:pt x="45203" y="95101"/>
                  <a:pt x="0" y="140950"/>
                  <a:pt x="0" y="129972"/>
                </a:cubicBezTo>
                <a:cubicBezTo>
                  <a:pt x="0" y="118994"/>
                  <a:pt x="49724" y="-18553"/>
                  <a:pt x="61993" y="2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E6413CBE-0C2E-ED40-5198-C38753C00101}"/>
              </a:ext>
            </a:extLst>
          </p:cNvPr>
          <p:cNvSpPr/>
          <p:nvPr/>
        </p:nvSpPr>
        <p:spPr>
          <a:xfrm>
            <a:off x="6241902" y="4448011"/>
            <a:ext cx="89976" cy="358608"/>
          </a:xfrm>
          <a:custGeom>
            <a:avLst/>
            <a:gdLst>
              <a:gd name="connsiteX0" fmla="*/ 148 w 89976"/>
              <a:gd name="connsiteY0" fmla="*/ 164 h 358608"/>
              <a:gd name="connsiteX1" fmla="*/ 60473 w 89976"/>
              <a:gd name="connsiteY1" fmla="*/ 197014 h 358608"/>
              <a:gd name="connsiteX2" fmla="*/ 89048 w 89976"/>
              <a:gd name="connsiteY2" fmla="*/ 355764 h 358608"/>
              <a:gd name="connsiteX3" fmla="*/ 82698 w 89976"/>
              <a:gd name="connsiteY3" fmla="*/ 289089 h 358608"/>
              <a:gd name="connsiteX4" fmla="*/ 79523 w 89976"/>
              <a:gd name="connsiteY4" fmla="*/ 165264 h 358608"/>
              <a:gd name="connsiteX5" fmla="*/ 148 w 89976"/>
              <a:gd name="connsiteY5" fmla="*/ 164 h 35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976" h="358608">
                <a:moveTo>
                  <a:pt x="148" y="164"/>
                </a:moveTo>
                <a:cubicBezTo>
                  <a:pt x="-3027" y="5456"/>
                  <a:pt x="45656" y="137747"/>
                  <a:pt x="60473" y="197014"/>
                </a:cubicBezTo>
                <a:cubicBezTo>
                  <a:pt x="75290" y="256281"/>
                  <a:pt x="85344" y="340418"/>
                  <a:pt x="89048" y="355764"/>
                </a:cubicBezTo>
                <a:cubicBezTo>
                  <a:pt x="92752" y="371110"/>
                  <a:pt x="84286" y="320839"/>
                  <a:pt x="82698" y="289089"/>
                </a:cubicBezTo>
                <a:cubicBezTo>
                  <a:pt x="81110" y="257339"/>
                  <a:pt x="94340" y="211831"/>
                  <a:pt x="79523" y="165264"/>
                </a:cubicBezTo>
                <a:cubicBezTo>
                  <a:pt x="64706" y="118697"/>
                  <a:pt x="3323" y="-5128"/>
                  <a:pt x="148" y="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D09EC554-8D5F-B362-87F7-F4BC60291DCF}"/>
              </a:ext>
            </a:extLst>
          </p:cNvPr>
          <p:cNvSpPr/>
          <p:nvPr/>
        </p:nvSpPr>
        <p:spPr>
          <a:xfrm>
            <a:off x="6389718" y="4800168"/>
            <a:ext cx="126562" cy="394164"/>
          </a:xfrm>
          <a:custGeom>
            <a:avLst/>
            <a:gdLst>
              <a:gd name="connsiteX0" fmla="*/ 1557 w 126562"/>
              <a:gd name="connsiteY0" fmla="*/ 432 h 394164"/>
              <a:gd name="connsiteX1" fmla="*/ 14257 w 126562"/>
              <a:gd name="connsiteY1" fmla="*/ 222682 h 394164"/>
              <a:gd name="connsiteX2" fmla="*/ 122207 w 126562"/>
              <a:gd name="connsiteY2" fmla="*/ 387782 h 394164"/>
              <a:gd name="connsiteX3" fmla="*/ 96807 w 126562"/>
              <a:gd name="connsiteY3" fmla="*/ 352857 h 394164"/>
              <a:gd name="connsiteX4" fmla="*/ 17432 w 126562"/>
              <a:gd name="connsiteY4" fmla="*/ 283007 h 394164"/>
              <a:gd name="connsiteX5" fmla="*/ 1557 w 126562"/>
              <a:gd name="connsiteY5" fmla="*/ 432 h 394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562" h="394164">
                <a:moveTo>
                  <a:pt x="1557" y="432"/>
                </a:moveTo>
                <a:cubicBezTo>
                  <a:pt x="1028" y="-9622"/>
                  <a:pt x="-5851" y="158124"/>
                  <a:pt x="14257" y="222682"/>
                </a:cubicBezTo>
                <a:cubicBezTo>
                  <a:pt x="34365" y="287240"/>
                  <a:pt x="108449" y="366086"/>
                  <a:pt x="122207" y="387782"/>
                </a:cubicBezTo>
                <a:cubicBezTo>
                  <a:pt x="135965" y="409478"/>
                  <a:pt x="114269" y="370319"/>
                  <a:pt x="96807" y="352857"/>
                </a:cubicBezTo>
                <a:cubicBezTo>
                  <a:pt x="79345" y="335395"/>
                  <a:pt x="31190" y="337511"/>
                  <a:pt x="17432" y="283007"/>
                </a:cubicBezTo>
                <a:cubicBezTo>
                  <a:pt x="3674" y="228503"/>
                  <a:pt x="2086" y="10486"/>
                  <a:pt x="1557" y="4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A582539E-8073-C4F1-8B9B-89444DCDD3A6}"/>
              </a:ext>
            </a:extLst>
          </p:cNvPr>
          <p:cNvSpPr/>
          <p:nvPr/>
        </p:nvSpPr>
        <p:spPr>
          <a:xfrm>
            <a:off x="6427418" y="5022715"/>
            <a:ext cx="336263" cy="229746"/>
          </a:xfrm>
          <a:custGeom>
            <a:avLst/>
            <a:gdLst>
              <a:gd name="connsiteX0" fmla="*/ 332157 w 336263"/>
              <a:gd name="connsiteY0" fmla="*/ 135 h 229746"/>
              <a:gd name="connsiteX1" fmla="*/ 259132 w 336263"/>
              <a:gd name="connsiteY1" fmla="*/ 155710 h 229746"/>
              <a:gd name="connsiteX2" fmla="*/ 68632 w 336263"/>
              <a:gd name="connsiteY2" fmla="*/ 228735 h 229746"/>
              <a:gd name="connsiteX3" fmla="*/ 268657 w 336263"/>
              <a:gd name="connsiteY3" fmla="*/ 196985 h 229746"/>
              <a:gd name="connsiteX4" fmla="*/ 14657 w 336263"/>
              <a:gd name="connsiteY4" fmla="*/ 177935 h 229746"/>
              <a:gd name="connsiteX5" fmla="*/ 43232 w 336263"/>
              <a:gd name="connsiteY5" fmla="*/ 184285 h 229746"/>
              <a:gd name="connsiteX6" fmla="*/ 148007 w 336263"/>
              <a:gd name="connsiteY6" fmla="*/ 184285 h 229746"/>
              <a:gd name="connsiteX7" fmla="*/ 332157 w 336263"/>
              <a:gd name="connsiteY7" fmla="*/ 135 h 229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263" h="229746">
                <a:moveTo>
                  <a:pt x="332157" y="135"/>
                </a:moveTo>
                <a:cubicBezTo>
                  <a:pt x="350678" y="-4628"/>
                  <a:pt x="303053" y="117610"/>
                  <a:pt x="259132" y="155710"/>
                </a:cubicBezTo>
                <a:cubicBezTo>
                  <a:pt x="215211" y="193810"/>
                  <a:pt x="67045" y="221856"/>
                  <a:pt x="68632" y="228735"/>
                </a:cubicBezTo>
                <a:cubicBezTo>
                  <a:pt x="70219" y="235614"/>
                  <a:pt x="277653" y="205452"/>
                  <a:pt x="268657" y="196985"/>
                </a:cubicBezTo>
                <a:cubicBezTo>
                  <a:pt x="259661" y="188518"/>
                  <a:pt x="52228" y="180052"/>
                  <a:pt x="14657" y="177935"/>
                </a:cubicBezTo>
                <a:cubicBezTo>
                  <a:pt x="-22914" y="175818"/>
                  <a:pt x="21007" y="183227"/>
                  <a:pt x="43232" y="184285"/>
                </a:cubicBezTo>
                <a:cubicBezTo>
                  <a:pt x="65457" y="185343"/>
                  <a:pt x="98265" y="212331"/>
                  <a:pt x="148007" y="184285"/>
                </a:cubicBezTo>
                <a:cubicBezTo>
                  <a:pt x="197749" y="156239"/>
                  <a:pt x="313636" y="4898"/>
                  <a:pt x="332157" y="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12839B82-0A19-34C6-FEED-57A87EA32589}"/>
              </a:ext>
            </a:extLst>
          </p:cNvPr>
          <p:cNvSpPr/>
          <p:nvPr/>
        </p:nvSpPr>
        <p:spPr>
          <a:xfrm>
            <a:off x="6467475" y="5073586"/>
            <a:ext cx="283165" cy="412839"/>
          </a:xfrm>
          <a:custGeom>
            <a:avLst/>
            <a:gdLst>
              <a:gd name="connsiteX0" fmla="*/ 282575 w 283165"/>
              <a:gd name="connsiteY0" fmla="*/ 64 h 412839"/>
              <a:gd name="connsiteX1" fmla="*/ 196850 w 283165"/>
              <a:gd name="connsiteY1" fmla="*/ 292164 h 412839"/>
              <a:gd name="connsiteX2" fmla="*/ 228600 w 283165"/>
              <a:gd name="connsiteY2" fmla="*/ 228664 h 412839"/>
              <a:gd name="connsiteX3" fmla="*/ 136525 w 283165"/>
              <a:gd name="connsiteY3" fmla="*/ 368364 h 412839"/>
              <a:gd name="connsiteX4" fmla="*/ 79375 w 283165"/>
              <a:gd name="connsiteY4" fmla="*/ 317564 h 412839"/>
              <a:gd name="connsiteX5" fmla="*/ 0 w 283165"/>
              <a:gd name="connsiteY5" fmla="*/ 412814 h 412839"/>
              <a:gd name="connsiteX6" fmla="*/ 79375 w 283165"/>
              <a:gd name="connsiteY6" fmla="*/ 327089 h 412839"/>
              <a:gd name="connsiteX7" fmla="*/ 146050 w 283165"/>
              <a:gd name="connsiteY7" fmla="*/ 320739 h 412839"/>
              <a:gd name="connsiteX8" fmla="*/ 282575 w 283165"/>
              <a:gd name="connsiteY8" fmla="*/ 64 h 412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165" h="412839">
                <a:moveTo>
                  <a:pt x="282575" y="64"/>
                </a:moveTo>
                <a:cubicBezTo>
                  <a:pt x="291042" y="-4699"/>
                  <a:pt x="205846" y="254064"/>
                  <a:pt x="196850" y="292164"/>
                </a:cubicBezTo>
                <a:cubicBezTo>
                  <a:pt x="187854" y="330264"/>
                  <a:pt x="238654" y="215964"/>
                  <a:pt x="228600" y="228664"/>
                </a:cubicBezTo>
                <a:cubicBezTo>
                  <a:pt x="218546" y="241364"/>
                  <a:pt x="161396" y="353547"/>
                  <a:pt x="136525" y="368364"/>
                </a:cubicBezTo>
                <a:cubicBezTo>
                  <a:pt x="111654" y="383181"/>
                  <a:pt x="102129" y="310156"/>
                  <a:pt x="79375" y="317564"/>
                </a:cubicBezTo>
                <a:cubicBezTo>
                  <a:pt x="56621" y="324972"/>
                  <a:pt x="0" y="411227"/>
                  <a:pt x="0" y="412814"/>
                </a:cubicBezTo>
                <a:cubicBezTo>
                  <a:pt x="0" y="414401"/>
                  <a:pt x="55033" y="342435"/>
                  <a:pt x="79375" y="327089"/>
                </a:cubicBezTo>
                <a:cubicBezTo>
                  <a:pt x="103717" y="311743"/>
                  <a:pt x="113242" y="369952"/>
                  <a:pt x="146050" y="320739"/>
                </a:cubicBezTo>
                <a:cubicBezTo>
                  <a:pt x="178858" y="271527"/>
                  <a:pt x="274108" y="4827"/>
                  <a:pt x="282575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5BE5BD52-2F71-A963-ED23-AB93BE1280A5}"/>
              </a:ext>
            </a:extLst>
          </p:cNvPr>
          <p:cNvSpPr/>
          <p:nvPr/>
        </p:nvSpPr>
        <p:spPr>
          <a:xfrm>
            <a:off x="6356183" y="5102151"/>
            <a:ext cx="85356" cy="620474"/>
          </a:xfrm>
          <a:custGeom>
            <a:avLst/>
            <a:gdLst>
              <a:gd name="connsiteX0" fmla="*/ 167 w 85356"/>
              <a:gd name="connsiteY0" fmla="*/ 74 h 620474"/>
              <a:gd name="connsiteX1" fmla="*/ 60492 w 85356"/>
              <a:gd name="connsiteY1" fmla="*/ 117549 h 620474"/>
              <a:gd name="connsiteX2" fmla="*/ 31917 w 85356"/>
              <a:gd name="connsiteY2" fmla="*/ 308049 h 620474"/>
              <a:gd name="connsiteX3" fmla="*/ 38267 w 85356"/>
              <a:gd name="connsiteY3" fmla="*/ 212799 h 620474"/>
              <a:gd name="connsiteX4" fmla="*/ 60492 w 85356"/>
              <a:gd name="connsiteY4" fmla="*/ 384249 h 620474"/>
              <a:gd name="connsiteX5" fmla="*/ 73192 w 85356"/>
              <a:gd name="connsiteY5" fmla="*/ 311224 h 620474"/>
              <a:gd name="connsiteX6" fmla="*/ 70017 w 85356"/>
              <a:gd name="connsiteY6" fmla="*/ 619199 h 620474"/>
              <a:gd name="connsiteX7" fmla="*/ 70017 w 85356"/>
              <a:gd name="connsiteY7" fmla="*/ 415999 h 620474"/>
              <a:gd name="connsiteX8" fmla="*/ 60492 w 85356"/>
              <a:gd name="connsiteY8" fmla="*/ 295349 h 620474"/>
              <a:gd name="connsiteX9" fmla="*/ 73192 w 85356"/>
              <a:gd name="connsiteY9" fmla="*/ 190574 h 620474"/>
              <a:gd name="connsiteX10" fmla="*/ 82717 w 85356"/>
              <a:gd name="connsiteY10" fmla="*/ 133424 h 620474"/>
              <a:gd name="connsiteX11" fmla="*/ 167 w 85356"/>
              <a:gd name="connsiteY11" fmla="*/ 74 h 62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356" h="620474">
                <a:moveTo>
                  <a:pt x="167" y="74"/>
                </a:moveTo>
                <a:cubicBezTo>
                  <a:pt x="-3537" y="-2572"/>
                  <a:pt x="55200" y="66220"/>
                  <a:pt x="60492" y="117549"/>
                </a:cubicBezTo>
                <a:cubicBezTo>
                  <a:pt x="65784" y="168878"/>
                  <a:pt x="35621" y="292174"/>
                  <a:pt x="31917" y="308049"/>
                </a:cubicBezTo>
                <a:cubicBezTo>
                  <a:pt x="28213" y="323924"/>
                  <a:pt x="33504" y="200099"/>
                  <a:pt x="38267" y="212799"/>
                </a:cubicBezTo>
                <a:cubicBezTo>
                  <a:pt x="43030" y="225499"/>
                  <a:pt x="54671" y="367845"/>
                  <a:pt x="60492" y="384249"/>
                </a:cubicBezTo>
                <a:cubicBezTo>
                  <a:pt x="66313" y="400653"/>
                  <a:pt x="71605" y="272066"/>
                  <a:pt x="73192" y="311224"/>
                </a:cubicBezTo>
                <a:cubicBezTo>
                  <a:pt x="74779" y="350382"/>
                  <a:pt x="70546" y="601737"/>
                  <a:pt x="70017" y="619199"/>
                </a:cubicBezTo>
                <a:cubicBezTo>
                  <a:pt x="69488" y="636661"/>
                  <a:pt x="71605" y="469974"/>
                  <a:pt x="70017" y="415999"/>
                </a:cubicBezTo>
                <a:cubicBezTo>
                  <a:pt x="68430" y="362024"/>
                  <a:pt x="59963" y="332920"/>
                  <a:pt x="60492" y="295349"/>
                </a:cubicBezTo>
                <a:cubicBezTo>
                  <a:pt x="61021" y="257778"/>
                  <a:pt x="69488" y="217561"/>
                  <a:pt x="73192" y="190574"/>
                </a:cubicBezTo>
                <a:cubicBezTo>
                  <a:pt x="76896" y="163587"/>
                  <a:pt x="91184" y="159353"/>
                  <a:pt x="82717" y="133424"/>
                </a:cubicBezTo>
                <a:cubicBezTo>
                  <a:pt x="74250" y="107495"/>
                  <a:pt x="3871" y="2720"/>
                  <a:pt x="167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F8F221FF-C5D9-8694-3E7C-39B87E0C1F0C}"/>
              </a:ext>
            </a:extLst>
          </p:cNvPr>
          <p:cNvSpPr/>
          <p:nvPr/>
        </p:nvSpPr>
        <p:spPr>
          <a:xfrm>
            <a:off x="6441659" y="5323001"/>
            <a:ext cx="126667" cy="423988"/>
          </a:xfrm>
          <a:custGeom>
            <a:avLst/>
            <a:gdLst>
              <a:gd name="connsiteX0" fmla="*/ 67091 w 126667"/>
              <a:gd name="connsiteY0" fmla="*/ 1474 h 423988"/>
              <a:gd name="connsiteX1" fmla="*/ 28991 w 126667"/>
              <a:gd name="connsiteY1" fmla="*/ 106249 h 423988"/>
              <a:gd name="connsiteX2" fmla="*/ 25816 w 126667"/>
              <a:gd name="connsiteY2" fmla="*/ 195149 h 423988"/>
              <a:gd name="connsiteX3" fmla="*/ 124241 w 126667"/>
              <a:gd name="connsiteY3" fmla="*/ 417399 h 423988"/>
              <a:gd name="connsiteX4" fmla="*/ 98841 w 126667"/>
              <a:gd name="connsiteY4" fmla="*/ 369774 h 423988"/>
              <a:gd name="connsiteX5" fmla="*/ 416 w 126667"/>
              <a:gd name="connsiteY5" fmla="*/ 188799 h 423988"/>
              <a:gd name="connsiteX6" fmla="*/ 67091 w 126667"/>
              <a:gd name="connsiteY6" fmla="*/ 1474 h 423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667" h="423988">
                <a:moveTo>
                  <a:pt x="67091" y="1474"/>
                </a:moveTo>
                <a:cubicBezTo>
                  <a:pt x="71853" y="-12284"/>
                  <a:pt x="35870" y="73970"/>
                  <a:pt x="28991" y="106249"/>
                </a:cubicBezTo>
                <a:cubicBezTo>
                  <a:pt x="22112" y="138528"/>
                  <a:pt x="9941" y="143291"/>
                  <a:pt x="25816" y="195149"/>
                </a:cubicBezTo>
                <a:cubicBezTo>
                  <a:pt x="41691" y="247007"/>
                  <a:pt x="112070" y="388295"/>
                  <a:pt x="124241" y="417399"/>
                </a:cubicBezTo>
                <a:cubicBezTo>
                  <a:pt x="136412" y="446503"/>
                  <a:pt x="98841" y="369774"/>
                  <a:pt x="98841" y="369774"/>
                </a:cubicBezTo>
                <a:cubicBezTo>
                  <a:pt x="78204" y="331674"/>
                  <a:pt x="6766" y="247536"/>
                  <a:pt x="416" y="188799"/>
                </a:cubicBezTo>
                <a:cubicBezTo>
                  <a:pt x="-5934" y="130062"/>
                  <a:pt x="62329" y="15232"/>
                  <a:pt x="67091" y="14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66A8E379-F3E3-D345-1723-54DD55A98246}"/>
              </a:ext>
            </a:extLst>
          </p:cNvPr>
          <p:cNvSpPr/>
          <p:nvPr/>
        </p:nvSpPr>
        <p:spPr>
          <a:xfrm>
            <a:off x="5746500" y="3847994"/>
            <a:ext cx="146321" cy="257361"/>
          </a:xfrm>
          <a:custGeom>
            <a:avLst/>
            <a:gdLst>
              <a:gd name="connsiteX0" fmla="*/ 250 w 146321"/>
              <a:gd name="connsiteY0" fmla="*/ 106 h 257361"/>
              <a:gd name="connsiteX1" fmla="*/ 98675 w 146321"/>
              <a:gd name="connsiteY1" fmla="*/ 108056 h 257361"/>
              <a:gd name="connsiteX2" fmla="*/ 143125 w 146321"/>
              <a:gd name="connsiteY2" fmla="*/ 257281 h 257361"/>
              <a:gd name="connsiteX3" fmla="*/ 130425 w 146321"/>
              <a:gd name="connsiteY3" fmla="*/ 127106 h 257361"/>
              <a:gd name="connsiteX4" fmla="*/ 250 w 146321"/>
              <a:gd name="connsiteY4" fmla="*/ 106 h 257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321" h="257361">
                <a:moveTo>
                  <a:pt x="250" y="106"/>
                </a:moveTo>
                <a:cubicBezTo>
                  <a:pt x="-5042" y="-3069"/>
                  <a:pt x="74863" y="65194"/>
                  <a:pt x="98675" y="108056"/>
                </a:cubicBezTo>
                <a:cubicBezTo>
                  <a:pt x="122488" y="150919"/>
                  <a:pt x="137833" y="254106"/>
                  <a:pt x="143125" y="257281"/>
                </a:cubicBezTo>
                <a:cubicBezTo>
                  <a:pt x="148417" y="260456"/>
                  <a:pt x="148946" y="168910"/>
                  <a:pt x="130425" y="127106"/>
                </a:cubicBezTo>
                <a:cubicBezTo>
                  <a:pt x="111904" y="85302"/>
                  <a:pt x="5542" y="3281"/>
                  <a:pt x="250" y="10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307AB52E-C257-FC55-487A-58A6BFC803FF}"/>
              </a:ext>
            </a:extLst>
          </p:cNvPr>
          <p:cNvSpPr/>
          <p:nvPr/>
        </p:nvSpPr>
        <p:spPr>
          <a:xfrm>
            <a:off x="3130544" y="2339892"/>
            <a:ext cx="2033926" cy="591736"/>
          </a:xfrm>
          <a:custGeom>
            <a:avLst/>
            <a:gdLst>
              <a:gd name="connsiteX0" fmla="*/ 3181 w 2033926"/>
              <a:gd name="connsiteY0" fmla="*/ 435058 h 591736"/>
              <a:gd name="connsiteX1" fmla="*/ 600081 w 2033926"/>
              <a:gd name="connsiteY1" fmla="*/ 57233 h 591736"/>
              <a:gd name="connsiteX2" fmla="*/ 361956 w 2033926"/>
              <a:gd name="connsiteY2" fmla="*/ 206458 h 591736"/>
              <a:gd name="connsiteX3" fmla="*/ 644531 w 2033926"/>
              <a:gd name="connsiteY3" fmla="*/ 38183 h 591736"/>
              <a:gd name="connsiteX4" fmla="*/ 758831 w 2033926"/>
              <a:gd name="connsiteY4" fmla="*/ 47708 h 591736"/>
              <a:gd name="connsiteX5" fmla="*/ 641356 w 2033926"/>
              <a:gd name="connsiteY5" fmla="*/ 69933 h 591736"/>
              <a:gd name="connsiteX6" fmla="*/ 1079506 w 2033926"/>
              <a:gd name="connsiteY6" fmla="*/ 50883 h 591736"/>
              <a:gd name="connsiteX7" fmla="*/ 1270006 w 2033926"/>
              <a:gd name="connsiteY7" fmla="*/ 66758 h 591736"/>
              <a:gd name="connsiteX8" fmla="*/ 1552581 w 2033926"/>
              <a:gd name="connsiteY8" fmla="*/ 222333 h 591736"/>
              <a:gd name="connsiteX9" fmla="*/ 1504956 w 2033926"/>
              <a:gd name="connsiteY9" fmla="*/ 171533 h 591736"/>
              <a:gd name="connsiteX10" fmla="*/ 1841506 w 2033926"/>
              <a:gd name="connsiteY10" fmla="*/ 342983 h 591736"/>
              <a:gd name="connsiteX11" fmla="*/ 2019306 w 2033926"/>
              <a:gd name="connsiteY11" fmla="*/ 581108 h 591736"/>
              <a:gd name="connsiteX12" fmla="*/ 1965331 w 2033926"/>
              <a:gd name="connsiteY12" fmla="*/ 508083 h 591736"/>
              <a:gd name="connsiteX13" fmla="*/ 1504956 w 2033926"/>
              <a:gd name="connsiteY13" fmla="*/ 136608 h 591736"/>
              <a:gd name="connsiteX14" fmla="*/ 1260481 w 2033926"/>
              <a:gd name="connsiteY14" fmla="*/ 31833 h 591736"/>
              <a:gd name="connsiteX15" fmla="*/ 831856 w 2033926"/>
              <a:gd name="connsiteY15" fmla="*/ 83 h 591736"/>
              <a:gd name="connsiteX16" fmla="*/ 692156 w 2033926"/>
              <a:gd name="connsiteY16" fmla="*/ 25483 h 591736"/>
              <a:gd name="connsiteX17" fmla="*/ 511181 w 2033926"/>
              <a:gd name="connsiteY17" fmla="*/ 104858 h 591736"/>
              <a:gd name="connsiteX18" fmla="*/ 368306 w 2033926"/>
              <a:gd name="connsiteY18" fmla="*/ 174708 h 591736"/>
              <a:gd name="connsiteX19" fmla="*/ 3181 w 2033926"/>
              <a:gd name="connsiteY19" fmla="*/ 435058 h 591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33926" h="591736">
                <a:moveTo>
                  <a:pt x="3181" y="435058"/>
                </a:moveTo>
                <a:cubicBezTo>
                  <a:pt x="41810" y="415479"/>
                  <a:pt x="540285" y="95333"/>
                  <a:pt x="600081" y="57233"/>
                </a:cubicBezTo>
                <a:cubicBezTo>
                  <a:pt x="659877" y="19133"/>
                  <a:pt x="354548" y="209633"/>
                  <a:pt x="361956" y="206458"/>
                </a:cubicBezTo>
                <a:cubicBezTo>
                  <a:pt x="369364" y="203283"/>
                  <a:pt x="578385" y="64641"/>
                  <a:pt x="644531" y="38183"/>
                </a:cubicBezTo>
                <a:cubicBezTo>
                  <a:pt x="710677" y="11725"/>
                  <a:pt x="759360" y="42416"/>
                  <a:pt x="758831" y="47708"/>
                </a:cubicBezTo>
                <a:cubicBezTo>
                  <a:pt x="758302" y="53000"/>
                  <a:pt x="587910" y="69404"/>
                  <a:pt x="641356" y="69933"/>
                </a:cubicBezTo>
                <a:cubicBezTo>
                  <a:pt x="694802" y="70462"/>
                  <a:pt x="974731" y="51412"/>
                  <a:pt x="1079506" y="50883"/>
                </a:cubicBezTo>
                <a:cubicBezTo>
                  <a:pt x="1184281" y="50354"/>
                  <a:pt x="1191160" y="38183"/>
                  <a:pt x="1270006" y="66758"/>
                </a:cubicBezTo>
                <a:cubicBezTo>
                  <a:pt x="1348852" y="95333"/>
                  <a:pt x="1513423" y="204871"/>
                  <a:pt x="1552581" y="222333"/>
                </a:cubicBezTo>
                <a:cubicBezTo>
                  <a:pt x="1591739" y="239795"/>
                  <a:pt x="1456802" y="151425"/>
                  <a:pt x="1504956" y="171533"/>
                </a:cubicBezTo>
                <a:cubicBezTo>
                  <a:pt x="1553110" y="191641"/>
                  <a:pt x="1755781" y="274720"/>
                  <a:pt x="1841506" y="342983"/>
                </a:cubicBezTo>
                <a:cubicBezTo>
                  <a:pt x="1927231" y="411245"/>
                  <a:pt x="1998669" y="553591"/>
                  <a:pt x="2019306" y="581108"/>
                </a:cubicBezTo>
                <a:cubicBezTo>
                  <a:pt x="2039943" y="608625"/>
                  <a:pt x="2051056" y="582166"/>
                  <a:pt x="1965331" y="508083"/>
                </a:cubicBezTo>
                <a:cubicBezTo>
                  <a:pt x="1879606" y="434000"/>
                  <a:pt x="1622431" y="215983"/>
                  <a:pt x="1504956" y="136608"/>
                </a:cubicBezTo>
                <a:cubicBezTo>
                  <a:pt x="1387481" y="57233"/>
                  <a:pt x="1372664" y="54587"/>
                  <a:pt x="1260481" y="31833"/>
                </a:cubicBezTo>
                <a:cubicBezTo>
                  <a:pt x="1148298" y="9079"/>
                  <a:pt x="926577" y="1141"/>
                  <a:pt x="831856" y="83"/>
                </a:cubicBezTo>
                <a:cubicBezTo>
                  <a:pt x="737135" y="-975"/>
                  <a:pt x="745602" y="8021"/>
                  <a:pt x="692156" y="25483"/>
                </a:cubicBezTo>
                <a:cubicBezTo>
                  <a:pt x="638710" y="42945"/>
                  <a:pt x="565156" y="79987"/>
                  <a:pt x="511181" y="104858"/>
                </a:cubicBezTo>
                <a:cubicBezTo>
                  <a:pt x="457206" y="129729"/>
                  <a:pt x="447681" y="117029"/>
                  <a:pt x="368306" y="174708"/>
                </a:cubicBezTo>
                <a:cubicBezTo>
                  <a:pt x="288931" y="232387"/>
                  <a:pt x="-35448" y="454637"/>
                  <a:pt x="3181" y="4350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A2C71E4D-D5FF-0581-5FC4-A275C69E7F5B}"/>
              </a:ext>
            </a:extLst>
          </p:cNvPr>
          <p:cNvSpPr/>
          <p:nvPr/>
        </p:nvSpPr>
        <p:spPr>
          <a:xfrm>
            <a:off x="2722351" y="2553008"/>
            <a:ext cx="2409660" cy="773915"/>
          </a:xfrm>
          <a:custGeom>
            <a:avLst/>
            <a:gdLst>
              <a:gd name="connsiteX0" fmla="*/ 1078 w 2409660"/>
              <a:gd name="connsiteY0" fmla="*/ 773431 h 773915"/>
              <a:gd name="connsiteX1" fmla="*/ 638687 w 2409660"/>
              <a:gd name="connsiteY1" fmla="*/ 254447 h 773915"/>
              <a:gd name="connsiteX2" fmla="*/ 1701368 w 2409660"/>
              <a:gd name="connsiteY2" fmla="*/ 12255 h 773915"/>
              <a:gd name="connsiteX3" fmla="*/ 1859534 w 2409660"/>
              <a:gd name="connsiteY3" fmla="*/ 71567 h 773915"/>
              <a:gd name="connsiteX4" fmla="*/ 2368633 w 2409660"/>
              <a:gd name="connsiteY4" fmla="*/ 378015 h 773915"/>
              <a:gd name="connsiteX5" fmla="*/ 2324148 w 2409660"/>
              <a:gd name="connsiteY5" fmla="*/ 343416 h 773915"/>
              <a:gd name="connsiteX6" fmla="*/ 1889191 w 2409660"/>
              <a:gd name="connsiteY6" fmla="*/ 81453 h 773915"/>
              <a:gd name="connsiteX7" fmla="*/ 1879305 w 2409660"/>
              <a:gd name="connsiteY7" fmla="*/ 51796 h 773915"/>
              <a:gd name="connsiteX8" fmla="*/ 1632170 w 2409660"/>
              <a:gd name="connsiteY8" fmla="*/ 56739 h 773915"/>
              <a:gd name="connsiteX9" fmla="*/ 1202155 w 2409660"/>
              <a:gd name="connsiteY9" fmla="*/ 51796 h 773915"/>
              <a:gd name="connsiteX10" fmla="*/ 782025 w 2409660"/>
              <a:gd name="connsiteY10" fmla="*/ 155593 h 773915"/>
              <a:gd name="connsiteX11" fmla="*/ 1078 w 2409660"/>
              <a:gd name="connsiteY11" fmla="*/ 773431 h 77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09660" h="773915">
                <a:moveTo>
                  <a:pt x="1078" y="773431"/>
                </a:moveTo>
                <a:cubicBezTo>
                  <a:pt x="-22812" y="789907"/>
                  <a:pt x="355305" y="381310"/>
                  <a:pt x="638687" y="254447"/>
                </a:cubicBezTo>
                <a:cubicBezTo>
                  <a:pt x="922069" y="127584"/>
                  <a:pt x="1497894" y="42735"/>
                  <a:pt x="1701368" y="12255"/>
                </a:cubicBezTo>
                <a:cubicBezTo>
                  <a:pt x="1904842" y="-18225"/>
                  <a:pt x="1748323" y="10607"/>
                  <a:pt x="1859534" y="71567"/>
                </a:cubicBezTo>
                <a:cubicBezTo>
                  <a:pt x="1970745" y="132527"/>
                  <a:pt x="2291197" y="332707"/>
                  <a:pt x="2368633" y="378015"/>
                </a:cubicBezTo>
                <a:cubicBezTo>
                  <a:pt x="2446069" y="423323"/>
                  <a:pt x="2404055" y="392843"/>
                  <a:pt x="2324148" y="343416"/>
                </a:cubicBezTo>
                <a:cubicBezTo>
                  <a:pt x="2244241" y="293989"/>
                  <a:pt x="1889191" y="81453"/>
                  <a:pt x="1889191" y="81453"/>
                </a:cubicBezTo>
                <a:cubicBezTo>
                  <a:pt x="1815051" y="32850"/>
                  <a:pt x="1922142" y="55915"/>
                  <a:pt x="1879305" y="51796"/>
                </a:cubicBezTo>
                <a:cubicBezTo>
                  <a:pt x="1836468" y="47677"/>
                  <a:pt x="1745028" y="56739"/>
                  <a:pt x="1632170" y="56739"/>
                </a:cubicBezTo>
                <a:cubicBezTo>
                  <a:pt x="1519312" y="56739"/>
                  <a:pt x="1343846" y="35320"/>
                  <a:pt x="1202155" y="51796"/>
                </a:cubicBezTo>
                <a:cubicBezTo>
                  <a:pt x="1060464" y="68272"/>
                  <a:pt x="983028" y="40263"/>
                  <a:pt x="782025" y="155593"/>
                </a:cubicBezTo>
                <a:cubicBezTo>
                  <a:pt x="581022" y="270923"/>
                  <a:pt x="24968" y="756955"/>
                  <a:pt x="1078" y="7734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BEF7852F-F50A-F00C-C94C-797997686FB1}"/>
              </a:ext>
            </a:extLst>
          </p:cNvPr>
          <p:cNvSpPr/>
          <p:nvPr/>
        </p:nvSpPr>
        <p:spPr>
          <a:xfrm>
            <a:off x="5239208" y="3697142"/>
            <a:ext cx="447919" cy="317529"/>
          </a:xfrm>
          <a:custGeom>
            <a:avLst/>
            <a:gdLst>
              <a:gd name="connsiteX0" fmla="*/ 57 w 447919"/>
              <a:gd name="connsiteY0" fmla="*/ 0 h 317529"/>
              <a:gd name="connsiteX1" fmla="*/ 163166 w 447919"/>
              <a:gd name="connsiteY1" fmla="*/ 128510 h 317529"/>
              <a:gd name="connsiteX2" fmla="*/ 168109 w 447919"/>
              <a:gd name="connsiteY2" fmla="*/ 261963 h 317529"/>
              <a:gd name="connsiteX3" fmla="*/ 173051 w 447919"/>
              <a:gd name="connsiteY3" fmla="*/ 217479 h 317529"/>
              <a:gd name="connsiteX4" fmla="*/ 444900 w 447919"/>
              <a:gd name="connsiteY4" fmla="*/ 316333 h 317529"/>
              <a:gd name="connsiteX5" fmla="*/ 311447 w 447919"/>
              <a:gd name="connsiteY5" fmla="*/ 266906 h 317529"/>
              <a:gd name="connsiteX6" fmla="*/ 197765 w 447919"/>
              <a:gd name="connsiteY6" fmla="*/ 187822 h 317529"/>
              <a:gd name="connsiteX7" fmla="*/ 182937 w 447919"/>
              <a:gd name="connsiteY7" fmla="*/ 128510 h 317529"/>
              <a:gd name="connsiteX8" fmla="*/ 57 w 447919"/>
              <a:gd name="connsiteY8" fmla="*/ 0 h 317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7919" h="317529">
                <a:moveTo>
                  <a:pt x="57" y="0"/>
                </a:moveTo>
                <a:cubicBezTo>
                  <a:pt x="-3238" y="0"/>
                  <a:pt x="135157" y="84850"/>
                  <a:pt x="163166" y="128510"/>
                </a:cubicBezTo>
                <a:cubicBezTo>
                  <a:pt x="191175" y="172170"/>
                  <a:pt x="166462" y="247135"/>
                  <a:pt x="168109" y="261963"/>
                </a:cubicBezTo>
                <a:cubicBezTo>
                  <a:pt x="169757" y="276791"/>
                  <a:pt x="126919" y="208417"/>
                  <a:pt x="173051" y="217479"/>
                </a:cubicBezTo>
                <a:cubicBezTo>
                  <a:pt x="219183" y="226541"/>
                  <a:pt x="421834" y="308095"/>
                  <a:pt x="444900" y="316333"/>
                </a:cubicBezTo>
                <a:cubicBezTo>
                  <a:pt x="467966" y="324571"/>
                  <a:pt x="352636" y="288324"/>
                  <a:pt x="311447" y="266906"/>
                </a:cubicBezTo>
                <a:cubicBezTo>
                  <a:pt x="270258" y="245488"/>
                  <a:pt x="219183" y="210888"/>
                  <a:pt x="197765" y="187822"/>
                </a:cubicBezTo>
                <a:cubicBezTo>
                  <a:pt x="176347" y="164756"/>
                  <a:pt x="210122" y="156519"/>
                  <a:pt x="182937" y="128510"/>
                </a:cubicBezTo>
                <a:cubicBezTo>
                  <a:pt x="155752" y="100501"/>
                  <a:pt x="3352" y="0"/>
                  <a:pt x="57" y="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239C0E37-0B46-4E28-4A6C-92203F0DFFAF}"/>
              </a:ext>
            </a:extLst>
          </p:cNvPr>
          <p:cNvSpPr/>
          <p:nvPr/>
        </p:nvSpPr>
        <p:spPr>
          <a:xfrm>
            <a:off x="3406691" y="3928973"/>
            <a:ext cx="391527" cy="274072"/>
          </a:xfrm>
          <a:custGeom>
            <a:avLst/>
            <a:gdLst>
              <a:gd name="connsiteX0" fmla="*/ 389305 w 391527"/>
              <a:gd name="connsiteY0" fmla="*/ 476 h 274072"/>
              <a:gd name="connsiteX1" fmla="*/ 280565 w 391527"/>
              <a:gd name="connsiteY1" fmla="*/ 74616 h 274072"/>
              <a:gd name="connsiteX2" fmla="*/ 3774 w 391527"/>
              <a:gd name="connsiteY2" fmla="*/ 272324 h 274072"/>
              <a:gd name="connsiteX3" fmla="*/ 122399 w 391527"/>
              <a:gd name="connsiteY3" fmla="*/ 168528 h 274072"/>
              <a:gd name="connsiteX4" fmla="*/ 156998 w 391527"/>
              <a:gd name="connsiteY4" fmla="*/ 119101 h 274072"/>
              <a:gd name="connsiteX5" fmla="*/ 389305 w 391527"/>
              <a:gd name="connsiteY5" fmla="*/ 476 h 274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527" h="274072">
                <a:moveTo>
                  <a:pt x="389305" y="476"/>
                </a:moveTo>
                <a:cubicBezTo>
                  <a:pt x="409899" y="-6938"/>
                  <a:pt x="280565" y="74616"/>
                  <a:pt x="280565" y="74616"/>
                </a:cubicBezTo>
                <a:cubicBezTo>
                  <a:pt x="216310" y="119924"/>
                  <a:pt x="30135" y="256672"/>
                  <a:pt x="3774" y="272324"/>
                </a:cubicBezTo>
                <a:cubicBezTo>
                  <a:pt x="-22587" y="287976"/>
                  <a:pt x="96862" y="194065"/>
                  <a:pt x="122399" y="168528"/>
                </a:cubicBezTo>
                <a:cubicBezTo>
                  <a:pt x="147936" y="142991"/>
                  <a:pt x="116633" y="147934"/>
                  <a:pt x="156998" y="119101"/>
                </a:cubicBezTo>
                <a:cubicBezTo>
                  <a:pt x="197363" y="90269"/>
                  <a:pt x="368711" y="7890"/>
                  <a:pt x="389305" y="4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A4FB1D54-A30E-403C-AF12-BB7A8EC1F50D}"/>
              </a:ext>
            </a:extLst>
          </p:cNvPr>
          <p:cNvSpPr/>
          <p:nvPr/>
        </p:nvSpPr>
        <p:spPr>
          <a:xfrm>
            <a:off x="4264741" y="3934275"/>
            <a:ext cx="177182" cy="148978"/>
          </a:xfrm>
          <a:custGeom>
            <a:avLst/>
            <a:gdLst>
              <a:gd name="connsiteX0" fmla="*/ 149093 w 177182"/>
              <a:gd name="connsiteY0" fmla="*/ 116 h 148978"/>
              <a:gd name="connsiteX1" fmla="*/ 144150 w 177182"/>
              <a:gd name="connsiteY1" fmla="*/ 89085 h 148978"/>
              <a:gd name="connsiteX2" fmla="*/ 811 w 177182"/>
              <a:gd name="connsiteY2" fmla="*/ 148397 h 148978"/>
              <a:gd name="connsiteX3" fmla="*/ 89780 w 177182"/>
              <a:gd name="connsiteY3" fmla="*/ 118741 h 148978"/>
              <a:gd name="connsiteX4" fmla="*/ 173806 w 177182"/>
              <a:gd name="connsiteY4" fmla="*/ 108856 h 148978"/>
              <a:gd name="connsiteX5" fmla="*/ 149093 w 177182"/>
              <a:gd name="connsiteY5" fmla="*/ 116 h 14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182" h="148978">
                <a:moveTo>
                  <a:pt x="149093" y="116"/>
                </a:moveTo>
                <a:cubicBezTo>
                  <a:pt x="144150" y="-3179"/>
                  <a:pt x="168864" y="64372"/>
                  <a:pt x="144150" y="89085"/>
                </a:cubicBezTo>
                <a:cubicBezTo>
                  <a:pt x="119436" y="113798"/>
                  <a:pt x="9873" y="143454"/>
                  <a:pt x="811" y="148397"/>
                </a:cubicBezTo>
                <a:cubicBezTo>
                  <a:pt x="-8251" y="153340"/>
                  <a:pt x="60947" y="125331"/>
                  <a:pt x="89780" y="118741"/>
                </a:cubicBezTo>
                <a:cubicBezTo>
                  <a:pt x="118612" y="112151"/>
                  <a:pt x="159802" y="124508"/>
                  <a:pt x="173806" y="108856"/>
                </a:cubicBezTo>
                <a:cubicBezTo>
                  <a:pt x="187810" y="93204"/>
                  <a:pt x="154036" y="3411"/>
                  <a:pt x="149093" y="11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FA241FB9-443B-405E-06BB-929ECA41D9F2}"/>
              </a:ext>
            </a:extLst>
          </p:cNvPr>
          <p:cNvSpPr/>
          <p:nvPr/>
        </p:nvSpPr>
        <p:spPr>
          <a:xfrm>
            <a:off x="4591685" y="3907765"/>
            <a:ext cx="252249" cy="243237"/>
          </a:xfrm>
          <a:custGeom>
            <a:avLst/>
            <a:gdLst>
              <a:gd name="connsiteX0" fmla="*/ 86 w 252249"/>
              <a:gd name="connsiteY0" fmla="*/ 1913 h 243237"/>
              <a:gd name="connsiteX1" fmla="*/ 64341 w 252249"/>
              <a:gd name="connsiteY1" fmla="*/ 76053 h 243237"/>
              <a:gd name="connsiteX2" fmla="*/ 93997 w 252249"/>
              <a:gd name="connsiteY2" fmla="*/ 130423 h 243237"/>
              <a:gd name="connsiteX3" fmla="*/ 247221 w 252249"/>
              <a:gd name="connsiteY3" fmla="*/ 239163 h 243237"/>
              <a:gd name="connsiteX4" fmla="*/ 202737 w 252249"/>
              <a:gd name="connsiteY4" fmla="*/ 214449 h 243237"/>
              <a:gd name="connsiteX5" fmla="*/ 79169 w 252249"/>
              <a:gd name="connsiteY5" fmla="*/ 160079 h 243237"/>
              <a:gd name="connsiteX6" fmla="*/ 86 w 252249"/>
              <a:gd name="connsiteY6" fmla="*/ 1913 h 243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249" h="243237">
                <a:moveTo>
                  <a:pt x="86" y="1913"/>
                </a:moveTo>
                <a:cubicBezTo>
                  <a:pt x="-2385" y="-12091"/>
                  <a:pt x="48689" y="54635"/>
                  <a:pt x="64341" y="76053"/>
                </a:cubicBezTo>
                <a:cubicBezTo>
                  <a:pt x="79993" y="97471"/>
                  <a:pt x="63517" y="103238"/>
                  <a:pt x="93997" y="130423"/>
                </a:cubicBezTo>
                <a:cubicBezTo>
                  <a:pt x="124477" y="157608"/>
                  <a:pt x="229098" y="225159"/>
                  <a:pt x="247221" y="239163"/>
                </a:cubicBezTo>
                <a:cubicBezTo>
                  <a:pt x="265344" y="253167"/>
                  <a:pt x="230746" y="227630"/>
                  <a:pt x="202737" y="214449"/>
                </a:cubicBezTo>
                <a:cubicBezTo>
                  <a:pt x="174728" y="201268"/>
                  <a:pt x="106354" y="193854"/>
                  <a:pt x="79169" y="160079"/>
                </a:cubicBezTo>
                <a:cubicBezTo>
                  <a:pt x="51984" y="126304"/>
                  <a:pt x="2557" y="15917"/>
                  <a:pt x="86" y="191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FD745877-F562-70B2-8567-E1D98E868457}"/>
              </a:ext>
            </a:extLst>
          </p:cNvPr>
          <p:cNvSpPr/>
          <p:nvPr/>
        </p:nvSpPr>
        <p:spPr>
          <a:xfrm>
            <a:off x="3147978" y="2803576"/>
            <a:ext cx="1718015" cy="656766"/>
          </a:xfrm>
          <a:custGeom>
            <a:avLst/>
            <a:gdLst>
              <a:gd name="connsiteX0" fmla="*/ 1695871 w 1718015"/>
              <a:gd name="connsiteY0" fmla="*/ 8822 h 656766"/>
              <a:gd name="connsiteX1" fmla="*/ 682617 w 1718015"/>
              <a:gd name="connsiteY1" fmla="*/ 196645 h 656766"/>
              <a:gd name="connsiteX2" fmla="*/ 1171944 w 1718015"/>
              <a:gd name="connsiteY2" fmla="*/ 33535 h 656766"/>
              <a:gd name="connsiteX3" fmla="*/ 603533 w 1718015"/>
              <a:gd name="connsiteY3" fmla="*/ 231243 h 656766"/>
              <a:gd name="connsiteX4" fmla="*/ 218003 w 1718015"/>
              <a:gd name="connsiteY4" fmla="*/ 547576 h 656766"/>
              <a:gd name="connsiteX5" fmla="*/ 435481 w 1718015"/>
              <a:gd name="connsiteY5" fmla="*/ 335040 h 656766"/>
              <a:gd name="connsiteX6" fmla="*/ 524 w 1718015"/>
              <a:gd name="connsiteY6" fmla="*/ 656316 h 656766"/>
              <a:gd name="connsiteX7" fmla="*/ 539278 w 1718015"/>
              <a:gd name="connsiteY7" fmla="*/ 251014 h 656766"/>
              <a:gd name="connsiteX8" fmla="*/ 959408 w 1718015"/>
              <a:gd name="connsiteY8" fmla="*/ 127447 h 656766"/>
              <a:gd name="connsiteX9" fmla="*/ 1349881 w 1718015"/>
              <a:gd name="connsiteY9" fmla="*/ 38478 h 656766"/>
              <a:gd name="connsiteX10" fmla="*/ 1695871 w 1718015"/>
              <a:gd name="connsiteY10" fmla="*/ 8822 h 65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18015" h="656766">
                <a:moveTo>
                  <a:pt x="1695871" y="8822"/>
                </a:moveTo>
                <a:cubicBezTo>
                  <a:pt x="1584660" y="35183"/>
                  <a:pt x="769938" y="192526"/>
                  <a:pt x="682617" y="196645"/>
                </a:cubicBezTo>
                <a:cubicBezTo>
                  <a:pt x="595296" y="200764"/>
                  <a:pt x="1185125" y="27769"/>
                  <a:pt x="1171944" y="33535"/>
                </a:cubicBezTo>
                <a:cubicBezTo>
                  <a:pt x="1158763" y="39301"/>
                  <a:pt x="762523" y="145570"/>
                  <a:pt x="603533" y="231243"/>
                </a:cubicBezTo>
                <a:cubicBezTo>
                  <a:pt x="444543" y="316916"/>
                  <a:pt x="246012" y="530277"/>
                  <a:pt x="218003" y="547576"/>
                </a:cubicBezTo>
                <a:cubicBezTo>
                  <a:pt x="189994" y="564875"/>
                  <a:pt x="471727" y="316917"/>
                  <a:pt x="435481" y="335040"/>
                </a:cubicBezTo>
                <a:cubicBezTo>
                  <a:pt x="399235" y="353163"/>
                  <a:pt x="-16776" y="670320"/>
                  <a:pt x="524" y="656316"/>
                </a:cubicBezTo>
                <a:cubicBezTo>
                  <a:pt x="17823" y="642312"/>
                  <a:pt x="379464" y="339159"/>
                  <a:pt x="539278" y="251014"/>
                </a:cubicBezTo>
                <a:cubicBezTo>
                  <a:pt x="699092" y="162869"/>
                  <a:pt x="824308" y="162870"/>
                  <a:pt x="959408" y="127447"/>
                </a:cubicBezTo>
                <a:cubicBezTo>
                  <a:pt x="1094508" y="92024"/>
                  <a:pt x="1230432" y="54954"/>
                  <a:pt x="1349881" y="38478"/>
                </a:cubicBezTo>
                <a:cubicBezTo>
                  <a:pt x="1469330" y="22002"/>
                  <a:pt x="1807082" y="-17539"/>
                  <a:pt x="1695871" y="88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53FD03C1-D2F6-DCB3-9FA8-D3A31188A79C}"/>
              </a:ext>
            </a:extLst>
          </p:cNvPr>
          <p:cNvSpPr/>
          <p:nvPr/>
        </p:nvSpPr>
        <p:spPr>
          <a:xfrm>
            <a:off x="4869114" y="2159401"/>
            <a:ext cx="364261" cy="852330"/>
          </a:xfrm>
          <a:custGeom>
            <a:avLst/>
            <a:gdLst>
              <a:gd name="connsiteX0" fmla="*/ 363286 w 364261"/>
              <a:gd name="connsiteY0" fmla="*/ 852313 h 852330"/>
              <a:gd name="connsiteX1" fmla="*/ 327000 w 364261"/>
              <a:gd name="connsiteY1" fmla="*/ 656370 h 852330"/>
              <a:gd name="connsiteX2" fmla="*/ 279829 w 364261"/>
              <a:gd name="connsiteY2" fmla="*/ 489456 h 852330"/>
              <a:gd name="connsiteX3" fmla="*/ 323372 w 364261"/>
              <a:gd name="connsiteY3" fmla="*/ 275370 h 852330"/>
              <a:gd name="connsiteX4" fmla="*/ 218143 w 364261"/>
              <a:gd name="connsiteY4" fmla="*/ 151999 h 852330"/>
              <a:gd name="connsiteX5" fmla="*/ 4057 w 364261"/>
              <a:gd name="connsiteY5" fmla="*/ 3228 h 852330"/>
              <a:gd name="connsiteX6" fmla="*/ 91143 w 364261"/>
              <a:gd name="connsiteY6" fmla="*/ 61285 h 852330"/>
              <a:gd name="connsiteX7" fmla="*/ 254429 w 364261"/>
              <a:gd name="connsiteY7" fmla="*/ 195542 h 852330"/>
              <a:gd name="connsiteX8" fmla="*/ 290715 w 364261"/>
              <a:gd name="connsiteY8" fmla="*/ 257228 h 852330"/>
              <a:gd name="connsiteX9" fmla="*/ 287086 w 364261"/>
              <a:gd name="connsiteY9" fmla="*/ 369713 h 852330"/>
              <a:gd name="connsiteX10" fmla="*/ 268943 w 364261"/>
              <a:gd name="connsiteY10" fmla="*/ 460428 h 852330"/>
              <a:gd name="connsiteX11" fmla="*/ 287086 w 364261"/>
              <a:gd name="connsiteY11" fmla="*/ 645485 h 852330"/>
              <a:gd name="connsiteX12" fmla="*/ 363286 w 364261"/>
              <a:gd name="connsiteY12" fmla="*/ 852313 h 852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4261" h="852330">
                <a:moveTo>
                  <a:pt x="363286" y="852313"/>
                </a:moveTo>
                <a:cubicBezTo>
                  <a:pt x="369938" y="854127"/>
                  <a:pt x="340909" y="716846"/>
                  <a:pt x="327000" y="656370"/>
                </a:cubicBezTo>
                <a:cubicBezTo>
                  <a:pt x="313091" y="595894"/>
                  <a:pt x="280434" y="552956"/>
                  <a:pt x="279829" y="489456"/>
                </a:cubicBezTo>
                <a:cubicBezTo>
                  <a:pt x="279224" y="425956"/>
                  <a:pt x="333653" y="331613"/>
                  <a:pt x="323372" y="275370"/>
                </a:cubicBezTo>
                <a:cubicBezTo>
                  <a:pt x="313091" y="219127"/>
                  <a:pt x="271362" y="197356"/>
                  <a:pt x="218143" y="151999"/>
                </a:cubicBezTo>
                <a:cubicBezTo>
                  <a:pt x="164924" y="106642"/>
                  <a:pt x="25224" y="18347"/>
                  <a:pt x="4057" y="3228"/>
                </a:cubicBezTo>
                <a:cubicBezTo>
                  <a:pt x="-17110" y="-11891"/>
                  <a:pt x="49414" y="29233"/>
                  <a:pt x="91143" y="61285"/>
                </a:cubicBezTo>
                <a:cubicBezTo>
                  <a:pt x="132872" y="93337"/>
                  <a:pt x="221167" y="162885"/>
                  <a:pt x="254429" y="195542"/>
                </a:cubicBezTo>
                <a:cubicBezTo>
                  <a:pt x="287691" y="228199"/>
                  <a:pt x="285272" y="228200"/>
                  <a:pt x="290715" y="257228"/>
                </a:cubicBezTo>
                <a:cubicBezTo>
                  <a:pt x="296158" y="286256"/>
                  <a:pt x="290715" y="335846"/>
                  <a:pt x="287086" y="369713"/>
                </a:cubicBezTo>
                <a:cubicBezTo>
                  <a:pt x="283457" y="403580"/>
                  <a:pt x="268943" y="414466"/>
                  <a:pt x="268943" y="460428"/>
                </a:cubicBezTo>
                <a:cubicBezTo>
                  <a:pt x="268943" y="506390"/>
                  <a:pt x="267734" y="581985"/>
                  <a:pt x="287086" y="645485"/>
                </a:cubicBezTo>
                <a:cubicBezTo>
                  <a:pt x="306438" y="708985"/>
                  <a:pt x="356634" y="850499"/>
                  <a:pt x="363286" y="8523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8CE34EEF-A031-A3BB-4E04-BF4887C1E2E3}"/>
              </a:ext>
            </a:extLst>
          </p:cNvPr>
          <p:cNvSpPr/>
          <p:nvPr/>
        </p:nvSpPr>
        <p:spPr>
          <a:xfrm>
            <a:off x="4546387" y="2145705"/>
            <a:ext cx="641602" cy="852626"/>
          </a:xfrm>
          <a:custGeom>
            <a:avLst/>
            <a:gdLst>
              <a:gd name="connsiteX0" fmla="*/ 213 w 641602"/>
              <a:gd name="connsiteY0" fmla="*/ 2409 h 852626"/>
              <a:gd name="connsiteX1" fmla="*/ 341299 w 641602"/>
              <a:gd name="connsiteY1" fmla="*/ 42324 h 852626"/>
              <a:gd name="connsiteX2" fmla="*/ 410242 w 641602"/>
              <a:gd name="connsiteY2" fmla="*/ 223752 h 852626"/>
              <a:gd name="connsiteX3" fmla="*/ 344927 w 641602"/>
              <a:gd name="connsiteY3" fmla="*/ 154809 h 852626"/>
              <a:gd name="connsiteX4" fmla="*/ 490070 w 641602"/>
              <a:gd name="connsiteY4" fmla="*/ 347124 h 852626"/>
              <a:gd name="connsiteX5" fmla="*/ 627956 w 641602"/>
              <a:gd name="connsiteY5" fmla="*/ 818838 h 852626"/>
              <a:gd name="connsiteX6" fmla="*/ 606184 w 641602"/>
              <a:gd name="connsiteY6" fmla="*/ 739009 h 852626"/>
              <a:gd name="connsiteX7" fmla="*/ 359442 w 641602"/>
              <a:gd name="connsiteY7" fmla="*/ 133038 h 852626"/>
              <a:gd name="connsiteX8" fmla="*/ 290499 w 641602"/>
              <a:gd name="connsiteY8" fmla="*/ 89495 h 852626"/>
              <a:gd name="connsiteX9" fmla="*/ 213 w 641602"/>
              <a:gd name="connsiteY9" fmla="*/ 2409 h 852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1602" h="852626">
                <a:moveTo>
                  <a:pt x="213" y="2409"/>
                </a:moveTo>
                <a:cubicBezTo>
                  <a:pt x="8680" y="-5453"/>
                  <a:pt x="272961" y="5434"/>
                  <a:pt x="341299" y="42324"/>
                </a:cubicBezTo>
                <a:cubicBezTo>
                  <a:pt x="409637" y="79214"/>
                  <a:pt x="409637" y="205005"/>
                  <a:pt x="410242" y="223752"/>
                </a:cubicBezTo>
                <a:cubicBezTo>
                  <a:pt x="410847" y="242499"/>
                  <a:pt x="331622" y="134247"/>
                  <a:pt x="344927" y="154809"/>
                </a:cubicBezTo>
                <a:cubicBezTo>
                  <a:pt x="358232" y="175371"/>
                  <a:pt x="442899" y="236453"/>
                  <a:pt x="490070" y="347124"/>
                </a:cubicBezTo>
                <a:cubicBezTo>
                  <a:pt x="537241" y="457795"/>
                  <a:pt x="608604" y="753524"/>
                  <a:pt x="627956" y="818838"/>
                </a:cubicBezTo>
                <a:cubicBezTo>
                  <a:pt x="647308" y="884152"/>
                  <a:pt x="650936" y="853309"/>
                  <a:pt x="606184" y="739009"/>
                </a:cubicBezTo>
                <a:cubicBezTo>
                  <a:pt x="561432" y="624709"/>
                  <a:pt x="412056" y="241290"/>
                  <a:pt x="359442" y="133038"/>
                </a:cubicBezTo>
                <a:cubicBezTo>
                  <a:pt x="306828" y="24786"/>
                  <a:pt x="343718" y="111266"/>
                  <a:pt x="290499" y="89495"/>
                </a:cubicBezTo>
                <a:cubicBezTo>
                  <a:pt x="237280" y="67724"/>
                  <a:pt x="-8254" y="10271"/>
                  <a:pt x="213" y="24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19124E68-C4E4-1DBA-C5CD-8B242ED13A4F}"/>
              </a:ext>
            </a:extLst>
          </p:cNvPr>
          <p:cNvSpPr/>
          <p:nvPr/>
        </p:nvSpPr>
        <p:spPr>
          <a:xfrm>
            <a:off x="3976237" y="2188029"/>
            <a:ext cx="1223059" cy="777240"/>
          </a:xfrm>
          <a:custGeom>
            <a:avLst/>
            <a:gdLst>
              <a:gd name="connsiteX0" fmla="*/ 677 w 1223059"/>
              <a:gd name="connsiteY0" fmla="*/ 116114 h 777240"/>
              <a:gd name="connsiteX1" fmla="*/ 461506 w 1223059"/>
              <a:gd name="connsiteY1" fmla="*/ 0 h 777240"/>
              <a:gd name="connsiteX2" fmla="*/ 766306 w 1223059"/>
              <a:gd name="connsiteY2" fmla="*/ 116114 h 777240"/>
              <a:gd name="connsiteX3" fmla="*/ 693734 w 1223059"/>
              <a:gd name="connsiteY3" fmla="*/ 90714 h 777240"/>
              <a:gd name="connsiteX4" fmla="*/ 918706 w 1223059"/>
              <a:gd name="connsiteY4" fmla="*/ 261257 h 777240"/>
              <a:gd name="connsiteX5" fmla="*/ 1205363 w 1223059"/>
              <a:gd name="connsiteY5" fmla="*/ 751114 h 777240"/>
              <a:gd name="connsiteX6" fmla="*/ 1154563 w 1223059"/>
              <a:gd name="connsiteY6" fmla="*/ 656771 h 777240"/>
              <a:gd name="connsiteX7" fmla="*/ 846134 w 1223059"/>
              <a:gd name="connsiteY7" fmla="*/ 203200 h 777240"/>
              <a:gd name="connsiteX8" fmla="*/ 911449 w 1223059"/>
              <a:gd name="connsiteY8" fmla="*/ 272142 h 777240"/>
              <a:gd name="connsiteX9" fmla="*/ 570363 w 1223059"/>
              <a:gd name="connsiteY9" fmla="*/ 29028 h 777240"/>
              <a:gd name="connsiteX10" fmla="*/ 677 w 1223059"/>
              <a:gd name="connsiteY10" fmla="*/ 116114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3059" h="777240">
                <a:moveTo>
                  <a:pt x="677" y="116114"/>
                </a:moveTo>
                <a:cubicBezTo>
                  <a:pt x="-17466" y="111276"/>
                  <a:pt x="333901" y="0"/>
                  <a:pt x="461506" y="0"/>
                </a:cubicBezTo>
                <a:cubicBezTo>
                  <a:pt x="589111" y="0"/>
                  <a:pt x="727601" y="100995"/>
                  <a:pt x="766306" y="116114"/>
                </a:cubicBezTo>
                <a:cubicBezTo>
                  <a:pt x="805011" y="131233"/>
                  <a:pt x="668334" y="66524"/>
                  <a:pt x="693734" y="90714"/>
                </a:cubicBezTo>
                <a:cubicBezTo>
                  <a:pt x="719134" y="114904"/>
                  <a:pt x="833435" y="151190"/>
                  <a:pt x="918706" y="261257"/>
                </a:cubicBezTo>
                <a:cubicBezTo>
                  <a:pt x="1003977" y="371324"/>
                  <a:pt x="1166054" y="685195"/>
                  <a:pt x="1205363" y="751114"/>
                </a:cubicBezTo>
                <a:cubicBezTo>
                  <a:pt x="1244673" y="817033"/>
                  <a:pt x="1214435" y="748090"/>
                  <a:pt x="1154563" y="656771"/>
                </a:cubicBezTo>
                <a:cubicBezTo>
                  <a:pt x="1094692" y="565452"/>
                  <a:pt x="886653" y="267305"/>
                  <a:pt x="846134" y="203200"/>
                </a:cubicBezTo>
                <a:cubicBezTo>
                  <a:pt x="805615" y="139095"/>
                  <a:pt x="957411" y="301171"/>
                  <a:pt x="911449" y="272142"/>
                </a:cubicBezTo>
                <a:cubicBezTo>
                  <a:pt x="865487" y="243113"/>
                  <a:pt x="722158" y="55033"/>
                  <a:pt x="570363" y="29028"/>
                </a:cubicBezTo>
                <a:cubicBezTo>
                  <a:pt x="418568" y="3023"/>
                  <a:pt x="18820" y="120952"/>
                  <a:pt x="677" y="116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732D6BF7-F751-2EB3-5002-1BB15A73D17E}"/>
              </a:ext>
            </a:extLst>
          </p:cNvPr>
          <p:cNvSpPr/>
          <p:nvPr/>
        </p:nvSpPr>
        <p:spPr>
          <a:xfrm>
            <a:off x="5116138" y="2318622"/>
            <a:ext cx="570934" cy="748556"/>
          </a:xfrm>
          <a:custGeom>
            <a:avLst/>
            <a:gdLst>
              <a:gd name="connsiteX0" fmla="*/ 159805 w 570934"/>
              <a:gd name="connsiteY0" fmla="*/ 747521 h 748556"/>
              <a:gd name="connsiteX1" fmla="*/ 83605 w 570934"/>
              <a:gd name="connsiteY1" fmla="*/ 504407 h 748556"/>
              <a:gd name="connsiteX2" fmla="*/ 87233 w 570934"/>
              <a:gd name="connsiteY2" fmla="*/ 359264 h 748556"/>
              <a:gd name="connsiteX3" fmla="*/ 257776 w 570934"/>
              <a:gd name="connsiteY3" fmla="*/ 127035 h 748556"/>
              <a:gd name="connsiteX4" fmla="*/ 333976 w 570934"/>
              <a:gd name="connsiteY4" fmla="*/ 105264 h 748556"/>
              <a:gd name="connsiteX5" fmla="*/ 569833 w 570934"/>
              <a:gd name="connsiteY5" fmla="*/ 283064 h 748556"/>
              <a:gd name="connsiteX6" fmla="*/ 417433 w 570934"/>
              <a:gd name="connsiteY6" fmla="*/ 134292 h 748556"/>
              <a:gd name="connsiteX7" fmla="*/ 301319 w 570934"/>
              <a:gd name="connsiteY7" fmla="*/ 50835 h 748556"/>
              <a:gd name="connsiteX8" fmla="*/ 148 w 570934"/>
              <a:gd name="connsiteY8" fmla="*/ 35 h 748556"/>
              <a:gd name="connsiteX9" fmla="*/ 261405 w 570934"/>
              <a:gd name="connsiteY9" fmla="*/ 58092 h 748556"/>
              <a:gd name="connsiteX10" fmla="*/ 290433 w 570934"/>
              <a:gd name="connsiteY10" fmla="*/ 61721 h 748556"/>
              <a:gd name="connsiteX11" fmla="*/ 203348 w 570934"/>
              <a:gd name="connsiteY11" fmla="*/ 116149 h 748556"/>
              <a:gd name="connsiteX12" fmla="*/ 116262 w 570934"/>
              <a:gd name="connsiteY12" fmla="*/ 221378 h 748556"/>
              <a:gd name="connsiteX13" fmla="*/ 79976 w 570934"/>
              <a:gd name="connsiteY13" fmla="*/ 402807 h 748556"/>
              <a:gd name="connsiteX14" fmla="*/ 159805 w 570934"/>
              <a:gd name="connsiteY14" fmla="*/ 747521 h 74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0934" h="748556">
                <a:moveTo>
                  <a:pt x="159805" y="747521"/>
                </a:moveTo>
                <a:cubicBezTo>
                  <a:pt x="160410" y="764454"/>
                  <a:pt x="95700" y="569116"/>
                  <a:pt x="83605" y="504407"/>
                </a:cubicBezTo>
                <a:cubicBezTo>
                  <a:pt x="71510" y="439697"/>
                  <a:pt x="58205" y="422159"/>
                  <a:pt x="87233" y="359264"/>
                </a:cubicBezTo>
                <a:cubicBezTo>
                  <a:pt x="116261" y="296369"/>
                  <a:pt x="216652" y="169368"/>
                  <a:pt x="257776" y="127035"/>
                </a:cubicBezTo>
                <a:cubicBezTo>
                  <a:pt x="298900" y="84702"/>
                  <a:pt x="281967" y="79259"/>
                  <a:pt x="333976" y="105264"/>
                </a:cubicBezTo>
                <a:cubicBezTo>
                  <a:pt x="385985" y="131269"/>
                  <a:pt x="555924" y="278226"/>
                  <a:pt x="569833" y="283064"/>
                </a:cubicBezTo>
                <a:cubicBezTo>
                  <a:pt x="583743" y="287902"/>
                  <a:pt x="462185" y="172997"/>
                  <a:pt x="417433" y="134292"/>
                </a:cubicBezTo>
                <a:cubicBezTo>
                  <a:pt x="372681" y="95587"/>
                  <a:pt x="370866" y="73211"/>
                  <a:pt x="301319" y="50835"/>
                </a:cubicBezTo>
                <a:cubicBezTo>
                  <a:pt x="231772" y="28459"/>
                  <a:pt x="6800" y="-1175"/>
                  <a:pt x="148" y="35"/>
                </a:cubicBezTo>
                <a:cubicBezTo>
                  <a:pt x="-6504" y="1244"/>
                  <a:pt x="213024" y="47811"/>
                  <a:pt x="261405" y="58092"/>
                </a:cubicBezTo>
                <a:cubicBezTo>
                  <a:pt x="309786" y="68373"/>
                  <a:pt x="300109" y="52045"/>
                  <a:pt x="290433" y="61721"/>
                </a:cubicBezTo>
                <a:cubicBezTo>
                  <a:pt x="280757" y="71397"/>
                  <a:pt x="232376" y="89540"/>
                  <a:pt x="203348" y="116149"/>
                </a:cubicBezTo>
                <a:cubicBezTo>
                  <a:pt x="174320" y="142758"/>
                  <a:pt x="136824" y="173602"/>
                  <a:pt x="116262" y="221378"/>
                </a:cubicBezTo>
                <a:cubicBezTo>
                  <a:pt x="95700" y="269154"/>
                  <a:pt x="71509" y="318745"/>
                  <a:pt x="79976" y="402807"/>
                </a:cubicBezTo>
                <a:cubicBezTo>
                  <a:pt x="88443" y="486869"/>
                  <a:pt x="159200" y="730588"/>
                  <a:pt x="159805" y="7475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008B667E-5F83-5C52-EB07-D736378EDB88}"/>
              </a:ext>
            </a:extLst>
          </p:cNvPr>
          <p:cNvSpPr/>
          <p:nvPr/>
        </p:nvSpPr>
        <p:spPr>
          <a:xfrm>
            <a:off x="4964874" y="2752704"/>
            <a:ext cx="860253" cy="760097"/>
          </a:xfrm>
          <a:custGeom>
            <a:avLst/>
            <a:gdLst>
              <a:gd name="connsiteX0" fmla="*/ 618 w 860253"/>
              <a:gd name="connsiteY0" fmla="*/ 1739 h 760097"/>
              <a:gd name="connsiteX1" fmla="*/ 364129 w 860253"/>
              <a:gd name="connsiteY1" fmla="*/ 271562 h 760097"/>
              <a:gd name="connsiteX2" fmla="*/ 371624 w 860253"/>
              <a:gd name="connsiteY2" fmla="*/ 368998 h 760097"/>
              <a:gd name="connsiteX3" fmla="*/ 424090 w 860253"/>
              <a:gd name="connsiteY3" fmla="*/ 275309 h 760097"/>
              <a:gd name="connsiteX4" fmla="*/ 457818 w 860253"/>
              <a:gd name="connsiteY4" fmla="*/ 395230 h 760097"/>
              <a:gd name="connsiteX5" fmla="*/ 514031 w 860253"/>
              <a:gd name="connsiteY5" fmla="*/ 305289 h 760097"/>
              <a:gd name="connsiteX6" fmla="*/ 626457 w 860253"/>
              <a:gd name="connsiteY6" fmla="*/ 518899 h 760097"/>
              <a:gd name="connsiteX7" fmla="*/ 622710 w 860253"/>
              <a:gd name="connsiteY7" fmla="*/ 417716 h 760097"/>
              <a:gd name="connsiteX8" fmla="*/ 720146 w 860253"/>
              <a:gd name="connsiteY8" fmla="*/ 515152 h 760097"/>
              <a:gd name="connsiteX9" fmla="*/ 858805 w 860253"/>
              <a:gd name="connsiteY9" fmla="*/ 758742 h 760097"/>
              <a:gd name="connsiteX10" fmla="*/ 626457 w 860253"/>
              <a:gd name="connsiteY10" fmla="*/ 395230 h 760097"/>
              <a:gd name="connsiteX11" fmla="*/ 285431 w 860253"/>
              <a:gd name="connsiteY11" fmla="*/ 166630 h 760097"/>
              <a:gd name="connsiteX12" fmla="*/ 618 w 860253"/>
              <a:gd name="connsiteY12" fmla="*/ 1739 h 76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60253" h="760097">
                <a:moveTo>
                  <a:pt x="618" y="1739"/>
                </a:moveTo>
                <a:cubicBezTo>
                  <a:pt x="13734" y="19228"/>
                  <a:pt x="302295" y="210352"/>
                  <a:pt x="364129" y="271562"/>
                </a:cubicBezTo>
                <a:cubicBezTo>
                  <a:pt x="425963" y="332772"/>
                  <a:pt x="361631" y="368374"/>
                  <a:pt x="371624" y="368998"/>
                </a:cubicBezTo>
                <a:cubicBezTo>
                  <a:pt x="381617" y="369622"/>
                  <a:pt x="409724" y="270937"/>
                  <a:pt x="424090" y="275309"/>
                </a:cubicBezTo>
                <a:cubicBezTo>
                  <a:pt x="438456" y="279681"/>
                  <a:pt x="442828" y="390233"/>
                  <a:pt x="457818" y="395230"/>
                </a:cubicBezTo>
                <a:cubicBezTo>
                  <a:pt x="472808" y="400227"/>
                  <a:pt x="485925" y="284678"/>
                  <a:pt x="514031" y="305289"/>
                </a:cubicBezTo>
                <a:cubicBezTo>
                  <a:pt x="542138" y="325901"/>
                  <a:pt x="608344" y="500161"/>
                  <a:pt x="626457" y="518899"/>
                </a:cubicBezTo>
                <a:cubicBezTo>
                  <a:pt x="644570" y="537637"/>
                  <a:pt x="607095" y="418340"/>
                  <a:pt x="622710" y="417716"/>
                </a:cubicBezTo>
                <a:cubicBezTo>
                  <a:pt x="638325" y="417092"/>
                  <a:pt x="680797" y="458314"/>
                  <a:pt x="720146" y="515152"/>
                </a:cubicBezTo>
                <a:cubicBezTo>
                  <a:pt x="759495" y="571990"/>
                  <a:pt x="874420" y="778729"/>
                  <a:pt x="858805" y="758742"/>
                </a:cubicBezTo>
                <a:cubicBezTo>
                  <a:pt x="843190" y="738755"/>
                  <a:pt x="722019" y="493915"/>
                  <a:pt x="626457" y="395230"/>
                </a:cubicBezTo>
                <a:cubicBezTo>
                  <a:pt x="530895" y="296545"/>
                  <a:pt x="384741" y="230338"/>
                  <a:pt x="285431" y="166630"/>
                </a:cubicBezTo>
                <a:cubicBezTo>
                  <a:pt x="186121" y="102922"/>
                  <a:pt x="-12498" y="-15750"/>
                  <a:pt x="618" y="17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FD3DC078-015D-C115-8C7D-F9A14058B5B7}"/>
              </a:ext>
            </a:extLst>
          </p:cNvPr>
          <p:cNvSpPr/>
          <p:nvPr/>
        </p:nvSpPr>
        <p:spPr>
          <a:xfrm>
            <a:off x="5263954" y="2533015"/>
            <a:ext cx="584490" cy="127743"/>
          </a:xfrm>
          <a:custGeom>
            <a:avLst/>
            <a:gdLst>
              <a:gd name="connsiteX0" fmla="*/ 196 w 584490"/>
              <a:gd name="connsiteY0" fmla="*/ 127635 h 127743"/>
              <a:gd name="connsiteX1" fmla="*/ 260546 w 584490"/>
              <a:gd name="connsiteY1" fmla="*/ 635 h 127743"/>
              <a:gd name="connsiteX2" fmla="*/ 552646 w 584490"/>
              <a:gd name="connsiteY2" fmla="*/ 76835 h 127743"/>
              <a:gd name="connsiteX3" fmla="*/ 444696 w 584490"/>
              <a:gd name="connsiteY3" fmla="*/ 35560 h 127743"/>
              <a:gd name="connsiteX4" fmla="*/ 584396 w 584490"/>
              <a:gd name="connsiteY4" fmla="*/ 118110 h 127743"/>
              <a:gd name="connsiteX5" fmla="*/ 419296 w 584490"/>
              <a:gd name="connsiteY5" fmla="*/ 35560 h 127743"/>
              <a:gd name="connsiteX6" fmla="*/ 301821 w 584490"/>
              <a:gd name="connsiteY6" fmla="*/ 22860 h 127743"/>
              <a:gd name="connsiteX7" fmla="*/ 196 w 584490"/>
              <a:gd name="connsiteY7" fmla="*/ 127635 h 12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4490" h="127743">
                <a:moveTo>
                  <a:pt x="196" y="127635"/>
                </a:moveTo>
                <a:cubicBezTo>
                  <a:pt x="-6683" y="123931"/>
                  <a:pt x="168471" y="9102"/>
                  <a:pt x="260546" y="635"/>
                </a:cubicBezTo>
                <a:cubicBezTo>
                  <a:pt x="352621" y="-7832"/>
                  <a:pt x="521954" y="71014"/>
                  <a:pt x="552646" y="76835"/>
                </a:cubicBezTo>
                <a:cubicBezTo>
                  <a:pt x="583338" y="82656"/>
                  <a:pt x="439404" y="28681"/>
                  <a:pt x="444696" y="35560"/>
                </a:cubicBezTo>
                <a:cubicBezTo>
                  <a:pt x="449988" y="42439"/>
                  <a:pt x="588629" y="118110"/>
                  <a:pt x="584396" y="118110"/>
                </a:cubicBezTo>
                <a:cubicBezTo>
                  <a:pt x="580163" y="118110"/>
                  <a:pt x="466392" y="51435"/>
                  <a:pt x="419296" y="35560"/>
                </a:cubicBezTo>
                <a:cubicBezTo>
                  <a:pt x="372200" y="19685"/>
                  <a:pt x="374846" y="6985"/>
                  <a:pt x="301821" y="22860"/>
                </a:cubicBezTo>
                <a:cubicBezTo>
                  <a:pt x="228796" y="38735"/>
                  <a:pt x="7075" y="131339"/>
                  <a:pt x="196" y="1276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3940FC4A-C4A4-EEF9-C955-5EDE8F2BB11D}"/>
              </a:ext>
            </a:extLst>
          </p:cNvPr>
          <p:cNvSpPr/>
          <p:nvPr/>
        </p:nvSpPr>
        <p:spPr>
          <a:xfrm>
            <a:off x="5241077" y="2716957"/>
            <a:ext cx="1208534" cy="574060"/>
          </a:xfrm>
          <a:custGeom>
            <a:avLst/>
            <a:gdLst>
              <a:gd name="connsiteX0" fmla="*/ 848 w 1208534"/>
              <a:gd name="connsiteY0" fmla="*/ 92918 h 574060"/>
              <a:gd name="connsiteX1" fmla="*/ 575523 w 1208534"/>
              <a:gd name="connsiteY1" fmla="*/ 45293 h 574060"/>
              <a:gd name="connsiteX2" fmla="*/ 712048 w 1208534"/>
              <a:gd name="connsiteY2" fmla="*/ 105618 h 574060"/>
              <a:gd name="connsiteX3" fmla="*/ 1188298 w 1208534"/>
              <a:gd name="connsiteY3" fmla="*/ 559643 h 574060"/>
              <a:gd name="connsiteX4" fmla="*/ 1089873 w 1208534"/>
              <a:gd name="connsiteY4" fmla="*/ 432643 h 574060"/>
              <a:gd name="connsiteX5" fmla="*/ 810473 w 1208534"/>
              <a:gd name="connsiteY5" fmla="*/ 146893 h 574060"/>
              <a:gd name="connsiteX6" fmla="*/ 686648 w 1208534"/>
              <a:gd name="connsiteY6" fmla="*/ 7193 h 574060"/>
              <a:gd name="connsiteX7" fmla="*/ 572348 w 1208534"/>
              <a:gd name="connsiteY7" fmla="*/ 23068 h 574060"/>
              <a:gd name="connsiteX8" fmla="*/ 448523 w 1208534"/>
              <a:gd name="connsiteY8" fmla="*/ 48468 h 574060"/>
              <a:gd name="connsiteX9" fmla="*/ 848 w 1208534"/>
              <a:gd name="connsiteY9" fmla="*/ 92918 h 574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08534" h="574060">
                <a:moveTo>
                  <a:pt x="848" y="92918"/>
                </a:moveTo>
                <a:cubicBezTo>
                  <a:pt x="22015" y="92389"/>
                  <a:pt x="456990" y="43176"/>
                  <a:pt x="575523" y="45293"/>
                </a:cubicBezTo>
                <a:cubicBezTo>
                  <a:pt x="694056" y="47410"/>
                  <a:pt x="609919" y="19893"/>
                  <a:pt x="712048" y="105618"/>
                </a:cubicBezTo>
                <a:cubicBezTo>
                  <a:pt x="814177" y="191343"/>
                  <a:pt x="1125327" y="505139"/>
                  <a:pt x="1188298" y="559643"/>
                </a:cubicBezTo>
                <a:cubicBezTo>
                  <a:pt x="1251269" y="614147"/>
                  <a:pt x="1152844" y="501435"/>
                  <a:pt x="1089873" y="432643"/>
                </a:cubicBezTo>
                <a:cubicBezTo>
                  <a:pt x="1026902" y="363851"/>
                  <a:pt x="877677" y="217801"/>
                  <a:pt x="810473" y="146893"/>
                </a:cubicBezTo>
                <a:cubicBezTo>
                  <a:pt x="743269" y="75985"/>
                  <a:pt x="726336" y="27830"/>
                  <a:pt x="686648" y="7193"/>
                </a:cubicBezTo>
                <a:cubicBezTo>
                  <a:pt x="646961" y="-13445"/>
                  <a:pt x="612035" y="16189"/>
                  <a:pt x="572348" y="23068"/>
                </a:cubicBezTo>
                <a:cubicBezTo>
                  <a:pt x="532661" y="29947"/>
                  <a:pt x="536365" y="35768"/>
                  <a:pt x="448523" y="48468"/>
                </a:cubicBezTo>
                <a:cubicBezTo>
                  <a:pt x="360681" y="61168"/>
                  <a:pt x="-20319" y="93447"/>
                  <a:pt x="848" y="929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DF09FA6D-24B5-FE9C-43A8-F8854FB7C01B}"/>
              </a:ext>
            </a:extLst>
          </p:cNvPr>
          <p:cNvSpPr/>
          <p:nvPr/>
        </p:nvSpPr>
        <p:spPr>
          <a:xfrm>
            <a:off x="5333430" y="2870764"/>
            <a:ext cx="1336756" cy="1114112"/>
          </a:xfrm>
          <a:custGeom>
            <a:avLst/>
            <a:gdLst>
              <a:gd name="connsiteX0" fmla="*/ 570 w 1336756"/>
              <a:gd name="connsiteY0" fmla="*/ 2611 h 1114112"/>
              <a:gd name="connsiteX1" fmla="*/ 727645 w 1336756"/>
              <a:gd name="connsiteY1" fmla="*/ 228036 h 1114112"/>
              <a:gd name="connsiteX2" fmla="*/ 1308670 w 1336756"/>
              <a:gd name="connsiteY2" fmla="*/ 1078936 h 1114112"/>
              <a:gd name="connsiteX3" fmla="*/ 1235645 w 1336756"/>
              <a:gd name="connsiteY3" fmla="*/ 936061 h 1114112"/>
              <a:gd name="connsiteX4" fmla="*/ 1149920 w 1336756"/>
              <a:gd name="connsiteY4" fmla="*/ 790011 h 1114112"/>
              <a:gd name="connsiteX5" fmla="*/ 873695 w 1336756"/>
              <a:gd name="connsiteY5" fmla="*/ 342336 h 1114112"/>
              <a:gd name="connsiteX6" fmla="*/ 610170 w 1336756"/>
              <a:gd name="connsiteY6" fmla="*/ 120086 h 1114112"/>
              <a:gd name="connsiteX7" fmla="*/ 570 w 1336756"/>
              <a:gd name="connsiteY7" fmla="*/ 2611 h 1114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6756" h="1114112">
                <a:moveTo>
                  <a:pt x="570" y="2611"/>
                </a:moveTo>
                <a:cubicBezTo>
                  <a:pt x="20149" y="20603"/>
                  <a:pt x="509628" y="48649"/>
                  <a:pt x="727645" y="228036"/>
                </a:cubicBezTo>
                <a:cubicBezTo>
                  <a:pt x="945662" y="407424"/>
                  <a:pt x="1224003" y="960932"/>
                  <a:pt x="1308670" y="1078936"/>
                </a:cubicBezTo>
                <a:cubicBezTo>
                  <a:pt x="1393337" y="1196940"/>
                  <a:pt x="1262103" y="984215"/>
                  <a:pt x="1235645" y="936061"/>
                </a:cubicBezTo>
                <a:cubicBezTo>
                  <a:pt x="1209187" y="887907"/>
                  <a:pt x="1210245" y="888965"/>
                  <a:pt x="1149920" y="790011"/>
                </a:cubicBezTo>
                <a:cubicBezTo>
                  <a:pt x="1089595" y="691057"/>
                  <a:pt x="963653" y="453990"/>
                  <a:pt x="873695" y="342336"/>
                </a:cubicBezTo>
                <a:cubicBezTo>
                  <a:pt x="783737" y="230682"/>
                  <a:pt x="749341" y="176707"/>
                  <a:pt x="610170" y="120086"/>
                </a:cubicBezTo>
                <a:cubicBezTo>
                  <a:pt x="470999" y="63465"/>
                  <a:pt x="-19009" y="-15381"/>
                  <a:pt x="570" y="26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F4E8414C-F38C-E57C-E635-F0676D54F198}"/>
              </a:ext>
            </a:extLst>
          </p:cNvPr>
          <p:cNvSpPr/>
          <p:nvPr/>
        </p:nvSpPr>
        <p:spPr>
          <a:xfrm>
            <a:off x="5731323" y="3401719"/>
            <a:ext cx="431303" cy="811403"/>
          </a:xfrm>
          <a:custGeom>
            <a:avLst/>
            <a:gdLst>
              <a:gd name="connsiteX0" fmla="*/ 318 w 431303"/>
              <a:gd name="connsiteY0" fmla="*/ 129 h 811403"/>
              <a:gd name="connsiteX1" fmla="*/ 322636 w 431303"/>
              <a:gd name="connsiteY1" fmla="*/ 325950 h 811403"/>
              <a:gd name="connsiteX2" fmla="*/ 319132 w 431303"/>
              <a:gd name="connsiteY2" fmla="*/ 339964 h 811403"/>
              <a:gd name="connsiteX3" fmla="*/ 427739 w 431303"/>
              <a:gd name="connsiteY3" fmla="*/ 802419 h 811403"/>
              <a:gd name="connsiteX4" fmla="*/ 396208 w 431303"/>
              <a:gd name="connsiteY4" fmla="*/ 623743 h 811403"/>
              <a:gd name="connsiteX5" fmla="*/ 308622 w 431303"/>
              <a:gd name="connsiteY5" fmla="*/ 353978 h 811403"/>
              <a:gd name="connsiteX6" fmla="*/ 263077 w 431303"/>
              <a:gd name="connsiteY6" fmla="*/ 287412 h 811403"/>
              <a:gd name="connsiteX7" fmla="*/ 318 w 431303"/>
              <a:gd name="connsiteY7" fmla="*/ 129 h 811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1303" h="811403">
                <a:moveTo>
                  <a:pt x="318" y="129"/>
                </a:moveTo>
                <a:cubicBezTo>
                  <a:pt x="10245" y="6552"/>
                  <a:pt x="322636" y="325950"/>
                  <a:pt x="322636" y="325950"/>
                </a:cubicBezTo>
                <a:cubicBezTo>
                  <a:pt x="375772" y="382589"/>
                  <a:pt x="301615" y="260553"/>
                  <a:pt x="319132" y="339964"/>
                </a:cubicBezTo>
                <a:cubicBezTo>
                  <a:pt x="336649" y="419376"/>
                  <a:pt x="414893" y="755123"/>
                  <a:pt x="427739" y="802419"/>
                </a:cubicBezTo>
                <a:cubicBezTo>
                  <a:pt x="440585" y="849715"/>
                  <a:pt x="416061" y="698483"/>
                  <a:pt x="396208" y="623743"/>
                </a:cubicBezTo>
                <a:cubicBezTo>
                  <a:pt x="376355" y="549003"/>
                  <a:pt x="330810" y="410033"/>
                  <a:pt x="308622" y="353978"/>
                </a:cubicBezTo>
                <a:cubicBezTo>
                  <a:pt x="286434" y="297923"/>
                  <a:pt x="310957" y="346387"/>
                  <a:pt x="263077" y="287412"/>
                </a:cubicBezTo>
                <a:cubicBezTo>
                  <a:pt x="215197" y="228437"/>
                  <a:pt x="-9609" y="-6294"/>
                  <a:pt x="318" y="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AFEF171C-18F4-5989-BF0E-6E66CD3ABA70}"/>
              </a:ext>
            </a:extLst>
          </p:cNvPr>
          <p:cNvSpPr/>
          <p:nvPr/>
        </p:nvSpPr>
        <p:spPr>
          <a:xfrm>
            <a:off x="6253408" y="4091200"/>
            <a:ext cx="100645" cy="476391"/>
          </a:xfrm>
          <a:custGeom>
            <a:avLst/>
            <a:gdLst>
              <a:gd name="connsiteX0" fmla="*/ 49295 w 100645"/>
              <a:gd name="connsiteY0" fmla="*/ 828 h 476391"/>
              <a:gd name="connsiteX1" fmla="*/ 31778 w 100645"/>
              <a:gd name="connsiteY1" fmla="*/ 193517 h 476391"/>
              <a:gd name="connsiteX2" fmla="*/ 98344 w 100645"/>
              <a:gd name="connsiteY2" fmla="*/ 470290 h 476391"/>
              <a:gd name="connsiteX3" fmla="*/ 77323 w 100645"/>
              <a:gd name="connsiteY3" fmla="*/ 375697 h 476391"/>
              <a:gd name="connsiteX4" fmla="*/ 247 w 100645"/>
              <a:gd name="connsiteY4" fmla="*/ 267090 h 476391"/>
              <a:gd name="connsiteX5" fmla="*/ 49295 w 100645"/>
              <a:gd name="connsiteY5" fmla="*/ 828 h 47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645" h="476391">
                <a:moveTo>
                  <a:pt x="49295" y="828"/>
                </a:moveTo>
                <a:cubicBezTo>
                  <a:pt x="54550" y="-11434"/>
                  <a:pt x="23603" y="115273"/>
                  <a:pt x="31778" y="193517"/>
                </a:cubicBezTo>
                <a:cubicBezTo>
                  <a:pt x="39953" y="271761"/>
                  <a:pt x="90753" y="439927"/>
                  <a:pt x="98344" y="470290"/>
                </a:cubicBezTo>
                <a:cubicBezTo>
                  <a:pt x="105935" y="500653"/>
                  <a:pt x="93672" y="409564"/>
                  <a:pt x="77323" y="375697"/>
                </a:cubicBezTo>
                <a:cubicBezTo>
                  <a:pt x="60974" y="341830"/>
                  <a:pt x="4334" y="324313"/>
                  <a:pt x="247" y="267090"/>
                </a:cubicBezTo>
                <a:cubicBezTo>
                  <a:pt x="-3840" y="209867"/>
                  <a:pt x="44040" y="13090"/>
                  <a:pt x="49295" y="8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A4A877C4-2931-40CC-0951-C6EB08B4994A}"/>
              </a:ext>
            </a:extLst>
          </p:cNvPr>
          <p:cNvSpPr/>
          <p:nvPr/>
        </p:nvSpPr>
        <p:spPr>
          <a:xfrm>
            <a:off x="2554232" y="2541384"/>
            <a:ext cx="1120296" cy="1211912"/>
          </a:xfrm>
          <a:custGeom>
            <a:avLst/>
            <a:gdLst>
              <a:gd name="connsiteX0" fmla="*/ 1118038 w 1120296"/>
              <a:gd name="connsiteY0" fmla="*/ 1333 h 1211912"/>
              <a:gd name="connsiteX1" fmla="*/ 413901 w 1120296"/>
              <a:gd name="connsiteY1" fmla="*/ 416969 h 1211912"/>
              <a:gd name="connsiteX2" fmla="*/ 22713 w 1120296"/>
              <a:gd name="connsiteY2" fmla="*/ 1174894 h 1211912"/>
              <a:gd name="connsiteX3" fmla="*/ 66722 w 1120296"/>
              <a:gd name="connsiteY3" fmla="*/ 1042868 h 1211912"/>
              <a:gd name="connsiteX4" fmla="*/ 232977 w 1120296"/>
              <a:gd name="connsiteY4" fmla="*/ 593003 h 1211912"/>
              <a:gd name="connsiteX5" fmla="*/ 624164 w 1120296"/>
              <a:gd name="connsiteY5" fmla="*/ 294723 h 1211912"/>
              <a:gd name="connsiteX6" fmla="*/ 1118038 w 1120296"/>
              <a:gd name="connsiteY6" fmla="*/ 1333 h 1211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0296" h="1211912">
                <a:moveTo>
                  <a:pt x="1118038" y="1333"/>
                </a:moveTo>
                <a:cubicBezTo>
                  <a:pt x="1082994" y="21707"/>
                  <a:pt x="596455" y="221375"/>
                  <a:pt x="413901" y="416969"/>
                </a:cubicBezTo>
                <a:cubicBezTo>
                  <a:pt x="231347" y="612563"/>
                  <a:pt x="80576" y="1070578"/>
                  <a:pt x="22713" y="1174894"/>
                </a:cubicBezTo>
                <a:cubicBezTo>
                  <a:pt x="-35150" y="1279211"/>
                  <a:pt x="31678" y="1139850"/>
                  <a:pt x="66722" y="1042868"/>
                </a:cubicBezTo>
                <a:cubicBezTo>
                  <a:pt x="101766" y="945886"/>
                  <a:pt x="140070" y="717694"/>
                  <a:pt x="232977" y="593003"/>
                </a:cubicBezTo>
                <a:cubicBezTo>
                  <a:pt x="325884" y="468312"/>
                  <a:pt x="477469" y="390075"/>
                  <a:pt x="624164" y="294723"/>
                </a:cubicBezTo>
                <a:cubicBezTo>
                  <a:pt x="770859" y="199371"/>
                  <a:pt x="1153082" y="-19041"/>
                  <a:pt x="1118038" y="1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4581AA8C-FC5E-7B0B-2F4F-DFA5259BFC37}"/>
              </a:ext>
            </a:extLst>
          </p:cNvPr>
          <p:cNvSpPr/>
          <p:nvPr/>
        </p:nvSpPr>
        <p:spPr>
          <a:xfrm>
            <a:off x="2386564" y="2728480"/>
            <a:ext cx="2191066" cy="1501147"/>
          </a:xfrm>
          <a:custGeom>
            <a:avLst/>
            <a:gdLst>
              <a:gd name="connsiteX0" fmla="*/ 2190326 w 2191066"/>
              <a:gd name="connsiteY0" fmla="*/ 50 h 1501147"/>
              <a:gd name="connsiteX1" fmla="*/ 1334604 w 2191066"/>
              <a:gd name="connsiteY1" fmla="*/ 73398 h 1501147"/>
              <a:gd name="connsiteX2" fmla="*/ 1539977 w 2191066"/>
              <a:gd name="connsiteY2" fmla="*/ 63618 h 1501147"/>
              <a:gd name="connsiteX3" fmla="*/ 1280816 w 2191066"/>
              <a:gd name="connsiteY3" fmla="*/ 132076 h 1501147"/>
              <a:gd name="connsiteX4" fmla="*/ 752713 w 2191066"/>
              <a:gd name="connsiteY4" fmla="*/ 298331 h 1501147"/>
              <a:gd name="connsiteX5" fmla="*/ 24127 w 2191066"/>
              <a:gd name="connsiteY5" fmla="*/ 1462113 h 1501147"/>
              <a:gd name="connsiteX6" fmla="*/ 161042 w 2191066"/>
              <a:gd name="connsiteY6" fmla="*/ 1246960 h 1501147"/>
              <a:gd name="connsiteX7" fmla="*/ 522891 w 2191066"/>
              <a:gd name="connsiteY7" fmla="*/ 674848 h 1501147"/>
              <a:gd name="connsiteX8" fmla="*/ 884739 w 2191066"/>
              <a:gd name="connsiteY8" fmla="*/ 249432 h 1501147"/>
              <a:gd name="connsiteX9" fmla="*/ 1300375 w 2191066"/>
              <a:gd name="connsiteY9" fmla="*/ 180975 h 1501147"/>
              <a:gd name="connsiteX10" fmla="*/ 1481299 w 2191066"/>
              <a:gd name="connsiteY10" fmla="*/ 63618 h 1501147"/>
              <a:gd name="connsiteX11" fmla="*/ 2190326 w 2191066"/>
              <a:gd name="connsiteY11" fmla="*/ 50 h 1501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91066" h="1501147">
                <a:moveTo>
                  <a:pt x="2190326" y="50"/>
                </a:moveTo>
                <a:cubicBezTo>
                  <a:pt x="2165877" y="1680"/>
                  <a:pt x="1442995" y="62803"/>
                  <a:pt x="1334604" y="73398"/>
                </a:cubicBezTo>
                <a:cubicBezTo>
                  <a:pt x="1226212" y="83993"/>
                  <a:pt x="1548942" y="53838"/>
                  <a:pt x="1539977" y="63618"/>
                </a:cubicBezTo>
                <a:cubicBezTo>
                  <a:pt x="1531012" y="73398"/>
                  <a:pt x="1412027" y="92957"/>
                  <a:pt x="1280816" y="132076"/>
                </a:cubicBezTo>
                <a:cubicBezTo>
                  <a:pt x="1149605" y="171195"/>
                  <a:pt x="962161" y="76658"/>
                  <a:pt x="752713" y="298331"/>
                </a:cubicBezTo>
                <a:cubicBezTo>
                  <a:pt x="543265" y="520004"/>
                  <a:pt x="122739" y="1304008"/>
                  <a:pt x="24127" y="1462113"/>
                </a:cubicBezTo>
                <a:cubicBezTo>
                  <a:pt x="-74485" y="1620218"/>
                  <a:pt x="161042" y="1246960"/>
                  <a:pt x="161042" y="1246960"/>
                </a:cubicBezTo>
                <a:cubicBezTo>
                  <a:pt x="244169" y="1115749"/>
                  <a:pt x="402275" y="841103"/>
                  <a:pt x="522891" y="674848"/>
                </a:cubicBezTo>
                <a:cubicBezTo>
                  <a:pt x="643507" y="508593"/>
                  <a:pt x="755158" y="331744"/>
                  <a:pt x="884739" y="249432"/>
                </a:cubicBezTo>
                <a:cubicBezTo>
                  <a:pt x="1014320" y="167120"/>
                  <a:pt x="1200948" y="211944"/>
                  <a:pt x="1300375" y="180975"/>
                </a:cubicBezTo>
                <a:cubicBezTo>
                  <a:pt x="1399802" y="150006"/>
                  <a:pt x="1336234" y="90512"/>
                  <a:pt x="1481299" y="63618"/>
                </a:cubicBezTo>
                <a:cubicBezTo>
                  <a:pt x="1626364" y="36724"/>
                  <a:pt x="2214775" y="-1580"/>
                  <a:pt x="2190326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047942C7-D299-2776-0CF7-A09DF895D6AE}"/>
              </a:ext>
            </a:extLst>
          </p:cNvPr>
          <p:cNvSpPr/>
          <p:nvPr/>
        </p:nvSpPr>
        <p:spPr>
          <a:xfrm>
            <a:off x="3200468" y="2948413"/>
            <a:ext cx="1093354" cy="702102"/>
          </a:xfrm>
          <a:custGeom>
            <a:avLst/>
            <a:gdLst>
              <a:gd name="connsiteX0" fmla="*/ 1092811 w 1093354"/>
              <a:gd name="connsiteY0" fmla="*/ 160 h 702102"/>
              <a:gd name="connsiteX1" fmla="*/ 427793 w 1093354"/>
              <a:gd name="connsiteY1" fmla="*/ 234873 h 702102"/>
              <a:gd name="connsiteX2" fmla="*/ 12157 w 1093354"/>
              <a:gd name="connsiteY2" fmla="*/ 694517 h 702102"/>
              <a:gd name="connsiteX3" fmla="*/ 124623 w 1093354"/>
              <a:gd name="connsiteY3" fmla="*/ 508704 h 702102"/>
              <a:gd name="connsiteX4" fmla="*/ 266428 w 1093354"/>
              <a:gd name="connsiteY4" fmla="*/ 342449 h 702102"/>
              <a:gd name="connsiteX5" fmla="*/ 535369 w 1093354"/>
              <a:gd name="connsiteY5" fmla="*/ 200644 h 702102"/>
              <a:gd name="connsiteX6" fmla="*/ 1092811 w 1093354"/>
              <a:gd name="connsiteY6" fmla="*/ 160 h 702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3354" h="702102">
                <a:moveTo>
                  <a:pt x="1092811" y="160"/>
                </a:moveTo>
                <a:cubicBezTo>
                  <a:pt x="1074882" y="5865"/>
                  <a:pt x="607902" y="119147"/>
                  <a:pt x="427793" y="234873"/>
                </a:cubicBezTo>
                <a:cubicBezTo>
                  <a:pt x="247684" y="350599"/>
                  <a:pt x="62685" y="648879"/>
                  <a:pt x="12157" y="694517"/>
                </a:cubicBezTo>
                <a:cubicBezTo>
                  <a:pt x="-38371" y="740155"/>
                  <a:pt x="82245" y="567382"/>
                  <a:pt x="124623" y="508704"/>
                </a:cubicBezTo>
                <a:cubicBezTo>
                  <a:pt x="167001" y="450026"/>
                  <a:pt x="197970" y="393792"/>
                  <a:pt x="266428" y="342449"/>
                </a:cubicBezTo>
                <a:cubicBezTo>
                  <a:pt x="334886" y="291106"/>
                  <a:pt x="390304" y="258507"/>
                  <a:pt x="535369" y="200644"/>
                </a:cubicBezTo>
                <a:cubicBezTo>
                  <a:pt x="680434" y="142781"/>
                  <a:pt x="1110740" y="-5545"/>
                  <a:pt x="1092811" y="1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146AE0EA-FDD9-4684-543D-80E98DFB6940}"/>
              </a:ext>
            </a:extLst>
          </p:cNvPr>
          <p:cNvSpPr/>
          <p:nvPr/>
        </p:nvSpPr>
        <p:spPr>
          <a:xfrm>
            <a:off x="2291414" y="3060250"/>
            <a:ext cx="1155154" cy="1917941"/>
          </a:xfrm>
          <a:custGeom>
            <a:avLst/>
            <a:gdLst>
              <a:gd name="connsiteX0" fmla="*/ 1153750 w 1155154"/>
              <a:gd name="connsiteY0" fmla="*/ 1605 h 1917941"/>
              <a:gd name="connsiteX1" fmla="*/ 470259 w 1155154"/>
              <a:gd name="connsiteY1" fmla="*/ 786695 h 1917941"/>
              <a:gd name="connsiteX2" fmla="*/ 119277 w 1155154"/>
              <a:gd name="connsiteY2" fmla="*/ 1211568 h 1917941"/>
              <a:gd name="connsiteX3" fmla="*/ 63859 w 1155154"/>
              <a:gd name="connsiteY3" fmla="*/ 1885823 h 1917941"/>
              <a:gd name="connsiteX4" fmla="*/ 91568 w 1155154"/>
              <a:gd name="connsiteY4" fmla="*/ 1765750 h 1917941"/>
              <a:gd name="connsiteX5" fmla="*/ 54622 w 1155154"/>
              <a:gd name="connsiteY5" fmla="*/ 1377823 h 1917941"/>
              <a:gd name="connsiteX6" fmla="*/ 22295 w 1155154"/>
              <a:gd name="connsiteY6" fmla="*/ 1327023 h 1917941"/>
              <a:gd name="connsiteX7" fmla="*/ 419459 w 1155154"/>
              <a:gd name="connsiteY7" fmla="*/ 782077 h 1917941"/>
              <a:gd name="connsiteX8" fmla="*/ 641131 w 1155154"/>
              <a:gd name="connsiteY8" fmla="*/ 588114 h 1917941"/>
              <a:gd name="connsiteX9" fmla="*/ 1153750 w 1155154"/>
              <a:gd name="connsiteY9" fmla="*/ 1605 h 1917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5154" h="1917941">
                <a:moveTo>
                  <a:pt x="1153750" y="1605"/>
                </a:moveTo>
                <a:cubicBezTo>
                  <a:pt x="1125271" y="34702"/>
                  <a:pt x="642671" y="585035"/>
                  <a:pt x="470259" y="786695"/>
                </a:cubicBezTo>
                <a:cubicBezTo>
                  <a:pt x="297847" y="988356"/>
                  <a:pt x="187010" y="1028380"/>
                  <a:pt x="119277" y="1211568"/>
                </a:cubicBezTo>
                <a:cubicBezTo>
                  <a:pt x="51544" y="1394756"/>
                  <a:pt x="68477" y="1793459"/>
                  <a:pt x="63859" y="1885823"/>
                </a:cubicBezTo>
                <a:cubicBezTo>
                  <a:pt x="59241" y="1978187"/>
                  <a:pt x="93107" y="1850417"/>
                  <a:pt x="91568" y="1765750"/>
                </a:cubicBezTo>
                <a:cubicBezTo>
                  <a:pt x="90028" y="1681083"/>
                  <a:pt x="66167" y="1450944"/>
                  <a:pt x="54622" y="1377823"/>
                </a:cubicBezTo>
                <a:cubicBezTo>
                  <a:pt x="43077" y="1304702"/>
                  <a:pt x="-38511" y="1426314"/>
                  <a:pt x="22295" y="1327023"/>
                </a:cubicBezTo>
                <a:cubicBezTo>
                  <a:pt x="83101" y="1227732"/>
                  <a:pt x="316320" y="905229"/>
                  <a:pt x="419459" y="782077"/>
                </a:cubicBezTo>
                <a:cubicBezTo>
                  <a:pt x="522598" y="658926"/>
                  <a:pt x="512592" y="719732"/>
                  <a:pt x="641131" y="588114"/>
                </a:cubicBezTo>
                <a:cubicBezTo>
                  <a:pt x="769670" y="456496"/>
                  <a:pt x="1182229" y="-31492"/>
                  <a:pt x="1153750" y="16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A23BF473-D54F-98B2-67E7-E275DE42C753}"/>
              </a:ext>
            </a:extLst>
          </p:cNvPr>
          <p:cNvSpPr/>
          <p:nvPr/>
        </p:nvSpPr>
        <p:spPr>
          <a:xfrm>
            <a:off x="2396217" y="2963567"/>
            <a:ext cx="1028269" cy="1230255"/>
          </a:xfrm>
          <a:custGeom>
            <a:avLst/>
            <a:gdLst>
              <a:gd name="connsiteX0" fmla="*/ 1025856 w 1028269"/>
              <a:gd name="connsiteY0" fmla="*/ 1306 h 1230255"/>
              <a:gd name="connsiteX1" fmla="*/ 203819 w 1028269"/>
              <a:gd name="connsiteY1" fmla="*/ 661706 h 1230255"/>
              <a:gd name="connsiteX2" fmla="*/ 5238 w 1028269"/>
              <a:gd name="connsiteY2" fmla="*/ 1220506 h 1230255"/>
              <a:gd name="connsiteX3" fmla="*/ 74510 w 1028269"/>
              <a:gd name="connsiteY3" fmla="*/ 989597 h 1230255"/>
              <a:gd name="connsiteX4" fmla="*/ 254619 w 1028269"/>
              <a:gd name="connsiteY4" fmla="*/ 638615 h 1230255"/>
              <a:gd name="connsiteX5" fmla="*/ 448583 w 1028269"/>
              <a:gd name="connsiteY5" fmla="*/ 495451 h 1230255"/>
              <a:gd name="connsiteX6" fmla="*/ 1025856 w 1028269"/>
              <a:gd name="connsiteY6" fmla="*/ 1306 h 123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8269" h="1230255">
                <a:moveTo>
                  <a:pt x="1025856" y="1306"/>
                </a:moveTo>
                <a:cubicBezTo>
                  <a:pt x="985062" y="29015"/>
                  <a:pt x="373922" y="458506"/>
                  <a:pt x="203819" y="661706"/>
                </a:cubicBezTo>
                <a:cubicBezTo>
                  <a:pt x="33716" y="864906"/>
                  <a:pt x="26789" y="1165858"/>
                  <a:pt x="5238" y="1220506"/>
                </a:cubicBezTo>
                <a:cubicBezTo>
                  <a:pt x="-16314" y="1275155"/>
                  <a:pt x="32946" y="1086579"/>
                  <a:pt x="74510" y="989597"/>
                </a:cubicBezTo>
                <a:cubicBezTo>
                  <a:pt x="116074" y="892615"/>
                  <a:pt x="192273" y="720973"/>
                  <a:pt x="254619" y="638615"/>
                </a:cubicBezTo>
                <a:cubicBezTo>
                  <a:pt x="316964" y="556257"/>
                  <a:pt x="318504" y="596281"/>
                  <a:pt x="448583" y="495451"/>
                </a:cubicBezTo>
                <a:cubicBezTo>
                  <a:pt x="578662" y="394621"/>
                  <a:pt x="1066650" y="-26403"/>
                  <a:pt x="1025856" y="13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37546467-611E-3686-1C0A-D6C39AF49C00}"/>
              </a:ext>
            </a:extLst>
          </p:cNvPr>
          <p:cNvSpPr/>
          <p:nvPr/>
        </p:nvSpPr>
        <p:spPr>
          <a:xfrm>
            <a:off x="2840082" y="3648250"/>
            <a:ext cx="485141" cy="826800"/>
          </a:xfrm>
          <a:custGeom>
            <a:avLst/>
            <a:gdLst>
              <a:gd name="connsiteX0" fmla="*/ 485009 w 485141"/>
              <a:gd name="connsiteY0" fmla="*/ 114 h 826800"/>
              <a:gd name="connsiteX1" fmla="*/ 134027 w 485141"/>
              <a:gd name="connsiteY1" fmla="*/ 323386 h 826800"/>
              <a:gd name="connsiteX2" fmla="*/ 295663 w 485141"/>
              <a:gd name="connsiteY2" fmla="*/ 175605 h 826800"/>
              <a:gd name="connsiteX3" fmla="*/ 92463 w 485141"/>
              <a:gd name="connsiteY3" fmla="*/ 623568 h 826800"/>
              <a:gd name="connsiteX4" fmla="*/ 166354 w 485141"/>
              <a:gd name="connsiteY4" fmla="*/ 457314 h 826800"/>
              <a:gd name="connsiteX5" fmla="*/ 100 w 485141"/>
              <a:gd name="connsiteY5" fmla="*/ 826768 h 826800"/>
              <a:gd name="connsiteX6" fmla="*/ 194063 w 485141"/>
              <a:gd name="connsiteY6" fmla="*/ 434223 h 826800"/>
              <a:gd name="connsiteX7" fmla="*/ 138645 w 485141"/>
              <a:gd name="connsiteY7" fmla="*/ 461932 h 826800"/>
              <a:gd name="connsiteX8" fmla="*/ 175591 w 485141"/>
              <a:gd name="connsiteY8" fmla="*/ 337241 h 826800"/>
              <a:gd name="connsiteX9" fmla="*/ 175591 w 485141"/>
              <a:gd name="connsiteY9" fmla="*/ 286441 h 826800"/>
              <a:gd name="connsiteX10" fmla="*/ 485009 w 485141"/>
              <a:gd name="connsiteY10" fmla="*/ 114 h 82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5141" h="826800">
                <a:moveTo>
                  <a:pt x="485009" y="114"/>
                </a:moveTo>
                <a:cubicBezTo>
                  <a:pt x="478082" y="6271"/>
                  <a:pt x="165585" y="294138"/>
                  <a:pt x="134027" y="323386"/>
                </a:cubicBezTo>
                <a:cubicBezTo>
                  <a:pt x="102469" y="352635"/>
                  <a:pt x="302590" y="125575"/>
                  <a:pt x="295663" y="175605"/>
                </a:cubicBezTo>
                <a:cubicBezTo>
                  <a:pt x="288736" y="225635"/>
                  <a:pt x="114014" y="576617"/>
                  <a:pt x="92463" y="623568"/>
                </a:cubicBezTo>
                <a:cubicBezTo>
                  <a:pt x="70912" y="670519"/>
                  <a:pt x="181748" y="423447"/>
                  <a:pt x="166354" y="457314"/>
                </a:cubicBezTo>
                <a:cubicBezTo>
                  <a:pt x="150960" y="491181"/>
                  <a:pt x="-4518" y="830617"/>
                  <a:pt x="100" y="826768"/>
                </a:cubicBezTo>
                <a:cubicBezTo>
                  <a:pt x="4718" y="822920"/>
                  <a:pt x="170972" y="495029"/>
                  <a:pt x="194063" y="434223"/>
                </a:cubicBezTo>
                <a:cubicBezTo>
                  <a:pt x="217154" y="373417"/>
                  <a:pt x="141724" y="478096"/>
                  <a:pt x="138645" y="461932"/>
                </a:cubicBezTo>
                <a:cubicBezTo>
                  <a:pt x="135566" y="445768"/>
                  <a:pt x="169433" y="366489"/>
                  <a:pt x="175591" y="337241"/>
                </a:cubicBezTo>
                <a:cubicBezTo>
                  <a:pt x="181749" y="307993"/>
                  <a:pt x="126330" y="334932"/>
                  <a:pt x="175591" y="286441"/>
                </a:cubicBezTo>
                <a:cubicBezTo>
                  <a:pt x="224852" y="237950"/>
                  <a:pt x="491936" y="-6043"/>
                  <a:pt x="485009" y="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24FDEB9F-EC5B-2DFF-19C4-C3B8BD6EA91B}"/>
              </a:ext>
            </a:extLst>
          </p:cNvPr>
          <p:cNvSpPr/>
          <p:nvPr/>
        </p:nvSpPr>
        <p:spPr>
          <a:xfrm>
            <a:off x="4136080" y="4476205"/>
            <a:ext cx="207445" cy="287894"/>
          </a:xfrm>
          <a:custGeom>
            <a:avLst/>
            <a:gdLst>
              <a:gd name="connsiteX0" fmla="*/ 177 w 207445"/>
              <a:gd name="connsiteY0" fmla="*/ 64 h 287894"/>
              <a:gd name="connsiteX1" fmla="*/ 128919 w 207445"/>
              <a:gd name="connsiteY1" fmla="*/ 125505 h 287894"/>
              <a:gd name="connsiteX2" fmla="*/ 201543 w 207445"/>
              <a:gd name="connsiteY2" fmla="*/ 257548 h 287894"/>
              <a:gd name="connsiteX3" fmla="*/ 201543 w 207445"/>
              <a:gd name="connsiteY3" fmla="*/ 287258 h 287894"/>
              <a:gd name="connsiteX4" fmla="*/ 188339 w 207445"/>
              <a:gd name="connsiteY4" fmla="*/ 241043 h 287894"/>
              <a:gd name="connsiteX5" fmla="*/ 168532 w 207445"/>
              <a:gd name="connsiteY5" fmla="*/ 178322 h 287894"/>
              <a:gd name="connsiteX6" fmla="*/ 158629 w 207445"/>
              <a:gd name="connsiteY6" fmla="*/ 142010 h 287894"/>
              <a:gd name="connsiteX7" fmla="*/ 177 w 207445"/>
              <a:gd name="connsiteY7" fmla="*/ 64 h 28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7445" h="287894">
                <a:moveTo>
                  <a:pt x="177" y="64"/>
                </a:moveTo>
                <a:cubicBezTo>
                  <a:pt x="-4775" y="-2687"/>
                  <a:pt x="95358" y="82591"/>
                  <a:pt x="128919" y="125505"/>
                </a:cubicBezTo>
                <a:cubicBezTo>
                  <a:pt x="162480" y="168419"/>
                  <a:pt x="189439" y="230589"/>
                  <a:pt x="201543" y="257548"/>
                </a:cubicBezTo>
                <a:cubicBezTo>
                  <a:pt x="213647" y="284507"/>
                  <a:pt x="203744" y="290009"/>
                  <a:pt x="201543" y="287258"/>
                </a:cubicBezTo>
                <a:cubicBezTo>
                  <a:pt x="199342" y="284507"/>
                  <a:pt x="193841" y="259199"/>
                  <a:pt x="188339" y="241043"/>
                </a:cubicBezTo>
                <a:cubicBezTo>
                  <a:pt x="182837" y="222887"/>
                  <a:pt x="173484" y="194828"/>
                  <a:pt x="168532" y="178322"/>
                </a:cubicBezTo>
                <a:cubicBezTo>
                  <a:pt x="163580" y="161817"/>
                  <a:pt x="181736" y="170069"/>
                  <a:pt x="158629" y="142010"/>
                </a:cubicBezTo>
                <a:cubicBezTo>
                  <a:pt x="135522" y="113951"/>
                  <a:pt x="5129" y="2815"/>
                  <a:pt x="177" y="6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E18280BA-B87B-1E86-CFBA-A761D23F6B7B}"/>
              </a:ext>
            </a:extLst>
          </p:cNvPr>
          <p:cNvSpPr/>
          <p:nvPr/>
        </p:nvSpPr>
        <p:spPr>
          <a:xfrm>
            <a:off x="4906139" y="4515392"/>
            <a:ext cx="151622" cy="444083"/>
          </a:xfrm>
          <a:custGeom>
            <a:avLst/>
            <a:gdLst>
              <a:gd name="connsiteX0" fmla="*/ 151120 w 151622"/>
              <a:gd name="connsiteY0" fmla="*/ 490 h 444083"/>
              <a:gd name="connsiteX1" fmla="*/ 55389 w 151622"/>
              <a:gd name="connsiteY1" fmla="*/ 135834 h 444083"/>
              <a:gd name="connsiteX2" fmla="*/ 28980 w 151622"/>
              <a:gd name="connsiteY2" fmla="*/ 191952 h 444083"/>
              <a:gd name="connsiteX3" fmla="*/ 28980 w 151622"/>
              <a:gd name="connsiteY3" fmla="*/ 442835 h 444083"/>
              <a:gd name="connsiteX4" fmla="*/ 12475 w 151622"/>
              <a:gd name="connsiteY4" fmla="*/ 284383 h 444083"/>
              <a:gd name="connsiteX5" fmla="*/ 9174 w 151622"/>
              <a:gd name="connsiteY5" fmla="*/ 188651 h 444083"/>
              <a:gd name="connsiteX6" fmla="*/ 151120 w 151622"/>
              <a:gd name="connsiteY6" fmla="*/ 490 h 44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622" h="444083">
                <a:moveTo>
                  <a:pt x="151120" y="490"/>
                </a:moveTo>
                <a:cubicBezTo>
                  <a:pt x="158823" y="-8313"/>
                  <a:pt x="75746" y="103924"/>
                  <a:pt x="55389" y="135834"/>
                </a:cubicBezTo>
                <a:cubicBezTo>
                  <a:pt x="35032" y="167744"/>
                  <a:pt x="33381" y="140785"/>
                  <a:pt x="28980" y="191952"/>
                </a:cubicBezTo>
                <a:cubicBezTo>
                  <a:pt x="24579" y="243119"/>
                  <a:pt x="31731" y="427430"/>
                  <a:pt x="28980" y="442835"/>
                </a:cubicBezTo>
                <a:cubicBezTo>
                  <a:pt x="26229" y="458240"/>
                  <a:pt x="15776" y="326747"/>
                  <a:pt x="12475" y="284383"/>
                </a:cubicBezTo>
                <a:cubicBezTo>
                  <a:pt x="9174" y="242019"/>
                  <a:pt x="-11733" y="230465"/>
                  <a:pt x="9174" y="188651"/>
                </a:cubicBezTo>
                <a:cubicBezTo>
                  <a:pt x="30081" y="146837"/>
                  <a:pt x="143417" y="9293"/>
                  <a:pt x="151120" y="49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C345A674-063E-7BD9-8432-36EEA22264AF}"/>
              </a:ext>
            </a:extLst>
          </p:cNvPr>
          <p:cNvSpPr/>
          <p:nvPr/>
        </p:nvSpPr>
        <p:spPr>
          <a:xfrm>
            <a:off x="6394930" y="3313760"/>
            <a:ext cx="356486" cy="876406"/>
          </a:xfrm>
          <a:custGeom>
            <a:avLst/>
            <a:gdLst>
              <a:gd name="connsiteX0" fmla="*/ 1032 w 356486"/>
              <a:gd name="connsiteY0" fmla="*/ 335 h 876406"/>
              <a:gd name="connsiteX1" fmla="*/ 151013 w 356486"/>
              <a:gd name="connsiteY1" fmla="*/ 266430 h 876406"/>
              <a:gd name="connsiteX2" fmla="*/ 146175 w 356486"/>
              <a:gd name="connsiteY2" fmla="*/ 227726 h 876406"/>
              <a:gd name="connsiteX3" fmla="*/ 180041 w 356486"/>
              <a:gd name="connsiteY3" fmla="*/ 484145 h 876406"/>
              <a:gd name="connsiteX4" fmla="*/ 354213 w 356486"/>
              <a:gd name="connsiteY4" fmla="*/ 871192 h 876406"/>
              <a:gd name="connsiteX5" fmla="*/ 267127 w 356486"/>
              <a:gd name="connsiteY5" fmla="*/ 682507 h 876406"/>
              <a:gd name="connsiteX6" fmla="*/ 92956 w 356486"/>
              <a:gd name="connsiteY6" fmla="*/ 329326 h 876406"/>
              <a:gd name="connsiteX7" fmla="*/ 1032 w 356486"/>
              <a:gd name="connsiteY7" fmla="*/ 335 h 87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6" h="876406">
                <a:moveTo>
                  <a:pt x="1032" y="335"/>
                </a:moveTo>
                <a:cubicBezTo>
                  <a:pt x="10708" y="-10148"/>
                  <a:pt x="126823" y="228532"/>
                  <a:pt x="151013" y="266430"/>
                </a:cubicBezTo>
                <a:cubicBezTo>
                  <a:pt x="175204" y="304329"/>
                  <a:pt x="141337" y="191440"/>
                  <a:pt x="146175" y="227726"/>
                </a:cubicBezTo>
                <a:cubicBezTo>
                  <a:pt x="151013" y="264012"/>
                  <a:pt x="145368" y="376901"/>
                  <a:pt x="180041" y="484145"/>
                </a:cubicBezTo>
                <a:cubicBezTo>
                  <a:pt x="214714" y="591389"/>
                  <a:pt x="339699" y="838132"/>
                  <a:pt x="354213" y="871192"/>
                </a:cubicBezTo>
                <a:cubicBezTo>
                  <a:pt x="368727" y="904252"/>
                  <a:pt x="310670" y="772818"/>
                  <a:pt x="267127" y="682507"/>
                </a:cubicBezTo>
                <a:cubicBezTo>
                  <a:pt x="223584" y="592196"/>
                  <a:pt x="134080" y="441409"/>
                  <a:pt x="92956" y="329326"/>
                </a:cubicBezTo>
                <a:cubicBezTo>
                  <a:pt x="51832" y="217243"/>
                  <a:pt x="-8644" y="10818"/>
                  <a:pt x="1032" y="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228F6DD9-2B80-F40B-56B3-59C37191FEEB}"/>
              </a:ext>
            </a:extLst>
          </p:cNvPr>
          <p:cNvSpPr/>
          <p:nvPr/>
        </p:nvSpPr>
        <p:spPr>
          <a:xfrm>
            <a:off x="6554000" y="3812054"/>
            <a:ext cx="204845" cy="1332396"/>
          </a:xfrm>
          <a:custGeom>
            <a:avLst/>
            <a:gdLst>
              <a:gd name="connsiteX0" fmla="*/ 1619 w 204845"/>
              <a:gd name="connsiteY0" fmla="*/ 365 h 1332396"/>
              <a:gd name="connsiteX1" fmla="*/ 79029 w 204845"/>
              <a:gd name="connsiteY1" fmla="*/ 319679 h 1332396"/>
              <a:gd name="connsiteX2" fmla="*/ 137086 w 204845"/>
              <a:gd name="connsiteY2" fmla="*/ 464822 h 1332396"/>
              <a:gd name="connsiteX3" fmla="*/ 137086 w 204845"/>
              <a:gd name="connsiteY3" fmla="*/ 382575 h 1332396"/>
              <a:gd name="connsiteX4" fmla="*/ 180629 w 204845"/>
              <a:gd name="connsiteY4" fmla="*/ 561584 h 1332396"/>
              <a:gd name="connsiteX5" fmla="*/ 199981 w 204845"/>
              <a:gd name="connsiteY5" fmla="*/ 508365 h 1332396"/>
              <a:gd name="connsiteX6" fmla="*/ 199981 w 204845"/>
              <a:gd name="connsiteY6" fmla="*/ 648670 h 1332396"/>
              <a:gd name="connsiteX7" fmla="*/ 170952 w 204845"/>
              <a:gd name="connsiteY7" fmla="*/ 788975 h 1332396"/>
              <a:gd name="connsiteX8" fmla="*/ 156438 w 204845"/>
              <a:gd name="connsiteY8" fmla="*/ 871222 h 1332396"/>
              <a:gd name="connsiteX9" fmla="*/ 190305 w 204845"/>
              <a:gd name="connsiteY9" fmla="*/ 1098613 h 1332396"/>
              <a:gd name="connsiteX10" fmla="*/ 93543 w 204845"/>
              <a:gd name="connsiteY10" fmla="*/ 1330841 h 1332396"/>
              <a:gd name="connsiteX11" fmla="*/ 151600 w 204845"/>
              <a:gd name="connsiteY11" fmla="*/ 1190536 h 1332396"/>
              <a:gd name="connsiteX12" fmla="*/ 204819 w 204845"/>
              <a:gd name="connsiteY12" fmla="*/ 1006689 h 1332396"/>
              <a:gd name="connsiteX13" fmla="*/ 156438 w 204845"/>
              <a:gd name="connsiteY13" fmla="*/ 387413 h 1332396"/>
              <a:gd name="connsiteX14" fmla="*/ 1619 w 204845"/>
              <a:gd name="connsiteY14" fmla="*/ 365 h 1332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4845" h="1332396">
                <a:moveTo>
                  <a:pt x="1619" y="365"/>
                </a:moveTo>
                <a:cubicBezTo>
                  <a:pt x="-11282" y="-10924"/>
                  <a:pt x="56451" y="242270"/>
                  <a:pt x="79029" y="319679"/>
                </a:cubicBezTo>
                <a:cubicBezTo>
                  <a:pt x="101607" y="397088"/>
                  <a:pt x="127410" y="454339"/>
                  <a:pt x="137086" y="464822"/>
                </a:cubicBezTo>
                <a:cubicBezTo>
                  <a:pt x="146762" y="475305"/>
                  <a:pt x="129829" y="366448"/>
                  <a:pt x="137086" y="382575"/>
                </a:cubicBezTo>
                <a:cubicBezTo>
                  <a:pt x="144343" y="398702"/>
                  <a:pt x="170147" y="540619"/>
                  <a:pt x="180629" y="561584"/>
                </a:cubicBezTo>
                <a:cubicBezTo>
                  <a:pt x="191111" y="582549"/>
                  <a:pt x="196756" y="493851"/>
                  <a:pt x="199981" y="508365"/>
                </a:cubicBezTo>
                <a:cubicBezTo>
                  <a:pt x="203206" y="522879"/>
                  <a:pt x="204819" y="601902"/>
                  <a:pt x="199981" y="648670"/>
                </a:cubicBezTo>
                <a:cubicBezTo>
                  <a:pt x="195143" y="695438"/>
                  <a:pt x="178209" y="751883"/>
                  <a:pt x="170952" y="788975"/>
                </a:cubicBezTo>
                <a:cubicBezTo>
                  <a:pt x="163695" y="826067"/>
                  <a:pt x="153213" y="819616"/>
                  <a:pt x="156438" y="871222"/>
                </a:cubicBezTo>
                <a:cubicBezTo>
                  <a:pt x="159663" y="922828"/>
                  <a:pt x="200787" y="1022010"/>
                  <a:pt x="190305" y="1098613"/>
                </a:cubicBezTo>
                <a:cubicBezTo>
                  <a:pt x="179823" y="1175216"/>
                  <a:pt x="99994" y="1315521"/>
                  <a:pt x="93543" y="1330841"/>
                </a:cubicBezTo>
                <a:cubicBezTo>
                  <a:pt x="87092" y="1346161"/>
                  <a:pt x="133054" y="1244561"/>
                  <a:pt x="151600" y="1190536"/>
                </a:cubicBezTo>
                <a:cubicBezTo>
                  <a:pt x="170146" y="1136511"/>
                  <a:pt x="204013" y="1140543"/>
                  <a:pt x="204819" y="1006689"/>
                </a:cubicBezTo>
                <a:cubicBezTo>
                  <a:pt x="205625" y="872835"/>
                  <a:pt x="187886" y="547876"/>
                  <a:pt x="156438" y="387413"/>
                </a:cubicBezTo>
                <a:cubicBezTo>
                  <a:pt x="124990" y="226950"/>
                  <a:pt x="14520" y="11654"/>
                  <a:pt x="1619" y="3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C3FCA6E8-DCB9-68FE-F1F0-CA507019FB65}"/>
              </a:ext>
            </a:extLst>
          </p:cNvPr>
          <p:cNvSpPr/>
          <p:nvPr/>
        </p:nvSpPr>
        <p:spPr>
          <a:xfrm>
            <a:off x="5385878" y="2673520"/>
            <a:ext cx="885683" cy="1355197"/>
          </a:xfrm>
          <a:custGeom>
            <a:avLst/>
            <a:gdLst>
              <a:gd name="connsiteX0" fmla="*/ 1490 w 885683"/>
              <a:gd name="connsiteY0" fmla="*/ 357 h 1355197"/>
              <a:gd name="connsiteX1" fmla="*/ 509856 w 885683"/>
              <a:gd name="connsiteY1" fmla="*/ 340369 h 1355197"/>
              <a:gd name="connsiteX2" fmla="*/ 420727 w 885683"/>
              <a:gd name="connsiteY2" fmla="*/ 304057 h 1355197"/>
              <a:gd name="connsiteX3" fmla="*/ 631996 w 885683"/>
              <a:gd name="connsiteY3" fmla="*/ 591251 h 1355197"/>
              <a:gd name="connsiteX4" fmla="*/ 612190 w 885683"/>
              <a:gd name="connsiteY4" fmla="*/ 538434 h 1355197"/>
              <a:gd name="connsiteX5" fmla="*/ 876277 w 885683"/>
              <a:gd name="connsiteY5" fmla="*/ 1333995 h 1355197"/>
              <a:gd name="connsiteX6" fmla="*/ 803653 w 885683"/>
              <a:gd name="connsiteY6" fmla="*/ 1076510 h 1355197"/>
              <a:gd name="connsiteX7" fmla="*/ 582480 w 885683"/>
              <a:gd name="connsiteY7" fmla="*/ 545036 h 1355197"/>
              <a:gd name="connsiteX8" fmla="*/ 483448 w 885683"/>
              <a:gd name="connsiteY8" fmla="*/ 409692 h 1355197"/>
              <a:gd name="connsiteX9" fmla="*/ 358006 w 885683"/>
              <a:gd name="connsiteY9" fmla="*/ 277648 h 1355197"/>
              <a:gd name="connsiteX10" fmla="*/ 1490 w 885683"/>
              <a:gd name="connsiteY10" fmla="*/ 357 h 1355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5683" h="1355197">
                <a:moveTo>
                  <a:pt x="1490" y="357"/>
                </a:moveTo>
                <a:cubicBezTo>
                  <a:pt x="26798" y="10810"/>
                  <a:pt x="439983" y="289752"/>
                  <a:pt x="509856" y="340369"/>
                </a:cubicBezTo>
                <a:cubicBezTo>
                  <a:pt x="579729" y="390986"/>
                  <a:pt x="400370" y="262243"/>
                  <a:pt x="420727" y="304057"/>
                </a:cubicBezTo>
                <a:cubicBezTo>
                  <a:pt x="441084" y="345871"/>
                  <a:pt x="600086" y="552188"/>
                  <a:pt x="631996" y="591251"/>
                </a:cubicBezTo>
                <a:cubicBezTo>
                  <a:pt x="663906" y="630314"/>
                  <a:pt x="571477" y="414643"/>
                  <a:pt x="612190" y="538434"/>
                </a:cubicBezTo>
                <a:cubicBezTo>
                  <a:pt x="652903" y="662225"/>
                  <a:pt x="844367" y="1244316"/>
                  <a:pt x="876277" y="1333995"/>
                </a:cubicBezTo>
                <a:cubicBezTo>
                  <a:pt x="908188" y="1423674"/>
                  <a:pt x="852619" y="1208003"/>
                  <a:pt x="803653" y="1076510"/>
                </a:cubicBezTo>
                <a:cubicBezTo>
                  <a:pt x="754687" y="945017"/>
                  <a:pt x="635847" y="656172"/>
                  <a:pt x="582480" y="545036"/>
                </a:cubicBezTo>
                <a:cubicBezTo>
                  <a:pt x="529113" y="433900"/>
                  <a:pt x="520860" y="454257"/>
                  <a:pt x="483448" y="409692"/>
                </a:cubicBezTo>
                <a:cubicBezTo>
                  <a:pt x="446036" y="365127"/>
                  <a:pt x="435582" y="343670"/>
                  <a:pt x="358006" y="277648"/>
                </a:cubicBezTo>
                <a:cubicBezTo>
                  <a:pt x="280431" y="211626"/>
                  <a:pt x="-23818" y="-10096"/>
                  <a:pt x="1490" y="3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4A923F9E-5B4E-BADE-A3AF-E045F5516410}"/>
              </a:ext>
            </a:extLst>
          </p:cNvPr>
          <p:cNvSpPr/>
          <p:nvPr/>
        </p:nvSpPr>
        <p:spPr>
          <a:xfrm>
            <a:off x="5083629" y="2772207"/>
            <a:ext cx="1100157" cy="1095664"/>
          </a:xfrm>
          <a:custGeom>
            <a:avLst/>
            <a:gdLst>
              <a:gd name="connsiteX0" fmla="*/ 39 w 1100157"/>
              <a:gd name="connsiteY0" fmla="*/ 703 h 1095664"/>
              <a:gd name="connsiteX1" fmla="*/ 472094 w 1100157"/>
              <a:gd name="connsiteY1" fmla="*/ 86531 h 1095664"/>
              <a:gd name="connsiteX2" fmla="*/ 653653 w 1100157"/>
              <a:gd name="connsiteY2" fmla="*/ 311005 h 1095664"/>
              <a:gd name="connsiteX3" fmla="*/ 1013471 w 1100157"/>
              <a:gd name="connsiteY3" fmla="*/ 806167 h 1095664"/>
              <a:gd name="connsiteX4" fmla="*/ 861622 w 1100157"/>
              <a:gd name="connsiteY4" fmla="*/ 631210 h 1095664"/>
              <a:gd name="connsiteX5" fmla="*/ 1099300 w 1100157"/>
              <a:gd name="connsiteY5" fmla="*/ 1093361 h 1095664"/>
              <a:gd name="connsiteX6" fmla="*/ 930944 w 1100157"/>
              <a:gd name="connsiteY6" fmla="*/ 789662 h 1095664"/>
              <a:gd name="connsiteX7" fmla="*/ 666858 w 1100157"/>
              <a:gd name="connsiteY7" fmla="*/ 353919 h 1095664"/>
              <a:gd name="connsiteX8" fmla="*/ 498502 w 1100157"/>
              <a:gd name="connsiteY8" fmla="*/ 126144 h 1095664"/>
              <a:gd name="connsiteX9" fmla="*/ 39 w 1100157"/>
              <a:gd name="connsiteY9" fmla="*/ 703 h 109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00157" h="1095664">
                <a:moveTo>
                  <a:pt x="39" y="703"/>
                </a:moveTo>
                <a:cubicBezTo>
                  <a:pt x="-4362" y="-5899"/>
                  <a:pt x="363158" y="34814"/>
                  <a:pt x="472094" y="86531"/>
                </a:cubicBezTo>
                <a:cubicBezTo>
                  <a:pt x="581030" y="138248"/>
                  <a:pt x="563424" y="191066"/>
                  <a:pt x="653653" y="311005"/>
                </a:cubicBezTo>
                <a:cubicBezTo>
                  <a:pt x="743882" y="430944"/>
                  <a:pt x="978810" y="752800"/>
                  <a:pt x="1013471" y="806167"/>
                </a:cubicBezTo>
                <a:cubicBezTo>
                  <a:pt x="1048132" y="859534"/>
                  <a:pt x="847317" y="583344"/>
                  <a:pt x="861622" y="631210"/>
                </a:cubicBezTo>
                <a:cubicBezTo>
                  <a:pt x="875927" y="679076"/>
                  <a:pt x="1087746" y="1066952"/>
                  <a:pt x="1099300" y="1093361"/>
                </a:cubicBezTo>
                <a:cubicBezTo>
                  <a:pt x="1110854" y="1119770"/>
                  <a:pt x="1003018" y="912902"/>
                  <a:pt x="930944" y="789662"/>
                </a:cubicBezTo>
                <a:cubicBezTo>
                  <a:pt x="858870" y="666422"/>
                  <a:pt x="738932" y="464505"/>
                  <a:pt x="666858" y="353919"/>
                </a:cubicBezTo>
                <a:cubicBezTo>
                  <a:pt x="594784" y="243333"/>
                  <a:pt x="605787" y="182262"/>
                  <a:pt x="498502" y="126144"/>
                </a:cubicBezTo>
                <a:cubicBezTo>
                  <a:pt x="391217" y="70026"/>
                  <a:pt x="4440" y="7305"/>
                  <a:pt x="39" y="7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57A79A12-5648-94D8-CB78-BF41802E9156}"/>
              </a:ext>
            </a:extLst>
          </p:cNvPr>
          <p:cNvSpPr/>
          <p:nvPr/>
        </p:nvSpPr>
        <p:spPr>
          <a:xfrm>
            <a:off x="4445406" y="2799694"/>
            <a:ext cx="599897" cy="1024461"/>
          </a:xfrm>
          <a:custGeom>
            <a:avLst/>
            <a:gdLst>
              <a:gd name="connsiteX0" fmla="*/ 599669 w 599897"/>
              <a:gd name="connsiteY0" fmla="*/ 656 h 1024461"/>
              <a:gd name="connsiteX1" fmla="*/ 577444 w 599897"/>
              <a:gd name="connsiteY1" fmla="*/ 83206 h 1024461"/>
              <a:gd name="connsiteX2" fmla="*/ 577444 w 599897"/>
              <a:gd name="connsiteY2" fmla="*/ 330856 h 1024461"/>
              <a:gd name="connsiteX3" fmla="*/ 577444 w 599897"/>
              <a:gd name="connsiteY3" fmla="*/ 289581 h 1024461"/>
              <a:gd name="connsiteX4" fmla="*/ 545694 w 599897"/>
              <a:gd name="connsiteY4" fmla="*/ 518181 h 1024461"/>
              <a:gd name="connsiteX5" fmla="*/ 548869 w 599897"/>
              <a:gd name="connsiteY5" fmla="*/ 486431 h 1024461"/>
              <a:gd name="connsiteX6" fmla="*/ 402819 w 599897"/>
              <a:gd name="connsiteY6" fmla="*/ 718206 h 1024461"/>
              <a:gd name="connsiteX7" fmla="*/ 444094 w 599897"/>
              <a:gd name="connsiteY7" fmla="*/ 673756 h 1024461"/>
              <a:gd name="connsiteX8" fmla="*/ 2769 w 599897"/>
              <a:gd name="connsiteY8" fmla="*/ 1019831 h 1024461"/>
              <a:gd name="connsiteX9" fmla="*/ 259944 w 599897"/>
              <a:gd name="connsiteY9" fmla="*/ 864256 h 1024461"/>
              <a:gd name="connsiteX10" fmla="*/ 329794 w 599897"/>
              <a:gd name="connsiteY10" fmla="*/ 737256 h 1024461"/>
              <a:gd name="connsiteX11" fmla="*/ 485369 w 599897"/>
              <a:gd name="connsiteY11" fmla="*/ 588031 h 1024461"/>
              <a:gd name="connsiteX12" fmla="*/ 561569 w 599897"/>
              <a:gd name="connsiteY12" fmla="*/ 140356 h 1024461"/>
              <a:gd name="connsiteX13" fmla="*/ 561569 w 599897"/>
              <a:gd name="connsiteY13" fmla="*/ 118131 h 1024461"/>
              <a:gd name="connsiteX14" fmla="*/ 599669 w 599897"/>
              <a:gd name="connsiteY14" fmla="*/ 656 h 1024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99897" h="1024461">
                <a:moveTo>
                  <a:pt x="599669" y="656"/>
                </a:moveTo>
                <a:cubicBezTo>
                  <a:pt x="602315" y="-5165"/>
                  <a:pt x="581148" y="28173"/>
                  <a:pt x="577444" y="83206"/>
                </a:cubicBezTo>
                <a:cubicBezTo>
                  <a:pt x="573740" y="138239"/>
                  <a:pt x="577444" y="330856"/>
                  <a:pt x="577444" y="330856"/>
                </a:cubicBezTo>
                <a:cubicBezTo>
                  <a:pt x="577444" y="365252"/>
                  <a:pt x="582736" y="258360"/>
                  <a:pt x="577444" y="289581"/>
                </a:cubicBezTo>
                <a:cubicBezTo>
                  <a:pt x="572152" y="320802"/>
                  <a:pt x="550457" y="485373"/>
                  <a:pt x="545694" y="518181"/>
                </a:cubicBezTo>
                <a:cubicBezTo>
                  <a:pt x="540931" y="550989"/>
                  <a:pt x="572681" y="453094"/>
                  <a:pt x="548869" y="486431"/>
                </a:cubicBezTo>
                <a:cubicBezTo>
                  <a:pt x="525057" y="519768"/>
                  <a:pt x="420281" y="686985"/>
                  <a:pt x="402819" y="718206"/>
                </a:cubicBezTo>
                <a:cubicBezTo>
                  <a:pt x="385357" y="749427"/>
                  <a:pt x="510769" y="623485"/>
                  <a:pt x="444094" y="673756"/>
                </a:cubicBezTo>
                <a:cubicBezTo>
                  <a:pt x="377419" y="724027"/>
                  <a:pt x="33461" y="988081"/>
                  <a:pt x="2769" y="1019831"/>
                </a:cubicBezTo>
                <a:cubicBezTo>
                  <a:pt x="-27923" y="1051581"/>
                  <a:pt x="205440" y="911352"/>
                  <a:pt x="259944" y="864256"/>
                </a:cubicBezTo>
                <a:cubicBezTo>
                  <a:pt x="314448" y="817160"/>
                  <a:pt x="292223" y="783294"/>
                  <a:pt x="329794" y="737256"/>
                </a:cubicBezTo>
                <a:cubicBezTo>
                  <a:pt x="367365" y="691219"/>
                  <a:pt x="446740" y="687514"/>
                  <a:pt x="485369" y="588031"/>
                </a:cubicBezTo>
                <a:cubicBezTo>
                  <a:pt x="523998" y="488548"/>
                  <a:pt x="548869" y="218673"/>
                  <a:pt x="561569" y="140356"/>
                </a:cubicBezTo>
                <a:cubicBezTo>
                  <a:pt x="574269" y="62039"/>
                  <a:pt x="555748" y="136652"/>
                  <a:pt x="561569" y="118131"/>
                </a:cubicBezTo>
                <a:cubicBezTo>
                  <a:pt x="567390" y="99610"/>
                  <a:pt x="597023" y="6477"/>
                  <a:pt x="599669" y="6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42C5407A-A26C-CC4A-6628-B89FC69F6BB3}"/>
              </a:ext>
            </a:extLst>
          </p:cNvPr>
          <p:cNvSpPr/>
          <p:nvPr/>
        </p:nvSpPr>
        <p:spPr>
          <a:xfrm>
            <a:off x="4327602" y="2841109"/>
            <a:ext cx="746465" cy="915176"/>
          </a:xfrm>
          <a:custGeom>
            <a:avLst/>
            <a:gdLst>
              <a:gd name="connsiteX0" fmla="*/ 746048 w 746465"/>
              <a:gd name="connsiteY0" fmla="*/ 516 h 915176"/>
              <a:gd name="connsiteX1" fmla="*/ 603173 w 746465"/>
              <a:gd name="connsiteY1" fmla="*/ 92591 h 915176"/>
              <a:gd name="connsiteX2" fmla="*/ 574598 w 746465"/>
              <a:gd name="connsiteY2" fmla="*/ 213241 h 915176"/>
              <a:gd name="connsiteX3" fmla="*/ 571423 w 746465"/>
              <a:gd name="connsiteY3" fmla="*/ 206891 h 915176"/>
              <a:gd name="connsiteX4" fmla="*/ 523798 w 746465"/>
              <a:gd name="connsiteY4" fmla="*/ 343416 h 915176"/>
              <a:gd name="connsiteX5" fmla="*/ 476173 w 746465"/>
              <a:gd name="connsiteY5" fmla="*/ 476766 h 915176"/>
              <a:gd name="connsiteX6" fmla="*/ 6273 w 746465"/>
              <a:gd name="connsiteY6" fmla="*/ 908566 h 915176"/>
              <a:gd name="connsiteX7" fmla="*/ 228523 w 746465"/>
              <a:gd name="connsiteY7" fmla="*/ 705366 h 915176"/>
              <a:gd name="connsiteX8" fmla="*/ 552373 w 746465"/>
              <a:gd name="connsiteY8" fmla="*/ 267216 h 915176"/>
              <a:gd name="connsiteX9" fmla="*/ 552373 w 746465"/>
              <a:gd name="connsiteY9" fmla="*/ 133866 h 915176"/>
              <a:gd name="connsiteX10" fmla="*/ 746048 w 746465"/>
              <a:gd name="connsiteY10" fmla="*/ 516 h 915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6465" h="915176">
                <a:moveTo>
                  <a:pt x="746048" y="516"/>
                </a:moveTo>
                <a:cubicBezTo>
                  <a:pt x="754515" y="-6363"/>
                  <a:pt x="631748" y="57137"/>
                  <a:pt x="603173" y="92591"/>
                </a:cubicBezTo>
                <a:cubicBezTo>
                  <a:pt x="574598" y="128045"/>
                  <a:pt x="574598" y="213241"/>
                  <a:pt x="574598" y="213241"/>
                </a:cubicBezTo>
                <a:cubicBezTo>
                  <a:pt x="569306" y="232291"/>
                  <a:pt x="579890" y="185195"/>
                  <a:pt x="571423" y="206891"/>
                </a:cubicBezTo>
                <a:cubicBezTo>
                  <a:pt x="562956" y="228587"/>
                  <a:pt x="539673" y="298437"/>
                  <a:pt x="523798" y="343416"/>
                </a:cubicBezTo>
                <a:cubicBezTo>
                  <a:pt x="507923" y="388395"/>
                  <a:pt x="562427" y="382574"/>
                  <a:pt x="476173" y="476766"/>
                </a:cubicBezTo>
                <a:cubicBezTo>
                  <a:pt x="389919" y="570958"/>
                  <a:pt x="6273" y="908566"/>
                  <a:pt x="6273" y="908566"/>
                </a:cubicBezTo>
                <a:cubicBezTo>
                  <a:pt x="-35002" y="946666"/>
                  <a:pt x="137506" y="812258"/>
                  <a:pt x="228523" y="705366"/>
                </a:cubicBezTo>
                <a:cubicBezTo>
                  <a:pt x="319540" y="598474"/>
                  <a:pt x="498398" y="362466"/>
                  <a:pt x="552373" y="267216"/>
                </a:cubicBezTo>
                <a:cubicBezTo>
                  <a:pt x="606348" y="171966"/>
                  <a:pt x="526444" y="175141"/>
                  <a:pt x="552373" y="133866"/>
                </a:cubicBezTo>
                <a:cubicBezTo>
                  <a:pt x="578302" y="92591"/>
                  <a:pt x="737581" y="7395"/>
                  <a:pt x="746048" y="5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F37238AD-765A-269E-47E4-AF4A80A2E6DB}"/>
              </a:ext>
            </a:extLst>
          </p:cNvPr>
          <p:cNvSpPr/>
          <p:nvPr/>
        </p:nvSpPr>
        <p:spPr>
          <a:xfrm>
            <a:off x="4021076" y="2754062"/>
            <a:ext cx="931398" cy="1171728"/>
          </a:xfrm>
          <a:custGeom>
            <a:avLst/>
            <a:gdLst>
              <a:gd name="connsiteX0" fmla="*/ 925574 w 931398"/>
              <a:gd name="connsiteY0" fmla="*/ 8188 h 1171728"/>
              <a:gd name="connsiteX1" fmla="*/ 855724 w 931398"/>
              <a:gd name="connsiteY1" fmla="*/ 71688 h 1171728"/>
              <a:gd name="connsiteX2" fmla="*/ 738249 w 931398"/>
              <a:gd name="connsiteY2" fmla="*/ 220913 h 1171728"/>
              <a:gd name="connsiteX3" fmla="*/ 623949 w 931398"/>
              <a:gd name="connsiteY3" fmla="*/ 570163 h 1171728"/>
              <a:gd name="connsiteX4" fmla="*/ 423924 w 931398"/>
              <a:gd name="connsiteY4" fmla="*/ 824163 h 1171728"/>
              <a:gd name="connsiteX5" fmla="*/ 1649 w 931398"/>
              <a:gd name="connsiteY5" fmla="*/ 1170238 h 1171728"/>
              <a:gd name="connsiteX6" fmla="*/ 290574 w 931398"/>
              <a:gd name="connsiteY6" fmla="*/ 932113 h 1171728"/>
              <a:gd name="connsiteX7" fmla="*/ 620774 w 931398"/>
              <a:gd name="connsiteY7" fmla="*/ 525713 h 1171728"/>
              <a:gd name="connsiteX8" fmla="*/ 662049 w 931398"/>
              <a:gd name="connsiteY8" fmla="*/ 360613 h 1171728"/>
              <a:gd name="connsiteX9" fmla="*/ 703324 w 931398"/>
              <a:gd name="connsiteY9" fmla="*/ 249488 h 1171728"/>
              <a:gd name="connsiteX10" fmla="*/ 925574 w 931398"/>
              <a:gd name="connsiteY10" fmla="*/ 8188 h 1171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31398" h="1171728">
                <a:moveTo>
                  <a:pt x="925574" y="8188"/>
                </a:moveTo>
                <a:cubicBezTo>
                  <a:pt x="950974" y="-21445"/>
                  <a:pt x="886945" y="36234"/>
                  <a:pt x="855724" y="71688"/>
                </a:cubicBezTo>
                <a:cubicBezTo>
                  <a:pt x="824503" y="107142"/>
                  <a:pt x="776878" y="137834"/>
                  <a:pt x="738249" y="220913"/>
                </a:cubicBezTo>
                <a:cubicBezTo>
                  <a:pt x="699620" y="303992"/>
                  <a:pt x="676337" y="469621"/>
                  <a:pt x="623949" y="570163"/>
                </a:cubicBezTo>
                <a:cubicBezTo>
                  <a:pt x="571561" y="670705"/>
                  <a:pt x="527641" y="724151"/>
                  <a:pt x="423924" y="824163"/>
                </a:cubicBezTo>
                <a:cubicBezTo>
                  <a:pt x="320207" y="924175"/>
                  <a:pt x="23874" y="1152246"/>
                  <a:pt x="1649" y="1170238"/>
                </a:cubicBezTo>
                <a:cubicBezTo>
                  <a:pt x="-20576" y="1188230"/>
                  <a:pt x="187387" y="1039534"/>
                  <a:pt x="290574" y="932113"/>
                </a:cubicBezTo>
                <a:cubicBezTo>
                  <a:pt x="393761" y="824692"/>
                  <a:pt x="558862" y="620963"/>
                  <a:pt x="620774" y="525713"/>
                </a:cubicBezTo>
                <a:cubicBezTo>
                  <a:pt x="682686" y="430463"/>
                  <a:pt x="648291" y="406651"/>
                  <a:pt x="662049" y="360613"/>
                </a:cubicBezTo>
                <a:cubicBezTo>
                  <a:pt x="675807" y="314576"/>
                  <a:pt x="662049" y="305051"/>
                  <a:pt x="703324" y="249488"/>
                </a:cubicBezTo>
                <a:cubicBezTo>
                  <a:pt x="744599" y="193926"/>
                  <a:pt x="900174" y="37821"/>
                  <a:pt x="925574" y="8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FDCAD17E-9E3D-625B-FB70-D0FB80DBF1F8}"/>
              </a:ext>
            </a:extLst>
          </p:cNvPr>
          <p:cNvSpPr/>
          <p:nvPr/>
        </p:nvSpPr>
        <p:spPr>
          <a:xfrm>
            <a:off x="3856549" y="2765094"/>
            <a:ext cx="1039445" cy="1321574"/>
          </a:xfrm>
          <a:custGeom>
            <a:avLst/>
            <a:gdLst>
              <a:gd name="connsiteX0" fmla="*/ 1039301 w 1039445"/>
              <a:gd name="connsiteY0" fmla="*/ 331 h 1321574"/>
              <a:gd name="connsiteX1" fmla="*/ 855151 w 1039445"/>
              <a:gd name="connsiteY1" fmla="*/ 124156 h 1321574"/>
              <a:gd name="connsiteX2" fmla="*/ 750376 w 1039445"/>
              <a:gd name="connsiteY2" fmla="*/ 422606 h 1321574"/>
              <a:gd name="connsiteX3" fmla="*/ 772601 w 1039445"/>
              <a:gd name="connsiteY3" fmla="*/ 270206 h 1321574"/>
              <a:gd name="connsiteX4" fmla="*/ 642426 w 1039445"/>
              <a:gd name="connsiteY4" fmla="*/ 686131 h 1321574"/>
              <a:gd name="connsiteX5" fmla="*/ 671001 w 1039445"/>
              <a:gd name="connsiteY5" fmla="*/ 603581 h 1321574"/>
              <a:gd name="connsiteX6" fmla="*/ 182051 w 1039445"/>
              <a:gd name="connsiteY6" fmla="*/ 1095706 h 1321574"/>
              <a:gd name="connsiteX7" fmla="*/ 293176 w 1039445"/>
              <a:gd name="connsiteY7" fmla="*/ 962356 h 1321574"/>
              <a:gd name="connsiteX8" fmla="*/ 1076 w 1039445"/>
              <a:gd name="connsiteY8" fmla="*/ 1321131 h 1321574"/>
              <a:gd name="connsiteX9" fmla="*/ 417001 w 1039445"/>
              <a:gd name="connsiteY9" fmla="*/ 876631 h 1321574"/>
              <a:gd name="connsiteX10" fmla="*/ 715451 w 1039445"/>
              <a:gd name="connsiteY10" fmla="*/ 479756 h 1321574"/>
              <a:gd name="connsiteX11" fmla="*/ 756726 w 1039445"/>
              <a:gd name="connsiteY11" fmla="*/ 251156 h 1321574"/>
              <a:gd name="connsiteX12" fmla="*/ 823401 w 1039445"/>
              <a:gd name="connsiteY12" fmla="*/ 155906 h 1321574"/>
              <a:gd name="connsiteX13" fmla="*/ 1039301 w 1039445"/>
              <a:gd name="connsiteY13" fmla="*/ 331 h 1321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39445" h="1321574">
                <a:moveTo>
                  <a:pt x="1039301" y="331"/>
                </a:moveTo>
                <a:cubicBezTo>
                  <a:pt x="1044593" y="-4961"/>
                  <a:pt x="903305" y="53777"/>
                  <a:pt x="855151" y="124156"/>
                </a:cubicBezTo>
                <a:cubicBezTo>
                  <a:pt x="806997" y="194535"/>
                  <a:pt x="764134" y="398264"/>
                  <a:pt x="750376" y="422606"/>
                </a:cubicBezTo>
                <a:cubicBezTo>
                  <a:pt x="736618" y="446948"/>
                  <a:pt x="790593" y="226285"/>
                  <a:pt x="772601" y="270206"/>
                </a:cubicBezTo>
                <a:cubicBezTo>
                  <a:pt x="754609" y="314127"/>
                  <a:pt x="659359" y="630569"/>
                  <a:pt x="642426" y="686131"/>
                </a:cubicBezTo>
                <a:cubicBezTo>
                  <a:pt x="625493" y="741694"/>
                  <a:pt x="747730" y="535319"/>
                  <a:pt x="671001" y="603581"/>
                </a:cubicBezTo>
                <a:cubicBezTo>
                  <a:pt x="594272" y="671844"/>
                  <a:pt x="245022" y="1035910"/>
                  <a:pt x="182051" y="1095706"/>
                </a:cubicBezTo>
                <a:cubicBezTo>
                  <a:pt x="119080" y="1155502"/>
                  <a:pt x="323338" y="924785"/>
                  <a:pt x="293176" y="962356"/>
                </a:cubicBezTo>
                <a:cubicBezTo>
                  <a:pt x="263014" y="999927"/>
                  <a:pt x="-19561" y="1335418"/>
                  <a:pt x="1076" y="1321131"/>
                </a:cubicBezTo>
                <a:cubicBezTo>
                  <a:pt x="21713" y="1306844"/>
                  <a:pt x="297938" y="1016860"/>
                  <a:pt x="417001" y="876631"/>
                </a:cubicBezTo>
                <a:cubicBezTo>
                  <a:pt x="536063" y="736402"/>
                  <a:pt x="658830" y="584002"/>
                  <a:pt x="715451" y="479756"/>
                </a:cubicBezTo>
                <a:cubicBezTo>
                  <a:pt x="772072" y="375510"/>
                  <a:pt x="738734" y="305131"/>
                  <a:pt x="756726" y="251156"/>
                </a:cubicBezTo>
                <a:cubicBezTo>
                  <a:pt x="774718" y="197181"/>
                  <a:pt x="780539" y="198768"/>
                  <a:pt x="823401" y="155906"/>
                </a:cubicBezTo>
                <a:cubicBezTo>
                  <a:pt x="866263" y="113044"/>
                  <a:pt x="1034009" y="5623"/>
                  <a:pt x="1039301" y="3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EEEE9107-4ACE-4B66-55C2-F76587C2BCBC}"/>
              </a:ext>
            </a:extLst>
          </p:cNvPr>
          <p:cNvSpPr/>
          <p:nvPr/>
        </p:nvSpPr>
        <p:spPr>
          <a:xfrm>
            <a:off x="3797041" y="2812718"/>
            <a:ext cx="1143816" cy="994109"/>
          </a:xfrm>
          <a:custGeom>
            <a:avLst/>
            <a:gdLst>
              <a:gd name="connsiteX0" fmla="*/ 1143259 w 1143816"/>
              <a:gd name="connsiteY0" fmla="*/ 332 h 994109"/>
              <a:gd name="connsiteX1" fmla="*/ 673359 w 1143816"/>
              <a:gd name="connsiteY1" fmla="*/ 152732 h 994109"/>
              <a:gd name="connsiteX2" fmla="*/ 463809 w 1143816"/>
              <a:gd name="connsiteY2" fmla="*/ 438482 h 994109"/>
              <a:gd name="connsiteX3" fmla="*/ 527309 w 1143816"/>
              <a:gd name="connsiteY3" fmla="*/ 330532 h 994109"/>
              <a:gd name="connsiteX4" fmla="*/ 305059 w 1143816"/>
              <a:gd name="connsiteY4" fmla="*/ 682957 h 994109"/>
              <a:gd name="connsiteX5" fmla="*/ 320934 w 1143816"/>
              <a:gd name="connsiteY5" fmla="*/ 654382 h 994109"/>
              <a:gd name="connsiteX6" fmla="*/ 259 w 1143816"/>
              <a:gd name="connsiteY6" fmla="*/ 994107 h 994109"/>
              <a:gd name="connsiteX7" fmla="*/ 270134 w 1143816"/>
              <a:gd name="connsiteY7" fmla="*/ 648032 h 994109"/>
              <a:gd name="connsiteX8" fmla="*/ 463809 w 1143816"/>
              <a:gd name="connsiteY8" fmla="*/ 317832 h 994109"/>
              <a:gd name="connsiteX9" fmla="*/ 435234 w 1143816"/>
              <a:gd name="connsiteY9" fmla="*/ 394032 h 994109"/>
              <a:gd name="connsiteX10" fmla="*/ 571759 w 1143816"/>
              <a:gd name="connsiteY10" fmla="*/ 190832 h 994109"/>
              <a:gd name="connsiteX11" fmla="*/ 1143259 w 1143816"/>
              <a:gd name="connsiteY11" fmla="*/ 332 h 99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43816" h="994109">
                <a:moveTo>
                  <a:pt x="1143259" y="332"/>
                </a:moveTo>
                <a:cubicBezTo>
                  <a:pt x="1160192" y="-6018"/>
                  <a:pt x="786601" y="79707"/>
                  <a:pt x="673359" y="152732"/>
                </a:cubicBezTo>
                <a:cubicBezTo>
                  <a:pt x="560117" y="225757"/>
                  <a:pt x="488151" y="408849"/>
                  <a:pt x="463809" y="438482"/>
                </a:cubicBezTo>
                <a:cubicBezTo>
                  <a:pt x="439467" y="468115"/>
                  <a:pt x="553767" y="289786"/>
                  <a:pt x="527309" y="330532"/>
                </a:cubicBezTo>
                <a:cubicBezTo>
                  <a:pt x="500851" y="371278"/>
                  <a:pt x="339455" y="628982"/>
                  <a:pt x="305059" y="682957"/>
                </a:cubicBezTo>
                <a:cubicBezTo>
                  <a:pt x="270663" y="736932"/>
                  <a:pt x="371734" y="602524"/>
                  <a:pt x="320934" y="654382"/>
                </a:cubicBezTo>
                <a:cubicBezTo>
                  <a:pt x="270134" y="706240"/>
                  <a:pt x="8726" y="995165"/>
                  <a:pt x="259" y="994107"/>
                </a:cubicBezTo>
                <a:cubicBezTo>
                  <a:pt x="-8208" y="993049"/>
                  <a:pt x="192876" y="760745"/>
                  <a:pt x="270134" y="648032"/>
                </a:cubicBezTo>
                <a:cubicBezTo>
                  <a:pt x="347392" y="535320"/>
                  <a:pt x="436292" y="360165"/>
                  <a:pt x="463809" y="317832"/>
                </a:cubicBezTo>
                <a:cubicBezTo>
                  <a:pt x="491326" y="275499"/>
                  <a:pt x="417242" y="415199"/>
                  <a:pt x="435234" y="394032"/>
                </a:cubicBezTo>
                <a:cubicBezTo>
                  <a:pt x="453226" y="372865"/>
                  <a:pt x="455342" y="255919"/>
                  <a:pt x="571759" y="190832"/>
                </a:cubicBezTo>
                <a:cubicBezTo>
                  <a:pt x="688176" y="125745"/>
                  <a:pt x="1126326" y="6682"/>
                  <a:pt x="1143259" y="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5E16DEA8-A5A2-7E9E-F447-731D6F6D359C}"/>
              </a:ext>
            </a:extLst>
          </p:cNvPr>
          <p:cNvSpPr/>
          <p:nvPr/>
        </p:nvSpPr>
        <p:spPr>
          <a:xfrm>
            <a:off x="2964255" y="2941869"/>
            <a:ext cx="1456026" cy="931994"/>
          </a:xfrm>
          <a:custGeom>
            <a:avLst/>
            <a:gdLst>
              <a:gd name="connsiteX0" fmla="*/ 1455345 w 1456026"/>
              <a:gd name="connsiteY0" fmla="*/ 1356 h 931994"/>
              <a:gd name="connsiteX1" fmla="*/ 852095 w 1456026"/>
              <a:gd name="connsiteY1" fmla="*/ 331556 h 931994"/>
              <a:gd name="connsiteX2" fmla="*/ 553645 w 1456026"/>
              <a:gd name="connsiteY2" fmla="*/ 709381 h 931994"/>
              <a:gd name="connsiteX3" fmla="*/ 594920 w 1456026"/>
              <a:gd name="connsiteY3" fmla="*/ 601431 h 931994"/>
              <a:gd name="connsiteX4" fmla="*/ 1195 w 1456026"/>
              <a:gd name="connsiteY4" fmla="*/ 931631 h 931994"/>
              <a:gd name="connsiteX5" fmla="*/ 448870 w 1456026"/>
              <a:gd name="connsiteY5" fmla="*/ 661756 h 931994"/>
              <a:gd name="connsiteX6" fmla="*/ 709220 w 1456026"/>
              <a:gd name="connsiteY6" fmla="*/ 458556 h 931994"/>
              <a:gd name="connsiteX7" fmla="*/ 966395 w 1456026"/>
              <a:gd name="connsiteY7" fmla="*/ 223606 h 931994"/>
              <a:gd name="connsiteX8" fmla="*/ 1455345 w 1456026"/>
              <a:gd name="connsiteY8" fmla="*/ 1356 h 93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6026" h="931994">
                <a:moveTo>
                  <a:pt x="1455345" y="1356"/>
                </a:moveTo>
                <a:cubicBezTo>
                  <a:pt x="1436295" y="19348"/>
                  <a:pt x="1002378" y="213552"/>
                  <a:pt x="852095" y="331556"/>
                </a:cubicBezTo>
                <a:cubicBezTo>
                  <a:pt x="701812" y="449560"/>
                  <a:pt x="596507" y="664402"/>
                  <a:pt x="553645" y="709381"/>
                </a:cubicBezTo>
                <a:cubicBezTo>
                  <a:pt x="510782" y="754360"/>
                  <a:pt x="686995" y="564389"/>
                  <a:pt x="594920" y="601431"/>
                </a:cubicBezTo>
                <a:cubicBezTo>
                  <a:pt x="502845" y="638473"/>
                  <a:pt x="25537" y="921577"/>
                  <a:pt x="1195" y="931631"/>
                </a:cubicBezTo>
                <a:cubicBezTo>
                  <a:pt x="-23147" y="941685"/>
                  <a:pt x="330866" y="740602"/>
                  <a:pt x="448870" y="661756"/>
                </a:cubicBezTo>
                <a:cubicBezTo>
                  <a:pt x="566874" y="582910"/>
                  <a:pt x="622966" y="531581"/>
                  <a:pt x="709220" y="458556"/>
                </a:cubicBezTo>
                <a:cubicBezTo>
                  <a:pt x="795474" y="385531"/>
                  <a:pt x="844157" y="298219"/>
                  <a:pt x="966395" y="223606"/>
                </a:cubicBezTo>
                <a:cubicBezTo>
                  <a:pt x="1088632" y="148994"/>
                  <a:pt x="1474395" y="-16636"/>
                  <a:pt x="1455345" y="13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17A9F708-A385-1D59-0F38-FCEDA6F2661D}"/>
              </a:ext>
            </a:extLst>
          </p:cNvPr>
          <p:cNvSpPr/>
          <p:nvPr/>
        </p:nvSpPr>
        <p:spPr>
          <a:xfrm>
            <a:off x="3789600" y="5655798"/>
            <a:ext cx="363637" cy="371341"/>
          </a:xfrm>
          <a:custGeom>
            <a:avLst/>
            <a:gdLst>
              <a:gd name="connsiteX0" fmla="*/ 363114 w 363637"/>
              <a:gd name="connsiteY0" fmla="*/ 101 h 371341"/>
              <a:gd name="connsiteX1" fmla="*/ 99945 w 363637"/>
              <a:gd name="connsiteY1" fmla="*/ 156218 h 371341"/>
              <a:gd name="connsiteX2" fmla="*/ 28578 w 363637"/>
              <a:gd name="connsiteY2" fmla="*/ 365861 h 371341"/>
              <a:gd name="connsiteX3" fmla="*/ 33038 w 363637"/>
              <a:gd name="connsiteY3" fmla="*/ 298953 h 371341"/>
              <a:gd name="connsiteX4" fmla="*/ 24117 w 363637"/>
              <a:gd name="connsiteY4" fmla="*/ 178520 h 371341"/>
              <a:gd name="connsiteX5" fmla="*/ 363114 w 363637"/>
              <a:gd name="connsiteY5" fmla="*/ 101 h 37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637" h="371341">
                <a:moveTo>
                  <a:pt x="363114" y="101"/>
                </a:moveTo>
                <a:cubicBezTo>
                  <a:pt x="375752" y="-3616"/>
                  <a:pt x="155701" y="95258"/>
                  <a:pt x="99945" y="156218"/>
                </a:cubicBezTo>
                <a:cubicBezTo>
                  <a:pt x="44189" y="217178"/>
                  <a:pt x="39729" y="342072"/>
                  <a:pt x="28578" y="365861"/>
                </a:cubicBezTo>
                <a:cubicBezTo>
                  <a:pt x="17427" y="389650"/>
                  <a:pt x="33781" y="330176"/>
                  <a:pt x="33038" y="298953"/>
                </a:cubicBezTo>
                <a:cubicBezTo>
                  <a:pt x="32295" y="267730"/>
                  <a:pt x="-34613" y="228329"/>
                  <a:pt x="24117" y="178520"/>
                </a:cubicBezTo>
                <a:cubicBezTo>
                  <a:pt x="82847" y="128711"/>
                  <a:pt x="350476" y="3818"/>
                  <a:pt x="363114" y="10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7E22A2C7-8C08-81BB-960F-46E5F8C0E188}"/>
              </a:ext>
            </a:extLst>
          </p:cNvPr>
          <p:cNvSpPr/>
          <p:nvPr/>
        </p:nvSpPr>
        <p:spPr>
          <a:xfrm>
            <a:off x="4950441" y="5102344"/>
            <a:ext cx="153719" cy="284134"/>
          </a:xfrm>
          <a:custGeom>
            <a:avLst/>
            <a:gdLst>
              <a:gd name="connsiteX0" fmla="*/ 700 w 153719"/>
              <a:gd name="connsiteY0" fmla="*/ 454 h 284134"/>
              <a:gd name="connsiteX1" fmla="*/ 23003 w 153719"/>
              <a:gd name="connsiteY1" fmla="*/ 125348 h 284134"/>
              <a:gd name="connsiteX2" fmla="*/ 152357 w 153719"/>
              <a:gd name="connsiteY2" fmla="*/ 281465 h 284134"/>
              <a:gd name="connsiteX3" fmla="*/ 94371 w 153719"/>
              <a:gd name="connsiteY3" fmla="*/ 227939 h 284134"/>
              <a:gd name="connsiteX4" fmla="*/ 31924 w 153719"/>
              <a:gd name="connsiteY4" fmla="*/ 169953 h 284134"/>
              <a:gd name="connsiteX5" fmla="*/ 700 w 153719"/>
              <a:gd name="connsiteY5" fmla="*/ 454 h 28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719" h="284134">
                <a:moveTo>
                  <a:pt x="700" y="454"/>
                </a:moveTo>
                <a:cubicBezTo>
                  <a:pt x="-787" y="-6980"/>
                  <a:pt x="-2273" y="78513"/>
                  <a:pt x="23003" y="125348"/>
                </a:cubicBezTo>
                <a:cubicBezTo>
                  <a:pt x="48279" y="172183"/>
                  <a:pt x="140462" y="264367"/>
                  <a:pt x="152357" y="281465"/>
                </a:cubicBezTo>
                <a:cubicBezTo>
                  <a:pt x="164252" y="298564"/>
                  <a:pt x="94371" y="227939"/>
                  <a:pt x="94371" y="227939"/>
                </a:cubicBezTo>
                <a:cubicBezTo>
                  <a:pt x="74299" y="209354"/>
                  <a:pt x="47536" y="201177"/>
                  <a:pt x="31924" y="169953"/>
                </a:cubicBezTo>
                <a:cubicBezTo>
                  <a:pt x="16312" y="138729"/>
                  <a:pt x="2187" y="7888"/>
                  <a:pt x="700" y="45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1C8B6BEF-7603-124F-D192-B84764BCE776}"/>
              </a:ext>
            </a:extLst>
          </p:cNvPr>
          <p:cNvSpPr/>
          <p:nvPr/>
        </p:nvSpPr>
        <p:spPr>
          <a:xfrm>
            <a:off x="5218763" y="5615570"/>
            <a:ext cx="271161" cy="294646"/>
          </a:xfrm>
          <a:custGeom>
            <a:avLst/>
            <a:gdLst>
              <a:gd name="connsiteX0" fmla="*/ 8 w 271161"/>
              <a:gd name="connsiteY0" fmla="*/ 184 h 294646"/>
              <a:gd name="connsiteX1" fmla="*/ 240874 w 271161"/>
              <a:gd name="connsiteY1" fmla="*/ 196446 h 294646"/>
              <a:gd name="connsiteX2" fmla="*/ 267637 w 271161"/>
              <a:gd name="connsiteY2" fmla="*/ 294576 h 294646"/>
              <a:gd name="connsiteX3" fmla="*/ 240874 w 271161"/>
              <a:gd name="connsiteY3" fmla="*/ 183064 h 294646"/>
              <a:gd name="connsiteX4" fmla="*/ 231953 w 271161"/>
              <a:gd name="connsiteY4" fmla="*/ 160762 h 294646"/>
              <a:gd name="connsiteX5" fmla="*/ 8 w 271161"/>
              <a:gd name="connsiteY5" fmla="*/ 184 h 294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161" h="294646">
                <a:moveTo>
                  <a:pt x="8" y="184"/>
                </a:moveTo>
                <a:cubicBezTo>
                  <a:pt x="1495" y="6131"/>
                  <a:pt x="196269" y="147381"/>
                  <a:pt x="240874" y="196446"/>
                </a:cubicBezTo>
                <a:cubicBezTo>
                  <a:pt x="285479" y="245511"/>
                  <a:pt x="267637" y="296806"/>
                  <a:pt x="267637" y="294576"/>
                </a:cubicBezTo>
                <a:cubicBezTo>
                  <a:pt x="267637" y="292346"/>
                  <a:pt x="240874" y="183064"/>
                  <a:pt x="240874" y="183064"/>
                </a:cubicBezTo>
                <a:cubicBezTo>
                  <a:pt x="234927" y="160762"/>
                  <a:pt x="266150" y="187525"/>
                  <a:pt x="231953" y="160762"/>
                </a:cubicBezTo>
                <a:cubicBezTo>
                  <a:pt x="197756" y="133999"/>
                  <a:pt x="-1479" y="-5763"/>
                  <a:pt x="8" y="18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D3C081D1-9521-5061-322E-75616B03FEA5}"/>
              </a:ext>
            </a:extLst>
          </p:cNvPr>
          <p:cNvSpPr/>
          <p:nvPr/>
        </p:nvSpPr>
        <p:spPr>
          <a:xfrm>
            <a:off x="3881386" y="6621728"/>
            <a:ext cx="87754" cy="227355"/>
          </a:xfrm>
          <a:custGeom>
            <a:avLst/>
            <a:gdLst>
              <a:gd name="connsiteX0" fmla="*/ 86990 w 87754"/>
              <a:gd name="connsiteY0" fmla="*/ 201 h 227355"/>
              <a:gd name="connsiteX1" fmla="*/ 45155 w 87754"/>
              <a:gd name="connsiteY1" fmla="*/ 137660 h 227355"/>
              <a:gd name="connsiteX2" fmla="*/ 51132 w 87754"/>
              <a:gd name="connsiteY2" fmla="*/ 227307 h 227355"/>
              <a:gd name="connsiteX3" fmla="*/ 9296 w 87754"/>
              <a:gd name="connsiteY3" fmla="*/ 149613 h 227355"/>
              <a:gd name="connsiteX4" fmla="*/ 3320 w 87754"/>
              <a:gd name="connsiteY4" fmla="*/ 107778 h 227355"/>
              <a:gd name="connsiteX5" fmla="*/ 86990 w 87754"/>
              <a:gd name="connsiteY5" fmla="*/ 201 h 22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754" h="227355">
                <a:moveTo>
                  <a:pt x="86990" y="201"/>
                </a:moveTo>
                <a:cubicBezTo>
                  <a:pt x="93962" y="5181"/>
                  <a:pt x="51131" y="99809"/>
                  <a:pt x="45155" y="137660"/>
                </a:cubicBezTo>
                <a:cubicBezTo>
                  <a:pt x="39179" y="175511"/>
                  <a:pt x="57108" y="225315"/>
                  <a:pt x="51132" y="227307"/>
                </a:cubicBezTo>
                <a:cubicBezTo>
                  <a:pt x="45156" y="229299"/>
                  <a:pt x="17265" y="169535"/>
                  <a:pt x="9296" y="149613"/>
                </a:cubicBezTo>
                <a:cubicBezTo>
                  <a:pt x="1327" y="129692"/>
                  <a:pt x="-3653" y="131684"/>
                  <a:pt x="3320" y="107778"/>
                </a:cubicBezTo>
                <a:cubicBezTo>
                  <a:pt x="10293" y="83872"/>
                  <a:pt x="80018" y="-4779"/>
                  <a:pt x="86990" y="20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518F31F4-F725-1877-1563-BA9EA39A9DDC}"/>
              </a:ext>
            </a:extLst>
          </p:cNvPr>
          <p:cNvSpPr/>
          <p:nvPr/>
        </p:nvSpPr>
        <p:spPr>
          <a:xfrm>
            <a:off x="4027928" y="6573961"/>
            <a:ext cx="102088" cy="312630"/>
          </a:xfrm>
          <a:custGeom>
            <a:avLst/>
            <a:gdLst>
              <a:gd name="connsiteX0" fmla="*/ 89860 w 102088"/>
              <a:gd name="connsiteY0" fmla="*/ 157 h 312630"/>
              <a:gd name="connsiteX1" fmla="*/ 48025 w 102088"/>
              <a:gd name="connsiteY1" fmla="*/ 161521 h 312630"/>
              <a:gd name="connsiteX2" fmla="*/ 101813 w 102088"/>
              <a:gd name="connsiteY2" fmla="*/ 310933 h 312630"/>
              <a:gd name="connsiteX3" fmla="*/ 65954 w 102088"/>
              <a:gd name="connsiteY3" fmla="*/ 239215 h 312630"/>
              <a:gd name="connsiteX4" fmla="*/ 213 w 102088"/>
              <a:gd name="connsiteY4" fmla="*/ 191404 h 312630"/>
              <a:gd name="connsiteX5" fmla="*/ 89860 w 102088"/>
              <a:gd name="connsiteY5" fmla="*/ 157 h 31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088" h="312630">
                <a:moveTo>
                  <a:pt x="89860" y="157"/>
                </a:moveTo>
                <a:cubicBezTo>
                  <a:pt x="97829" y="-4824"/>
                  <a:pt x="46033" y="109725"/>
                  <a:pt x="48025" y="161521"/>
                </a:cubicBezTo>
                <a:cubicBezTo>
                  <a:pt x="50017" y="213317"/>
                  <a:pt x="98825" y="297984"/>
                  <a:pt x="101813" y="310933"/>
                </a:cubicBezTo>
                <a:cubicBezTo>
                  <a:pt x="104801" y="323882"/>
                  <a:pt x="82887" y="259136"/>
                  <a:pt x="65954" y="239215"/>
                </a:cubicBezTo>
                <a:cubicBezTo>
                  <a:pt x="49021" y="219294"/>
                  <a:pt x="-3771" y="226267"/>
                  <a:pt x="213" y="191404"/>
                </a:cubicBezTo>
                <a:cubicBezTo>
                  <a:pt x="4197" y="156541"/>
                  <a:pt x="81891" y="5138"/>
                  <a:pt x="89860" y="15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47654F27-C7EC-1FE3-0AAA-651191AA63DF}"/>
              </a:ext>
            </a:extLst>
          </p:cNvPr>
          <p:cNvSpPr/>
          <p:nvPr/>
        </p:nvSpPr>
        <p:spPr>
          <a:xfrm>
            <a:off x="5354873" y="6544235"/>
            <a:ext cx="179698" cy="161507"/>
          </a:xfrm>
          <a:custGeom>
            <a:avLst/>
            <a:gdLst>
              <a:gd name="connsiteX0" fmla="*/ 45 w 179698"/>
              <a:gd name="connsiteY0" fmla="*/ 0 h 161507"/>
              <a:gd name="connsiteX1" fmla="*/ 161409 w 179698"/>
              <a:gd name="connsiteY1" fmla="*/ 89647 h 161507"/>
              <a:gd name="connsiteX2" fmla="*/ 107621 w 179698"/>
              <a:gd name="connsiteY2" fmla="*/ 107577 h 161507"/>
              <a:gd name="connsiteX3" fmla="*/ 77739 w 179698"/>
              <a:gd name="connsiteY3" fmla="*/ 161365 h 161507"/>
              <a:gd name="connsiteX4" fmla="*/ 179339 w 179698"/>
              <a:gd name="connsiteY4" fmla="*/ 89647 h 161507"/>
              <a:gd name="connsiteX5" fmla="*/ 45 w 179698"/>
              <a:gd name="connsiteY5" fmla="*/ 0 h 16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698" h="161507">
                <a:moveTo>
                  <a:pt x="45" y="0"/>
                </a:moveTo>
                <a:cubicBezTo>
                  <a:pt x="-2943" y="0"/>
                  <a:pt x="143480" y="71718"/>
                  <a:pt x="161409" y="89647"/>
                </a:cubicBezTo>
                <a:cubicBezTo>
                  <a:pt x="179338" y="107576"/>
                  <a:pt x="121566" y="95624"/>
                  <a:pt x="107621" y="107577"/>
                </a:cubicBezTo>
                <a:cubicBezTo>
                  <a:pt x="93676" y="119530"/>
                  <a:pt x="65786" y="164353"/>
                  <a:pt x="77739" y="161365"/>
                </a:cubicBezTo>
                <a:cubicBezTo>
                  <a:pt x="89692" y="158377"/>
                  <a:pt x="186312" y="114549"/>
                  <a:pt x="179339" y="89647"/>
                </a:cubicBezTo>
                <a:cubicBezTo>
                  <a:pt x="172366" y="64745"/>
                  <a:pt x="3033" y="0"/>
                  <a:pt x="45" y="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21C98EB7-BA02-CC4D-FAEF-98DAB2D16012}"/>
              </a:ext>
            </a:extLst>
          </p:cNvPr>
          <p:cNvSpPr/>
          <p:nvPr/>
        </p:nvSpPr>
        <p:spPr>
          <a:xfrm>
            <a:off x="2437522" y="3584106"/>
            <a:ext cx="754194" cy="1747044"/>
          </a:xfrm>
          <a:custGeom>
            <a:avLst/>
            <a:gdLst>
              <a:gd name="connsiteX0" fmla="*/ 750248 w 754194"/>
              <a:gd name="connsiteY0" fmla="*/ 7819 h 1747044"/>
              <a:gd name="connsiteX1" fmla="*/ 467340 w 754194"/>
              <a:gd name="connsiteY1" fmla="*/ 270519 h 1747044"/>
              <a:gd name="connsiteX2" fmla="*/ 169276 w 754194"/>
              <a:gd name="connsiteY2" fmla="*/ 811076 h 1747044"/>
              <a:gd name="connsiteX3" fmla="*/ 275366 w 754194"/>
              <a:gd name="connsiteY3" fmla="*/ 598895 h 1747044"/>
              <a:gd name="connsiteX4" fmla="*/ 199587 w 754194"/>
              <a:gd name="connsiteY4" fmla="*/ 1073777 h 1747044"/>
              <a:gd name="connsiteX5" fmla="*/ 224847 w 754194"/>
              <a:gd name="connsiteY5" fmla="*/ 846440 h 1747044"/>
              <a:gd name="connsiteX6" fmla="*/ 17718 w 754194"/>
              <a:gd name="connsiteY6" fmla="*/ 1710321 h 1747044"/>
              <a:gd name="connsiteX7" fmla="*/ 32874 w 754194"/>
              <a:gd name="connsiteY7" fmla="*/ 1498139 h 1747044"/>
              <a:gd name="connsiteX8" fmla="*/ 209691 w 754194"/>
              <a:gd name="connsiteY8" fmla="*/ 689830 h 1747044"/>
              <a:gd name="connsiteX9" fmla="*/ 245055 w 754194"/>
              <a:gd name="connsiteY9" fmla="*/ 790869 h 1747044"/>
              <a:gd name="connsiteX10" fmla="*/ 250107 w 754194"/>
              <a:gd name="connsiteY10" fmla="*/ 553428 h 1747044"/>
              <a:gd name="connsiteX11" fmla="*/ 750248 w 754194"/>
              <a:gd name="connsiteY11" fmla="*/ 7819 h 1747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4194" h="1747044">
                <a:moveTo>
                  <a:pt x="750248" y="7819"/>
                </a:moveTo>
                <a:cubicBezTo>
                  <a:pt x="786453" y="-39332"/>
                  <a:pt x="564169" y="136643"/>
                  <a:pt x="467340" y="270519"/>
                </a:cubicBezTo>
                <a:cubicBezTo>
                  <a:pt x="370511" y="404395"/>
                  <a:pt x="201272" y="756347"/>
                  <a:pt x="169276" y="811076"/>
                </a:cubicBezTo>
                <a:cubicBezTo>
                  <a:pt x="137280" y="865805"/>
                  <a:pt x="270314" y="555111"/>
                  <a:pt x="275366" y="598895"/>
                </a:cubicBezTo>
                <a:cubicBezTo>
                  <a:pt x="280418" y="642679"/>
                  <a:pt x="208007" y="1032520"/>
                  <a:pt x="199587" y="1073777"/>
                </a:cubicBezTo>
                <a:cubicBezTo>
                  <a:pt x="191167" y="1115035"/>
                  <a:pt x="255158" y="740349"/>
                  <a:pt x="224847" y="846440"/>
                </a:cubicBezTo>
                <a:cubicBezTo>
                  <a:pt x="194536" y="952531"/>
                  <a:pt x="49713" y="1601705"/>
                  <a:pt x="17718" y="1710321"/>
                </a:cubicBezTo>
                <a:cubicBezTo>
                  <a:pt x="-14277" y="1818937"/>
                  <a:pt x="878" y="1668221"/>
                  <a:pt x="32874" y="1498139"/>
                </a:cubicBezTo>
                <a:cubicBezTo>
                  <a:pt x="64869" y="1328057"/>
                  <a:pt x="174328" y="807708"/>
                  <a:pt x="209691" y="689830"/>
                </a:cubicBezTo>
                <a:cubicBezTo>
                  <a:pt x="245054" y="571952"/>
                  <a:pt x="238319" y="813603"/>
                  <a:pt x="245055" y="790869"/>
                </a:cubicBezTo>
                <a:cubicBezTo>
                  <a:pt x="251791" y="768135"/>
                  <a:pt x="168434" y="679726"/>
                  <a:pt x="250107" y="553428"/>
                </a:cubicBezTo>
                <a:cubicBezTo>
                  <a:pt x="331780" y="427130"/>
                  <a:pt x="714043" y="54970"/>
                  <a:pt x="750248" y="78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6E0566E9-AB15-F7DC-A3CB-28A7D38FDDE7}"/>
              </a:ext>
            </a:extLst>
          </p:cNvPr>
          <p:cNvSpPr/>
          <p:nvPr/>
        </p:nvSpPr>
        <p:spPr>
          <a:xfrm>
            <a:off x="2347649" y="4324203"/>
            <a:ext cx="279629" cy="1001233"/>
          </a:xfrm>
          <a:custGeom>
            <a:avLst/>
            <a:gdLst>
              <a:gd name="connsiteX0" fmla="*/ 279357 w 279629"/>
              <a:gd name="connsiteY0" fmla="*/ 252 h 1001233"/>
              <a:gd name="connsiteX1" fmla="*/ 62123 w 279629"/>
              <a:gd name="connsiteY1" fmla="*/ 449874 h 1001233"/>
              <a:gd name="connsiteX2" fmla="*/ 62123 w 279629"/>
              <a:gd name="connsiteY2" fmla="*/ 985379 h 1001233"/>
              <a:gd name="connsiteX3" fmla="*/ 57071 w 279629"/>
              <a:gd name="connsiteY3" fmla="*/ 828769 h 1001233"/>
              <a:gd name="connsiteX4" fmla="*/ 11604 w 279629"/>
              <a:gd name="connsiteY4" fmla="*/ 510498 h 1001233"/>
              <a:gd name="connsiteX5" fmla="*/ 279357 w 279629"/>
              <a:gd name="connsiteY5" fmla="*/ 252 h 1001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629" h="1001233">
                <a:moveTo>
                  <a:pt x="279357" y="252"/>
                </a:moveTo>
                <a:cubicBezTo>
                  <a:pt x="287777" y="-9852"/>
                  <a:pt x="98329" y="285686"/>
                  <a:pt x="62123" y="449874"/>
                </a:cubicBezTo>
                <a:cubicBezTo>
                  <a:pt x="25917" y="614062"/>
                  <a:pt x="62965" y="922230"/>
                  <a:pt x="62123" y="985379"/>
                </a:cubicBezTo>
                <a:cubicBezTo>
                  <a:pt x="61281" y="1048528"/>
                  <a:pt x="65491" y="907916"/>
                  <a:pt x="57071" y="828769"/>
                </a:cubicBezTo>
                <a:cubicBezTo>
                  <a:pt x="48651" y="749622"/>
                  <a:pt x="-28812" y="649426"/>
                  <a:pt x="11604" y="510498"/>
                </a:cubicBezTo>
                <a:cubicBezTo>
                  <a:pt x="52019" y="371570"/>
                  <a:pt x="270937" y="10356"/>
                  <a:pt x="279357" y="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923BF5B2-9C63-800D-B846-EFA8654949FC}"/>
              </a:ext>
            </a:extLst>
          </p:cNvPr>
          <p:cNvSpPr/>
          <p:nvPr/>
        </p:nvSpPr>
        <p:spPr>
          <a:xfrm>
            <a:off x="6340281" y="3642651"/>
            <a:ext cx="252540" cy="547220"/>
          </a:xfrm>
          <a:custGeom>
            <a:avLst/>
            <a:gdLst>
              <a:gd name="connsiteX0" fmla="*/ 36070 w 252540"/>
              <a:gd name="connsiteY0" fmla="*/ 279 h 547220"/>
              <a:gd name="connsiteX1" fmla="*/ 31180 w 252540"/>
              <a:gd name="connsiteY1" fmla="*/ 220322 h 547220"/>
              <a:gd name="connsiteX2" fmla="*/ 246333 w 252540"/>
              <a:gd name="connsiteY2" fmla="*/ 533272 h 547220"/>
              <a:gd name="connsiteX3" fmla="*/ 177875 w 252540"/>
              <a:gd name="connsiteY3" fmla="*/ 469704 h 547220"/>
              <a:gd name="connsiteX4" fmla="*/ 6731 w 252540"/>
              <a:gd name="connsiteY4" fmla="*/ 264331 h 547220"/>
              <a:gd name="connsiteX5" fmla="*/ 36070 w 252540"/>
              <a:gd name="connsiteY5" fmla="*/ 279 h 547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540" h="547220">
                <a:moveTo>
                  <a:pt x="36070" y="279"/>
                </a:moveTo>
                <a:cubicBezTo>
                  <a:pt x="40145" y="-7056"/>
                  <a:pt x="-3864" y="131490"/>
                  <a:pt x="31180" y="220322"/>
                </a:cubicBezTo>
                <a:cubicBezTo>
                  <a:pt x="66224" y="309154"/>
                  <a:pt x="221884" y="491708"/>
                  <a:pt x="246333" y="533272"/>
                </a:cubicBezTo>
                <a:cubicBezTo>
                  <a:pt x="270782" y="574836"/>
                  <a:pt x="217809" y="514527"/>
                  <a:pt x="177875" y="469704"/>
                </a:cubicBezTo>
                <a:cubicBezTo>
                  <a:pt x="137941" y="424881"/>
                  <a:pt x="31180" y="336864"/>
                  <a:pt x="6731" y="264331"/>
                </a:cubicBezTo>
                <a:cubicBezTo>
                  <a:pt x="-17718" y="191798"/>
                  <a:pt x="31995" y="7614"/>
                  <a:pt x="36070" y="2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54BF2749-EB5F-440C-9DF6-3BBC2946BE0B}"/>
              </a:ext>
            </a:extLst>
          </p:cNvPr>
          <p:cNvSpPr/>
          <p:nvPr/>
        </p:nvSpPr>
        <p:spPr>
          <a:xfrm>
            <a:off x="6318702" y="3930813"/>
            <a:ext cx="390181" cy="1111318"/>
          </a:xfrm>
          <a:custGeom>
            <a:avLst/>
            <a:gdLst>
              <a:gd name="connsiteX0" fmla="*/ 13640 w 390181"/>
              <a:gd name="connsiteY0" fmla="*/ 618 h 1111318"/>
              <a:gd name="connsiteX1" fmla="*/ 28310 w 390181"/>
              <a:gd name="connsiteY1" fmla="*/ 289119 h 1111318"/>
              <a:gd name="connsiteX2" fmla="*/ 277692 w 390181"/>
              <a:gd name="connsiteY2" fmla="*/ 910128 h 1111318"/>
              <a:gd name="connsiteX3" fmla="*/ 248353 w 390181"/>
              <a:gd name="connsiteY3" fmla="*/ 729204 h 1111318"/>
              <a:gd name="connsiteX4" fmla="*/ 390158 w 390181"/>
              <a:gd name="connsiteY4" fmla="*/ 1110612 h 1111318"/>
              <a:gd name="connsiteX5" fmla="*/ 258132 w 390181"/>
              <a:gd name="connsiteY5" fmla="*/ 817221 h 1111318"/>
              <a:gd name="connsiteX6" fmla="*/ 86988 w 390181"/>
              <a:gd name="connsiteY6" fmla="*/ 567839 h 1111318"/>
              <a:gd name="connsiteX7" fmla="*/ 3861 w 390181"/>
              <a:gd name="connsiteY7" fmla="*/ 357576 h 1111318"/>
              <a:gd name="connsiteX8" fmla="*/ 13640 w 390181"/>
              <a:gd name="connsiteY8" fmla="*/ 618 h 111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181" h="1111318">
                <a:moveTo>
                  <a:pt x="13640" y="618"/>
                </a:moveTo>
                <a:cubicBezTo>
                  <a:pt x="17715" y="-10792"/>
                  <a:pt x="-15699" y="137534"/>
                  <a:pt x="28310" y="289119"/>
                </a:cubicBezTo>
                <a:cubicBezTo>
                  <a:pt x="72319" y="440704"/>
                  <a:pt x="241018" y="836781"/>
                  <a:pt x="277692" y="910128"/>
                </a:cubicBezTo>
                <a:cubicBezTo>
                  <a:pt x="314366" y="983475"/>
                  <a:pt x="229609" y="695790"/>
                  <a:pt x="248353" y="729204"/>
                </a:cubicBezTo>
                <a:cubicBezTo>
                  <a:pt x="267097" y="762618"/>
                  <a:pt x="388528" y="1095943"/>
                  <a:pt x="390158" y="1110612"/>
                </a:cubicBezTo>
                <a:cubicBezTo>
                  <a:pt x="391788" y="1125281"/>
                  <a:pt x="308660" y="907683"/>
                  <a:pt x="258132" y="817221"/>
                </a:cubicBezTo>
                <a:cubicBezTo>
                  <a:pt x="207604" y="726759"/>
                  <a:pt x="129366" y="644446"/>
                  <a:pt x="86988" y="567839"/>
                </a:cubicBezTo>
                <a:cubicBezTo>
                  <a:pt x="44610" y="491232"/>
                  <a:pt x="15271" y="443963"/>
                  <a:pt x="3861" y="357576"/>
                </a:cubicBezTo>
                <a:cubicBezTo>
                  <a:pt x="-7549" y="271189"/>
                  <a:pt x="9565" y="12028"/>
                  <a:pt x="13640" y="6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452A2427-7A14-DCC2-EBB7-62E455C792FB}"/>
              </a:ext>
            </a:extLst>
          </p:cNvPr>
          <p:cNvSpPr/>
          <p:nvPr/>
        </p:nvSpPr>
        <p:spPr>
          <a:xfrm>
            <a:off x="6275986" y="3559232"/>
            <a:ext cx="408616" cy="1101595"/>
          </a:xfrm>
          <a:custGeom>
            <a:avLst/>
            <a:gdLst>
              <a:gd name="connsiteX0" fmla="*/ 2568 w 408616"/>
              <a:gd name="connsiteY0" fmla="*/ 571 h 1101595"/>
              <a:gd name="connsiteX1" fmla="*/ 61246 w 408616"/>
              <a:gd name="connsiteY1" fmla="*/ 381979 h 1101595"/>
              <a:gd name="connsiteX2" fmla="*/ 364416 w 408616"/>
              <a:gd name="connsiteY2" fmla="*/ 924751 h 1101595"/>
              <a:gd name="connsiteX3" fmla="*/ 315518 w 408616"/>
              <a:gd name="connsiteY3" fmla="*/ 875852 h 1101595"/>
              <a:gd name="connsiteX4" fmla="*/ 408425 w 408616"/>
              <a:gd name="connsiteY4" fmla="*/ 1100785 h 1101595"/>
              <a:gd name="connsiteX5" fmla="*/ 286179 w 408616"/>
              <a:gd name="connsiteY5" fmla="*/ 782946 h 1101595"/>
              <a:gd name="connsiteX6" fmla="*/ 36797 w 408616"/>
              <a:gd name="connsiteY6" fmla="*/ 465106 h 1101595"/>
              <a:gd name="connsiteX7" fmla="*/ 2568 w 408616"/>
              <a:gd name="connsiteY7" fmla="*/ 571 h 1101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8616" h="1101595">
                <a:moveTo>
                  <a:pt x="2568" y="571"/>
                </a:moveTo>
                <a:cubicBezTo>
                  <a:pt x="6643" y="-13284"/>
                  <a:pt x="938" y="227949"/>
                  <a:pt x="61246" y="381979"/>
                </a:cubicBezTo>
                <a:cubicBezTo>
                  <a:pt x="121554" y="536009"/>
                  <a:pt x="322037" y="842439"/>
                  <a:pt x="364416" y="924751"/>
                </a:cubicBezTo>
                <a:cubicBezTo>
                  <a:pt x="406795" y="1007063"/>
                  <a:pt x="308183" y="846513"/>
                  <a:pt x="315518" y="875852"/>
                </a:cubicBezTo>
                <a:cubicBezTo>
                  <a:pt x="322853" y="905191"/>
                  <a:pt x="413315" y="1116269"/>
                  <a:pt x="408425" y="1100785"/>
                </a:cubicBezTo>
                <a:cubicBezTo>
                  <a:pt x="403535" y="1085301"/>
                  <a:pt x="348117" y="888893"/>
                  <a:pt x="286179" y="782946"/>
                </a:cubicBezTo>
                <a:cubicBezTo>
                  <a:pt x="224241" y="677000"/>
                  <a:pt x="79991" y="593872"/>
                  <a:pt x="36797" y="465106"/>
                </a:cubicBezTo>
                <a:cubicBezTo>
                  <a:pt x="-6397" y="336340"/>
                  <a:pt x="-1507" y="14426"/>
                  <a:pt x="2568" y="5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93C4D2B2-6954-BE78-C780-0041B85AFCDE}"/>
              </a:ext>
            </a:extLst>
          </p:cNvPr>
          <p:cNvSpPr/>
          <p:nvPr/>
        </p:nvSpPr>
        <p:spPr>
          <a:xfrm>
            <a:off x="6327577" y="4648011"/>
            <a:ext cx="268014" cy="492113"/>
          </a:xfrm>
          <a:custGeom>
            <a:avLst/>
            <a:gdLst>
              <a:gd name="connsiteX0" fmla="*/ 14545 w 268014"/>
              <a:gd name="connsiteY0" fmla="*/ 21786 h 492113"/>
              <a:gd name="connsiteX1" fmla="*/ 263927 w 268014"/>
              <a:gd name="connsiteY1" fmla="*/ 388524 h 492113"/>
              <a:gd name="connsiteX2" fmla="*/ 171020 w 268014"/>
              <a:gd name="connsiteY2" fmla="*/ 280947 h 492113"/>
              <a:gd name="connsiteX3" fmla="*/ 190579 w 268014"/>
              <a:gd name="connsiteY3" fmla="*/ 486321 h 492113"/>
              <a:gd name="connsiteX4" fmla="*/ 151460 w 268014"/>
              <a:gd name="connsiteY4" fmla="*/ 354295 h 492113"/>
              <a:gd name="connsiteX5" fmla="*/ 185689 w 268014"/>
              <a:gd name="connsiteY5" fmla="*/ 491210 h 492113"/>
              <a:gd name="connsiteX6" fmla="*/ 131901 w 268014"/>
              <a:gd name="connsiteY6" fmla="*/ 271168 h 492113"/>
              <a:gd name="connsiteX7" fmla="*/ 38994 w 268014"/>
              <a:gd name="connsiteY7" fmla="*/ 65794 h 492113"/>
              <a:gd name="connsiteX8" fmla="*/ 14545 w 268014"/>
              <a:gd name="connsiteY8" fmla="*/ 21786 h 492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014" h="492113">
                <a:moveTo>
                  <a:pt x="14545" y="21786"/>
                </a:moveTo>
                <a:cubicBezTo>
                  <a:pt x="52034" y="75574"/>
                  <a:pt x="237848" y="345331"/>
                  <a:pt x="263927" y="388524"/>
                </a:cubicBezTo>
                <a:cubicBezTo>
                  <a:pt x="290006" y="431718"/>
                  <a:pt x="183245" y="264648"/>
                  <a:pt x="171020" y="280947"/>
                </a:cubicBezTo>
                <a:cubicBezTo>
                  <a:pt x="158795" y="297247"/>
                  <a:pt x="193839" y="474096"/>
                  <a:pt x="190579" y="486321"/>
                </a:cubicBezTo>
                <a:cubicBezTo>
                  <a:pt x="187319" y="498546"/>
                  <a:pt x="152275" y="353480"/>
                  <a:pt x="151460" y="354295"/>
                </a:cubicBezTo>
                <a:cubicBezTo>
                  <a:pt x="150645" y="355110"/>
                  <a:pt x="188949" y="505064"/>
                  <a:pt x="185689" y="491210"/>
                </a:cubicBezTo>
                <a:cubicBezTo>
                  <a:pt x="182429" y="477356"/>
                  <a:pt x="156350" y="342071"/>
                  <a:pt x="131901" y="271168"/>
                </a:cubicBezTo>
                <a:cubicBezTo>
                  <a:pt x="107452" y="200265"/>
                  <a:pt x="56108" y="105728"/>
                  <a:pt x="38994" y="65794"/>
                </a:cubicBezTo>
                <a:cubicBezTo>
                  <a:pt x="21880" y="25860"/>
                  <a:pt x="-22944" y="-32002"/>
                  <a:pt x="14545" y="217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CC8F37A6-7904-83F9-5B85-0FC00EADC055}"/>
              </a:ext>
            </a:extLst>
          </p:cNvPr>
          <p:cNvSpPr/>
          <p:nvPr/>
        </p:nvSpPr>
        <p:spPr>
          <a:xfrm>
            <a:off x="6028825" y="3119591"/>
            <a:ext cx="193234" cy="675305"/>
          </a:xfrm>
          <a:custGeom>
            <a:avLst/>
            <a:gdLst>
              <a:gd name="connsiteX0" fmla="*/ 347 w 193234"/>
              <a:gd name="connsiteY0" fmla="*/ 127 h 675305"/>
              <a:gd name="connsiteX1" fmla="*/ 132373 w 193234"/>
              <a:gd name="connsiteY1" fmla="*/ 273958 h 675305"/>
              <a:gd name="connsiteX2" fmla="*/ 171492 w 193234"/>
              <a:gd name="connsiteY2" fmla="*/ 557568 h 675305"/>
              <a:gd name="connsiteX3" fmla="*/ 176381 w 193234"/>
              <a:gd name="connsiteY3" fmla="*/ 381534 h 675305"/>
              <a:gd name="connsiteX4" fmla="*/ 186161 w 193234"/>
              <a:gd name="connsiteY4" fmla="*/ 674925 h 675305"/>
              <a:gd name="connsiteX5" fmla="*/ 176381 w 193234"/>
              <a:gd name="connsiteY5" fmla="*/ 308187 h 675305"/>
              <a:gd name="connsiteX6" fmla="*/ 347 w 193234"/>
              <a:gd name="connsiteY6" fmla="*/ 127 h 675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234" h="675305">
                <a:moveTo>
                  <a:pt x="347" y="127"/>
                </a:moveTo>
                <a:cubicBezTo>
                  <a:pt x="-6988" y="-5578"/>
                  <a:pt x="103849" y="181051"/>
                  <a:pt x="132373" y="273958"/>
                </a:cubicBezTo>
                <a:cubicBezTo>
                  <a:pt x="160897" y="366865"/>
                  <a:pt x="164157" y="539639"/>
                  <a:pt x="171492" y="557568"/>
                </a:cubicBezTo>
                <a:cubicBezTo>
                  <a:pt x="178827" y="575497"/>
                  <a:pt x="173936" y="361975"/>
                  <a:pt x="176381" y="381534"/>
                </a:cubicBezTo>
                <a:cubicBezTo>
                  <a:pt x="178826" y="401093"/>
                  <a:pt x="186161" y="687149"/>
                  <a:pt x="186161" y="674925"/>
                </a:cubicBezTo>
                <a:cubicBezTo>
                  <a:pt x="186161" y="662701"/>
                  <a:pt x="207350" y="417393"/>
                  <a:pt x="176381" y="308187"/>
                </a:cubicBezTo>
                <a:cubicBezTo>
                  <a:pt x="145412" y="198981"/>
                  <a:pt x="7682" y="5832"/>
                  <a:pt x="347" y="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865844C7-F6A3-B905-1D09-62F08D73690A}"/>
              </a:ext>
            </a:extLst>
          </p:cNvPr>
          <p:cNvSpPr/>
          <p:nvPr/>
        </p:nvSpPr>
        <p:spPr>
          <a:xfrm>
            <a:off x="3277839" y="2980534"/>
            <a:ext cx="1152904" cy="948615"/>
          </a:xfrm>
          <a:custGeom>
            <a:avLst/>
            <a:gdLst>
              <a:gd name="connsiteX0" fmla="*/ 1152429 w 1152904"/>
              <a:gd name="connsiteY0" fmla="*/ 410 h 948615"/>
              <a:gd name="connsiteX1" fmla="*/ 841533 w 1152904"/>
              <a:gd name="connsiteY1" fmla="*/ 187862 h 948615"/>
              <a:gd name="connsiteX2" fmla="*/ 567213 w 1152904"/>
              <a:gd name="connsiteY2" fmla="*/ 571910 h 948615"/>
              <a:gd name="connsiteX3" fmla="*/ 622077 w 1152904"/>
              <a:gd name="connsiteY3" fmla="*/ 407318 h 948615"/>
              <a:gd name="connsiteX4" fmla="*/ 18573 w 1152904"/>
              <a:gd name="connsiteY4" fmla="*/ 928526 h 948615"/>
              <a:gd name="connsiteX5" fmla="*/ 206025 w 1152904"/>
              <a:gd name="connsiteY5" fmla="*/ 786794 h 948615"/>
              <a:gd name="connsiteX6" fmla="*/ 727233 w 1152904"/>
              <a:gd name="connsiteY6" fmla="*/ 279302 h 948615"/>
              <a:gd name="connsiteX7" fmla="*/ 768381 w 1152904"/>
              <a:gd name="connsiteY7" fmla="*/ 233582 h 948615"/>
              <a:gd name="connsiteX8" fmla="*/ 1152429 w 1152904"/>
              <a:gd name="connsiteY8" fmla="*/ 410 h 94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904" h="948615">
                <a:moveTo>
                  <a:pt x="1152429" y="410"/>
                </a:moveTo>
                <a:cubicBezTo>
                  <a:pt x="1164621" y="-7210"/>
                  <a:pt x="939069" y="92612"/>
                  <a:pt x="841533" y="187862"/>
                </a:cubicBezTo>
                <a:cubicBezTo>
                  <a:pt x="743997" y="283112"/>
                  <a:pt x="603789" y="535334"/>
                  <a:pt x="567213" y="571910"/>
                </a:cubicBezTo>
                <a:cubicBezTo>
                  <a:pt x="530637" y="608486"/>
                  <a:pt x="713517" y="347882"/>
                  <a:pt x="622077" y="407318"/>
                </a:cubicBezTo>
                <a:cubicBezTo>
                  <a:pt x="530637" y="466754"/>
                  <a:pt x="87915" y="865280"/>
                  <a:pt x="18573" y="928526"/>
                </a:cubicBezTo>
                <a:cubicBezTo>
                  <a:pt x="-50769" y="991772"/>
                  <a:pt x="87915" y="894998"/>
                  <a:pt x="206025" y="786794"/>
                </a:cubicBezTo>
                <a:cubicBezTo>
                  <a:pt x="324135" y="678590"/>
                  <a:pt x="633507" y="371504"/>
                  <a:pt x="727233" y="279302"/>
                </a:cubicBezTo>
                <a:cubicBezTo>
                  <a:pt x="820959" y="187100"/>
                  <a:pt x="699039" y="277778"/>
                  <a:pt x="768381" y="233582"/>
                </a:cubicBezTo>
                <a:cubicBezTo>
                  <a:pt x="837723" y="189386"/>
                  <a:pt x="1140237" y="8030"/>
                  <a:pt x="1152429" y="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2284E2A3-70C7-EE39-187A-9DDB967ED63A}"/>
              </a:ext>
            </a:extLst>
          </p:cNvPr>
          <p:cNvSpPr/>
          <p:nvPr/>
        </p:nvSpPr>
        <p:spPr>
          <a:xfrm>
            <a:off x="5884431" y="7218183"/>
            <a:ext cx="100033" cy="2670595"/>
          </a:xfrm>
          <a:custGeom>
            <a:avLst/>
            <a:gdLst>
              <a:gd name="connsiteX0" fmla="*/ 88928 w 100033"/>
              <a:gd name="connsiteY0" fmla="*/ 15857 h 2670595"/>
              <a:gd name="connsiteX1" fmla="*/ 51053 w 100033"/>
              <a:gd name="connsiteY1" fmla="*/ 183587 h 2670595"/>
              <a:gd name="connsiteX2" fmla="*/ 40232 w 100033"/>
              <a:gd name="connsiteY2" fmla="*/ 638082 h 2670595"/>
              <a:gd name="connsiteX3" fmla="*/ 45642 w 100033"/>
              <a:gd name="connsiteY3" fmla="*/ 578565 h 2670595"/>
              <a:gd name="connsiteX4" fmla="*/ 61874 w 100033"/>
              <a:gd name="connsiteY4" fmla="*/ 1281950 h 2670595"/>
              <a:gd name="connsiteX5" fmla="*/ 56464 w 100033"/>
              <a:gd name="connsiteY5" fmla="*/ 1292771 h 2670595"/>
              <a:gd name="connsiteX6" fmla="*/ 56464 w 100033"/>
              <a:gd name="connsiteY6" fmla="*/ 2277509 h 2670595"/>
              <a:gd name="connsiteX7" fmla="*/ 99749 w 100033"/>
              <a:gd name="connsiteY7" fmla="*/ 2650844 h 2670595"/>
              <a:gd name="connsiteX8" fmla="*/ 72696 w 100033"/>
              <a:gd name="connsiteY8" fmla="*/ 2499346 h 2670595"/>
              <a:gd name="connsiteX9" fmla="*/ 24000 w 100033"/>
              <a:gd name="connsiteY9" fmla="*/ 1503786 h 2670595"/>
              <a:gd name="connsiteX10" fmla="*/ 2357 w 100033"/>
              <a:gd name="connsiteY10" fmla="*/ 546101 h 2670595"/>
              <a:gd name="connsiteX11" fmla="*/ 88928 w 100033"/>
              <a:gd name="connsiteY11" fmla="*/ 15857 h 2670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33" h="2670595">
                <a:moveTo>
                  <a:pt x="88928" y="15857"/>
                </a:moveTo>
                <a:cubicBezTo>
                  <a:pt x="97044" y="-44562"/>
                  <a:pt x="59169" y="79883"/>
                  <a:pt x="51053" y="183587"/>
                </a:cubicBezTo>
                <a:cubicBezTo>
                  <a:pt x="42937" y="287291"/>
                  <a:pt x="41134" y="572252"/>
                  <a:pt x="40232" y="638082"/>
                </a:cubicBezTo>
                <a:cubicBezTo>
                  <a:pt x="39330" y="703912"/>
                  <a:pt x="42035" y="471254"/>
                  <a:pt x="45642" y="578565"/>
                </a:cubicBezTo>
                <a:cubicBezTo>
                  <a:pt x="49249" y="685876"/>
                  <a:pt x="61874" y="1281950"/>
                  <a:pt x="61874" y="1281950"/>
                </a:cubicBezTo>
                <a:cubicBezTo>
                  <a:pt x="63678" y="1400984"/>
                  <a:pt x="57366" y="1126845"/>
                  <a:pt x="56464" y="1292771"/>
                </a:cubicBezTo>
                <a:cubicBezTo>
                  <a:pt x="55562" y="1458697"/>
                  <a:pt x="49250" y="2051164"/>
                  <a:pt x="56464" y="2277509"/>
                </a:cubicBezTo>
                <a:cubicBezTo>
                  <a:pt x="63678" y="2503854"/>
                  <a:pt x="97044" y="2613871"/>
                  <a:pt x="99749" y="2650844"/>
                </a:cubicBezTo>
                <a:cubicBezTo>
                  <a:pt x="102454" y="2687817"/>
                  <a:pt x="85321" y="2690522"/>
                  <a:pt x="72696" y="2499346"/>
                </a:cubicBezTo>
                <a:cubicBezTo>
                  <a:pt x="60071" y="2308170"/>
                  <a:pt x="35723" y="1829327"/>
                  <a:pt x="24000" y="1503786"/>
                </a:cubicBezTo>
                <a:cubicBezTo>
                  <a:pt x="12277" y="1178245"/>
                  <a:pt x="-6661" y="790482"/>
                  <a:pt x="2357" y="546101"/>
                </a:cubicBezTo>
                <a:cubicBezTo>
                  <a:pt x="11375" y="301720"/>
                  <a:pt x="80812" y="76276"/>
                  <a:pt x="88928" y="158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B5151543-94BA-7F0F-7BFA-05AF97CC6925}"/>
              </a:ext>
            </a:extLst>
          </p:cNvPr>
          <p:cNvSpPr/>
          <p:nvPr/>
        </p:nvSpPr>
        <p:spPr>
          <a:xfrm>
            <a:off x="3148978" y="7400570"/>
            <a:ext cx="591948" cy="1874026"/>
          </a:xfrm>
          <a:custGeom>
            <a:avLst/>
            <a:gdLst>
              <a:gd name="connsiteX0" fmla="*/ 416641 w 591948"/>
              <a:gd name="connsiteY0" fmla="*/ 1200 h 1874026"/>
              <a:gd name="connsiteX1" fmla="*/ 546497 w 591948"/>
              <a:gd name="connsiteY1" fmla="*/ 466516 h 1874026"/>
              <a:gd name="connsiteX2" fmla="*/ 508622 w 591948"/>
              <a:gd name="connsiteY2" fmla="*/ 785745 h 1874026"/>
              <a:gd name="connsiteX3" fmla="*/ 497801 w 591948"/>
              <a:gd name="connsiteY3" fmla="*/ 747870 h 1874026"/>
              <a:gd name="connsiteX4" fmla="*/ 465337 w 591948"/>
              <a:gd name="connsiteY4" fmla="*/ 991350 h 1874026"/>
              <a:gd name="connsiteX5" fmla="*/ 481569 w 591948"/>
              <a:gd name="connsiteY5" fmla="*/ 926422 h 1874026"/>
              <a:gd name="connsiteX6" fmla="*/ 330071 w 591948"/>
              <a:gd name="connsiteY6" fmla="*/ 1359274 h 1874026"/>
              <a:gd name="connsiteX7" fmla="*/ 216447 w 591948"/>
              <a:gd name="connsiteY7" fmla="*/ 1667681 h 1874026"/>
              <a:gd name="connsiteX8" fmla="*/ 21 w 591948"/>
              <a:gd name="connsiteY8" fmla="*/ 1862464 h 1874026"/>
              <a:gd name="connsiteX9" fmla="*/ 205626 w 591948"/>
              <a:gd name="connsiteY9" fmla="*/ 1721787 h 1874026"/>
              <a:gd name="connsiteX10" fmla="*/ 578960 w 591948"/>
              <a:gd name="connsiteY10" fmla="*/ 677532 h 1874026"/>
              <a:gd name="connsiteX11" fmla="*/ 497801 w 591948"/>
              <a:gd name="connsiteY11" fmla="*/ 342071 h 1874026"/>
              <a:gd name="connsiteX12" fmla="*/ 416641 w 591948"/>
              <a:gd name="connsiteY12" fmla="*/ 1200 h 1874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1948" h="1874026">
                <a:moveTo>
                  <a:pt x="416641" y="1200"/>
                </a:moveTo>
                <a:cubicBezTo>
                  <a:pt x="424757" y="21941"/>
                  <a:pt x="531167" y="335759"/>
                  <a:pt x="546497" y="466516"/>
                </a:cubicBezTo>
                <a:cubicBezTo>
                  <a:pt x="561827" y="597273"/>
                  <a:pt x="516738" y="738853"/>
                  <a:pt x="508622" y="785745"/>
                </a:cubicBezTo>
                <a:cubicBezTo>
                  <a:pt x="500506" y="832637"/>
                  <a:pt x="505015" y="713603"/>
                  <a:pt x="497801" y="747870"/>
                </a:cubicBezTo>
                <a:cubicBezTo>
                  <a:pt x="490587" y="782137"/>
                  <a:pt x="468042" y="961591"/>
                  <a:pt x="465337" y="991350"/>
                </a:cubicBezTo>
                <a:cubicBezTo>
                  <a:pt x="462632" y="1021109"/>
                  <a:pt x="504113" y="865101"/>
                  <a:pt x="481569" y="926422"/>
                </a:cubicBezTo>
                <a:cubicBezTo>
                  <a:pt x="459025" y="987743"/>
                  <a:pt x="374258" y="1235731"/>
                  <a:pt x="330071" y="1359274"/>
                </a:cubicBezTo>
                <a:cubicBezTo>
                  <a:pt x="285884" y="1482817"/>
                  <a:pt x="271455" y="1583816"/>
                  <a:pt x="216447" y="1667681"/>
                </a:cubicBezTo>
                <a:cubicBezTo>
                  <a:pt x="161439" y="1751546"/>
                  <a:pt x="1824" y="1853446"/>
                  <a:pt x="21" y="1862464"/>
                </a:cubicBezTo>
                <a:cubicBezTo>
                  <a:pt x="-1783" y="1871482"/>
                  <a:pt x="109136" y="1919276"/>
                  <a:pt x="205626" y="1721787"/>
                </a:cubicBezTo>
                <a:cubicBezTo>
                  <a:pt x="302116" y="1524298"/>
                  <a:pt x="530264" y="907485"/>
                  <a:pt x="578960" y="677532"/>
                </a:cubicBezTo>
                <a:cubicBezTo>
                  <a:pt x="627656" y="447579"/>
                  <a:pt x="525756" y="450284"/>
                  <a:pt x="497801" y="342071"/>
                </a:cubicBezTo>
                <a:cubicBezTo>
                  <a:pt x="469846" y="233858"/>
                  <a:pt x="408525" y="-19541"/>
                  <a:pt x="416641" y="1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8AC1F21B-2830-7581-1048-39AFA3C677F9}"/>
              </a:ext>
            </a:extLst>
          </p:cNvPr>
          <p:cNvSpPr/>
          <p:nvPr/>
        </p:nvSpPr>
        <p:spPr>
          <a:xfrm>
            <a:off x="5517298" y="7401464"/>
            <a:ext cx="294212" cy="1056070"/>
          </a:xfrm>
          <a:custGeom>
            <a:avLst/>
            <a:gdLst>
              <a:gd name="connsiteX0" fmla="*/ 293741 w 294212"/>
              <a:gd name="connsiteY0" fmla="*/ 5717 h 1056070"/>
              <a:gd name="connsiteX1" fmla="*/ 82726 w 294212"/>
              <a:gd name="connsiteY1" fmla="*/ 211322 h 1056070"/>
              <a:gd name="connsiteX2" fmla="*/ 34030 w 294212"/>
              <a:gd name="connsiteY2" fmla="*/ 687459 h 1056070"/>
              <a:gd name="connsiteX3" fmla="*/ 28619 w 294212"/>
              <a:gd name="connsiteY3" fmla="*/ 660406 h 1056070"/>
              <a:gd name="connsiteX4" fmla="*/ 88136 w 294212"/>
              <a:gd name="connsiteY4" fmla="*/ 1055383 h 1056070"/>
              <a:gd name="connsiteX5" fmla="*/ 34030 w 294212"/>
              <a:gd name="connsiteY5" fmla="*/ 746976 h 1056070"/>
              <a:gd name="connsiteX6" fmla="*/ 17798 w 294212"/>
              <a:gd name="connsiteY6" fmla="*/ 416927 h 1056070"/>
              <a:gd name="connsiteX7" fmla="*/ 293741 w 294212"/>
              <a:gd name="connsiteY7" fmla="*/ 5717 h 1056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4212" h="1056070">
                <a:moveTo>
                  <a:pt x="293741" y="5717"/>
                </a:moveTo>
                <a:cubicBezTo>
                  <a:pt x="304562" y="-28551"/>
                  <a:pt x="126011" y="97698"/>
                  <a:pt x="82726" y="211322"/>
                </a:cubicBezTo>
                <a:cubicBezTo>
                  <a:pt x="39441" y="324946"/>
                  <a:pt x="43048" y="612612"/>
                  <a:pt x="34030" y="687459"/>
                </a:cubicBezTo>
                <a:cubicBezTo>
                  <a:pt x="25012" y="762306"/>
                  <a:pt x="19601" y="599085"/>
                  <a:pt x="28619" y="660406"/>
                </a:cubicBezTo>
                <a:cubicBezTo>
                  <a:pt x="37637" y="721727"/>
                  <a:pt x="87234" y="1040955"/>
                  <a:pt x="88136" y="1055383"/>
                </a:cubicBezTo>
                <a:cubicBezTo>
                  <a:pt x="89038" y="1069811"/>
                  <a:pt x="45753" y="853385"/>
                  <a:pt x="34030" y="746976"/>
                </a:cubicBezTo>
                <a:cubicBezTo>
                  <a:pt x="22307" y="640567"/>
                  <a:pt x="-25487" y="536863"/>
                  <a:pt x="17798" y="416927"/>
                </a:cubicBezTo>
                <a:cubicBezTo>
                  <a:pt x="61083" y="296991"/>
                  <a:pt x="282920" y="39985"/>
                  <a:pt x="293741" y="571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935D286F-437B-BF28-3DEB-7E64A97DDC06}"/>
              </a:ext>
            </a:extLst>
          </p:cNvPr>
          <p:cNvSpPr/>
          <p:nvPr/>
        </p:nvSpPr>
        <p:spPr>
          <a:xfrm>
            <a:off x="4542075" y="7995988"/>
            <a:ext cx="196823" cy="143461"/>
          </a:xfrm>
          <a:custGeom>
            <a:avLst/>
            <a:gdLst>
              <a:gd name="connsiteX0" fmla="*/ 8282 w 196823"/>
              <a:gd name="connsiteY0" fmla="*/ 954 h 143461"/>
              <a:gd name="connsiteX1" fmla="*/ 192245 w 196823"/>
              <a:gd name="connsiteY1" fmla="*/ 136220 h 143461"/>
              <a:gd name="connsiteX2" fmla="*/ 132727 w 196823"/>
              <a:gd name="connsiteY2" fmla="*/ 119988 h 143461"/>
              <a:gd name="connsiteX3" fmla="*/ 40746 w 196823"/>
              <a:gd name="connsiteY3" fmla="*/ 76703 h 143461"/>
              <a:gd name="connsiteX4" fmla="*/ 8282 w 196823"/>
              <a:gd name="connsiteY4" fmla="*/ 954 h 143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823" h="143461">
                <a:moveTo>
                  <a:pt x="8282" y="954"/>
                </a:moveTo>
                <a:cubicBezTo>
                  <a:pt x="33532" y="10873"/>
                  <a:pt x="171504" y="116381"/>
                  <a:pt x="192245" y="136220"/>
                </a:cubicBezTo>
                <a:cubicBezTo>
                  <a:pt x="212986" y="156059"/>
                  <a:pt x="157977" y="129907"/>
                  <a:pt x="132727" y="119988"/>
                </a:cubicBezTo>
                <a:cubicBezTo>
                  <a:pt x="107477" y="110069"/>
                  <a:pt x="59683" y="92033"/>
                  <a:pt x="40746" y="76703"/>
                </a:cubicBezTo>
                <a:cubicBezTo>
                  <a:pt x="21809" y="61373"/>
                  <a:pt x="-16968" y="-8965"/>
                  <a:pt x="8282" y="95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926A73E3-25C6-F527-166C-604AD72260C0}"/>
              </a:ext>
            </a:extLst>
          </p:cNvPr>
          <p:cNvSpPr/>
          <p:nvPr/>
        </p:nvSpPr>
        <p:spPr>
          <a:xfrm>
            <a:off x="4543553" y="8136447"/>
            <a:ext cx="1090352" cy="197057"/>
          </a:xfrm>
          <a:custGeom>
            <a:avLst/>
            <a:gdLst>
              <a:gd name="connsiteX0" fmla="*/ 1394 w 1090352"/>
              <a:gd name="connsiteY0" fmla="*/ 1172 h 197057"/>
              <a:gd name="connsiteX1" fmla="*/ 677725 w 1090352"/>
              <a:gd name="connsiteY1" fmla="*/ 185134 h 197057"/>
              <a:gd name="connsiteX2" fmla="*/ 488352 w 1090352"/>
              <a:gd name="connsiteY2" fmla="*/ 174313 h 197057"/>
              <a:gd name="connsiteX3" fmla="*/ 1088935 w 1090352"/>
              <a:gd name="connsiteY3" fmla="*/ 136438 h 197057"/>
              <a:gd name="connsiteX4" fmla="*/ 650672 w 1090352"/>
              <a:gd name="connsiteY4" fmla="*/ 179723 h 197057"/>
              <a:gd name="connsiteX5" fmla="*/ 504584 w 1090352"/>
              <a:gd name="connsiteY5" fmla="*/ 109385 h 197057"/>
              <a:gd name="connsiteX6" fmla="*/ 1394 w 1090352"/>
              <a:gd name="connsiteY6" fmla="*/ 1172 h 197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0352" h="197057">
                <a:moveTo>
                  <a:pt x="1394" y="1172"/>
                </a:moveTo>
                <a:cubicBezTo>
                  <a:pt x="30251" y="13797"/>
                  <a:pt x="596565" y="156277"/>
                  <a:pt x="677725" y="185134"/>
                </a:cubicBezTo>
                <a:cubicBezTo>
                  <a:pt x="758885" y="213991"/>
                  <a:pt x="419817" y="182429"/>
                  <a:pt x="488352" y="174313"/>
                </a:cubicBezTo>
                <a:cubicBezTo>
                  <a:pt x="556887" y="166197"/>
                  <a:pt x="1061882" y="135536"/>
                  <a:pt x="1088935" y="136438"/>
                </a:cubicBezTo>
                <a:cubicBezTo>
                  <a:pt x="1115988" y="137340"/>
                  <a:pt x="748064" y="184232"/>
                  <a:pt x="650672" y="179723"/>
                </a:cubicBezTo>
                <a:cubicBezTo>
                  <a:pt x="553280" y="175214"/>
                  <a:pt x="609190" y="137340"/>
                  <a:pt x="504584" y="109385"/>
                </a:cubicBezTo>
                <a:cubicBezTo>
                  <a:pt x="399978" y="81430"/>
                  <a:pt x="-27463" y="-11453"/>
                  <a:pt x="1394" y="117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01FE78F9-8D67-7288-D9A6-209706FEC3D9}"/>
              </a:ext>
            </a:extLst>
          </p:cNvPr>
          <p:cNvSpPr/>
          <p:nvPr/>
        </p:nvSpPr>
        <p:spPr>
          <a:xfrm>
            <a:off x="3725052" y="8071177"/>
            <a:ext cx="405988" cy="427258"/>
          </a:xfrm>
          <a:custGeom>
            <a:avLst/>
            <a:gdLst>
              <a:gd name="connsiteX0" fmla="*/ 2886 w 405988"/>
              <a:gd name="connsiteY0" fmla="*/ 1514 h 427258"/>
              <a:gd name="connsiteX1" fmla="*/ 19118 w 405988"/>
              <a:gd name="connsiteY1" fmla="*/ 93495 h 427258"/>
              <a:gd name="connsiteX2" fmla="*/ 165206 w 405988"/>
              <a:gd name="connsiteY2" fmla="*/ 223351 h 427258"/>
              <a:gd name="connsiteX3" fmla="*/ 403275 w 405988"/>
              <a:gd name="connsiteY3" fmla="*/ 423545 h 427258"/>
              <a:gd name="connsiteX4" fmla="*/ 300472 w 405988"/>
              <a:gd name="connsiteY4" fmla="*/ 358617 h 427258"/>
              <a:gd name="connsiteX5" fmla="*/ 56993 w 405988"/>
              <a:gd name="connsiteY5" fmla="*/ 212530 h 427258"/>
              <a:gd name="connsiteX6" fmla="*/ 29940 w 405988"/>
              <a:gd name="connsiteY6" fmla="*/ 50210 h 427258"/>
              <a:gd name="connsiteX7" fmla="*/ 2886 w 405988"/>
              <a:gd name="connsiteY7" fmla="*/ 1514 h 42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5988" h="427258">
                <a:moveTo>
                  <a:pt x="2886" y="1514"/>
                </a:moveTo>
                <a:cubicBezTo>
                  <a:pt x="1082" y="8728"/>
                  <a:pt x="-7935" y="56522"/>
                  <a:pt x="19118" y="93495"/>
                </a:cubicBezTo>
                <a:cubicBezTo>
                  <a:pt x="46171" y="130468"/>
                  <a:pt x="101180" y="168343"/>
                  <a:pt x="165206" y="223351"/>
                </a:cubicBezTo>
                <a:cubicBezTo>
                  <a:pt x="229232" y="278359"/>
                  <a:pt x="380731" y="401001"/>
                  <a:pt x="403275" y="423545"/>
                </a:cubicBezTo>
                <a:cubicBezTo>
                  <a:pt x="425819" y="446089"/>
                  <a:pt x="300472" y="358617"/>
                  <a:pt x="300472" y="358617"/>
                </a:cubicBezTo>
                <a:cubicBezTo>
                  <a:pt x="242758" y="323448"/>
                  <a:pt x="102082" y="263931"/>
                  <a:pt x="56993" y="212530"/>
                </a:cubicBezTo>
                <a:cubicBezTo>
                  <a:pt x="11904" y="161129"/>
                  <a:pt x="38958" y="87183"/>
                  <a:pt x="29940" y="50210"/>
                </a:cubicBezTo>
                <a:cubicBezTo>
                  <a:pt x="20922" y="13237"/>
                  <a:pt x="4690" y="-5700"/>
                  <a:pt x="2886" y="151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5DDD747E-641C-885E-DFF2-BD0429E990C6}"/>
              </a:ext>
            </a:extLst>
          </p:cNvPr>
          <p:cNvSpPr/>
          <p:nvPr/>
        </p:nvSpPr>
        <p:spPr>
          <a:xfrm>
            <a:off x="5490461" y="8537579"/>
            <a:ext cx="186210" cy="511661"/>
          </a:xfrm>
          <a:custGeom>
            <a:avLst/>
            <a:gdLst>
              <a:gd name="connsiteX0" fmla="*/ 158259 w 186210"/>
              <a:gd name="connsiteY0" fmla="*/ 428 h 511661"/>
              <a:gd name="connsiteX1" fmla="*/ 158259 w 186210"/>
              <a:gd name="connsiteY1" fmla="*/ 211443 h 511661"/>
              <a:gd name="connsiteX2" fmla="*/ 1350 w 186210"/>
              <a:gd name="connsiteY2" fmla="*/ 509029 h 511661"/>
              <a:gd name="connsiteX3" fmla="*/ 87920 w 186210"/>
              <a:gd name="connsiteY3" fmla="*/ 352120 h 511661"/>
              <a:gd name="connsiteX4" fmla="*/ 185312 w 186210"/>
              <a:gd name="connsiteY4" fmla="*/ 265550 h 511661"/>
              <a:gd name="connsiteX5" fmla="*/ 158259 w 186210"/>
              <a:gd name="connsiteY5" fmla="*/ 428 h 511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6210" h="511661">
                <a:moveTo>
                  <a:pt x="158259" y="428"/>
                </a:moveTo>
                <a:cubicBezTo>
                  <a:pt x="153750" y="-8590"/>
                  <a:pt x="184410" y="126676"/>
                  <a:pt x="158259" y="211443"/>
                </a:cubicBezTo>
                <a:cubicBezTo>
                  <a:pt x="132108" y="296210"/>
                  <a:pt x="13073" y="485583"/>
                  <a:pt x="1350" y="509029"/>
                </a:cubicBezTo>
                <a:cubicBezTo>
                  <a:pt x="-10373" y="532475"/>
                  <a:pt x="57260" y="392700"/>
                  <a:pt x="87920" y="352120"/>
                </a:cubicBezTo>
                <a:cubicBezTo>
                  <a:pt x="118580" y="311540"/>
                  <a:pt x="179000" y="318755"/>
                  <a:pt x="185312" y="265550"/>
                </a:cubicBezTo>
                <a:cubicBezTo>
                  <a:pt x="191624" y="212345"/>
                  <a:pt x="162768" y="9446"/>
                  <a:pt x="158259" y="42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AA80D037-2FD6-FE20-6F38-4E36AE2525D7}"/>
              </a:ext>
            </a:extLst>
          </p:cNvPr>
          <p:cNvSpPr/>
          <p:nvPr/>
        </p:nvSpPr>
        <p:spPr>
          <a:xfrm>
            <a:off x="5556459" y="9067987"/>
            <a:ext cx="169576" cy="628339"/>
          </a:xfrm>
          <a:custGeom>
            <a:avLst/>
            <a:gdLst>
              <a:gd name="connsiteX0" fmla="*/ 76029 w 169576"/>
              <a:gd name="connsiteY0" fmla="*/ 264 h 628339"/>
              <a:gd name="connsiteX1" fmla="*/ 38154 w 169576"/>
              <a:gd name="connsiteY1" fmla="*/ 276207 h 628339"/>
              <a:gd name="connsiteX2" fmla="*/ 168010 w 169576"/>
              <a:gd name="connsiteY2" fmla="*/ 622489 h 628339"/>
              <a:gd name="connsiteX3" fmla="*/ 103082 w 169576"/>
              <a:gd name="connsiteY3" fmla="*/ 481812 h 628339"/>
              <a:gd name="connsiteX4" fmla="*/ 279 w 169576"/>
              <a:gd name="connsiteY4" fmla="*/ 324903 h 628339"/>
              <a:gd name="connsiteX5" fmla="*/ 76029 w 169576"/>
              <a:gd name="connsiteY5" fmla="*/ 264 h 628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9576" h="628339">
                <a:moveTo>
                  <a:pt x="76029" y="264"/>
                </a:moveTo>
                <a:cubicBezTo>
                  <a:pt x="82341" y="-7852"/>
                  <a:pt x="22824" y="172503"/>
                  <a:pt x="38154" y="276207"/>
                </a:cubicBezTo>
                <a:cubicBezTo>
                  <a:pt x="53484" y="379911"/>
                  <a:pt x="157189" y="588222"/>
                  <a:pt x="168010" y="622489"/>
                </a:cubicBezTo>
                <a:cubicBezTo>
                  <a:pt x="178831" y="656757"/>
                  <a:pt x="131037" y="531410"/>
                  <a:pt x="103082" y="481812"/>
                </a:cubicBezTo>
                <a:cubicBezTo>
                  <a:pt x="75127" y="432214"/>
                  <a:pt x="5690" y="405161"/>
                  <a:pt x="279" y="324903"/>
                </a:cubicBezTo>
                <a:cubicBezTo>
                  <a:pt x="-5132" y="244645"/>
                  <a:pt x="69717" y="8380"/>
                  <a:pt x="76029" y="26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5BCB8305-2912-DE3B-D24F-6C9659869C7C}"/>
              </a:ext>
            </a:extLst>
          </p:cNvPr>
          <p:cNvSpPr/>
          <p:nvPr/>
        </p:nvSpPr>
        <p:spPr>
          <a:xfrm>
            <a:off x="5166316" y="9012766"/>
            <a:ext cx="369058" cy="844102"/>
          </a:xfrm>
          <a:custGeom>
            <a:avLst/>
            <a:gdLst>
              <a:gd name="connsiteX0" fmla="*/ 38730 w 369058"/>
              <a:gd name="connsiteY0" fmla="*/ 1378 h 844102"/>
              <a:gd name="connsiteX1" fmla="*/ 27909 w 369058"/>
              <a:gd name="connsiteY1" fmla="*/ 234036 h 844102"/>
              <a:gd name="connsiteX2" fmla="*/ 141533 w 369058"/>
              <a:gd name="connsiteY2" fmla="*/ 423409 h 844102"/>
              <a:gd name="connsiteX3" fmla="*/ 357959 w 369058"/>
              <a:gd name="connsiteY3" fmla="*/ 823797 h 844102"/>
              <a:gd name="connsiteX4" fmla="*/ 320084 w 369058"/>
              <a:gd name="connsiteY4" fmla="*/ 758870 h 844102"/>
              <a:gd name="connsiteX5" fmla="*/ 168586 w 369058"/>
              <a:gd name="connsiteY5" fmla="*/ 531622 h 844102"/>
              <a:gd name="connsiteX6" fmla="*/ 82015 w 369058"/>
              <a:gd name="connsiteY6" fmla="*/ 439641 h 844102"/>
              <a:gd name="connsiteX7" fmla="*/ 856 w 369058"/>
              <a:gd name="connsiteY7" fmla="*/ 347660 h 844102"/>
              <a:gd name="connsiteX8" fmla="*/ 38730 w 369058"/>
              <a:gd name="connsiteY8" fmla="*/ 1378 h 844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9058" h="844102">
                <a:moveTo>
                  <a:pt x="38730" y="1378"/>
                </a:moveTo>
                <a:cubicBezTo>
                  <a:pt x="43239" y="-17559"/>
                  <a:pt x="10775" y="163698"/>
                  <a:pt x="27909" y="234036"/>
                </a:cubicBezTo>
                <a:cubicBezTo>
                  <a:pt x="45043" y="304374"/>
                  <a:pt x="86525" y="325116"/>
                  <a:pt x="141533" y="423409"/>
                </a:cubicBezTo>
                <a:cubicBezTo>
                  <a:pt x="196541" y="521702"/>
                  <a:pt x="328201" y="767887"/>
                  <a:pt x="357959" y="823797"/>
                </a:cubicBezTo>
                <a:cubicBezTo>
                  <a:pt x="387718" y="879707"/>
                  <a:pt x="351646" y="807566"/>
                  <a:pt x="320084" y="758870"/>
                </a:cubicBezTo>
                <a:cubicBezTo>
                  <a:pt x="288522" y="710174"/>
                  <a:pt x="208264" y="584827"/>
                  <a:pt x="168586" y="531622"/>
                </a:cubicBezTo>
                <a:cubicBezTo>
                  <a:pt x="128908" y="478417"/>
                  <a:pt x="109970" y="470301"/>
                  <a:pt x="82015" y="439641"/>
                </a:cubicBezTo>
                <a:cubicBezTo>
                  <a:pt x="54060" y="408981"/>
                  <a:pt x="8070" y="417097"/>
                  <a:pt x="856" y="347660"/>
                </a:cubicBezTo>
                <a:cubicBezTo>
                  <a:pt x="-6358" y="278223"/>
                  <a:pt x="34221" y="20315"/>
                  <a:pt x="38730" y="137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7BB275BC-2512-D6F5-4486-492E0482A88F}"/>
              </a:ext>
            </a:extLst>
          </p:cNvPr>
          <p:cNvSpPr/>
          <p:nvPr/>
        </p:nvSpPr>
        <p:spPr>
          <a:xfrm>
            <a:off x="4977743" y="8868042"/>
            <a:ext cx="437348" cy="897837"/>
          </a:xfrm>
          <a:custGeom>
            <a:avLst/>
            <a:gdLst>
              <a:gd name="connsiteX0" fmla="*/ 56 w 437348"/>
              <a:gd name="connsiteY0" fmla="*/ 15 h 897837"/>
              <a:gd name="connsiteX1" fmla="*/ 119090 w 437348"/>
              <a:gd name="connsiteY1" fmla="*/ 449099 h 897837"/>
              <a:gd name="connsiteX2" fmla="*/ 156965 w 437348"/>
              <a:gd name="connsiteY2" fmla="*/ 530259 h 897837"/>
              <a:gd name="connsiteX3" fmla="*/ 86626 w 437348"/>
              <a:gd name="connsiteY3" fmla="*/ 568133 h 897837"/>
              <a:gd name="connsiteX4" fmla="*/ 162375 w 437348"/>
              <a:gd name="connsiteY4" fmla="*/ 573544 h 897837"/>
              <a:gd name="connsiteX5" fmla="*/ 427497 w 437348"/>
              <a:gd name="connsiteY5" fmla="*/ 887362 h 897837"/>
              <a:gd name="connsiteX6" fmla="*/ 357159 w 437348"/>
              <a:gd name="connsiteY6" fmla="*/ 789970 h 897837"/>
              <a:gd name="connsiteX7" fmla="*/ 135322 w 437348"/>
              <a:gd name="connsiteY7" fmla="*/ 465331 h 897837"/>
              <a:gd name="connsiteX8" fmla="*/ 56 w 437348"/>
              <a:gd name="connsiteY8" fmla="*/ 15 h 897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7348" h="897837">
                <a:moveTo>
                  <a:pt x="56" y="15"/>
                </a:moveTo>
                <a:cubicBezTo>
                  <a:pt x="-2649" y="-2690"/>
                  <a:pt x="92939" y="360725"/>
                  <a:pt x="119090" y="449099"/>
                </a:cubicBezTo>
                <a:cubicBezTo>
                  <a:pt x="145242" y="537473"/>
                  <a:pt x="162376" y="510420"/>
                  <a:pt x="156965" y="530259"/>
                </a:cubicBezTo>
                <a:cubicBezTo>
                  <a:pt x="151554" y="550098"/>
                  <a:pt x="85724" y="560919"/>
                  <a:pt x="86626" y="568133"/>
                </a:cubicBezTo>
                <a:cubicBezTo>
                  <a:pt x="87528" y="575347"/>
                  <a:pt x="105563" y="520339"/>
                  <a:pt x="162375" y="573544"/>
                </a:cubicBezTo>
                <a:cubicBezTo>
                  <a:pt x="219187" y="626749"/>
                  <a:pt x="395033" y="851291"/>
                  <a:pt x="427497" y="887362"/>
                </a:cubicBezTo>
                <a:cubicBezTo>
                  <a:pt x="459961" y="923433"/>
                  <a:pt x="405855" y="860309"/>
                  <a:pt x="357159" y="789970"/>
                </a:cubicBezTo>
                <a:cubicBezTo>
                  <a:pt x="308463" y="719632"/>
                  <a:pt x="193036" y="599695"/>
                  <a:pt x="135322" y="465331"/>
                </a:cubicBezTo>
                <a:cubicBezTo>
                  <a:pt x="77608" y="330967"/>
                  <a:pt x="2761" y="2720"/>
                  <a:pt x="56" y="1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3FE69E37-BE1D-0AA4-707D-6F85F744DDA0}"/>
              </a:ext>
            </a:extLst>
          </p:cNvPr>
          <p:cNvSpPr/>
          <p:nvPr/>
        </p:nvSpPr>
        <p:spPr>
          <a:xfrm>
            <a:off x="3781809" y="8505539"/>
            <a:ext cx="190283" cy="362894"/>
          </a:xfrm>
          <a:custGeom>
            <a:avLst/>
            <a:gdLst>
              <a:gd name="connsiteX0" fmla="*/ 236 w 190283"/>
              <a:gd name="connsiteY0" fmla="*/ 4 h 362894"/>
              <a:gd name="connsiteX1" fmla="*/ 140913 w 190283"/>
              <a:gd name="connsiteY1" fmla="*/ 162324 h 362894"/>
              <a:gd name="connsiteX2" fmla="*/ 151734 w 190283"/>
              <a:gd name="connsiteY2" fmla="*/ 362518 h 362894"/>
              <a:gd name="connsiteX3" fmla="*/ 178787 w 190283"/>
              <a:gd name="connsiteY3" fmla="*/ 211020 h 362894"/>
              <a:gd name="connsiteX4" fmla="*/ 178787 w 190283"/>
              <a:gd name="connsiteY4" fmla="*/ 156913 h 362894"/>
              <a:gd name="connsiteX5" fmla="*/ 236 w 190283"/>
              <a:gd name="connsiteY5" fmla="*/ 4 h 362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283" h="362894">
                <a:moveTo>
                  <a:pt x="236" y="4"/>
                </a:moveTo>
                <a:cubicBezTo>
                  <a:pt x="-6076" y="906"/>
                  <a:pt x="115663" y="101905"/>
                  <a:pt x="140913" y="162324"/>
                </a:cubicBezTo>
                <a:cubicBezTo>
                  <a:pt x="166163" y="222743"/>
                  <a:pt x="145422" y="354402"/>
                  <a:pt x="151734" y="362518"/>
                </a:cubicBezTo>
                <a:cubicBezTo>
                  <a:pt x="158046" y="370634"/>
                  <a:pt x="174278" y="245287"/>
                  <a:pt x="178787" y="211020"/>
                </a:cubicBezTo>
                <a:cubicBezTo>
                  <a:pt x="183296" y="176753"/>
                  <a:pt x="202233" y="190279"/>
                  <a:pt x="178787" y="156913"/>
                </a:cubicBezTo>
                <a:cubicBezTo>
                  <a:pt x="155341" y="123547"/>
                  <a:pt x="6548" y="-898"/>
                  <a:pt x="236" y="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D2FC09EF-755E-BF7C-6BE9-C1C38FB0E6C7}"/>
              </a:ext>
            </a:extLst>
          </p:cNvPr>
          <p:cNvSpPr/>
          <p:nvPr/>
        </p:nvSpPr>
        <p:spPr>
          <a:xfrm>
            <a:off x="3855714" y="9073556"/>
            <a:ext cx="743918" cy="552010"/>
          </a:xfrm>
          <a:custGeom>
            <a:avLst/>
            <a:gdLst>
              <a:gd name="connsiteX0" fmla="*/ 94061 w 743918"/>
              <a:gd name="connsiteY0" fmla="*/ 106 h 552010"/>
              <a:gd name="connsiteX1" fmla="*/ 169810 w 743918"/>
              <a:gd name="connsiteY1" fmla="*/ 194889 h 552010"/>
              <a:gd name="connsiteX2" fmla="*/ 34544 w 743918"/>
              <a:gd name="connsiteY2" fmla="*/ 357208 h 552010"/>
              <a:gd name="connsiteX3" fmla="*/ 2080 w 743918"/>
              <a:gd name="connsiteY3" fmla="*/ 319334 h 552010"/>
              <a:gd name="connsiteX4" fmla="*/ 77829 w 743918"/>
              <a:gd name="connsiteY4" fmla="*/ 335566 h 552010"/>
              <a:gd name="connsiteX5" fmla="*/ 305077 w 743918"/>
              <a:gd name="connsiteY5" fmla="*/ 481653 h 552010"/>
              <a:gd name="connsiteX6" fmla="*/ 743339 w 743918"/>
              <a:gd name="connsiteY6" fmla="*/ 551992 h 552010"/>
              <a:gd name="connsiteX7" fmla="*/ 391647 w 743918"/>
              <a:gd name="connsiteY7" fmla="*/ 487064 h 552010"/>
              <a:gd name="connsiteX8" fmla="*/ 99472 w 743918"/>
              <a:gd name="connsiteY8" fmla="*/ 351798 h 552010"/>
              <a:gd name="connsiteX9" fmla="*/ 175221 w 743918"/>
              <a:gd name="connsiteY9" fmla="*/ 221942 h 552010"/>
              <a:gd name="connsiteX10" fmla="*/ 94061 w 743918"/>
              <a:gd name="connsiteY10" fmla="*/ 106 h 552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3918" h="552010">
                <a:moveTo>
                  <a:pt x="94061" y="106"/>
                </a:moveTo>
                <a:cubicBezTo>
                  <a:pt x="93159" y="-4403"/>
                  <a:pt x="179730" y="135372"/>
                  <a:pt x="169810" y="194889"/>
                </a:cubicBezTo>
                <a:cubicBezTo>
                  <a:pt x="159890" y="254406"/>
                  <a:pt x="62499" y="336467"/>
                  <a:pt x="34544" y="357208"/>
                </a:cubicBezTo>
                <a:cubicBezTo>
                  <a:pt x="6589" y="377949"/>
                  <a:pt x="-5134" y="322941"/>
                  <a:pt x="2080" y="319334"/>
                </a:cubicBezTo>
                <a:cubicBezTo>
                  <a:pt x="9294" y="315727"/>
                  <a:pt x="27329" y="308513"/>
                  <a:pt x="77829" y="335566"/>
                </a:cubicBezTo>
                <a:cubicBezTo>
                  <a:pt x="128329" y="362619"/>
                  <a:pt x="194159" y="445582"/>
                  <a:pt x="305077" y="481653"/>
                </a:cubicBezTo>
                <a:cubicBezTo>
                  <a:pt x="415995" y="517724"/>
                  <a:pt x="728911" y="551090"/>
                  <a:pt x="743339" y="551992"/>
                </a:cubicBezTo>
                <a:cubicBezTo>
                  <a:pt x="757767" y="552894"/>
                  <a:pt x="498958" y="520430"/>
                  <a:pt x="391647" y="487064"/>
                </a:cubicBezTo>
                <a:cubicBezTo>
                  <a:pt x="284336" y="453698"/>
                  <a:pt x="135543" y="395985"/>
                  <a:pt x="99472" y="351798"/>
                </a:cubicBezTo>
                <a:cubicBezTo>
                  <a:pt x="63401" y="307611"/>
                  <a:pt x="177025" y="279656"/>
                  <a:pt x="175221" y="221942"/>
                </a:cubicBezTo>
                <a:cubicBezTo>
                  <a:pt x="173417" y="164228"/>
                  <a:pt x="94963" y="4615"/>
                  <a:pt x="94061" y="10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B669DABF-B663-98B7-AB8A-9625C9439B04}"/>
              </a:ext>
            </a:extLst>
          </p:cNvPr>
          <p:cNvSpPr/>
          <p:nvPr/>
        </p:nvSpPr>
        <p:spPr>
          <a:xfrm>
            <a:off x="4348266" y="8490775"/>
            <a:ext cx="425272" cy="780933"/>
          </a:xfrm>
          <a:custGeom>
            <a:avLst/>
            <a:gdLst>
              <a:gd name="connsiteX0" fmla="*/ 11463 w 425272"/>
              <a:gd name="connsiteY0" fmla="*/ 82 h 780933"/>
              <a:gd name="connsiteX1" fmla="*/ 65891 w 425272"/>
              <a:gd name="connsiteY1" fmla="*/ 293996 h 780933"/>
              <a:gd name="connsiteX2" fmla="*/ 414234 w 425272"/>
              <a:gd name="connsiteY2" fmla="*/ 762082 h 780933"/>
              <a:gd name="connsiteX3" fmla="*/ 327148 w 425272"/>
              <a:gd name="connsiteY3" fmla="*/ 674996 h 780933"/>
              <a:gd name="connsiteX4" fmla="*/ 212848 w 425272"/>
              <a:gd name="connsiteY4" fmla="*/ 544368 h 780933"/>
              <a:gd name="connsiteX5" fmla="*/ 16905 w 425272"/>
              <a:gd name="connsiteY5" fmla="*/ 266782 h 780933"/>
              <a:gd name="connsiteX6" fmla="*/ 11463 w 425272"/>
              <a:gd name="connsiteY6" fmla="*/ 82 h 780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5272" h="780933">
                <a:moveTo>
                  <a:pt x="11463" y="82"/>
                </a:moveTo>
                <a:cubicBezTo>
                  <a:pt x="19627" y="4618"/>
                  <a:pt x="-1237" y="166996"/>
                  <a:pt x="65891" y="293996"/>
                </a:cubicBezTo>
                <a:cubicBezTo>
                  <a:pt x="133019" y="420996"/>
                  <a:pt x="370691" y="698582"/>
                  <a:pt x="414234" y="762082"/>
                </a:cubicBezTo>
                <a:cubicBezTo>
                  <a:pt x="457777" y="825582"/>
                  <a:pt x="360712" y="711282"/>
                  <a:pt x="327148" y="674996"/>
                </a:cubicBezTo>
                <a:cubicBezTo>
                  <a:pt x="293584" y="638710"/>
                  <a:pt x="264555" y="612404"/>
                  <a:pt x="212848" y="544368"/>
                </a:cubicBezTo>
                <a:cubicBezTo>
                  <a:pt x="161141" y="476332"/>
                  <a:pt x="45933" y="354775"/>
                  <a:pt x="16905" y="266782"/>
                </a:cubicBezTo>
                <a:cubicBezTo>
                  <a:pt x="-12123" y="178789"/>
                  <a:pt x="3299" y="-4454"/>
                  <a:pt x="11463" y="8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1DB18AE4-654E-4BA2-BB77-A4119AF76BE7}"/>
              </a:ext>
            </a:extLst>
          </p:cNvPr>
          <p:cNvSpPr/>
          <p:nvPr/>
        </p:nvSpPr>
        <p:spPr>
          <a:xfrm>
            <a:off x="2425659" y="9371445"/>
            <a:ext cx="691037" cy="499646"/>
          </a:xfrm>
          <a:custGeom>
            <a:avLst/>
            <a:gdLst>
              <a:gd name="connsiteX0" fmla="*/ 685841 w 691037"/>
              <a:gd name="connsiteY0" fmla="*/ 1155 h 499646"/>
              <a:gd name="connsiteX1" fmla="*/ 298491 w 691037"/>
              <a:gd name="connsiteY1" fmla="*/ 261505 h 499646"/>
              <a:gd name="connsiteX2" fmla="*/ 346116 w 691037"/>
              <a:gd name="connsiteY2" fmla="*/ 264680 h 499646"/>
              <a:gd name="connsiteX3" fmla="*/ 41 w 691037"/>
              <a:gd name="connsiteY3" fmla="*/ 499630 h 499646"/>
              <a:gd name="connsiteX4" fmla="*/ 323891 w 691037"/>
              <a:gd name="connsiteY4" fmla="*/ 251980 h 499646"/>
              <a:gd name="connsiteX5" fmla="*/ 508041 w 691037"/>
              <a:gd name="connsiteY5" fmla="*/ 169430 h 499646"/>
              <a:gd name="connsiteX6" fmla="*/ 685841 w 691037"/>
              <a:gd name="connsiteY6" fmla="*/ 1155 h 499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1037" h="499646">
                <a:moveTo>
                  <a:pt x="685841" y="1155"/>
                </a:moveTo>
                <a:cubicBezTo>
                  <a:pt x="650916" y="16501"/>
                  <a:pt x="355112" y="217584"/>
                  <a:pt x="298491" y="261505"/>
                </a:cubicBezTo>
                <a:cubicBezTo>
                  <a:pt x="241870" y="305426"/>
                  <a:pt x="395858" y="224993"/>
                  <a:pt x="346116" y="264680"/>
                </a:cubicBezTo>
                <a:cubicBezTo>
                  <a:pt x="296374" y="304368"/>
                  <a:pt x="3745" y="501747"/>
                  <a:pt x="41" y="499630"/>
                </a:cubicBezTo>
                <a:cubicBezTo>
                  <a:pt x="-3663" y="497513"/>
                  <a:pt x="239225" y="307013"/>
                  <a:pt x="323891" y="251980"/>
                </a:cubicBezTo>
                <a:cubicBezTo>
                  <a:pt x="408557" y="196947"/>
                  <a:pt x="445599" y="211234"/>
                  <a:pt x="508041" y="169430"/>
                </a:cubicBezTo>
                <a:cubicBezTo>
                  <a:pt x="570483" y="127626"/>
                  <a:pt x="720766" y="-14191"/>
                  <a:pt x="685841" y="1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FEEAF5E6-C13B-39F9-AAA5-3CBB7A3A1B06}"/>
              </a:ext>
            </a:extLst>
          </p:cNvPr>
          <p:cNvSpPr/>
          <p:nvPr/>
        </p:nvSpPr>
        <p:spPr>
          <a:xfrm>
            <a:off x="1802639" y="9834321"/>
            <a:ext cx="840380" cy="201855"/>
          </a:xfrm>
          <a:custGeom>
            <a:avLst/>
            <a:gdLst>
              <a:gd name="connsiteX0" fmla="*/ 761 w 840380"/>
              <a:gd name="connsiteY0" fmla="*/ 201854 h 201855"/>
              <a:gd name="connsiteX1" fmla="*/ 410336 w 840380"/>
              <a:gd name="connsiteY1" fmla="*/ 33579 h 201855"/>
              <a:gd name="connsiteX2" fmla="*/ 838961 w 840380"/>
              <a:gd name="connsiteY2" fmla="*/ 100254 h 201855"/>
              <a:gd name="connsiteX3" fmla="*/ 540511 w 840380"/>
              <a:gd name="connsiteY3" fmla="*/ 8179 h 201855"/>
              <a:gd name="connsiteX4" fmla="*/ 315086 w 840380"/>
              <a:gd name="connsiteY4" fmla="*/ 30404 h 201855"/>
              <a:gd name="connsiteX5" fmla="*/ 761 w 840380"/>
              <a:gd name="connsiteY5" fmla="*/ 201854 h 20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0380" h="201855">
                <a:moveTo>
                  <a:pt x="761" y="201854"/>
                </a:moveTo>
                <a:cubicBezTo>
                  <a:pt x="16636" y="202383"/>
                  <a:pt x="270636" y="50512"/>
                  <a:pt x="410336" y="33579"/>
                </a:cubicBezTo>
                <a:cubicBezTo>
                  <a:pt x="550036" y="16646"/>
                  <a:pt x="817265" y="104487"/>
                  <a:pt x="838961" y="100254"/>
                </a:cubicBezTo>
                <a:cubicBezTo>
                  <a:pt x="860657" y="96021"/>
                  <a:pt x="627823" y="19821"/>
                  <a:pt x="540511" y="8179"/>
                </a:cubicBezTo>
                <a:cubicBezTo>
                  <a:pt x="453199" y="-3463"/>
                  <a:pt x="408748" y="-7696"/>
                  <a:pt x="315086" y="30404"/>
                </a:cubicBezTo>
                <a:cubicBezTo>
                  <a:pt x="221424" y="68504"/>
                  <a:pt x="-15114" y="201325"/>
                  <a:pt x="761" y="2018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1AD79B1F-A174-EC98-2D9F-612480504D8E}"/>
              </a:ext>
            </a:extLst>
          </p:cNvPr>
          <p:cNvSpPr/>
          <p:nvPr/>
        </p:nvSpPr>
        <p:spPr>
          <a:xfrm>
            <a:off x="2989970" y="9855068"/>
            <a:ext cx="1211172" cy="70065"/>
          </a:xfrm>
          <a:custGeom>
            <a:avLst/>
            <a:gdLst>
              <a:gd name="connsiteX0" fmla="*/ 880 w 1211172"/>
              <a:gd name="connsiteY0" fmla="*/ 69982 h 70065"/>
              <a:gd name="connsiteX1" fmla="*/ 245355 w 1211172"/>
              <a:gd name="connsiteY1" fmla="*/ 16007 h 70065"/>
              <a:gd name="connsiteX2" fmla="*/ 1210555 w 1211172"/>
              <a:gd name="connsiteY2" fmla="*/ 132 h 70065"/>
              <a:gd name="connsiteX3" fmla="*/ 404105 w 1211172"/>
              <a:gd name="connsiteY3" fmla="*/ 22357 h 70065"/>
              <a:gd name="connsiteX4" fmla="*/ 172330 w 1211172"/>
              <a:gd name="connsiteY4" fmla="*/ 28707 h 70065"/>
              <a:gd name="connsiteX5" fmla="*/ 880 w 1211172"/>
              <a:gd name="connsiteY5" fmla="*/ 69982 h 7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1172" h="70065">
                <a:moveTo>
                  <a:pt x="880" y="69982"/>
                </a:moveTo>
                <a:cubicBezTo>
                  <a:pt x="13051" y="67865"/>
                  <a:pt x="43743" y="27649"/>
                  <a:pt x="245355" y="16007"/>
                </a:cubicBezTo>
                <a:cubicBezTo>
                  <a:pt x="446967" y="4365"/>
                  <a:pt x="1184097" y="-926"/>
                  <a:pt x="1210555" y="132"/>
                </a:cubicBezTo>
                <a:cubicBezTo>
                  <a:pt x="1237013" y="1190"/>
                  <a:pt x="404105" y="22357"/>
                  <a:pt x="404105" y="22357"/>
                </a:cubicBezTo>
                <a:cubicBezTo>
                  <a:pt x="231068" y="27119"/>
                  <a:pt x="239005" y="23944"/>
                  <a:pt x="172330" y="28707"/>
                </a:cubicBezTo>
                <a:cubicBezTo>
                  <a:pt x="105655" y="33469"/>
                  <a:pt x="-11291" y="72099"/>
                  <a:pt x="880" y="6998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A92CF37B-24B4-130F-B673-956CC8B17DDF}"/>
              </a:ext>
            </a:extLst>
          </p:cNvPr>
          <p:cNvSpPr/>
          <p:nvPr/>
        </p:nvSpPr>
        <p:spPr>
          <a:xfrm>
            <a:off x="2508038" y="9826549"/>
            <a:ext cx="607513" cy="54140"/>
          </a:xfrm>
          <a:custGeom>
            <a:avLst/>
            <a:gdLst>
              <a:gd name="connsiteX0" fmla="*/ 212 w 607513"/>
              <a:gd name="connsiteY0" fmla="*/ 54051 h 54140"/>
              <a:gd name="connsiteX1" fmla="*/ 397087 w 607513"/>
              <a:gd name="connsiteY1" fmla="*/ 76 h 54140"/>
              <a:gd name="connsiteX2" fmla="*/ 606637 w 607513"/>
              <a:gd name="connsiteY2" fmla="*/ 41351 h 54140"/>
              <a:gd name="connsiteX3" fmla="*/ 466937 w 607513"/>
              <a:gd name="connsiteY3" fmla="*/ 6426 h 54140"/>
              <a:gd name="connsiteX4" fmla="*/ 343112 w 607513"/>
              <a:gd name="connsiteY4" fmla="*/ 12776 h 54140"/>
              <a:gd name="connsiteX5" fmla="*/ 212 w 607513"/>
              <a:gd name="connsiteY5" fmla="*/ 54051 h 5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7513" h="54140">
                <a:moveTo>
                  <a:pt x="212" y="54051"/>
                </a:moveTo>
                <a:cubicBezTo>
                  <a:pt x="9208" y="51934"/>
                  <a:pt x="296016" y="2193"/>
                  <a:pt x="397087" y="76"/>
                </a:cubicBezTo>
                <a:cubicBezTo>
                  <a:pt x="498158" y="-2041"/>
                  <a:pt x="594995" y="40293"/>
                  <a:pt x="606637" y="41351"/>
                </a:cubicBezTo>
                <a:cubicBezTo>
                  <a:pt x="618279" y="42409"/>
                  <a:pt x="510858" y="11188"/>
                  <a:pt x="466937" y="6426"/>
                </a:cubicBezTo>
                <a:cubicBezTo>
                  <a:pt x="423016" y="1664"/>
                  <a:pt x="416137" y="5368"/>
                  <a:pt x="343112" y="12776"/>
                </a:cubicBezTo>
                <a:cubicBezTo>
                  <a:pt x="270087" y="20184"/>
                  <a:pt x="-8784" y="56168"/>
                  <a:pt x="212" y="540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FC87A94C-69CD-0270-F5B1-F4958B4BF8C6}"/>
              </a:ext>
            </a:extLst>
          </p:cNvPr>
          <p:cNvSpPr/>
          <p:nvPr/>
        </p:nvSpPr>
        <p:spPr>
          <a:xfrm>
            <a:off x="2657471" y="9870748"/>
            <a:ext cx="454035" cy="51319"/>
          </a:xfrm>
          <a:custGeom>
            <a:avLst/>
            <a:gdLst>
              <a:gd name="connsiteX0" fmla="*/ 4 w 454035"/>
              <a:gd name="connsiteY0" fmla="*/ 51127 h 51319"/>
              <a:gd name="connsiteX1" fmla="*/ 254004 w 454035"/>
              <a:gd name="connsiteY1" fmla="*/ 28902 h 51319"/>
              <a:gd name="connsiteX2" fmla="*/ 454029 w 454035"/>
              <a:gd name="connsiteY2" fmla="*/ 327 h 51319"/>
              <a:gd name="connsiteX3" fmla="*/ 260354 w 454035"/>
              <a:gd name="connsiteY3" fmla="*/ 16202 h 51319"/>
              <a:gd name="connsiteX4" fmla="*/ 4 w 454035"/>
              <a:gd name="connsiteY4" fmla="*/ 51127 h 51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4035" h="51319">
                <a:moveTo>
                  <a:pt x="4" y="51127"/>
                </a:moveTo>
                <a:cubicBezTo>
                  <a:pt x="-1054" y="53244"/>
                  <a:pt x="178333" y="37369"/>
                  <a:pt x="254004" y="28902"/>
                </a:cubicBezTo>
                <a:cubicBezTo>
                  <a:pt x="329675" y="20435"/>
                  <a:pt x="452971" y="2444"/>
                  <a:pt x="454029" y="327"/>
                </a:cubicBezTo>
                <a:cubicBezTo>
                  <a:pt x="455087" y="-1790"/>
                  <a:pt x="334966" y="6677"/>
                  <a:pt x="260354" y="16202"/>
                </a:cubicBezTo>
                <a:lnTo>
                  <a:pt x="4" y="511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7161FBEC-EE1C-0A3F-130D-CC520133564E}"/>
              </a:ext>
            </a:extLst>
          </p:cNvPr>
          <p:cNvSpPr/>
          <p:nvPr/>
        </p:nvSpPr>
        <p:spPr>
          <a:xfrm>
            <a:off x="5978454" y="8848341"/>
            <a:ext cx="192083" cy="418202"/>
          </a:xfrm>
          <a:custGeom>
            <a:avLst/>
            <a:gdLst>
              <a:gd name="connsiteX0" fmla="*/ 71 w 192083"/>
              <a:gd name="connsiteY0" fmla="*/ 384 h 418202"/>
              <a:gd name="connsiteX1" fmla="*/ 41346 w 192083"/>
              <a:gd name="connsiteY1" fmla="*/ 178184 h 418202"/>
              <a:gd name="connsiteX2" fmla="*/ 190571 w 192083"/>
              <a:gd name="connsiteY2" fmla="*/ 413134 h 418202"/>
              <a:gd name="connsiteX3" fmla="*/ 114371 w 192083"/>
              <a:gd name="connsiteY3" fmla="*/ 330584 h 418202"/>
              <a:gd name="connsiteX4" fmla="*/ 47696 w 192083"/>
              <a:gd name="connsiteY4" fmla="*/ 225809 h 418202"/>
              <a:gd name="connsiteX5" fmla="*/ 71 w 192083"/>
              <a:gd name="connsiteY5" fmla="*/ 384 h 418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083" h="418202">
                <a:moveTo>
                  <a:pt x="71" y="384"/>
                </a:moveTo>
                <a:cubicBezTo>
                  <a:pt x="-987" y="-7553"/>
                  <a:pt x="9596" y="109392"/>
                  <a:pt x="41346" y="178184"/>
                </a:cubicBezTo>
                <a:cubicBezTo>
                  <a:pt x="73096" y="246976"/>
                  <a:pt x="178400" y="387734"/>
                  <a:pt x="190571" y="413134"/>
                </a:cubicBezTo>
                <a:cubicBezTo>
                  <a:pt x="202742" y="438534"/>
                  <a:pt x="138183" y="361805"/>
                  <a:pt x="114371" y="330584"/>
                </a:cubicBezTo>
                <a:cubicBezTo>
                  <a:pt x="90559" y="299363"/>
                  <a:pt x="65158" y="284546"/>
                  <a:pt x="47696" y="225809"/>
                </a:cubicBezTo>
                <a:cubicBezTo>
                  <a:pt x="30234" y="167072"/>
                  <a:pt x="1129" y="8321"/>
                  <a:pt x="71" y="3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947361AB-99DF-A42D-D53F-0D2D01207BEC}"/>
              </a:ext>
            </a:extLst>
          </p:cNvPr>
          <p:cNvSpPr/>
          <p:nvPr/>
        </p:nvSpPr>
        <p:spPr>
          <a:xfrm>
            <a:off x="6019099" y="9229606"/>
            <a:ext cx="150255" cy="283534"/>
          </a:xfrm>
          <a:custGeom>
            <a:avLst/>
            <a:gdLst>
              <a:gd name="connsiteX0" fmla="*/ 701 w 150255"/>
              <a:gd name="connsiteY0" fmla="*/ 119 h 283534"/>
              <a:gd name="connsiteX1" fmla="*/ 41976 w 150255"/>
              <a:gd name="connsiteY1" fmla="*/ 127119 h 283534"/>
              <a:gd name="connsiteX2" fmla="*/ 149926 w 150255"/>
              <a:gd name="connsiteY2" fmla="*/ 282694 h 283534"/>
              <a:gd name="connsiteX3" fmla="*/ 73726 w 150255"/>
              <a:gd name="connsiteY3" fmla="*/ 187444 h 283534"/>
              <a:gd name="connsiteX4" fmla="*/ 19751 w 150255"/>
              <a:gd name="connsiteY4" fmla="*/ 149344 h 283534"/>
              <a:gd name="connsiteX5" fmla="*/ 701 w 150255"/>
              <a:gd name="connsiteY5" fmla="*/ 119 h 283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255" h="283534">
                <a:moveTo>
                  <a:pt x="701" y="119"/>
                </a:moveTo>
                <a:cubicBezTo>
                  <a:pt x="4405" y="-3585"/>
                  <a:pt x="17105" y="80023"/>
                  <a:pt x="41976" y="127119"/>
                </a:cubicBezTo>
                <a:cubicBezTo>
                  <a:pt x="66847" y="174215"/>
                  <a:pt x="144634" y="272640"/>
                  <a:pt x="149926" y="282694"/>
                </a:cubicBezTo>
                <a:cubicBezTo>
                  <a:pt x="155218" y="292748"/>
                  <a:pt x="95422" y="209669"/>
                  <a:pt x="73726" y="187444"/>
                </a:cubicBezTo>
                <a:cubicBezTo>
                  <a:pt x="52030" y="165219"/>
                  <a:pt x="30863" y="177919"/>
                  <a:pt x="19751" y="149344"/>
                </a:cubicBezTo>
                <a:cubicBezTo>
                  <a:pt x="8639" y="120769"/>
                  <a:pt x="-3003" y="3823"/>
                  <a:pt x="701" y="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59A54A47-2402-2E9D-FD1A-4EEA86806DC6}"/>
              </a:ext>
            </a:extLst>
          </p:cNvPr>
          <p:cNvSpPr/>
          <p:nvPr/>
        </p:nvSpPr>
        <p:spPr>
          <a:xfrm>
            <a:off x="5956124" y="8842586"/>
            <a:ext cx="57538" cy="998252"/>
          </a:xfrm>
          <a:custGeom>
            <a:avLst/>
            <a:gdLst>
              <a:gd name="connsiteX0" fmla="*/ 12876 w 57538"/>
              <a:gd name="connsiteY0" fmla="*/ 2964 h 998252"/>
              <a:gd name="connsiteX1" fmla="*/ 12876 w 57538"/>
              <a:gd name="connsiteY1" fmla="*/ 161714 h 998252"/>
              <a:gd name="connsiteX2" fmla="*/ 6526 w 57538"/>
              <a:gd name="connsiteY2" fmla="*/ 377614 h 998252"/>
              <a:gd name="connsiteX3" fmla="*/ 3351 w 57538"/>
              <a:gd name="connsiteY3" fmla="*/ 542714 h 998252"/>
              <a:gd name="connsiteX4" fmla="*/ 57326 w 57538"/>
              <a:gd name="connsiteY4" fmla="*/ 987214 h 998252"/>
              <a:gd name="connsiteX5" fmla="*/ 22401 w 57538"/>
              <a:gd name="connsiteY5" fmla="*/ 815764 h 998252"/>
              <a:gd name="connsiteX6" fmla="*/ 28751 w 57538"/>
              <a:gd name="connsiteY6" fmla="*/ 301414 h 998252"/>
              <a:gd name="connsiteX7" fmla="*/ 12876 w 57538"/>
              <a:gd name="connsiteY7" fmla="*/ 2964 h 998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538" h="998252">
                <a:moveTo>
                  <a:pt x="12876" y="2964"/>
                </a:moveTo>
                <a:cubicBezTo>
                  <a:pt x="10230" y="-20319"/>
                  <a:pt x="13934" y="99272"/>
                  <a:pt x="12876" y="161714"/>
                </a:cubicBezTo>
                <a:cubicBezTo>
                  <a:pt x="11818" y="224156"/>
                  <a:pt x="8113" y="314114"/>
                  <a:pt x="6526" y="377614"/>
                </a:cubicBezTo>
                <a:cubicBezTo>
                  <a:pt x="4939" y="441114"/>
                  <a:pt x="-5116" y="441114"/>
                  <a:pt x="3351" y="542714"/>
                </a:cubicBezTo>
                <a:cubicBezTo>
                  <a:pt x="11818" y="644314"/>
                  <a:pt x="54151" y="941706"/>
                  <a:pt x="57326" y="987214"/>
                </a:cubicBezTo>
                <a:cubicBezTo>
                  <a:pt x="60501" y="1032722"/>
                  <a:pt x="27164" y="930064"/>
                  <a:pt x="22401" y="815764"/>
                </a:cubicBezTo>
                <a:cubicBezTo>
                  <a:pt x="17638" y="701464"/>
                  <a:pt x="34043" y="436881"/>
                  <a:pt x="28751" y="301414"/>
                </a:cubicBezTo>
                <a:cubicBezTo>
                  <a:pt x="23459" y="165947"/>
                  <a:pt x="15522" y="26247"/>
                  <a:pt x="12876" y="29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AA455415-8082-7643-49F1-54F1C8305696}"/>
              </a:ext>
            </a:extLst>
          </p:cNvPr>
          <p:cNvSpPr/>
          <p:nvPr/>
        </p:nvSpPr>
        <p:spPr>
          <a:xfrm>
            <a:off x="6283325" y="9327833"/>
            <a:ext cx="810018" cy="455451"/>
          </a:xfrm>
          <a:custGeom>
            <a:avLst/>
            <a:gdLst>
              <a:gd name="connsiteX0" fmla="*/ 0 w 810018"/>
              <a:gd name="connsiteY0" fmla="*/ 317 h 455451"/>
              <a:gd name="connsiteX1" fmla="*/ 133350 w 810018"/>
              <a:gd name="connsiteY1" fmla="*/ 117792 h 455451"/>
              <a:gd name="connsiteX2" fmla="*/ 774700 w 810018"/>
              <a:gd name="connsiteY2" fmla="*/ 438467 h 455451"/>
              <a:gd name="connsiteX3" fmla="*/ 695325 w 810018"/>
              <a:gd name="connsiteY3" fmla="*/ 400367 h 455451"/>
              <a:gd name="connsiteX4" fmla="*/ 431800 w 810018"/>
              <a:gd name="connsiteY4" fmla="*/ 308292 h 455451"/>
              <a:gd name="connsiteX5" fmla="*/ 133350 w 810018"/>
              <a:gd name="connsiteY5" fmla="*/ 146367 h 455451"/>
              <a:gd name="connsiteX6" fmla="*/ 0 w 810018"/>
              <a:gd name="connsiteY6" fmla="*/ 317 h 455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018" h="455451">
                <a:moveTo>
                  <a:pt x="0" y="317"/>
                </a:moveTo>
                <a:cubicBezTo>
                  <a:pt x="0" y="-4445"/>
                  <a:pt x="4233" y="44767"/>
                  <a:pt x="133350" y="117792"/>
                </a:cubicBezTo>
                <a:cubicBezTo>
                  <a:pt x="262467" y="190817"/>
                  <a:pt x="681037" y="391371"/>
                  <a:pt x="774700" y="438467"/>
                </a:cubicBezTo>
                <a:cubicBezTo>
                  <a:pt x="868363" y="485563"/>
                  <a:pt x="752475" y="422063"/>
                  <a:pt x="695325" y="400367"/>
                </a:cubicBezTo>
                <a:cubicBezTo>
                  <a:pt x="638175" y="378671"/>
                  <a:pt x="525462" y="350625"/>
                  <a:pt x="431800" y="308292"/>
                </a:cubicBezTo>
                <a:cubicBezTo>
                  <a:pt x="338138" y="265959"/>
                  <a:pt x="209021" y="196638"/>
                  <a:pt x="133350" y="146367"/>
                </a:cubicBezTo>
                <a:cubicBezTo>
                  <a:pt x="57679" y="96096"/>
                  <a:pt x="0" y="5079"/>
                  <a:pt x="0" y="3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D4D8710C-EF6F-316B-E162-C8ECF652FEAE}"/>
              </a:ext>
            </a:extLst>
          </p:cNvPr>
          <p:cNvSpPr/>
          <p:nvPr/>
        </p:nvSpPr>
        <p:spPr>
          <a:xfrm>
            <a:off x="7095274" y="9737539"/>
            <a:ext cx="824589" cy="95156"/>
          </a:xfrm>
          <a:custGeom>
            <a:avLst/>
            <a:gdLst>
              <a:gd name="connsiteX0" fmla="*/ 851 w 824589"/>
              <a:gd name="connsiteY0" fmla="*/ 186 h 95156"/>
              <a:gd name="connsiteX1" fmla="*/ 277076 w 824589"/>
              <a:gd name="connsiteY1" fmla="*/ 66861 h 95156"/>
              <a:gd name="connsiteX2" fmla="*/ 807301 w 824589"/>
              <a:gd name="connsiteY2" fmla="*/ 9711 h 95156"/>
              <a:gd name="connsiteX3" fmla="*/ 705701 w 824589"/>
              <a:gd name="connsiteY3" fmla="*/ 28761 h 95156"/>
              <a:gd name="connsiteX4" fmla="*/ 442176 w 824589"/>
              <a:gd name="connsiteY4" fmla="*/ 73211 h 95156"/>
              <a:gd name="connsiteX5" fmla="*/ 359626 w 824589"/>
              <a:gd name="connsiteY5" fmla="*/ 92261 h 95156"/>
              <a:gd name="connsiteX6" fmla="*/ 851 w 824589"/>
              <a:gd name="connsiteY6" fmla="*/ 186 h 95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4589" h="95156">
                <a:moveTo>
                  <a:pt x="851" y="186"/>
                </a:moveTo>
                <a:cubicBezTo>
                  <a:pt x="-12907" y="-4047"/>
                  <a:pt x="142668" y="65274"/>
                  <a:pt x="277076" y="66861"/>
                </a:cubicBezTo>
                <a:cubicBezTo>
                  <a:pt x="411484" y="68449"/>
                  <a:pt x="735864" y="16061"/>
                  <a:pt x="807301" y="9711"/>
                </a:cubicBezTo>
                <a:cubicBezTo>
                  <a:pt x="878738" y="3361"/>
                  <a:pt x="705701" y="28761"/>
                  <a:pt x="705701" y="28761"/>
                </a:cubicBezTo>
                <a:lnTo>
                  <a:pt x="442176" y="73211"/>
                </a:lnTo>
                <a:cubicBezTo>
                  <a:pt x="384497" y="83794"/>
                  <a:pt x="430534" y="102315"/>
                  <a:pt x="359626" y="92261"/>
                </a:cubicBezTo>
                <a:cubicBezTo>
                  <a:pt x="288718" y="82207"/>
                  <a:pt x="14609" y="4419"/>
                  <a:pt x="851" y="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CF93785E-1A7B-974F-E9F1-FDF8CA17D992}"/>
              </a:ext>
            </a:extLst>
          </p:cNvPr>
          <p:cNvSpPr/>
          <p:nvPr/>
        </p:nvSpPr>
        <p:spPr>
          <a:xfrm>
            <a:off x="7874000" y="9747250"/>
            <a:ext cx="620702" cy="225358"/>
          </a:xfrm>
          <a:custGeom>
            <a:avLst/>
            <a:gdLst>
              <a:gd name="connsiteX0" fmla="*/ 0 w 620702"/>
              <a:gd name="connsiteY0" fmla="*/ 0 h 225358"/>
              <a:gd name="connsiteX1" fmla="*/ 234950 w 620702"/>
              <a:gd name="connsiteY1" fmla="*/ 85725 h 225358"/>
              <a:gd name="connsiteX2" fmla="*/ 596900 w 620702"/>
              <a:gd name="connsiteY2" fmla="*/ 219075 h 225358"/>
              <a:gd name="connsiteX3" fmla="*/ 552450 w 620702"/>
              <a:gd name="connsiteY3" fmla="*/ 196850 h 225358"/>
              <a:gd name="connsiteX4" fmla="*/ 279400 w 620702"/>
              <a:gd name="connsiteY4" fmla="*/ 136525 h 225358"/>
              <a:gd name="connsiteX5" fmla="*/ 0 w 620702"/>
              <a:gd name="connsiteY5" fmla="*/ 0 h 225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0702" h="225358">
                <a:moveTo>
                  <a:pt x="0" y="0"/>
                </a:moveTo>
                <a:lnTo>
                  <a:pt x="234950" y="85725"/>
                </a:lnTo>
                <a:lnTo>
                  <a:pt x="596900" y="219075"/>
                </a:lnTo>
                <a:cubicBezTo>
                  <a:pt x="649816" y="237596"/>
                  <a:pt x="605367" y="210608"/>
                  <a:pt x="552450" y="196850"/>
                </a:cubicBezTo>
                <a:cubicBezTo>
                  <a:pt x="499533" y="183092"/>
                  <a:pt x="372533" y="166687"/>
                  <a:pt x="279400" y="136525"/>
                </a:cubicBezTo>
                <a:cubicBezTo>
                  <a:pt x="186267" y="106363"/>
                  <a:pt x="89958" y="61119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C92B8F94-53A1-0F22-FCAF-DCCCDB4966C6}"/>
              </a:ext>
            </a:extLst>
          </p:cNvPr>
          <p:cNvSpPr/>
          <p:nvPr/>
        </p:nvSpPr>
        <p:spPr>
          <a:xfrm>
            <a:off x="7588223" y="9911969"/>
            <a:ext cx="284330" cy="110944"/>
          </a:xfrm>
          <a:custGeom>
            <a:avLst/>
            <a:gdLst>
              <a:gd name="connsiteX0" fmla="*/ 27 w 284330"/>
              <a:gd name="connsiteY0" fmla="*/ 381 h 110944"/>
              <a:gd name="connsiteX1" fmla="*/ 57177 w 284330"/>
              <a:gd name="connsiteY1" fmla="*/ 73406 h 110944"/>
              <a:gd name="connsiteX2" fmla="*/ 282602 w 284330"/>
              <a:gd name="connsiteY2" fmla="*/ 98806 h 110944"/>
              <a:gd name="connsiteX3" fmla="*/ 155602 w 284330"/>
              <a:gd name="connsiteY3" fmla="*/ 92456 h 110944"/>
              <a:gd name="connsiteX4" fmla="*/ 50827 w 284330"/>
              <a:gd name="connsiteY4" fmla="*/ 108331 h 110944"/>
              <a:gd name="connsiteX5" fmla="*/ 27 w 284330"/>
              <a:gd name="connsiteY5" fmla="*/ 381 h 110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330" h="110944">
                <a:moveTo>
                  <a:pt x="27" y="381"/>
                </a:moveTo>
                <a:cubicBezTo>
                  <a:pt x="1085" y="-5440"/>
                  <a:pt x="10081" y="57002"/>
                  <a:pt x="57177" y="73406"/>
                </a:cubicBezTo>
                <a:cubicBezTo>
                  <a:pt x="104273" y="89810"/>
                  <a:pt x="266198" y="95631"/>
                  <a:pt x="282602" y="98806"/>
                </a:cubicBezTo>
                <a:cubicBezTo>
                  <a:pt x="299006" y="101981"/>
                  <a:pt x="194231" y="90869"/>
                  <a:pt x="155602" y="92456"/>
                </a:cubicBezTo>
                <a:cubicBezTo>
                  <a:pt x="116973" y="94043"/>
                  <a:pt x="73052" y="118914"/>
                  <a:pt x="50827" y="108331"/>
                </a:cubicBezTo>
                <a:cubicBezTo>
                  <a:pt x="28602" y="97748"/>
                  <a:pt x="-1031" y="6202"/>
                  <a:pt x="27" y="38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3558AE5C-A3F6-FF9A-E3DE-0736B22D3149}"/>
              </a:ext>
            </a:extLst>
          </p:cNvPr>
          <p:cNvSpPr/>
          <p:nvPr/>
        </p:nvSpPr>
        <p:spPr>
          <a:xfrm>
            <a:off x="7454650" y="9864698"/>
            <a:ext cx="193976" cy="177864"/>
          </a:xfrm>
          <a:custGeom>
            <a:avLst/>
            <a:gdLst>
              <a:gd name="connsiteX0" fmla="*/ 250 w 193976"/>
              <a:gd name="connsiteY0" fmla="*/ 27 h 177864"/>
              <a:gd name="connsiteX1" fmla="*/ 63750 w 193976"/>
              <a:gd name="connsiteY1" fmla="*/ 95277 h 177864"/>
              <a:gd name="connsiteX2" fmla="*/ 193925 w 193976"/>
              <a:gd name="connsiteY2" fmla="*/ 177827 h 177864"/>
              <a:gd name="connsiteX3" fmla="*/ 47875 w 193976"/>
              <a:gd name="connsiteY3" fmla="*/ 104802 h 177864"/>
              <a:gd name="connsiteX4" fmla="*/ 250 w 193976"/>
              <a:gd name="connsiteY4" fmla="*/ 27 h 177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976" h="177864">
                <a:moveTo>
                  <a:pt x="250" y="27"/>
                </a:moveTo>
                <a:cubicBezTo>
                  <a:pt x="2896" y="-1561"/>
                  <a:pt x="31471" y="65644"/>
                  <a:pt x="63750" y="95277"/>
                </a:cubicBezTo>
                <a:cubicBezTo>
                  <a:pt x="96029" y="124910"/>
                  <a:pt x="196571" y="176240"/>
                  <a:pt x="193925" y="177827"/>
                </a:cubicBezTo>
                <a:cubicBezTo>
                  <a:pt x="191279" y="179415"/>
                  <a:pt x="79625" y="130202"/>
                  <a:pt x="47875" y="104802"/>
                </a:cubicBezTo>
                <a:cubicBezTo>
                  <a:pt x="16125" y="79402"/>
                  <a:pt x="-2396" y="1615"/>
                  <a:pt x="250" y="2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F0B69D8C-E6F5-A762-6C65-6CDD1ECAACC5}"/>
              </a:ext>
            </a:extLst>
          </p:cNvPr>
          <p:cNvSpPr/>
          <p:nvPr/>
        </p:nvSpPr>
        <p:spPr>
          <a:xfrm>
            <a:off x="6358979" y="9680205"/>
            <a:ext cx="603796" cy="89862"/>
          </a:xfrm>
          <a:custGeom>
            <a:avLst/>
            <a:gdLst>
              <a:gd name="connsiteX0" fmla="*/ 3721 w 603796"/>
              <a:gd name="connsiteY0" fmla="*/ 370 h 89862"/>
              <a:gd name="connsiteX1" fmla="*/ 162471 w 603796"/>
              <a:gd name="connsiteY1" fmla="*/ 57520 h 89862"/>
              <a:gd name="connsiteX2" fmla="*/ 556171 w 603796"/>
              <a:gd name="connsiteY2" fmla="*/ 57520 h 89862"/>
              <a:gd name="connsiteX3" fmla="*/ 603796 w 603796"/>
              <a:gd name="connsiteY3" fmla="*/ 57520 h 89862"/>
              <a:gd name="connsiteX4" fmla="*/ 537121 w 603796"/>
              <a:gd name="connsiteY4" fmla="*/ 57520 h 89862"/>
              <a:gd name="connsiteX5" fmla="*/ 302171 w 603796"/>
              <a:gd name="connsiteY5" fmla="*/ 89270 h 89862"/>
              <a:gd name="connsiteX6" fmla="*/ 3721 w 603796"/>
              <a:gd name="connsiteY6" fmla="*/ 370 h 89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3796" h="89862">
                <a:moveTo>
                  <a:pt x="3721" y="370"/>
                </a:moveTo>
                <a:cubicBezTo>
                  <a:pt x="-19562" y="-4922"/>
                  <a:pt x="70396" y="47995"/>
                  <a:pt x="162471" y="57520"/>
                </a:cubicBezTo>
                <a:cubicBezTo>
                  <a:pt x="254546" y="67045"/>
                  <a:pt x="556171" y="57520"/>
                  <a:pt x="556171" y="57520"/>
                </a:cubicBezTo>
                <a:lnTo>
                  <a:pt x="603796" y="57520"/>
                </a:lnTo>
                <a:cubicBezTo>
                  <a:pt x="600621" y="57520"/>
                  <a:pt x="587392" y="52228"/>
                  <a:pt x="537121" y="57520"/>
                </a:cubicBezTo>
                <a:cubicBezTo>
                  <a:pt x="486850" y="62812"/>
                  <a:pt x="391600" y="94562"/>
                  <a:pt x="302171" y="89270"/>
                </a:cubicBezTo>
                <a:cubicBezTo>
                  <a:pt x="212742" y="83978"/>
                  <a:pt x="27004" y="5662"/>
                  <a:pt x="3721" y="37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29E8C5C8-A336-848E-1E05-7FA4E190A7DF}"/>
              </a:ext>
            </a:extLst>
          </p:cNvPr>
          <p:cNvSpPr/>
          <p:nvPr/>
        </p:nvSpPr>
        <p:spPr>
          <a:xfrm>
            <a:off x="7022318" y="9753599"/>
            <a:ext cx="395883" cy="434648"/>
          </a:xfrm>
          <a:custGeom>
            <a:avLst/>
            <a:gdLst>
              <a:gd name="connsiteX0" fmla="*/ 782 w 395883"/>
              <a:gd name="connsiteY0" fmla="*/ 1 h 434648"/>
              <a:gd name="connsiteX1" fmla="*/ 140482 w 395883"/>
              <a:gd name="connsiteY1" fmla="*/ 171451 h 434648"/>
              <a:gd name="connsiteX2" fmla="*/ 191282 w 395883"/>
              <a:gd name="connsiteY2" fmla="*/ 241301 h 434648"/>
              <a:gd name="connsiteX3" fmla="*/ 391307 w 395883"/>
              <a:gd name="connsiteY3" fmla="*/ 428626 h 434648"/>
              <a:gd name="connsiteX4" fmla="*/ 311932 w 395883"/>
              <a:gd name="connsiteY4" fmla="*/ 368301 h 434648"/>
              <a:gd name="connsiteX5" fmla="*/ 92857 w 395883"/>
              <a:gd name="connsiteY5" fmla="*/ 168276 h 434648"/>
              <a:gd name="connsiteX6" fmla="*/ 782 w 395883"/>
              <a:gd name="connsiteY6" fmla="*/ 1 h 434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5883" h="434648">
                <a:moveTo>
                  <a:pt x="782" y="1"/>
                </a:moveTo>
                <a:cubicBezTo>
                  <a:pt x="8720" y="530"/>
                  <a:pt x="108732" y="131234"/>
                  <a:pt x="140482" y="171451"/>
                </a:cubicBezTo>
                <a:cubicBezTo>
                  <a:pt x="172232" y="211668"/>
                  <a:pt x="149478" y="198438"/>
                  <a:pt x="191282" y="241301"/>
                </a:cubicBezTo>
                <a:cubicBezTo>
                  <a:pt x="233086" y="284164"/>
                  <a:pt x="371199" y="407459"/>
                  <a:pt x="391307" y="428626"/>
                </a:cubicBezTo>
                <a:cubicBezTo>
                  <a:pt x="411415" y="449793"/>
                  <a:pt x="361673" y="411693"/>
                  <a:pt x="311932" y="368301"/>
                </a:cubicBezTo>
                <a:cubicBezTo>
                  <a:pt x="262191" y="324909"/>
                  <a:pt x="138894" y="225955"/>
                  <a:pt x="92857" y="168276"/>
                </a:cubicBezTo>
                <a:cubicBezTo>
                  <a:pt x="46820" y="110597"/>
                  <a:pt x="-7156" y="-528"/>
                  <a:pt x="782" y="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2CA12856-96F8-A720-6F63-5B8592BD6617}"/>
              </a:ext>
            </a:extLst>
          </p:cNvPr>
          <p:cNvSpPr/>
          <p:nvPr/>
        </p:nvSpPr>
        <p:spPr>
          <a:xfrm>
            <a:off x="7476952" y="10261600"/>
            <a:ext cx="413530" cy="340469"/>
          </a:xfrm>
          <a:custGeom>
            <a:avLst/>
            <a:gdLst>
              <a:gd name="connsiteX0" fmla="*/ 173 w 413530"/>
              <a:gd name="connsiteY0" fmla="*/ 0 h 340469"/>
              <a:gd name="connsiteX1" fmla="*/ 298623 w 413530"/>
              <a:gd name="connsiteY1" fmla="*/ 292100 h 340469"/>
              <a:gd name="connsiteX2" fmla="*/ 412923 w 413530"/>
              <a:gd name="connsiteY2" fmla="*/ 339725 h 340469"/>
              <a:gd name="connsiteX3" fmla="*/ 257348 w 413530"/>
              <a:gd name="connsiteY3" fmla="*/ 288925 h 340469"/>
              <a:gd name="connsiteX4" fmla="*/ 173 w 413530"/>
              <a:gd name="connsiteY4" fmla="*/ 0 h 340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530" h="340469">
                <a:moveTo>
                  <a:pt x="173" y="0"/>
                </a:moveTo>
                <a:cubicBezTo>
                  <a:pt x="7052" y="529"/>
                  <a:pt x="229831" y="235479"/>
                  <a:pt x="298623" y="292100"/>
                </a:cubicBezTo>
                <a:cubicBezTo>
                  <a:pt x="367415" y="348721"/>
                  <a:pt x="419802" y="340254"/>
                  <a:pt x="412923" y="339725"/>
                </a:cubicBezTo>
                <a:cubicBezTo>
                  <a:pt x="406044" y="339196"/>
                  <a:pt x="321906" y="339196"/>
                  <a:pt x="257348" y="288925"/>
                </a:cubicBezTo>
                <a:cubicBezTo>
                  <a:pt x="192790" y="238654"/>
                  <a:pt x="-6706" y="-529"/>
                  <a:pt x="173" y="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27F8E879-444B-ED84-8291-5B21A8FCE74F}"/>
              </a:ext>
            </a:extLst>
          </p:cNvPr>
          <p:cNvSpPr/>
          <p:nvPr/>
        </p:nvSpPr>
        <p:spPr>
          <a:xfrm>
            <a:off x="6050154" y="10029483"/>
            <a:ext cx="172852" cy="222861"/>
          </a:xfrm>
          <a:custGeom>
            <a:avLst/>
            <a:gdLst>
              <a:gd name="connsiteX0" fmla="*/ 4571 w 172852"/>
              <a:gd name="connsiteY0" fmla="*/ 342 h 222861"/>
              <a:gd name="connsiteX1" fmla="*/ 17271 w 172852"/>
              <a:gd name="connsiteY1" fmla="*/ 89242 h 222861"/>
              <a:gd name="connsiteX2" fmla="*/ 172846 w 172852"/>
              <a:gd name="connsiteY2" fmla="*/ 222592 h 222861"/>
              <a:gd name="connsiteX3" fmla="*/ 23621 w 172852"/>
              <a:gd name="connsiteY3" fmla="*/ 120992 h 222861"/>
              <a:gd name="connsiteX4" fmla="*/ 4571 w 172852"/>
              <a:gd name="connsiteY4" fmla="*/ 342 h 22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52" h="222861">
                <a:moveTo>
                  <a:pt x="4571" y="342"/>
                </a:moveTo>
                <a:cubicBezTo>
                  <a:pt x="3513" y="-4949"/>
                  <a:pt x="-10775" y="52200"/>
                  <a:pt x="17271" y="89242"/>
                </a:cubicBezTo>
                <a:cubicBezTo>
                  <a:pt x="45317" y="126284"/>
                  <a:pt x="171788" y="217301"/>
                  <a:pt x="172846" y="222592"/>
                </a:cubicBezTo>
                <a:cubicBezTo>
                  <a:pt x="173904" y="227883"/>
                  <a:pt x="51667" y="153800"/>
                  <a:pt x="23621" y="120992"/>
                </a:cubicBezTo>
                <a:cubicBezTo>
                  <a:pt x="-4425" y="88184"/>
                  <a:pt x="5629" y="5633"/>
                  <a:pt x="4571" y="34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D12F541F-47FD-F193-5D28-DE0C26405D5A}"/>
              </a:ext>
            </a:extLst>
          </p:cNvPr>
          <p:cNvSpPr/>
          <p:nvPr/>
        </p:nvSpPr>
        <p:spPr>
          <a:xfrm>
            <a:off x="6305123" y="9918278"/>
            <a:ext cx="177415" cy="230587"/>
          </a:xfrm>
          <a:custGeom>
            <a:avLst/>
            <a:gdLst>
              <a:gd name="connsiteX0" fmla="*/ 25827 w 177415"/>
              <a:gd name="connsiteY0" fmla="*/ 422 h 230587"/>
              <a:gd name="connsiteX1" fmla="*/ 41702 w 177415"/>
              <a:gd name="connsiteY1" fmla="*/ 98847 h 230587"/>
              <a:gd name="connsiteX2" fmla="*/ 175052 w 177415"/>
              <a:gd name="connsiteY2" fmla="*/ 229022 h 230587"/>
              <a:gd name="connsiteX3" fmla="*/ 117902 w 177415"/>
              <a:gd name="connsiteY3" fmla="*/ 168697 h 230587"/>
              <a:gd name="connsiteX4" fmla="*/ 3602 w 177415"/>
              <a:gd name="connsiteY4" fmla="*/ 136947 h 230587"/>
              <a:gd name="connsiteX5" fmla="*/ 25827 w 177415"/>
              <a:gd name="connsiteY5" fmla="*/ 422 h 2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15" h="230587">
                <a:moveTo>
                  <a:pt x="25827" y="422"/>
                </a:moveTo>
                <a:cubicBezTo>
                  <a:pt x="32177" y="-5928"/>
                  <a:pt x="16831" y="60747"/>
                  <a:pt x="41702" y="98847"/>
                </a:cubicBezTo>
                <a:cubicBezTo>
                  <a:pt x="66573" y="136947"/>
                  <a:pt x="162352" y="217380"/>
                  <a:pt x="175052" y="229022"/>
                </a:cubicBezTo>
                <a:cubicBezTo>
                  <a:pt x="187752" y="240664"/>
                  <a:pt x="146477" y="184043"/>
                  <a:pt x="117902" y="168697"/>
                </a:cubicBezTo>
                <a:cubicBezTo>
                  <a:pt x="89327" y="153351"/>
                  <a:pt x="17360" y="159172"/>
                  <a:pt x="3602" y="136947"/>
                </a:cubicBezTo>
                <a:cubicBezTo>
                  <a:pt x="-10156" y="114722"/>
                  <a:pt x="19477" y="6772"/>
                  <a:pt x="25827" y="42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96EE1B57-7BA3-2D86-6A5C-1523A526EAF2}"/>
              </a:ext>
            </a:extLst>
          </p:cNvPr>
          <p:cNvSpPr/>
          <p:nvPr/>
        </p:nvSpPr>
        <p:spPr>
          <a:xfrm>
            <a:off x="7233348" y="9815589"/>
            <a:ext cx="113609" cy="265852"/>
          </a:xfrm>
          <a:custGeom>
            <a:avLst/>
            <a:gdLst>
              <a:gd name="connsiteX0" fmla="*/ 5652 w 113609"/>
              <a:gd name="connsiteY0" fmla="*/ 1511 h 265852"/>
              <a:gd name="connsiteX1" fmla="*/ 12002 w 113609"/>
              <a:gd name="connsiteY1" fmla="*/ 96761 h 265852"/>
              <a:gd name="connsiteX2" fmla="*/ 110427 w 113609"/>
              <a:gd name="connsiteY2" fmla="*/ 261861 h 265852"/>
              <a:gd name="connsiteX3" fmla="*/ 81852 w 113609"/>
              <a:gd name="connsiteY3" fmla="*/ 211061 h 265852"/>
              <a:gd name="connsiteX4" fmla="*/ 5652 w 113609"/>
              <a:gd name="connsiteY4" fmla="*/ 169786 h 265852"/>
              <a:gd name="connsiteX5" fmla="*/ 5652 w 113609"/>
              <a:gd name="connsiteY5" fmla="*/ 1511 h 265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609" h="265852">
                <a:moveTo>
                  <a:pt x="5652" y="1511"/>
                </a:moveTo>
                <a:cubicBezTo>
                  <a:pt x="6710" y="-10660"/>
                  <a:pt x="-5460" y="53369"/>
                  <a:pt x="12002" y="96761"/>
                </a:cubicBezTo>
                <a:cubicBezTo>
                  <a:pt x="29464" y="140153"/>
                  <a:pt x="98785" y="242811"/>
                  <a:pt x="110427" y="261861"/>
                </a:cubicBezTo>
                <a:cubicBezTo>
                  <a:pt x="122069" y="280911"/>
                  <a:pt x="99314" y="226407"/>
                  <a:pt x="81852" y="211061"/>
                </a:cubicBezTo>
                <a:cubicBezTo>
                  <a:pt x="64390" y="195715"/>
                  <a:pt x="17823" y="202594"/>
                  <a:pt x="5652" y="169786"/>
                </a:cubicBezTo>
                <a:cubicBezTo>
                  <a:pt x="-6519" y="136978"/>
                  <a:pt x="4594" y="13682"/>
                  <a:pt x="5652" y="151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E7133D54-8CC2-9B4B-AB04-F805A9BF809A}"/>
              </a:ext>
            </a:extLst>
          </p:cNvPr>
          <p:cNvSpPr/>
          <p:nvPr/>
        </p:nvSpPr>
        <p:spPr>
          <a:xfrm>
            <a:off x="3288524" y="9980573"/>
            <a:ext cx="754411" cy="142914"/>
          </a:xfrm>
          <a:custGeom>
            <a:avLst/>
            <a:gdLst>
              <a:gd name="connsiteX0" fmla="*/ 11 w 754411"/>
              <a:gd name="connsiteY0" fmla="*/ 6217 h 142914"/>
              <a:gd name="connsiteX1" fmla="*/ 605939 w 754411"/>
              <a:gd name="connsiteY1" fmla="*/ 11726 h 142914"/>
              <a:gd name="connsiteX2" fmla="*/ 749158 w 754411"/>
              <a:gd name="connsiteY2" fmla="*/ 138420 h 142914"/>
              <a:gd name="connsiteX3" fmla="*/ 710599 w 754411"/>
              <a:gd name="connsiteY3" fmla="*/ 105369 h 142914"/>
              <a:gd name="connsiteX4" fmla="*/ 589413 w 754411"/>
              <a:gd name="connsiteY4" fmla="*/ 17234 h 142914"/>
              <a:gd name="connsiteX5" fmla="*/ 11 w 754411"/>
              <a:gd name="connsiteY5" fmla="*/ 6217 h 142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4411" h="142914">
                <a:moveTo>
                  <a:pt x="11" y="6217"/>
                </a:moveTo>
                <a:cubicBezTo>
                  <a:pt x="2765" y="5299"/>
                  <a:pt x="481081" y="-10308"/>
                  <a:pt x="605939" y="11726"/>
                </a:cubicBezTo>
                <a:cubicBezTo>
                  <a:pt x="730797" y="33760"/>
                  <a:pt x="731715" y="122813"/>
                  <a:pt x="749158" y="138420"/>
                </a:cubicBezTo>
                <a:cubicBezTo>
                  <a:pt x="766601" y="154027"/>
                  <a:pt x="737223" y="125567"/>
                  <a:pt x="710599" y="105369"/>
                </a:cubicBezTo>
                <a:cubicBezTo>
                  <a:pt x="683975" y="85171"/>
                  <a:pt x="701418" y="33759"/>
                  <a:pt x="589413" y="17234"/>
                </a:cubicBezTo>
                <a:cubicBezTo>
                  <a:pt x="477408" y="709"/>
                  <a:pt x="-2743" y="7135"/>
                  <a:pt x="11" y="621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341D5BF5-ECE9-5459-5340-AA67C197D2BE}"/>
              </a:ext>
            </a:extLst>
          </p:cNvPr>
          <p:cNvSpPr/>
          <p:nvPr/>
        </p:nvSpPr>
        <p:spPr>
          <a:xfrm>
            <a:off x="4155618" y="9890876"/>
            <a:ext cx="628149" cy="224566"/>
          </a:xfrm>
          <a:custGeom>
            <a:avLst/>
            <a:gdLst>
              <a:gd name="connsiteX0" fmla="*/ 44754 w 628149"/>
              <a:gd name="connsiteY0" fmla="*/ 167524 h 224566"/>
              <a:gd name="connsiteX1" fmla="*/ 274577 w 628149"/>
              <a:gd name="connsiteY1" fmla="*/ 55058 h 224566"/>
              <a:gd name="connsiteX2" fmla="*/ 626645 w 628149"/>
              <a:gd name="connsiteY2" fmla="*/ 55058 h 224566"/>
              <a:gd name="connsiteX3" fmla="*/ 396823 w 628149"/>
              <a:gd name="connsiteY3" fmla="*/ 30608 h 224566"/>
              <a:gd name="connsiteX4" fmla="*/ 279466 w 628149"/>
              <a:gd name="connsiteY4" fmla="*/ 11049 h 224566"/>
              <a:gd name="connsiteX5" fmla="*/ 25195 w 628149"/>
              <a:gd name="connsiteY5" fmla="*/ 216422 h 224566"/>
              <a:gd name="connsiteX6" fmla="*/ 44754 w 628149"/>
              <a:gd name="connsiteY6" fmla="*/ 167524 h 224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8149" h="224566">
                <a:moveTo>
                  <a:pt x="44754" y="167524"/>
                </a:moveTo>
                <a:cubicBezTo>
                  <a:pt x="86318" y="140630"/>
                  <a:pt x="177595" y="73802"/>
                  <a:pt x="274577" y="55058"/>
                </a:cubicBezTo>
                <a:cubicBezTo>
                  <a:pt x="371559" y="36314"/>
                  <a:pt x="606271" y="59133"/>
                  <a:pt x="626645" y="55058"/>
                </a:cubicBezTo>
                <a:cubicBezTo>
                  <a:pt x="647019" y="50983"/>
                  <a:pt x="454686" y="37943"/>
                  <a:pt x="396823" y="30608"/>
                </a:cubicBezTo>
                <a:cubicBezTo>
                  <a:pt x="338960" y="23273"/>
                  <a:pt x="341404" y="-19920"/>
                  <a:pt x="279466" y="11049"/>
                </a:cubicBezTo>
                <a:cubicBezTo>
                  <a:pt x="217528" y="42018"/>
                  <a:pt x="71648" y="188713"/>
                  <a:pt x="25195" y="216422"/>
                </a:cubicBezTo>
                <a:cubicBezTo>
                  <a:pt x="-21258" y="244131"/>
                  <a:pt x="3190" y="194418"/>
                  <a:pt x="44754" y="16752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1F1BBE36-D221-E0F2-C097-7B136E8B62E8}"/>
              </a:ext>
            </a:extLst>
          </p:cNvPr>
          <p:cNvSpPr/>
          <p:nvPr/>
        </p:nvSpPr>
        <p:spPr>
          <a:xfrm>
            <a:off x="4448691" y="10239294"/>
            <a:ext cx="794570" cy="469050"/>
          </a:xfrm>
          <a:custGeom>
            <a:avLst/>
            <a:gdLst>
              <a:gd name="connsiteX0" fmla="*/ 1063 w 794570"/>
              <a:gd name="connsiteY0" fmla="*/ 30 h 469050"/>
              <a:gd name="connsiteX1" fmla="*/ 152648 w 794570"/>
              <a:gd name="connsiteY1" fmla="*/ 205403 h 469050"/>
              <a:gd name="connsiteX2" fmla="*/ 778548 w 794570"/>
              <a:gd name="connsiteY2" fmla="*/ 464565 h 469050"/>
              <a:gd name="connsiteX3" fmla="*/ 592734 w 794570"/>
              <a:gd name="connsiteY3" fmla="*/ 366768 h 469050"/>
              <a:gd name="connsiteX4" fmla="*/ 416699 w 794570"/>
              <a:gd name="connsiteY4" fmla="*/ 327649 h 469050"/>
              <a:gd name="connsiteX5" fmla="*/ 103750 w 794570"/>
              <a:gd name="connsiteY5" fmla="*/ 190734 h 469050"/>
              <a:gd name="connsiteX6" fmla="*/ 1063 w 794570"/>
              <a:gd name="connsiteY6" fmla="*/ 30 h 46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4570" h="469050">
                <a:moveTo>
                  <a:pt x="1063" y="30"/>
                </a:moveTo>
                <a:cubicBezTo>
                  <a:pt x="9213" y="2475"/>
                  <a:pt x="23067" y="127981"/>
                  <a:pt x="152648" y="205403"/>
                </a:cubicBezTo>
                <a:cubicBezTo>
                  <a:pt x="282229" y="282825"/>
                  <a:pt x="705200" y="437671"/>
                  <a:pt x="778548" y="464565"/>
                </a:cubicBezTo>
                <a:cubicBezTo>
                  <a:pt x="851896" y="491459"/>
                  <a:pt x="653042" y="389587"/>
                  <a:pt x="592734" y="366768"/>
                </a:cubicBezTo>
                <a:cubicBezTo>
                  <a:pt x="532426" y="343949"/>
                  <a:pt x="498196" y="356988"/>
                  <a:pt x="416699" y="327649"/>
                </a:cubicBezTo>
                <a:cubicBezTo>
                  <a:pt x="335202" y="298310"/>
                  <a:pt x="175468" y="239632"/>
                  <a:pt x="103750" y="190734"/>
                </a:cubicBezTo>
                <a:cubicBezTo>
                  <a:pt x="32032" y="141836"/>
                  <a:pt x="-7087" y="-2415"/>
                  <a:pt x="1063" y="3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6A49BDB9-F89F-CA2E-129D-8C92F089427F}"/>
              </a:ext>
            </a:extLst>
          </p:cNvPr>
          <p:cNvSpPr/>
          <p:nvPr/>
        </p:nvSpPr>
        <p:spPr>
          <a:xfrm>
            <a:off x="5739087" y="10293036"/>
            <a:ext cx="231896" cy="423266"/>
          </a:xfrm>
          <a:custGeom>
            <a:avLst/>
            <a:gdLst>
              <a:gd name="connsiteX0" fmla="*/ 231407 w 231896"/>
              <a:gd name="connsiteY0" fmla="*/ 76 h 423266"/>
              <a:gd name="connsiteX1" fmla="*/ 65153 w 231896"/>
              <a:gd name="connsiteY1" fmla="*/ 225009 h 423266"/>
              <a:gd name="connsiteX2" fmla="*/ 158060 w 231896"/>
              <a:gd name="connsiteY2" fmla="*/ 420603 h 423266"/>
              <a:gd name="connsiteX3" fmla="*/ 104271 w 231896"/>
              <a:gd name="connsiteY3" fmla="*/ 332585 h 423266"/>
              <a:gd name="connsiteX4" fmla="*/ 1585 w 231896"/>
              <a:gd name="connsiteY4" fmla="*/ 249458 h 423266"/>
              <a:gd name="connsiteX5" fmla="*/ 231407 w 231896"/>
              <a:gd name="connsiteY5" fmla="*/ 76 h 423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1896" h="423266">
                <a:moveTo>
                  <a:pt x="231407" y="76"/>
                </a:moveTo>
                <a:cubicBezTo>
                  <a:pt x="242002" y="-3999"/>
                  <a:pt x="77377" y="154921"/>
                  <a:pt x="65153" y="225009"/>
                </a:cubicBezTo>
                <a:cubicBezTo>
                  <a:pt x="52928" y="295097"/>
                  <a:pt x="151540" y="402674"/>
                  <a:pt x="158060" y="420603"/>
                </a:cubicBezTo>
                <a:cubicBezTo>
                  <a:pt x="164580" y="438532"/>
                  <a:pt x="130350" y="361109"/>
                  <a:pt x="104271" y="332585"/>
                </a:cubicBezTo>
                <a:cubicBezTo>
                  <a:pt x="78192" y="304061"/>
                  <a:pt x="-13084" y="301616"/>
                  <a:pt x="1585" y="249458"/>
                </a:cubicBezTo>
                <a:cubicBezTo>
                  <a:pt x="16254" y="197300"/>
                  <a:pt x="220812" y="4151"/>
                  <a:pt x="231407" y="7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BD40E3F7-E934-F396-E3FF-B59BBB824E28}"/>
              </a:ext>
            </a:extLst>
          </p:cNvPr>
          <p:cNvSpPr/>
          <p:nvPr/>
        </p:nvSpPr>
        <p:spPr>
          <a:xfrm>
            <a:off x="5259141" y="10228024"/>
            <a:ext cx="585355" cy="124600"/>
          </a:xfrm>
          <a:custGeom>
            <a:avLst/>
            <a:gdLst>
              <a:gd name="connsiteX0" fmla="*/ 2326 w 585355"/>
              <a:gd name="connsiteY0" fmla="*/ 123766 h 124600"/>
              <a:gd name="connsiteX1" fmla="*/ 178361 w 585355"/>
              <a:gd name="connsiteY1" fmla="*/ 55309 h 124600"/>
              <a:gd name="connsiteX2" fmla="*/ 584217 w 585355"/>
              <a:gd name="connsiteY2" fmla="*/ 55309 h 124600"/>
              <a:gd name="connsiteX3" fmla="*/ 290827 w 585355"/>
              <a:gd name="connsiteY3" fmla="*/ 1520 h 124600"/>
              <a:gd name="connsiteX4" fmla="*/ 2326 w 585355"/>
              <a:gd name="connsiteY4" fmla="*/ 123766 h 12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355" h="124600">
                <a:moveTo>
                  <a:pt x="2326" y="123766"/>
                </a:moveTo>
                <a:cubicBezTo>
                  <a:pt x="-16418" y="132731"/>
                  <a:pt x="81379" y="66718"/>
                  <a:pt x="178361" y="55309"/>
                </a:cubicBezTo>
                <a:cubicBezTo>
                  <a:pt x="275343" y="43900"/>
                  <a:pt x="565473" y="64274"/>
                  <a:pt x="584217" y="55309"/>
                </a:cubicBezTo>
                <a:cubicBezTo>
                  <a:pt x="602961" y="46344"/>
                  <a:pt x="385364" y="-9889"/>
                  <a:pt x="290827" y="1520"/>
                </a:cubicBezTo>
                <a:cubicBezTo>
                  <a:pt x="196290" y="12929"/>
                  <a:pt x="21070" y="114801"/>
                  <a:pt x="2326" y="12376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284CFAAF-9081-143F-4DBF-7105341EF20E}"/>
              </a:ext>
            </a:extLst>
          </p:cNvPr>
          <p:cNvSpPr/>
          <p:nvPr/>
        </p:nvSpPr>
        <p:spPr>
          <a:xfrm>
            <a:off x="4694946" y="10087739"/>
            <a:ext cx="777874" cy="536122"/>
          </a:xfrm>
          <a:custGeom>
            <a:avLst/>
            <a:gdLst>
              <a:gd name="connsiteX0" fmla="*/ 4190 w 777874"/>
              <a:gd name="connsiteY0" fmla="*/ 0 h 536122"/>
              <a:gd name="connsiteX1" fmla="*/ 87317 w 777874"/>
              <a:gd name="connsiteY1" fmla="*/ 171144 h 536122"/>
              <a:gd name="connsiteX2" fmla="*/ 752335 w 777874"/>
              <a:gd name="connsiteY2" fmla="*/ 523213 h 536122"/>
              <a:gd name="connsiteX3" fmla="*/ 605640 w 777874"/>
              <a:gd name="connsiteY3" fmla="*/ 444975 h 536122"/>
              <a:gd name="connsiteX4" fmla="*/ 278021 w 777874"/>
              <a:gd name="connsiteY4" fmla="*/ 303170 h 536122"/>
              <a:gd name="connsiteX5" fmla="*/ 43309 w 777874"/>
              <a:gd name="connsiteY5" fmla="*/ 171144 h 536122"/>
              <a:gd name="connsiteX6" fmla="*/ 4190 w 777874"/>
              <a:gd name="connsiteY6" fmla="*/ 0 h 536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7874" h="536122">
                <a:moveTo>
                  <a:pt x="4190" y="0"/>
                </a:moveTo>
                <a:cubicBezTo>
                  <a:pt x="11525" y="0"/>
                  <a:pt x="-37374" y="83942"/>
                  <a:pt x="87317" y="171144"/>
                </a:cubicBezTo>
                <a:cubicBezTo>
                  <a:pt x="212008" y="258346"/>
                  <a:pt x="752335" y="523213"/>
                  <a:pt x="752335" y="523213"/>
                </a:cubicBezTo>
                <a:cubicBezTo>
                  <a:pt x="838722" y="568852"/>
                  <a:pt x="684692" y="481649"/>
                  <a:pt x="605640" y="444975"/>
                </a:cubicBezTo>
                <a:cubicBezTo>
                  <a:pt x="526588" y="408301"/>
                  <a:pt x="371743" y="348808"/>
                  <a:pt x="278021" y="303170"/>
                </a:cubicBezTo>
                <a:cubicBezTo>
                  <a:pt x="184299" y="257532"/>
                  <a:pt x="93022" y="215152"/>
                  <a:pt x="43309" y="171144"/>
                </a:cubicBezTo>
                <a:cubicBezTo>
                  <a:pt x="-6404" y="127136"/>
                  <a:pt x="-3145" y="0"/>
                  <a:pt x="4190" y="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1677FFFA-B233-A271-27A1-439629399F3C}"/>
              </a:ext>
            </a:extLst>
          </p:cNvPr>
          <p:cNvSpPr/>
          <p:nvPr/>
        </p:nvSpPr>
        <p:spPr>
          <a:xfrm>
            <a:off x="3134447" y="6769714"/>
            <a:ext cx="312143" cy="523683"/>
          </a:xfrm>
          <a:custGeom>
            <a:avLst/>
            <a:gdLst>
              <a:gd name="connsiteX0" fmla="*/ 11 w 312143"/>
              <a:gd name="connsiteY0" fmla="*/ 363 h 523683"/>
              <a:gd name="connsiteX1" fmla="*/ 65953 w 312143"/>
              <a:gd name="connsiteY1" fmla="*/ 211378 h 523683"/>
              <a:gd name="connsiteX2" fmla="*/ 202234 w 312143"/>
              <a:gd name="connsiteY2" fmla="*/ 382828 h 523683"/>
              <a:gd name="connsiteX3" fmla="*/ 312138 w 312143"/>
              <a:gd name="connsiteY3" fmla="*/ 523505 h 523683"/>
              <a:gd name="connsiteX4" fmla="*/ 206630 w 312143"/>
              <a:gd name="connsiteY4" fmla="*/ 409205 h 523683"/>
              <a:gd name="connsiteX5" fmla="*/ 118707 w 312143"/>
              <a:gd name="connsiteY5" fmla="*/ 277321 h 523683"/>
              <a:gd name="connsiteX6" fmla="*/ 70349 w 312143"/>
              <a:gd name="connsiteY6" fmla="*/ 163021 h 523683"/>
              <a:gd name="connsiteX7" fmla="*/ 11 w 312143"/>
              <a:gd name="connsiteY7" fmla="*/ 363 h 523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2143" h="523683">
                <a:moveTo>
                  <a:pt x="11" y="363"/>
                </a:moveTo>
                <a:cubicBezTo>
                  <a:pt x="-722" y="8423"/>
                  <a:pt x="32249" y="147634"/>
                  <a:pt x="65953" y="211378"/>
                </a:cubicBezTo>
                <a:cubicBezTo>
                  <a:pt x="99657" y="275122"/>
                  <a:pt x="161203" y="330807"/>
                  <a:pt x="202234" y="382828"/>
                </a:cubicBezTo>
                <a:cubicBezTo>
                  <a:pt x="243265" y="434849"/>
                  <a:pt x="311405" y="519109"/>
                  <a:pt x="312138" y="523505"/>
                </a:cubicBezTo>
                <a:cubicBezTo>
                  <a:pt x="312871" y="527901"/>
                  <a:pt x="238868" y="450236"/>
                  <a:pt x="206630" y="409205"/>
                </a:cubicBezTo>
                <a:cubicBezTo>
                  <a:pt x="174392" y="368174"/>
                  <a:pt x="141420" y="318352"/>
                  <a:pt x="118707" y="277321"/>
                </a:cubicBezTo>
                <a:cubicBezTo>
                  <a:pt x="95994" y="236290"/>
                  <a:pt x="89399" y="205517"/>
                  <a:pt x="70349" y="163021"/>
                </a:cubicBezTo>
                <a:cubicBezTo>
                  <a:pt x="51299" y="120525"/>
                  <a:pt x="744" y="-7697"/>
                  <a:pt x="11" y="3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C86F56D4-EDAE-DD42-CD0D-C3B239ED7F3E}"/>
              </a:ext>
            </a:extLst>
          </p:cNvPr>
          <p:cNvSpPr/>
          <p:nvPr/>
        </p:nvSpPr>
        <p:spPr>
          <a:xfrm>
            <a:off x="4092811" y="6472621"/>
            <a:ext cx="658090" cy="299754"/>
          </a:xfrm>
          <a:custGeom>
            <a:avLst/>
            <a:gdLst>
              <a:gd name="connsiteX0" fmla="*/ 82314 w 658090"/>
              <a:gd name="connsiteY0" fmla="*/ 213929 h 299754"/>
              <a:gd name="connsiteX1" fmla="*/ 326789 w 658090"/>
              <a:gd name="connsiteY1" fmla="*/ 80579 h 299754"/>
              <a:gd name="connsiteX2" fmla="*/ 523639 w 658090"/>
              <a:gd name="connsiteY2" fmla="*/ 1204 h 299754"/>
              <a:gd name="connsiteX3" fmla="*/ 631589 w 658090"/>
              <a:gd name="connsiteY3" fmla="*/ 45654 h 299754"/>
              <a:gd name="connsiteX4" fmla="*/ 653814 w 658090"/>
              <a:gd name="connsiteY4" fmla="*/ 210754 h 299754"/>
              <a:gd name="connsiteX5" fmla="*/ 564914 w 658090"/>
              <a:gd name="connsiteY5" fmla="*/ 223454 h 299754"/>
              <a:gd name="connsiteX6" fmla="*/ 298214 w 658090"/>
              <a:gd name="connsiteY6" fmla="*/ 239329 h 299754"/>
              <a:gd name="connsiteX7" fmla="*/ 9289 w 658090"/>
              <a:gd name="connsiteY7" fmla="*/ 299654 h 299754"/>
              <a:gd name="connsiteX8" fmla="*/ 82314 w 658090"/>
              <a:gd name="connsiteY8" fmla="*/ 213929 h 299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8090" h="299754">
                <a:moveTo>
                  <a:pt x="82314" y="213929"/>
                </a:moveTo>
                <a:cubicBezTo>
                  <a:pt x="135231" y="177416"/>
                  <a:pt x="253235" y="116033"/>
                  <a:pt x="326789" y="80579"/>
                </a:cubicBezTo>
                <a:cubicBezTo>
                  <a:pt x="400343" y="45125"/>
                  <a:pt x="472839" y="7025"/>
                  <a:pt x="523639" y="1204"/>
                </a:cubicBezTo>
                <a:cubicBezTo>
                  <a:pt x="574439" y="-4617"/>
                  <a:pt x="609893" y="10729"/>
                  <a:pt x="631589" y="45654"/>
                </a:cubicBezTo>
                <a:cubicBezTo>
                  <a:pt x="653285" y="80579"/>
                  <a:pt x="664926" y="181121"/>
                  <a:pt x="653814" y="210754"/>
                </a:cubicBezTo>
                <a:cubicBezTo>
                  <a:pt x="642702" y="240387"/>
                  <a:pt x="624181" y="218692"/>
                  <a:pt x="564914" y="223454"/>
                </a:cubicBezTo>
                <a:cubicBezTo>
                  <a:pt x="505647" y="228217"/>
                  <a:pt x="390818" y="226629"/>
                  <a:pt x="298214" y="239329"/>
                </a:cubicBezTo>
                <a:cubicBezTo>
                  <a:pt x="205610" y="252029"/>
                  <a:pt x="39981" y="302300"/>
                  <a:pt x="9289" y="299654"/>
                </a:cubicBezTo>
                <a:cubicBezTo>
                  <a:pt x="-21403" y="297008"/>
                  <a:pt x="29397" y="250442"/>
                  <a:pt x="82314" y="213929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3904FE0C-4EC5-99E5-422B-C71EFB290117}"/>
              </a:ext>
            </a:extLst>
          </p:cNvPr>
          <p:cNvSpPr/>
          <p:nvPr/>
        </p:nvSpPr>
        <p:spPr>
          <a:xfrm>
            <a:off x="4665287" y="6464251"/>
            <a:ext cx="788212" cy="238656"/>
          </a:xfrm>
          <a:custGeom>
            <a:avLst/>
            <a:gdLst>
              <a:gd name="connsiteX0" fmla="*/ 11488 w 788212"/>
              <a:gd name="connsiteY0" fmla="*/ 63549 h 238656"/>
              <a:gd name="connsiteX1" fmla="*/ 214688 w 788212"/>
              <a:gd name="connsiteY1" fmla="*/ 49 h 238656"/>
              <a:gd name="connsiteX2" fmla="*/ 424238 w 788212"/>
              <a:gd name="connsiteY2" fmla="*/ 54024 h 238656"/>
              <a:gd name="connsiteX3" fmla="*/ 614738 w 788212"/>
              <a:gd name="connsiteY3" fmla="*/ 111174 h 238656"/>
              <a:gd name="connsiteX4" fmla="*/ 773488 w 788212"/>
              <a:gd name="connsiteY4" fmla="*/ 171499 h 238656"/>
              <a:gd name="connsiteX5" fmla="*/ 725863 w 788212"/>
              <a:gd name="connsiteY5" fmla="*/ 184199 h 238656"/>
              <a:gd name="connsiteX6" fmla="*/ 284538 w 788212"/>
              <a:gd name="connsiteY6" fmla="*/ 228649 h 238656"/>
              <a:gd name="connsiteX7" fmla="*/ 11488 w 788212"/>
              <a:gd name="connsiteY7" fmla="*/ 238174 h 238656"/>
              <a:gd name="connsiteX8" fmla="*/ 52763 w 788212"/>
              <a:gd name="connsiteY8" fmla="*/ 219124 h 238656"/>
              <a:gd name="connsiteX9" fmla="*/ 68638 w 788212"/>
              <a:gd name="connsiteY9" fmla="*/ 168324 h 238656"/>
              <a:gd name="connsiteX10" fmla="*/ 11488 w 788212"/>
              <a:gd name="connsiteY10" fmla="*/ 63549 h 238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88212" h="238656">
                <a:moveTo>
                  <a:pt x="11488" y="63549"/>
                </a:moveTo>
                <a:cubicBezTo>
                  <a:pt x="35830" y="35503"/>
                  <a:pt x="145896" y="1637"/>
                  <a:pt x="214688" y="49"/>
                </a:cubicBezTo>
                <a:cubicBezTo>
                  <a:pt x="283480" y="-1539"/>
                  <a:pt x="357563" y="35503"/>
                  <a:pt x="424238" y="54024"/>
                </a:cubicBezTo>
                <a:cubicBezTo>
                  <a:pt x="490913" y="72545"/>
                  <a:pt x="556530" y="91595"/>
                  <a:pt x="614738" y="111174"/>
                </a:cubicBezTo>
                <a:cubicBezTo>
                  <a:pt x="672946" y="130753"/>
                  <a:pt x="754967" y="159328"/>
                  <a:pt x="773488" y="171499"/>
                </a:cubicBezTo>
                <a:cubicBezTo>
                  <a:pt x="792009" y="183670"/>
                  <a:pt x="807355" y="174674"/>
                  <a:pt x="725863" y="184199"/>
                </a:cubicBezTo>
                <a:cubicBezTo>
                  <a:pt x="644371" y="193724"/>
                  <a:pt x="403600" y="219653"/>
                  <a:pt x="284538" y="228649"/>
                </a:cubicBezTo>
                <a:cubicBezTo>
                  <a:pt x="165476" y="237645"/>
                  <a:pt x="50117" y="239761"/>
                  <a:pt x="11488" y="238174"/>
                </a:cubicBezTo>
                <a:cubicBezTo>
                  <a:pt x="-27141" y="236587"/>
                  <a:pt x="43238" y="230766"/>
                  <a:pt x="52763" y="219124"/>
                </a:cubicBezTo>
                <a:cubicBezTo>
                  <a:pt x="62288" y="207482"/>
                  <a:pt x="74459" y="191078"/>
                  <a:pt x="68638" y="168324"/>
                </a:cubicBezTo>
                <a:cubicBezTo>
                  <a:pt x="62817" y="145570"/>
                  <a:pt x="-12854" y="91595"/>
                  <a:pt x="11488" y="63549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1C0DE4C0-D1AF-21AB-B7B6-26A79B2A569E}"/>
              </a:ext>
            </a:extLst>
          </p:cNvPr>
          <p:cNvSpPr/>
          <p:nvPr/>
        </p:nvSpPr>
        <p:spPr>
          <a:xfrm>
            <a:off x="4111267" y="6689306"/>
            <a:ext cx="765583" cy="284772"/>
          </a:xfrm>
          <a:custGeom>
            <a:avLst/>
            <a:gdLst>
              <a:gd name="connsiteX0" fmla="*/ 28933 w 765583"/>
              <a:gd name="connsiteY0" fmla="*/ 32169 h 284772"/>
              <a:gd name="connsiteX1" fmla="*/ 413108 w 765583"/>
              <a:gd name="connsiteY1" fmla="*/ 419 h 284772"/>
              <a:gd name="connsiteX2" fmla="*/ 654408 w 765583"/>
              <a:gd name="connsiteY2" fmla="*/ 13119 h 284772"/>
              <a:gd name="connsiteX3" fmla="*/ 673458 w 765583"/>
              <a:gd name="connsiteY3" fmla="*/ 13119 h 284772"/>
              <a:gd name="connsiteX4" fmla="*/ 651233 w 765583"/>
              <a:gd name="connsiteY4" fmla="*/ 48044 h 284772"/>
              <a:gd name="connsiteX5" fmla="*/ 765533 w 765583"/>
              <a:gd name="connsiteY5" fmla="*/ 263944 h 284772"/>
              <a:gd name="connsiteX6" fmla="*/ 635358 w 765583"/>
              <a:gd name="connsiteY6" fmla="*/ 276644 h 284772"/>
              <a:gd name="connsiteX7" fmla="*/ 381358 w 765583"/>
              <a:gd name="connsiteY7" fmla="*/ 267119 h 284772"/>
              <a:gd name="connsiteX8" fmla="*/ 248008 w 765583"/>
              <a:gd name="connsiteY8" fmla="*/ 216319 h 284772"/>
              <a:gd name="connsiteX9" fmla="*/ 136883 w 765583"/>
              <a:gd name="connsiteY9" fmla="*/ 155994 h 284772"/>
              <a:gd name="connsiteX10" fmla="*/ 79733 w 765583"/>
              <a:gd name="connsiteY10" fmla="*/ 82969 h 284772"/>
              <a:gd name="connsiteX11" fmla="*/ 28933 w 765583"/>
              <a:gd name="connsiteY11" fmla="*/ 89319 h 284772"/>
              <a:gd name="connsiteX12" fmla="*/ 28933 w 765583"/>
              <a:gd name="connsiteY12" fmla="*/ 32169 h 28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5583" h="284772">
                <a:moveTo>
                  <a:pt x="28933" y="32169"/>
                </a:moveTo>
                <a:cubicBezTo>
                  <a:pt x="92962" y="17352"/>
                  <a:pt x="308862" y="3594"/>
                  <a:pt x="413108" y="419"/>
                </a:cubicBezTo>
                <a:cubicBezTo>
                  <a:pt x="517354" y="-2756"/>
                  <a:pt x="654408" y="13119"/>
                  <a:pt x="654408" y="13119"/>
                </a:cubicBezTo>
                <a:cubicBezTo>
                  <a:pt x="697800" y="15236"/>
                  <a:pt x="673987" y="7298"/>
                  <a:pt x="673458" y="13119"/>
                </a:cubicBezTo>
                <a:cubicBezTo>
                  <a:pt x="672929" y="18940"/>
                  <a:pt x="635887" y="6240"/>
                  <a:pt x="651233" y="48044"/>
                </a:cubicBezTo>
                <a:cubicBezTo>
                  <a:pt x="666579" y="89848"/>
                  <a:pt x="768179" y="225844"/>
                  <a:pt x="765533" y="263944"/>
                </a:cubicBezTo>
                <a:cubicBezTo>
                  <a:pt x="762887" y="302044"/>
                  <a:pt x="699387" y="276115"/>
                  <a:pt x="635358" y="276644"/>
                </a:cubicBezTo>
                <a:cubicBezTo>
                  <a:pt x="571329" y="277173"/>
                  <a:pt x="445916" y="277173"/>
                  <a:pt x="381358" y="267119"/>
                </a:cubicBezTo>
                <a:cubicBezTo>
                  <a:pt x="316800" y="257065"/>
                  <a:pt x="288754" y="234840"/>
                  <a:pt x="248008" y="216319"/>
                </a:cubicBezTo>
                <a:cubicBezTo>
                  <a:pt x="207262" y="197798"/>
                  <a:pt x="164929" y="178219"/>
                  <a:pt x="136883" y="155994"/>
                </a:cubicBezTo>
                <a:cubicBezTo>
                  <a:pt x="108837" y="133769"/>
                  <a:pt x="97724" y="94081"/>
                  <a:pt x="79733" y="82969"/>
                </a:cubicBezTo>
                <a:cubicBezTo>
                  <a:pt x="61742" y="71857"/>
                  <a:pt x="31050" y="96198"/>
                  <a:pt x="28933" y="89319"/>
                </a:cubicBezTo>
                <a:cubicBezTo>
                  <a:pt x="26816" y="82440"/>
                  <a:pt x="-35096" y="46986"/>
                  <a:pt x="28933" y="32169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EAC6B6BD-3DA1-742E-C56A-97C1CB7BE4B4}"/>
              </a:ext>
            </a:extLst>
          </p:cNvPr>
          <p:cNvSpPr/>
          <p:nvPr/>
        </p:nvSpPr>
        <p:spPr>
          <a:xfrm>
            <a:off x="4644571" y="6652217"/>
            <a:ext cx="784795" cy="323299"/>
          </a:xfrm>
          <a:custGeom>
            <a:avLst/>
            <a:gdLst>
              <a:gd name="connsiteX0" fmla="*/ 13154 w 784795"/>
              <a:gd name="connsiteY0" fmla="*/ 43858 h 323299"/>
              <a:gd name="connsiteX1" fmla="*/ 286204 w 784795"/>
              <a:gd name="connsiteY1" fmla="*/ 21633 h 323299"/>
              <a:gd name="connsiteX2" fmla="*/ 457654 w 784795"/>
              <a:gd name="connsiteY2" fmla="*/ 2583 h 323299"/>
              <a:gd name="connsiteX3" fmla="*/ 765629 w 784795"/>
              <a:gd name="connsiteY3" fmla="*/ 2583 h 323299"/>
              <a:gd name="connsiteX4" fmla="*/ 737054 w 784795"/>
              <a:gd name="connsiteY4" fmla="*/ 24808 h 323299"/>
              <a:gd name="connsiteX5" fmla="*/ 613229 w 784795"/>
              <a:gd name="connsiteY5" fmla="*/ 148633 h 323299"/>
              <a:gd name="connsiteX6" fmla="*/ 238579 w 784795"/>
              <a:gd name="connsiteY6" fmla="*/ 307383 h 323299"/>
              <a:gd name="connsiteX7" fmla="*/ 48079 w 784795"/>
              <a:gd name="connsiteY7" fmla="*/ 310558 h 323299"/>
              <a:gd name="connsiteX8" fmla="*/ 41729 w 784795"/>
              <a:gd name="connsiteY8" fmla="*/ 243883 h 323299"/>
              <a:gd name="connsiteX9" fmla="*/ 13154 w 784795"/>
              <a:gd name="connsiteY9" fmla="*/ 43858 h 323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4795" h="323299">
                <a:moveTo>
                  <a:pt x="13154" y="43858"/>
                </a:moveTo>
                <a:cubicBezTo>
                  <a:pt x="53900" y="6816"/>
                  <a:pt x="212121" y="28512"/>
                  <a:pt x="286204" y="21633"/>
                </a:cubicBezTo>
                <a:cubicBezTo>
                  <a:pt x="360287" y="14754"/>
                  <a:pt x="377750" y="5758"/>
                  <a:pt x="457654" y="2583"/>
                </a:cubicBezTo>
                <a:cubicBezTo>
                  <a:pt x="537558" y="-592"/>
                  <a:pt x="719062" y="-1121"/>
                  <a:pt x="765629" y="2583"/>
                </a:cubicBezTo>
                <a:cubicBezTo>
                  <a:pt x="812196" y="6287"/>
                  <a:pt x="762454" y="466"/>
                  <a:pt x="737054" y="24808"/>
                </a:cubicBezTo>
                <a:cubicBezTo>
                  <a:pt x="711654" y="49150"/>
                  <a:pt x="696308" y="101537"/>
                  <a:pt x="613229" y="148633"/>
                </a:cubicBezTo>
                <a:cubicBezTo>
                  <a:pt x="530150" y="195729"/>
                  <a:pt x="332771" y="280396"/>
                  <a:pt x="238579" y="307383"/>
                </a:cubicBezTo>
                <a:cubicBezTo>
                  <a:pt x="144387" y="334370"/>
                  <a:pt x="80887" y="321141"/>
                  <a:pt x="48079" y="310558"/>
                </a:cubicBezTo>
                <a:cubicBezTo>
                  <a:pt x="15271" y="299975"/>
                  <a:pt x="44375" y="280925"/>
                  <a:pt x="41729" y="243883"/>
                </a:cubicBezTo>
                <a:cubicBezTo>
                  <a:pt x="39083" y="206841"/>
                  <a:pt x="-27592" y="80900"/>
                  <a:pt x="13154" y="43858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322BB330-7832-D9B8-13C8-0E3DEC9F7AD9}"/>
              </a:ext>
            </a:extLst>
          </p:cNvPr>
          <p:cNvSpPr/>
          <p:nvPr/>
        </p:nvSpPr>
        <p:spPr>
          <a:xfrm>
            <a:off x="4379680" y="6602157"/>
            <a:ext cx="859024" cy="56254"/>
          </a:xfrm>
          <a:custGeom>
            <a:avLst/>
            <a:gdLst>
              <a:gd name="connsiteX0" fmla="*/ 276033 w 859024"/>
              <a:gd name="connsiteY0" fmla="*/ 1485 h 56254"/>
              <a:gd name="connsiteX1" fmla="*/ 575466 w 859024"/>
              <a:gd name="connsiteY1" fmla="*/ 14364 h 56254"/>
              <a:gd name="connsiteX2" fmla="*/ 858802 w 859024"/>
              <a:gd name="connsiteY2" fmla="*/ 1485 h 56254"/>
              <a:gd name="connsiteX3" fmla="*/ 610883 w 859024"/>
              <a:gd name="connsiteY3" fmla="*/ 24023 h 56254"/>
              <a:gd name="connsiteX4" fmla="*/ 8796 w 859024"/>
              <a:gd name="connsiteY4" fmla="*/ 56220 h 56254"/>
              <a:gd name="connsiteX5" fmla="*/ 276033 w 859024"/>
              <a:gd name="connsiteY5" fmla="*/ 1485 h 56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9024" h="56254">
                <a:moveTo>
                  <a:pt x="276033" y="1485"/>
                </a:moveTo>
                <a:cubicBezTo>
                  <a:pt x="370478" y="-5491"/>
                  <a:pt x="478338" y="14364"/>
                  <a:pt x="575466" y="14364"/>
                </a:cubicBezTo>
                <a:cubicBezTo>
                  <a:pt x="672594" y="14364"/>
                  <a:pt x="852899" y="-125"/>
                  <a:pt x="858802" y="1485"/>
                </a:cubicBezTo>
                <a:cubicBezTo>
                  <a:pt x="864705" y="3095"/>
                  <a:pt x="752551" y="14901"/>
                  <a:pt x="610883" y="24023"/>
                </a:cubicBezTo>
                <a:cubicBezTo>
                  <a:pt x="469215" y="33146"/>
                  <a:pt x="65141" y="57293"/>
                  <a:pt x="8796" y="56220"/>
                </a:cubicBezTo>
                <a:cubicBezTo>
                  <a:pt x="-47549" y="55147"/>
                  <a:pt x="181588" y="8461"/>
                  <a:pt x="276033" y="148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858A51F7-AAD1-C840-1E8D-3C5BB920619A}"/>
              </a:ext>
            </a:extLst>
          </p:cNvPr>
          <p:cNvSpPr/>
          <p:nvPr/>
        </p:nvSpPr>
        <p:spPr>
          <a:xfrm>
            <a:off x="4404564" y="6693730"/>
            <a:ext cx="702372" cy="138614"/>
          </a:xfrm>
          <a:custGeom>
            <a:avLst/>
            <a:gdLst>
              <a:gd name="connsiteX0" fmla="*/ 11 w 702372"/>
              <a:gd name="connsiteY0" fmla="*/ 83777 h 138614"/>
              <a:gd name="connsiteX1" fmla="*/ 267247 w 702372"/>
              <a:gd name="connsiteY1" fmla="*/ 86997 h 138614"/>
              <a:gd name="connsiteX2" fmla="*/ 576340 w 702372"/>
              <a:gd name="connsiteY2" fmla="*/ 48360 h 138614"/>
              <a:gd name="connsiteX3" fmla="*/ 280126 w 702372"/>
              <a:gd name="connsiteY3" fmla="*/ 86997 h 138614"/>
              <a:gd name="connsiteX4" fmla="*/ 698690 w 702372"/>
              <a:gd name="connsiteY4" fmla="*/ 64 h 138614"/>
              <a:gd name="connsiteX5" fmla="*/ 479749 w 702372"/>
              <a:gd name="connsiteY5" fmla="*/ 103095 h 138614"/>
              <a:gd name="connsiteX6" fmla="*/ 396036 w 702372"/>
              <a:gd name="connsiteY6" fmla="*/ 125633 h 138614"/>
              <a:gd name="connsiteX7" fmla="*/ 460430 w 702372"/>
              <a:gd name="connsiteY7" fmla="*/ 106315 h 138614"/>
              <a:gd name="connsiteX8" fmla="*/ 276906 w 702372"/>
              <a:gd name="connsiteY8" fmla="*/ 138512 h 138614"/>
              <a:gd name="connsiteX9" fmla="*/ 11 w 702372"/>
              <a:gd name="connsiteY9" fmla="*/ 83777 h 13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2372" h="138614">
                <a:moveTo>
                  <a:pt x="11" y="83777"/>
                </a:moveTo>
                <a:cubicBezTo>
                  <a:pt x="-1599" y="75191"/>
                  <a:pt x="171192" y="92900"/>
                  <a:pt x="267247" y="86997"/>
                </a:cubicBezTo>
                <a:cubicBezTo>
                  <a:pt x="363302" y="81094"/>
                  <a:pt x="574194" y="48360"/>
                  <a:pt x="576340" y="48360"/>
                </a:cubicBezTo>
                <a:cubicBezTo>
                  <a:pt x="578486" y="48360"/>
                  <a:pt x="259734" y="95046"/>
                  <a:pt x="280126" y="86997"/>
                </a:cubicBezTo>
                <a:cubicBezTo>
                  <a:pt x="300518" y="78948"/>
                  <a:pt x="665420" y="-2619"/>
                  <a:pt x="698690" y="64"/>
                </a:cubicBezTo>
                <a:cubicBezTo>
                  <a:pt x="731960" y="2747"/>
                  <a:pt x="530191" y="82167"/>
                  <a:pt x="479749" y="103095"/>
                </a:cubicBezTo>
                <a:cubicBezTo>
                  <a:pt x="429307" y="124023"/>
                  <a:pt x="399256" y="125096"/>
                  <a:pt x="396036" y="125633"/>
                </a:cubicBezTo>
                <a:cubicBezTo>
                  <a:pt x="392816" y="126170"/>
                  <a:pt x="480285" y="104169"/>
                  <a:pt x="460430" y="106315"/>
                </a:cubicBezTo>
                <a:cubicBezTo>
                  <a:pt x="440575" y="108462"/>
                  <a:pt x="349350" y="140658"/>
                  <a:pt x="276906" y="138512"/>
                </a:cubicBezTo>
                <a:cubicBezTo>
                  <a:pt x="204462" y="136366"/>
                  <a:pt x="1621" y="92363"/>
                  <a:pt x="11" y="837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C93B984C-C215-B643-2C74-CC20F53AF5D7}"/>
              </a:ext>
            </a:extLst>
          </p:cNvPr>
          <p:cNvSpPr/>
          <p:nvPr/>
        </p:nvSpPr>
        <p:spPr>
          <a:xfrm>
            <a:off x="5031593" y="2959091"/>
            <a:ext cx="1500947" cy="2455781"/>
          </a:xfrm>
          <a:custGeom>
            <a:avLst/>
            <a:gdLst>
              <a:gd name="connsiteX0" fmla="*/ 705819 w 1500947"/>
              <a:gd name="connsiteY0" fmla="*/ 190509 h 2455781"/>
              <a:gd name="connsiteX1" fmla="*/ 1171983 w 1500947"/>
              <a:gd name="connsiteY1" fmla="*/ 1182603 h 2455781"/>
              <a:gd name="connsiteX2" fmla="*/ 1124172 w 1500947"/>
              <a:gd name="connsiteY2" fmla="*/ 1015262 h 2455781"/>
              <a:gd name="connsiteX3" fmla="*/ 1381160 w 1500947"/>
              <a:gd name="connsiteY3" fmla="*/ 1911733 h 2455781"/>
              <a:gd name="connsiteX4" fmla="*/ 1351278 w 1500947"/>
              <a:gd name="connsiteY4" fmla="*/ 1714509 h 2455781"/>
              <a:gd name="connsiteX5" fmla="*/ 1500689 w 1500947"/>
              <a:gd name="connsiteY5" fmla="*/ 2455591 h 2455781"/>
              <a:gd name="connsiteX6" fmla="*/ 1309442 w 1500947"/>
              <a:gd name="connsiteY6" fmla="*/ 1792203 h 2455781"/>
              <a:gd name="connsiteX7" fmla="*/ 1452878 w 1500947"/>
              <a:gd name="connsiteY7" fmla="*/ 2300203 h 2455781"/>
              <a:gd name="connsiteX8" fmla="*/ 897066 w 1500947"/>
              <a:gd name="connsiteY8" fmla="*/ 1015262 h 2455781"/>
              <a:gd name="connsiteX9" fmla="*/ 1022572 w 1500947"/>
              <a:gd name="connsiteY9" fmla="*/ 1218462 h 2455781"/>
              <a:gd name="connsiteX10" fmla="*/ 108172 w 1500947"/>
              <a:gd name="connsiteY10" fmla="*/ 82933 h 2455781"/>
              <a:gd name="connsiteX11" fmla="*/ 586289 w 1500947"/>
              <a:gd name="connsiteY11" fmla="*/ 399685 h 2455781"/>
              <a:gd name="connsiteX12" fmla="*/ 595 w 1500947"/>
              <a:gd name="connsiteY12" fmla="*/ 11215 h 2455781"/>
              <a:gd name="connsiteX13" fmla="*/ 705819 w 1500947"/>
              <a:gd name="connsiteY13" fmla="*/ 190509 h 2455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00947" h="2455781">
                <a:moveTo>
                  <a:pt x="705819" y="190509"/>
                </a:moveTo>
                <a:cubicBezTo>
                  <a:pt x="901050" y="385740"/>
                  <a:pt x="1102257" y="1045144"/>
                  <a:pt x="1171983" y="1182603"/>
                </a:cubicBezTo>
                <a:cubicBezTo>
                  <a:pt x="1241709" y="1320062"/>
                  <a:pt x="1124172" y="1015262"/>
                  <a:pt x="1124172" y="1015262"/>
                </a:cubicBezTo>
                <a:cubicBezTo>
                  <a:pt x="1159035" y="1136784"/>
                  <a:pt x="1343309" y="1795192"/>
                  <a:pt x="1381160" y="1911733"/>
                </a:cubicBezTo>
                <a:cubicBezTo>
                  <a:pt x="1419011" y="2028274"/>
                  <a:pt x="1331357" y="1623866"/>
                  <a:pt x="1351278" y="1714509"/>
                </a:cubicBezTo>
                <a:cubicBezTo>
                  <a:pt x="1371199" y="1805152"/>
                  <a:pt x="1507662" y="2442642"/>
                  <a:pt x="1500689" y="2455591"/>
                </a:cubicBezTo>
                <a:cubicBezTo>
                  <a:pt x="1493716" y="2468540"/>
                  <a:pt x="1317410" y="1818101"/>
                  <a:pt x="1309442" y="1792203"/>
                </a:cubicBezTo>
                <a:cubicBezTo>
                  <a:pt x="1301474" y="1766305"/>
                  <a:pt x="1521607" y="2429693"/>
                  <a:pt x="1452878" y="2300203"/>
                </a:cubicBezTo>
                <a:cubicBezTo>
                  <a:pt x="1384149" y="2170713"/>
                  <a:pt x="968784" y="1195552"/>
                  <a:pt x="897066" y="1015262"/>
                </a:cubicBezTo>
                <a:cubicBezTo>
                  <a:pt x="825348" y="834972"/>
                  <a:pt x="1154054" y="1373850"/>
                  <a:pt x="1022572" y="1218462"/>
                </a:cubicBezTo>
                <a:cubicBezTo>
                  <a:pt x="891090" y="1063074"/>
                  <a:pt x="180886" y="219396"/>
                  <a:pt x="108172" y="82933"/>
                </a:cubicBezTo>
                <a:cubicBezTo>
                  <a:pt x="35458" y="-53530"/>
                  <a:pt x="586289" y="399685"/>
                  <a:pt x="586289" y="399685"/>
                </a:cubicBezTo>
                <a:cubicBezTo>
                  <a:pt x="568360" y="387732"/>
                  <a:pt x="-21319" y="39105"/>
                  <a:pt x="595" y="11215"/>
                </a:cubicBezTo>
                <a:cubicBezTo>
                  <a:pt x="22509" y="-16675"/>
                  <a:pt x="510588" y="-4722"/>
                  <a:pt x="705819" y="19050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C1CD4311-EBE2-720F-2184-BBAE5FEACC92}"/>
              </a:ext>
            </a:extLst>
          </p:cNvPr>
          <p:cNvSpPr/>
          <p:nvPr/>
        </p:nvSpPr>
        <p:spPr>
          <a:xfrm>
            <a:off x="3119645" y="2873304"/>
            <a:ext cx="1925997" cy="1079039"/>
          </a:xfrm>
          <a:custGeom>
            <a:avLst/>
            <a:gdLst>
              <a:gd name="connsiteX0" fmla="*/ 1924496 w 1925997"/>
              <a:gd name="connsiteY0" fmla="*/ 61143 h 1079039"/>
              <a:gd name="connsiteX1" fmla="*/ 1368684 w 1925997"/>
              <a:gd name="connsiteY1" fmla="*/ 485472 h 1079039"/>
              <a:gd name="connsiteX2" fmla="*/ 1494190 w 1925997"/>
              <a:gd name="connsiteY2" fmla="*/ 306178 h 1079039"/>
              <a:gd name="connsiteX3" fmla="*/ 896543 w 1925997"/>
              <a:gd name="connsiteY3" fmla="*/ 927731 h 1079039"/>
              <a:gd name="connsiteX4" fmla="*/ 1195367 w 1925997"/>
              <a:gd name="connsiteY4" fmla="*/ 443637 h 1079039"/>
              <a:gd name="connsiteX5" fmla="*/ 257061 w 1925997"/>
              <a:gd name="connsiteY5" fmla="*/ 1077143 h 1079039"/>
              <a:gd name="connsiteX6" fmla="*/ 681390 w 1925997"/>
              <a:gd name="connsiteY6" fmla="*/ 652814 h 1079039"/>
              <a:gd name="connsiteX7" fmla="*/ 73 w 1925997"/>
              <a:gd name="connsiteY7" fmla="*/ 1065190 h 1079039"/>
              <a:gd name="connsiteX8" fmla="*/ 729202 w 1925997"/>
              <a:gd name="connsiteY8" fmla="*/ 294225 h 1079039"/>
              <a:gd name="connsiteX9" fmla="*/ 203273 w 1925997"/>
              <a:gd name="connsiteY9" fmla="*/ 610978 h 1079039"/>
              <a:gd name="connsiteX10" fmla="*/ 902520 w 1925997"/>
              <a:gd name="connsiteY10" fmla="*/ 73096 h 1079039"/>
              <a:gd name="connsiteX11" fmla="*/ 472214 w 1925997"/>
              <a:gd name="connsiteY11" fmla="*/ 240437 h 1079039"/>
              <a:gd name="connsiteX12" fmla="*/ 1613720 w 1925997"/>
              <a:gd name="connsiteY12" fmla="*/ 1378 h 1079039"/>
              <a:gd name="connsiteX13" fmla="*/ 1171461 w 1925997"/>
              <a:gd name="connsiteY13" fmla="*/ 138837 h 1079039"/>
              <a:gd name="connsiteX14" fmla="*/ 1924496 w 1925997"/>
              <a:gd name="connsiteY14" fmla="*/ 61143 h 107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25997" h="1079039">
                <a:moveTo>
                  <a:pt x="1924496" y="61143"/>
                </a:moveTo>
                <a:cubicBezTo>
                  <a:pt x="1957367" y="118916"/>
                  <a:pt x="1440402" y="444633"/>
                  <a:pt x="1368684" y="485472"/>
                </a:cubicBezTo>
                <a:cubicBezTo>
                  <a:pt x="1296966" y="526311"/>
                  <a:pt x="1572880" y="232468"/>
                  <a:pt x="1494190" y="306178"/>
                </a:cubicBezTo>
                <a:cubicBezTo>
                  <a:pt x="1415500" y="379888"/>
                  <a:pt x="946347" y="904821"/>
                  <a:pt x="896543" y="927731"/>
                </a:cubicBezTo>
                <a:cubicBezTo>
                  <a:pt x="846739" y="950641"/>
                  <a:pt x="1301947" y="418735"/>
                  <a:pt x="1195367" y="443637"/>
                </a:cubicBezTo>
                <a:cubicBezTo>
                  <a:pt x="1088787" y="468539"/>
                  <a:pt x="342724" y="1042280"/>
                  <a:pt x="257061" y="1077143"/>
                </a:cubicBezTo>
                <a:cubicBezTo>
                  <a:pt x="171398" y="1112006"/>
                  <a:pt x="724221" y="654806"/>
                  <a:pt x="681390" y="652814"/>
                </a:cubicBezTo>
                <a:cubicBezTo>
                  <a:pt x="638559" y="650822"/>
                  <a:pt x="-7896" y="1124955"/>
                  <a:pt x="73" y="1065190"/>
                </a:cubicBezTo>
                <a:cubicBezTo>
                  <a:pt x="8042" y="1005425"/>
                  <a:pt x="695335" y="369927"/>
                  <a:pt x="729202" y="294225"/>
                </a:cubicBezTo>
                <a:cubicBezTo>
                  <a:pt x="763069" y="218523"/>
                  <a:pt x="174387" y="647833"/>
                  <a:pt x="203273" y="610978"/>
                </a:cubicBezTo>
                <a:cubicBezTo>
                  <a:pt x="232159" y="574123"/>
                  <a:pt x="857696" y="134853"/>
                  <a:pt x="902520" y="73096"/>
                </a:cubicBezTo>
                <a:cubicBezTo>
                  <a:pt x="947343" y="11339"/>
                  <a:pt x="353681" y="252390"/>
                  <a:pt x="472214" y="240437"/>
                </a:cubicBezTo>
                <a:cubicBezTo>
                  <a:pt x="590747" y="228484"/>
                  <a:pt x="1497179" y="18311"/>
                  <a:pt x="1613720" y="1378"/>
                </a:cubicBezTo>
                <a:cubicBezTo>
                  <a:pt x="1730261" y="-15555"/>
                  <a:pt x="1121657" y="128876"/>
                  <a:pt x="1171461" y="138837"/>
                </a:cubicBezTo>
                <a:cubicBezTo>
                  <a:pt x="1221265" y="148798"/>
                  <a:pt x="1891625" y="3370"/>
                  <a:pt x="1924496" y="6114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937D20EB-92CD-0D0E-42C0-36EEC9C5C3A8}"/>
              </a:ext>
            </a:extLst>
          </p:cNvPr>
          <p:cNvSpPr/>
          <p:nvPr/>
        </p:nvSpPr>
        <p:spPr>
          <a:xfrm>
            <a:off x="2818983" y="3823713"/>
            <a:ext cx="577307" cy="1974242"/>
          </a:xfrm>
          <a:custGeom>
            <a:avLst/>
            <a:gdLst>
              <a:gd name="connsiteX0" fmla="*/ 575652 w 577307"/>
              <a:gd name="connsiteY0" fmla="*/ 25134 h 1974242"/>
              <a:gd name="connsiteX1" fmla="*/ 270852 w 577307"/>
              <a:gd name="connsiteY1" fmla="*/ 790122 h 1974242"/>
              <a:gd name="connsiteX2" fmla="*/ 306711 w 577307"/>
              <a:gd name="connsiteY2" fmla="*/ 658640 h 1974242"/>
              <a:gd name="connsiteX3" fmla="*/ 97535 w 577307"/>
              <a:gd name="connsiteY3" fmla="*/ 1555111 h 1974242"/>
              <a:gd name="connsiteX4" fmla="*/ 115464 w 577307"/>
              <a:gd name="connsiteY4" fmla="*/ 1405699 h 1974242"/>
              <a:gd name="connsiteX5" fmla="*/ 67652 w 577307"/>
              <a:gd name="connsiteY5" fmla="*/ 1943581 h 1974242"/>
              <a:gd name="connsiteX6" fmla="*/ 91558 w 577307"/>
              <a:gd name="connsiteY6" fmla="*/ 1298122 h 1974242"/>
              <a:gd name="connsiteX7" fmla="*/ 19841 w 577307"/>
              <a:gd name="connsiteY7" fmla="*/ 1955534 h 1974242"/>
              <a:gd name="connsiteX8" fmla="*/ 13864 w 577307"/>
              <a:gd name="connsiteY8" fmla="*/ 395675 h 1974242"/>
              <a:gd name="connsiteX9" fmla="*/ 19841 w 577307"/>
              <a:gd name="connsiteY9" fmla="*/ 568993 h 1974242"/>
              <a:gd name="connsiteX10" fmla="*/ 258899 w 577307"/>
              <a:gd name="connsiteY10" fmla="*/ 1228 h 1974242"/>
              <a:gd name="connsiteX11" fmla="*/ 115464 w 577307"/>
              <a:gd name="connsiteY11" fmla="*/ 407628 h 1974242"/>
              <a:gd name="connsiteX12" fmla="*/ 575652 w 577307"/>
              <a:gd name="connsiteY12" fmla="*/ 25134 h 1974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7307" h="1974242">
                <a:moveTo>
                  <a:pt x="575652" y="25134"/>
                </a:moveTo>
                <a:cubicBezTo>
                  <a:pt x="601550" y="88883"/>
                  <a:pt x="315675" y="684538"/>
                  <a:pt x="270852" y="790122"/>
                </a:cubicBezTo>
                <a:cubicBezTo>
                  <a:pt x="226029" y="895706"/>
                  <a:pt x="335597" y="531142"/>
                  <a:pt x="306711" y="658640"/>
                </a:cubicBezTo>
                <a:cubicBezTo>
                  <a:pt x="277825" y="786138"/>
                  <a:pt x="129409" y="1430601"/>
                  <a:pt x="97535" y="1555111"/>
                </a:cubicBezTo>
                <a:cubicBezTo>
                  <a:pt x="65660" y="1679621"/>
                  <a:pt x="120444" y="1340954"/>
                  <a:pt x="115464" y="1405699"/>
                </a:cubicBezTo>
                <a:cubicBezTo>
                  <a:pt x="110484" y="1470444"/>
                  <a:pt x="71636" y="1961511"/>
                  <a:pt x="67652" y="1943581"/>
                </a:cubicBezTo>
                <a:cubicBezTo>
                  <a:pt x="63668" y="1925652"/>
                  <a:pt x="99526" y="1296130"/>
                  <a:pt x="91558" y="1298122"/>
                </a:cubicBezTo>
                <a:cubicBezTo>
                  <a:pt x="83590" y="1300114"/>
                  <a:pt x="32790" y="2105942"/>
                  <a:pt x="19841" y="1955534"/>
                </a:cubicBezTo>
                <a:cubicBezTo>
                  <a:pt x="6892" y="1805126"/>
                  <a:pt x="13864" y="626765"/>
                  <a:pt x="13864" y="395675"/>
                </a:cubicBezTo>
                <a:cubicBezTo>
                  <a:pt x="13864" y="164585"/>
                  <a:pt x="-20998" y="634734"/>
                  <a:pt x="19841" y="568993"/>
                </a:cubicBezTo>
                <a:cubicBezTo>
                  <a:pt x="60680" y="503252"/>
                  <a:pt x="242962" y="28122"/>
                  <a:pt x="258899" y="1228"/>
                </a:cubicBezTo>
                <a:cubicBezTo>
                  <a:pt x="274836" y="-25666"/>
                  <a:pt x="64664" y="397667"/>
                  <a:pt x="115464" y="407628"/>
                </a:cubicBezTo>
                <a:cubicBezTo>
                  <a:pt x="166264" y="417589"/>
                  <a:pt x="549754" y="-38615"/>
                  <a:pt x="575652" y="2513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737FA1F9-05DF-C5FB-5EDD-50BE04AF7DBF}"/>
              </a:ext>
            </a:extLst>
          </p:cNvPr>
          <p:cNvSpPr/>
          <p:nvPr/>
        </p:nvSpPr>
        <p:spPr>
          <a:xfrm>
            <a:off x="2606645" y="4803848"/>
            <a:ext cx="1445824" cy="2870255"/>
          </a:xfrm>
          <a:custGeom>
            <a:avLst/>
            <a:gdLst>
              <a:gd name="connsiteX0" fmla="*/ 321826 w 1445824"/>
              <a:gd name="connsiteY0" fmla="*/ 461423 h 2870255"/>
              <a:gd name="connsiteX1" fmla="*/ 590767 w 1445824"/>
              <a:gd name="connsiteY1" fmla="*/ 1602928 h 2870255"/>
              <a:gd name="connsiteX2" fmla="*/ 578814 w 1445824"/>
              <a:gd name="connsiteY2" fmla="*/ 1459493 h 2870255"/>
              <a:gd name="connsiteX3" fmla="*/ 1033026 w 1445824"/>
              <a:gd name="connsiteY3" fmla="*/ 2194599 h 2870255"/>
              <a:gd name="connsiteX4" fmla="*/ 835802 w 1445824"/>
              <a:gd name="connsiteY4" fmla="*/ 1997376 h 2870255"/>
              <a:gd name="connsiteX5" fmla="*/ 1445402 w 1445824"/>
              <a:gd name="connsiteY5" fmla="*/ 2863964 h 2870255"/>
              <a:gd name="connsiteX6" fmla="*/ 728226 w 1445824"/>
              <a:gd name="connsiteY6" fmla="*/ 2397799 h 2870255"/>
              <a:gd name="connsiteX7" fmla="*/ 889590 w 1445824"/>
              <a:gd name="connsiteY7" fmla="*/ 2577093 h 2870255"/>
              <a:gd name="connsiteX8" fmla="*/ 411473 w 1445824"/>
              <a:gd name="connsiteY8" fmla="*/ 1728434 h 2870255"/>
              <a:gd name="connsiteX9" fmla="*/ 435379 w 1445824"/>
              <a:gd name="connsiteY9" fmla="*/ 1764293 h 2870255"/>
              <a:gd name="connsiteX10" fmla="*/ 5073 w 1445824"/>
              <a:gd name="connsiteY10" fmla="*/ 951493 h 2870255"/>
              <a:gd name="connsiteX11" fmla="*/ 196320 w 1445824"/>
              <a:gd name="connsiteY11" fmla="*/ 1220434 h 2870255"/>
              <a:gd name="connsiteX12" fmla="*/ 148508 w 1445824"/>
              <a:gd name="connsiteY12" fmla="*/ 706458 h 2870255"/>
              <a:gd name="connsiteX13" fmla="*/ 226202 w 1445824"/>
              <a:gd name="connsiteY13" fmla="*/ 754270 h 2870255"/>
              <a:gd name="connsiteX14" fmla="*/ 196320 w 1445824"/>
              <a:gd name="connsiteY14" fmla="*/ 1234 h 2870255"/>
              <a:gd name="connsiteX15" fmla="*/ 303896 w 1445824"/>
              <a:gd name="connsiteY15" fmla="*/ 574976 h 2870255"/>
              <a:gd name="connsiteX16" fmla="*/ 321826 w 1445824"/>
              <a:gd name="connsiteY16" fmla="*/ 461423 h 287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45824" h="2870255">
                <a:moveTo>
                  <a:pt x="321826" y="461423"/>
                </a:moveTo>
                <a:cubicBezTo>
                  <a:pt x="369638" y="632748"/>
                  <a:pt x="547936" y="1436583"/>
                  <a:pt x="590767" y="1602928"/>
                </a:cubicBezTo>
                <a:cubicBezTo>
                  <a:pt x="633598" y="1769273"/>
                  <a:pt x="505104" y="1360881"/>
                  <a:pt x="578814" y="1459493"/>
                </a:cubicBezTo>
                <a:cubicBezTo>
                  <a:pt x="652524" y="1558105"/>
                  <a:pt x="990195" y="2104952"/>
                  <a:pt x="1033026" y="2194599"/>
                </a:cubicBezTo>
                <a:cubicBezTo>
                  <a:pt x="1075857" y="2284246"/>
                  <a:pt x="767073" y="1885815"/>
                  <a:pt x="835802" y="1997376"/>
                </a:cubicBezTo>
                <a:cubicBezTo>
                  <a:pt x="904531" y="2108937"/>
                  <a:pt x="1463331" y="2797227"/>
                  <a:pt x="1445402" y="2863964"/>
                </a:cubicBezTo>
                <a:cubicBezTo>
                  <a:pt x="1427473" y="2930701"/>
                  <a:pt x="820861" y="2445611"/>
                  <a:pt x="728226" y="2397799"/>
                </a:cubicBezTo>
                <a:cubicBezTo>
                  <a:pt x="635591" y="2349987"/>
                  <a:pt x="942382" y="2688654"/>
                  <a:pt x="889590" y="2577093"/>
                </a:cubicBezTo>
                <a:cubicBezTo>
                  <a:pt x="836798" y="2465532"/>
                  <a:pt x="487175" y="1863901"/>
                  <a:pt x="411473" y="1728434"/>
                </a:cubicBezTo>
                <a:cubicBezTo>
                  <a:pt x="335771" y="1592967"/>
                  <a:pt x="503112" y="1893783"/>
                  <a:pt x="435379" y="1764293"/>
                </a:cubicBezTo>
                <a:cubicBezTo>
                  <a:pt x="367646" y="1634803"/>
                  <a:pt x="44916" y="1042136"/>
                  <a:pt x="5073" y="951493"/>
                </a:cubicBezTo>
                <a:cubicBezTo>
                  <a:pt x="-34770" y="860850"/>
                  <a:pt x="172414" y="1261273"/>
                  <a:pt x="196320" y="1220434"/>
                </a:cubicBezTo>
                <a:cubicBezTo>
                  <a:pt x="220226" y="1179595"/>
                  <a:pt x="143528" y="784152"/>
                  <a:pt x="148508" y="706458"/>
                </a:cubicBezTo>
                <a:cubicBezTo>
                  <a:pt x="153488" y="628764"/>
                  <a:pt x="218233" y="871807"/>
                  <a:pt x="226202" y="754270"/>
                </a:cubicBezTo>
                <a:cubicBezTo>
                  <a:pt x="234171" y="636733"/>
                  <a:pt x="183371" y="31116"/>
                  <a:pt x="196320" y="1234"/>
                </a:cubicBezTo>
                <a:cubicBezTo>
                  <a:pt x="209269" y="-28648"/>
                  <a:pt x="285967" y="493298"/>
                  <a:pt x="303896" y="574976"/>
                </a:cubicBezTo>
                <a:cubicBezTo>
                  <a:pt x="321825" y="656654"/>
                  <a:pt x="274014" y="290098"/>
                  <a:pt x="321826" y="46142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6EEA08DB-5823-559D-F7C5-B96DA78E247F}"/>
              </a:ext>
            </a:extLst>
          </p:cNvPr>
          <p:cNvSpPr/>
          <p:nvPr/>
        </p:nvSpPr>
        <p:spPr>
          <a:xfrm>
            <a:off x="4187966" y="6984479"/>
            <a:ext cx="1896122" cy="868888"/>
          </a:xfrm>
          <a:custGeom>
            <a:avLst/>
            <a:gdLst>
              <a:gd name="connsiteX0" fmla="*/ 1657022 w 1896122"/>
              <a:gd name="connsiteY0" fmla="*/ 85686 h 868888"/>
              <a:gd name="connsiteX1" fmla="*/ 1113163 w 1896122"/>
              <a:gd name="connsiteY1" fmla="*/ 569780 h 868888"/>
              <a:gd name="connsiteX2" fmla="*/ 1298434 w 1896122"/>
              <a:gd name="connsiteY2" fmla="*/ 510015 h 868888"/>
              <a:gd name="connsiteX3" fmla="*/ 802387 w 1896122"/>
              <a:gd name="connsiteY3" fmla="*/ 713215 h 868888"/>
              <a:gd name="connsiteX4" fmla="*/ 987658 w 1896122"/>
              <a:gd name="connsiteY4" fmla="*/ 707239 h 868888"/>
              <a:gd name="connsiteX5" fmla="*/ 342199 w 1896122"/>
              <a:gd name="connsiteY5" fmla="*/ 731145 h 868888"/>
              <a:gd name="connsiteX6" fmla="*/ 527469 w 1896122"/>
              <a:gd name="connsiteY6" fmla="*/ 737121 h 868888"/>
              <a:gd name="connsiteX7" fmla="*/ 1540 w 1896122"/>
              <a:gd name="connsiteY7" fmla="*/ 713215 h 868888"/>
              <a:gd name="connsiteX8" fmla="*/ 360128 w 1896122"/>
              <a:gd name="connsiteY8" fmla="*/ 743097 h 868888"/>
              <a:gd name="connsiteX9" fmla="*/ 162905 w 1896122"/>
              <a:gd name="connsiteY9" fmla="*/ 743097 h 868888"/>
              <a:gd name="connsiteX10" fmla="*/ 419893 w 1896122"/>
              <a:gd name="connsiteY10" fmla="*/ 868603 h 868888"/>
              <a:gd name="connsiteX11" fmla="*/ 1119140 w 1896122"/>
              <a:gd name="connsiteY11" fmla="*/ 778956 h 868888"/>
              <a:gd name="connsiteX12" fmla="*/ 969728 w 1896122"/>
              <a:gd name="connsiteY12" fmla="*/ 832745 h 868888"/>
              <a:gd name="connsiteX13" fmla="*/ 1698858 w 1896122"/>
              <a:gd name="connsiteY13" fmla="*/ 318768 h 868888"/>
              <a:gd name="connsiteX14" fmla="*/ 1549446 w 1896122"/>
              <a:gd name="connsiteY14" fmla="*/ 456227 h 868888"/>
              <a:gd name="connsiteX15" fmla="*/ 1896081 w 1896122"/>
              <a:gd name="connsiteY15" fmla="*/ 2015 h 868888"/>
              <a:gd name="connsiteX16" fmla="*/ 1573352 w 1896122"/>
              <a:gd name="connsiteY16" fmla="*/ 282909 h 868888"/>
              <a:gd name="connsiteX17" fmla="*/ 1657022 w 1896122"/>
              <a:gd name="connsiteY17" fmla="*/ 85686 h 868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96122" h="868888">
                <a:moveTo>
                  <a:pt x="1657022" y="85686"/>
                </a:moveTo>
                <a:cubicBezTo>
                  <a:pt x="1580324" y="133498"/>
                  <a:pt x="1172928" y="499059"/>
                  <a:pt x="1113163" y="569780"/>
                </a:cubicBezTo>
                <a:cubicBezTo>
                  <a:pt x="1053398" y="640501"/>
                  <a:pt x="1350230" y="486109"/>
                  <a:pt x="1298434" y="510015"/>
                </a:cubicBezTo>
                <a:cubicBezTo>
                  <a:pt x="1246638" y="533921"/>
                  <a:pt x="854183" y="680344"/>
                  <a:pt x="802387" y="713215"/>
                </a:cubicBezTo>
                <a:cubicBezTo>
                  <a:pt x="750591" y="746086"/>
                  <a:pt x="987658" y="707239"/>
                  <a:pt x="987658" y="707239"/>
                </a:cubicBezTo>
                <a:lnTo>
                  <a:pt x="342199" y="731145"/>
                </a:lnTo>
                <a:cubicBezTo>
                  <a:pt x="265501" y="736125"/>
                  <a:pt x="527469" y="737121"/>
                  <a:pt x="527469" y="737121"/>
                </a:cubicBezTo>
                <a:lnTo>
                  <a:pt x="1540" y="713215"/>
                </a:lnTo>
                <a:cubicBezTo>
                  <a:pt x="-26350" y="714211"/>
                  <a:pt x="333234" y="738117"/>
                  <a:pt x="360128" y="743097"/>
                </a:cubicBezTo>
                <a:cubicBezTo>
                  <a:pt x="387022" y="748077"/>
                  <a:pt x="152944" y="722179"/>
                  <a:pt x="162905" y="743097"/>
                </a:cubicBezTo>
                <a:cubicBezTo>
                  <a:pt x="172866" y="764015"/>
                  <a:pt x="260521" y="862627"/>
                  <a:pt x="419893" y="868603"/>
                </a:cubicBezTo>
                <a:cubicBezTo>
                  <a:pt x="579265" y="874579"/>
                  <a:pt x="1027501" y="784932"/>
                  <a:pt x="1119140" y="778956"/>
                </a:cubicBezTo>
                <a:cubicBezTo>
                  <a:pt x="1210779" y="772980"/>
                  <a:pt x="873108" y="909443"/>
                  <a:pt x="969728" y="832745"/>
                </a:cubicBezTo>
                <a:cubicBezTo>
                  <a:pt x="1066348" y="756047"/>
                  <a:pt x="1602238" y="381521"/>
                  <a:pt x="1698858" y="318768"/>
                </a:cubicBezTo>
                <a:cubicBezTo>
                  <a:pt x="1795478" y="256015"/>
                  <a:pt x="1516576" y="509019"/>
                  <a:pt x="1549446" y="456227"/>
                </a:cubicBezTo>
                <a:cubicBezTo>
                  <a:pt x="1582316" y="403435"/>
                  <a:pt x="1892097" y="30901"/>
                  <a:pt x="1896081" y="2015"/>
                </a:cubicBezTo>
                <a:cubicBezTo>
                  <a:pt x="1900065" y="-26871"/>
                  <a:pt x="1613195" y="263984"/>
                  <a:pt x="1573352" y="282909"/>
                </a:cubicBezTo>
                <a:cubicBezTo>
                  <a:pt x="1533509" y="301835"/>
                  <a:pt x="1733720" y="37874"/>
                  <a:pt x="1657022" y="8568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E078974D-1E7F-6592-A910-7A0D82DD7520}"/>
              </a:ext>
            </a:extLst>
          </p:cNvPr>
          <p:cNvSpPr/>
          <p:nvPr/>
        </p:nvSpPr>
        <p:spPr>
          <a:xfrm>
            <a:off x="5879072" y="5715278"/>
            <a:ext cx="477068" cy="1583112"/>
          </a:xfrm>
          <a:custGeom>
            <a:avLst/>
            <a:gdLst>
              <a:gd name="connsiteX0" fmla="*/ 476849 w 477068"/>
              <a:gd name="connsiteY0" fmla="*/ 449910 h 1583112"/>
              <a:gd name="connsiteX1" fmla="*/ 364653 w 477068"/>
              <a:gd name="connsiteY1" fmla="*/ 1089429 h 1583112"/>
              <a:gd name="connsiteX2" fmla="*/ 392702 w 477068"/>
              <a:gd name="connsiteY2" fmla="*/ 988452 h 1583112"/>
              <a:gd name="connsiteX3" fmla="*/ 44894 w 477068"/>
              <a:gd name="connsiteY3" fmla="*/ 1583093 h 1583112"/>
              <a:gd name="connsiteX4" fmla="*/ 201968 w 477068"/>
              <a:gd name="connsiteY4" fmla="*/ 1010891 h 1583112"/>
              <a:gd name="connsiteX5" fmla="*/ 15 w 477068"/>
              <a:gd name="connsiteY5" fmla="*/ 1386749 h 1583112"/>
              <a:gd name="connsiteX6" fmla="*/ 190749 w 477068"/>
              <a:gd name="connsiteY6" fmla="*/ 466739 h 1583112"/>
              <a:gd name="connsiteX7" fmla="*/ 168310 w 477068"/>
              <a:gd name="connsiteY7" fmla="*/ 764059 h 1583112"/>
              <a:gd name="connsiteX8" fmla="*/ 454410 w 477068"/>
              <a:gd name="connsiteY8" fmla="*/ 1124 h 1583112"/>
              <a:gd name="connsiteX9" fmla="*/ 330994 w 477068"/>
              <a:gd name="connsiteY9" fmla="*/ 590155 h 1583112"/>
              <a:gd name="connsiteX10" fmla="*/ 476849 w 477068"/>
              <a:gd name="connsiteY10" fmla="*/ 449910 h 1583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7068" h="1583112">
                <a:moveTo>
                  <a:pt x="476849" y="449910"/>
                </a:moveTo>
                <a:cubicBezTo>
                  <a:pt x="482459" y="533122"/>
                  <a:pt x="378677" y="999672"/>
                  <a:pt x="364653" y="1089429"/>
                </a:cubicBezTo>
                <a:cubicBezTo>
                  <a:pt x="350629" y="1179186"/>
                  <a:pt x="445995" y="906175"/>
                  <a:pt x="392702" y="988452"/>
                </a:cubicBezTo>
                <a:cubicBezTo>
                  <a:pt x="339409" y="1070729"/>
                  <a:pt x="76683" y="1579353"/>
                  <a:pt x="44894" y="1583093"/>
                </a:cubicBezTo>
                <a:cubicBezTo>
                  <a:pt x="13105" y="1586833"/>
                  <a:pt x="209448" y="1043615"/>
                  <a:pt x="201968" y="1010891"/>
                </a:cubicBezTo>
                <a:cubicBezTo>
                  <a:pt x="194488" y="978167"/>
                  <a:pt x="1885" y="1477441"/>
                  <a:pt x="15" y="1386749"/>
                </a:cubicBezTo>
                <a:cubicBezTo>
                  <a:pt x="-1855" y="1296057"/>
                  <a:pt x="162700" y="570521"/>
                  <a:pt x="190749" y="466739"/>
                </a:cubicBezTo>
                <a:cubicBezTo>
                  <a:pt x="218798" y="362957"/>
                  <a:pt x="124366" y="841662"/>
                  <a:pt x="168310" y="764059"/>
                </a:cubicBezTo>
                <a:cubicBezTo>
                  <a:pt x="212253" y="686457"/>
                  <a:pt x="427296" y="30108"/>
                  <a:pt x="454410" y="1124"/>
                </a:cubicBezTo>
                <a:cubicBezTo>
                  <a:pt x="481524" y="-27860"/>
                  <a:pt x="328189" y="512553"/>
                  <a:pt x="330994" y="590155"/>
                </a:cubicBezTo>
                <a:cubicBezTo>
                  <a:pt x="333799" y="667757"/>
                  <a:pt x="471239" y="366698"/>
                  <a:pt x="476849" y="44991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45E369BF-B054-44A6-346B-DE388A282660}"/>
              </a:ext>
            </a:extLst>
          </p:cNvPr>
          <p:cNvSpPr/>
          <p:nvPr/>
        </p:nvSpPr>
        <p:spPr>
          <a:xfrm>
            <a:off x="5063994" y="5072361"/>
            <a:ext cx="315575" cy="85032"/>
          </a:xfrm>
          <a:custGeom>
            <a:avLst/>
            <a:gdLst>
              <a:gd name="connsiteX0" fmla="*/ 131 w 315575"/>
              <a:gd name="connsiteY0" fmla="*/ 4464 h 85032"/>
              <a:gd name="connsiteX1" fmla="*/ 123956 w 315575"/>
              <a:gd name="connsiteY1" fmla="*/ 7639 h 85032"/>
              <a:gd name="connsiteX2" fmla="*/ 314456 w 315575"/>
              <a:gd name="connsiteY2" fmla="*/ 83839 h 85032"/>
              <a:gd name="connsiteX3" fmla="*/ 200156 w 315575"/>
              <a:gd name="connsiteY3" fmla="*/ 52089 h 85032"/>
              <a:gd name="connsiteX4" fmla="*/ 146181 w 315575"/>
              <a:gd name="connsiteY4" fmla="*/ 23514 h 85032"/>
              <a:gd name="connsiteX5" fmla="*/ 131 w 315575"/>
              <a:gd name="connsiteY5" fmla="*/ 4464 h 85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5575" h="85032">
                <a:moveTo>
                  <a:pt x="131" y="4464"/>
                </a:moveTo>
                <a:cubicBezTo>
                  <a:pt x="-3573" y="1818"/>
                  <a:pt x="71569" y="-5590"/>
                  <a:pt x="123956" y="7639"/>
                </a:cubicBezTo>
                <a:cubicBezTo>
                  <a:pt x="176344" y="20868"/>
                  <a:pt x="301756" y="76431"/>
                  <a:pt x="314456" y="83839"/>
                </a:cubicBezTo>
                <a:cubicBezTo>
                  <a:pt x="327156" y="91247"/>
                  <a:pt x="228202" y="62143"/>
                  <a:pt x="200156" y="52089"/>
                </a:cubicBezTo>
                <a:cubicBezTo>
                  <a:pt x="172110" y="42035"/>
                  <a:pt x="173168" y="30922"/>
                  <a:pt x="146181" y="23514"/>
                </a:cubicBezTo>
                <a:cubicBezTo>
                  <a:pt x="119194" y="16106"/>
                  <a:pt x="3835" y="7110"/>
                  <a:pt x="131" y="44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B7CDB9B2-550E-7781-831B-E87BCD6EB88F}"/>
              </a:ext>
            </a:extLst>
          </p:cNvPr>
          <p:cNvSpPr/>
          <p:nvPr/>
        </p:nvSpPr>
        <p:spPr>
          <a:xfrm>
            <a:off x="5089525" y="5067300"/>
            <a:ext cx="563046" cy="51288"/>
          </a:xfrm>
          <a:custGeom>
            <a:avLst/>
            <a:gdLst>
              <a:gd name="connsiteX0" fmla="*/ 0 w 563046"/>
              <a:gd name="connsiteY0" fmla="*/ 6350 h 51288"/>
              <a:gd name="connsiteX1" fmla="*/ 215900 w 563046"/>
              <a:gd name="connsiteY1" fmla="*/ 19050 h 51288"/>
              <a:gd name="connsiteX2" fmla="*/ 447675 w 563046"/>
              <a:gd name="connsiteY2" fmla="*/ 50800 h 51288"/>
              <a:gd name="connsiteX3" fmla="*/ 561975 w 563046"/>
              <a:gd name="connsiteY3" fmla="*/ 38100 h 51288"/>
              <a:gd name="connsiteX4" fmla="*/ 508000 w 563046"/>
              <a:gd name="connsiteY4" fmla="*/ 34925 h 51288"/>
              <a:gd name="connsiteX5" fmla="*/ 323850 w 563046"/>
              <a:gd name="connsiteY5" fmla="*/ 25400 h 51288"/>
              <a:gd name="connsiteX6" fmla="*/ 276225 w 563046"/>
              <a:gd name="connsiteY6" fmla="*/ 9525 h 51288"/>
              <a:gd name="connsiteX7" fmla="*/ 203200 w 563046"/>
              <a:gd name="connsiteY7" fmla="*/ 0 h 51288"/>
              <a:gd name="connsiteX8" fmla="*/ 0 w 563046"/>
              <a:gd name="connsiteY8" fmla="*/ 6350 h 5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3046" h="51288">
                <a:moveTo>
                  <a:pt x="0" y="6350"/>
                </a:moveTo>
                <a:cubicBezTo>
                  <a:pt x="70644" y="8996"/>
                  <a:pt x="141288" y="11642"/>
                  <a:pt x="215900" y="19050"/>
                </a:cubicBezTo>
                <a:cubicBezTo>
                  <a:pt x="290513" y="26458"/>
                  <a:pt x="389996" y="47625"/>
                  <a:pt x="447675" y="50800"/>
                </a:cubicBezTo>
                <a:cubicBezTo>
                  <a:pt x="505354" y="53975"/>
                  <a:pt x="551921" y="40746"/>
                  <a:pt x="561975" y="38100"/>
                </a:cubicBezTo>
                <a:cubicBezTo>
                  <a:pt x="572029" y="35454"/>
                  <a:pt x="508000" y="34925"/>
                  <a:pt x="508000" y="34925"/>
                </a:cubicBezTo>
                <a:cubicBezTo>
                  <a:pt x="468313" y="32808"/>
                  <a:pt x="362479" y="29633"/>
                  <a:pt x="323850" y="25400"/>
                </a:cubicBezTo>
                <a:cubicBezTo>
                  <a:pt x="285221" y="21167"/>
                  <a:pt x="296333" y="13758"/>
                  <a:pt x="276225" y="9525"/>
                </a:cubicBezTo>
                <a:cubicBezTo>
                  <a:pt x="256117" y="5292"/>
                  <a:pt x="203200" y="0"/>
                  <a:pt x="203200" y="0"/>
                </a:cubicBezTo>
                <a:lnTo>
                  <a:pt x="0" y="63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5BBD71B8-94AB-ED6C-A5E7-156C425E597F}"/>
              </a:ext>
            </a:extLst>
          </p:cNvPr>
          <p:cNvSpPr/>
          <p:nvPr/>
        </p:nvSpPr>
        <p:spPr>
          <a:xfrm>
            <a:off x="5667308" y="4977731"/>
            <a:ext cx="302037" cy="76930"/>
          </a:xfrm>
          <a:custGeom>
            <a:avLst/>
            <a:gdLst>
              <a:gd name="connsiteX0" fmla="*/ 67 w 302037"/>
              <a:gd name="connsiteY0" fmla="*/ 76869 h 76930"/>
              <a:gd name="connsiteX1" fmla="*/ 123892 w 302037"/>
              <a:gd name="connsiteY1" fmla="*/ 3844 h 76930"/>
              <a:gd name="connsiteX2" fmla="*/ 301692 w 302037"/>
              <a:gd name="connsiteY2" fmla="*/ 10194 h 76930"/>
              <a:gd name="connsiteX3" fmla="*/ 168342 w 302037"/>
              <a:gd name="connsiteY3" fmla="*/ 10194 h 76930"/>
              <a:gd name="connsiteX4" fmla="*/ 139767 w 302037"/>
              <a:gd name="connsiteY4" fmla="*/ 16544 h 76930"/>
              <a:gd name="connsiteX5" fmla="*/ 67 w 302037"/>
              <a:gd name="connsiteY5" fmla="*/ 76869 h 76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037" h="76930">
                <a:moveTo>
                  <a:pt x="67" y="76869"/>
                </a:moveTo>
                <a:cubicBezTo>
                  <a:pt x="-2579" y="74752"/>
                  <a:pt x="73621" y="14956"/>
                  <a:pt x="123892" y="3844"/>
                </a:cubicBezTo>
                <a:cubicBezTo>
                  <a:pt x="174163" y="-7268"/>
                  <a:pt x="294284" y="9136"/>
                  <a:pt x="301692" y="10194"/>
                </a:cubicBezTo>
                <a:cubicBezTo>
                  <a:pt x="309100" y="11252"/>
                  <a:pt x="195329" y="9136"/>
                  <a:pt x="168342" y="10194"/>
                </a:cubicBezTo>
                <a:cubicBezTo>
                  <a:pt x="141355" y="11252"/>
                  <a:pt x="163050" y="7548"/>
                  <a:pt x="139767" y="16544"/>
                </a:cubicBezTo>
                <a:cubicBezTo>
                  <a:pt x="116484" y="25540"/>
                  <a:pt x="2713" y="78986"/>
                  <a:pt x="67" y="768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2FE5BC7C-5E3A-3951-452E-156EE8FB04AE}"/>
              </a:ext>
            </a:extLst>
          </p:cNvPr>
          <p:cNvSpPr/>
          <p:nvPr/>
        </p:nvSpPr>
        <p:spPr>
          <a:xfrm>
            <a:off x="4252625" y="4836780"/>
            <a:ext cx="97656" cy="286988"/>
          </a:xfrm>
          <a:custGeom>
            <a:avLst/>
            <a:gdLst>
              <a:gd name="connsiteX0" fmla="*/ 76261 w 97656"/>
              <a:gd name="connsiteY0" fmla="*/ 106 h 286988"/>
              <a:gd name="connsiteX1" fmla="*/ 79889 w 97656"/>
              <a:gd name="connsiteY1" fmla="*/ 167020 h 286988"/>
              <a:gd name="connsiteX2" fmla="*/ 61 w 97656"/>
              <a:gd name="connsiteY2" fmla="*/ 286763 h 286988"/>
              <a:gd name="connsiteX3" fmla="*/ 94404 w 97656"/>
              <a:gd name="connsiteY3" fmla="*/ 192420 h 286988"/>
              <a:gd name="connsiteX4" fmla="*/ 76261 w 97656"/>
              <a:gd name="connsiteY4" fmla="*/ 106 h 286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656" h="286988">
                <a:moveTo>
                  <a:pt x="76261" y="106"/>
                </a:moveTo>
                <a:cubicBezTo>
                  <a:pt x="73842" y="-4127"/>
                  <a:pt x="92589" y="119244"/>
                  <a:pt x="79889" y="167020"/>
                </a:cubicBezTo>
                <a:cubicBezTo>
                  <a:pt x="67189" y="214796"/>
                  <a:pt x="-2358" y="282530"/>
                  <a:pt x="61" y="286763"/>
                </a:cubicBezTo>
                <a:cubicBezTo>
                  <a:pt x="2480" y="290996"/>
                  <a:pt x="81704" y="234753"/>
                  <a:pt x="94404" y="192420"/>
                </a:cubicBezTo>
                <a:cubicBezTo>
                  <a:pt x="107104" y="150087"/>
                  <a:pt x="78680" y="4339"/>
                  <a:pt x="76261" y="10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83C72623-416B-7764-EEE5-25B906869024}"/>
              </a:ext>
            </a:extLst>
          </p:cNvPr>
          <p:cNvSpPr/>
          <p:nvPr/>
        </p:nvSpPr>
        <p:spPr>
          <a:xfrm>
            <a:off x="4999631" y="4566178"/>
            <a:ext cx="174090" cy="407959"/>
          </a:xfrm>
          <a:custGeom>
            <a:avLst/>
            <a:gdLst>
              <a:gd name="connsiteX0" fmla="*/ 173366 w 174090"/>
              <a:gd name="connsiteY0" fmla="*/ 2135 h 407959"/>
              <a:gd name="connsiteX1" fmla="*/ 51692 w 174090"/>
              <a:gd name="connsiteY1" fmla="*/ 186490 h 407959"/>
              <a:gd name="connsiteX2" fmla="*/ 22195 w 174090"/>
              <a:gd name="connsiteY2" fmla="*/ 252857 h 407959"/>
              <a:gd name="connsiteX3" fmla="*/ 7446 w 174090"/>
              <a:gd name="connsiteY3" fmla="*/ 297103 h 407959"/>
              <a:gd name="connsiteX4" fmla="*/ 33256 w 174090"/>
              <a:gd name="connsiteY4" fmla="*/ 407716 h 407959"/>
              <a:gd name="connsiteX5" fmla="*/ 72 w 174090"/>
              <a:gd name="connsiteY5" fmla="*/ 263919 h 407959"/>
              <a:gd name="connsiteX6" fmla="*/ 44317 w 174090"/>
              <a:gd name="connsiteY6" fmla="*/ 193864 h 407959"/>
              <a:gd name="connsiteX7" fmla="*/ 99624 w 174090"/>
              <a:gd name="connsiteY7" fmla="*/ 90625 h 407959"/>
              <a:gd name="connsiteX8" fmla="*/ 173366 w 174090"/>
              <a:gd name="connsiteY8" fmla="*/ 2135 h 407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090" h="407959">
                <a:moveTo>
                  <a:pt x="173366" y="2135"/>
                </a:moveTo>
                <a:cubicBezTo>
                  <a:pt x="165377" y="18112"/>
                  <a:pt x="76887" y="144703"/>
                  <a:pt x="51692" y="186490"/>
                </a:cubicBezTo>
                <a:cubicBezTo>
                  <a:pt x="26497" y="228277"/>
                  <a:pt x="29569" y="234422"/>
                  <a:pt x="22195" y="252857"/>
                </a:cubicBezTo>
                <a:cubicBezTo>
                  <a:pt x="14821" y="271293"/>
                  <a:pt x="5603" y="271293"/>
                  <a:pt x="7446" y="297103"/>
                </a:cubicBezTo>
                <a:cubicBezTo>
                  <a:pt x="9289" y="322913"/>
                  <a:pt x="34485" y="413247"/>
                  <a:pt x="33256" y="407716"/>
                </a:cubicBezTo>
                <a:cubicBezTo>
                  <a:pt x="32027" y="402185"/>
                  <a:pt x="-1771" y="299561"/>
                  <a:pt x="72" y="263919"/>
                </a:cubicBezTo>
                <a:cubicBezTo>
                  <a:pt x="1915" y="228277"/>
                  <a:pt x="27725" y="222746"/>
                  <a:pt x="44317" y="193864"/>
                </a:cubicBezTo>
                <a:cubicBezTo>
                  <a:pt x="60909" y="164982"/>
                  <a:pt x="78116" y="117049"/>
                  <a:pt x="99624" y="90625"/>
                </a:cubicBezTo>
                <a:cubicBezTo>
                  <a:pt x="121132" y="64201"/>
                  <a:pt x="181355" y="-13842"/>
                  <a:pt x="173366" y="213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C4F62DE9-17A7-41E3-6DE7-4DB86133CB44}"/>
              </a:ext>
            </a:extLst>
          </p:cNvPr>
          <p:cNvSpPr/>
          <p:nvPr/>
        </p:nvSpPr>
        <p:spPr>
          <a:xfrm>
            <a:off x="5036408" y="4608468"/>
            <a:ext cx="337343" cy="354381"/>
          </a:xfrm>
          <a:custGeom>
            <a:avLst/>
            <a:gdLst>
              <a:gd name="connsiteX0" fmla="*/ 335692 w 337343"/>
              <a:gd name="connsiteY0" fmla="*/ 403 h 354381"/>
              <a:gd name="connsiteX1" fmla="*/ 136589 w 337343"/>
              <a:gd name="connsiteY1" fmla="*/ 99955 h 354381"/>
              <a:gd name="connsiteX2" fmla="*/ 77595 w 337343"/>
              <a:gd name="connsiteY2" fmla="*/ 170009 h 354381"/>
              <a:gd name="connsiteX3" fmla="*/ 166 w 337343"/>
              <a:gd name="connsiteY3" fmla="*/ 354364 h 354381"/>
              <a:gd name="connsiteX4" fmla="*/ 99718 w 337343"/>
              <a:gd name="connsiteY4" fmla="*/ 158948 h 354381"/>
              <a:gd name="connsiteX5" fmla="*/ 225079 w 337343"/>
              <a:gd name="connsiteY5" fmla="*/ 66771 h 354381"/>
              <a:gd name="connsiteX6" fmla="*/ 335692 w 337343"/>
              <a:gd name="connsiteY6" fmla="*/ 403 h 354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7343" h="354381">
                <a:moveTo>
                  <a:pt x="335692" y="403"/>
                </a:moveTo>
                <a:cubicBezTo>
                  <a:pt x="320944" y="5934"/>
                  <a:pt x="179605" y="71687"/>
                  <a:pt x="136589" y="99955"/>
                </a:cubicBezTo>
                <a:cubicBezTo>
                  <a:pt x="93573" y="128223"/>
                  <a:pt x="100332" y="127608"/>
                  <a:pt x="77595" y="170009"/>
                </a:cubicBezTo>
                <a:cubicBezTo>
                  <a:pt x="54858" y="212410"/>
                  <a:pt x="-3521" y="356207"/>
                  <a:pt x="166" y="354364"/>
                </a:cubicBezTo>
                <a:cubicBezTo>
                  <a:pt x="3853" y="352521"/>
                  <a:pt x="62233" y="206880"/>
                  <a:pt x="99718" y="158948"/>
                </a:cubicBezTo>
                <a:cubicBezTo>
                  <a:pt x="137203" y="111016"/>
                  <a:pt x="187594" y="85821"/>
                  <a:pt x="225079" y="66771"/>
                </a:cubicBezTo>
                <a:cubicBezTo>
                  <a:pt x="262564" y="47721"/>
                  <a:pt x="350440" y="-5128"/>
                  <a:pt x="335692" y="40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30AFCBF9-8C23-E6F4-B3C0-E612AD2C505C}"/>
              </a:ext>
            </a:extLst>
          </p:cNvPr>
          <p:cNvSpPr/>
          <p:nvPr/>
        </p:nvSpPr>
        <p:spPr>
          <a:xfrm>
            <a:off x="3576127" y="4684292"/>
            <a:ext cx="561946" cy="139602"/>
          </a:xfrm>
          <a:custGeom>
            <a:avLst/>
            <a:gdLst>
              <a:gd name="connsiteX0" fmla="*/ 107 w 561946"/>
              <a:gd name="connsiteY0" fmla="*/ 34942 h 139602"/>
              <a:gd name="connsiteX1" fmla="*/ 313948 w 561946"/>
              <a:gd name="connsiteY1" fmla="*/ 3945 h 139602"/>
              <a:gd name="connsiteX2" fmla="*/ 561920 w 561946"/>
              <a:gd name="connsiteY2" fmla="*/ 139555 h 139602"/>
              <a:gd name="connsiteX3" fmla="*/ 329446 w 561946"/>
              <a:gd name="connsiteY3" fmla="*/ 19444 h 139602"/>
              <a:gd name="connsiteX4" fmla="*/ 279076 w 561946"/>
              <a:gd name="connsiteY4" fmla="*/ 19444 h 139602"/>
              <a:gd name="connsiteX5" fmla="*/ 107 w 561946"/>
              <a:gd name="connsiteY5" fmla="*/ 34942 h 139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1946" h="139602">
                <a:moveTo>
                  <a:pt x="107" y="34942"/>
                </a:moveTo>
                <a:cubicBezTo>
                  <a:pt x="5919" y="32359"/>
                  <a:pt x="220312" y="-13491"/>
                  <a:pt x="313948" y="3945"/>
                </a:cubicBezTo>
                <a:cubicBezTo>
                  <a:pt x="407584" y="21381"/>
                  <a:pt x="559337" y="136972"/>
                  <a:pt x="561920" y="139555"/>
                </a:cubicBezTo>
                <a:cubicBezTo>
                  <a:pt x="564503" y="142138"/>
                  <a:pt x="376587" y="39462"/>
                  <a:pt x="329446" y="19444"/>
                </a:cubicBezTo>
                <a:cubicBezTo>
                  <a:pt x="282305" y="-574"/>
                  <a:pt x="332029" y="14278"/>
                  <a:pt x="279076" y="19444"/>
                </a:cubicBezTo>
                <a:cubicBezTo>
                  <a:pt x="226124" y="24610"/>
                  <a:pt x="-5705" y="37525"/>
                  <a:pt x="107" y="3494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1D7C7865-3602-946C-16AE-5642D29CA2EA}"/>
              </a:ext>
            </a:extLst>
          </p:cNvPr>
          <p:cNvSpPr/>
          <p:nvPr/>
        </p:nvSpPr>
        <p:spPr>
          <a:xfrm>
            <a:off x="3288996" y="5183309"/>
            <a:ext cx="388472" cy="59625"/>
          </a:xfrm>
          <a:custGeom>
            <a:avLst/>
            <a:gdLst>
              <a:gd name="connsiteX0" fmla="*/ 519 w 388472"/>
              <a:gd name="connsiteY0" fmla="*/ 874 h 59625"/>
              <a:gd name="connsiteX1" fmla="*/ 167126 w 388472"/>
              <a:gd name="connsiteY1" fmla="*/ 16372 h 59625"/>
              <a:gd name="connsiteX2" fmla="*/ 387977 w 388472"/>
              <a:gd name="connsiteY2" fmla="*/ 58993 h 59625"/>
              <a:gd name="connsiteX3" fmla="*/ 221370 w 388472"/>
              <a:gd name="connsiteY3" fmla="*/ 39620 h 59625"/>
              <a:gd name="connsiteX4" fmla="*/ 519 w 388472"/>
              <a:gd name="connsiteY4" fmla="*/ 874 h 5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472" h="59625">
                <a:moveTo>
                  <a:pt x="519" y="874"/>
                </a:moveTo>
                <a:cubicBezTo>
                  <a:pt x="-8522" y="-3001"/>
                  <a:pt x="102550" y="6686"/>
                  <a:pt x="167126" y="16372"/>
                </a:cubicBezTo>
                <a:cubicBezTo>
                  <a:pt x="231702" y="26058"/>
                  <a:pt x="378936" y="55118"/>
                  <a:pt x="387977" y="58993"/>
                </a:cubicBezTo>
                <a:cubicBezTo>
                  <a:pt x="397018" y="62868"/>
                  <a:pt x="280134" y="48015"/>
                  <a:pt x="221370" y="39620"/>
                </a:cubicBezTo>
                <a:cubicBezTo>
                  <a:pt x="162606" y="31225"/>
                  <a:pt x="9560" y="4749"/>
                  <a:pt x="519" y="8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4F1C2599-134D-C126-30EA-A4C8B51E8663}"/>
              </a:ext>
            </a:extLst>
          </p:cNvPr>
          <p:cNvSpPr/>
          <p:nvPr/>
        </p:nvSpPr>
        <p:spPr>
          <a:xfrm>
            <a:off x="4114450" y="5110564"/>
            <a:ext cx="128454" cy="216985"/>
          </a:xfrm>
          <a:custGeom>
            <a:avLst/>
            <a:gdLst>
              <a:gd name="connsiteX0" fmla="*/ 128211 w 128454"/>
              <a:gd name="connsiteY0" fmla="*/ 2 h 216985"/>
              <a:gd name="connsiteX1" fmla="*/ 46845 w 128454"/>
              <a:gd name="connsiteY1" fmla="*/ 139487 h 216985"/>
              <a:gd name="connsiteX2" fmla="*/ 350 w 128454"/>
              <a:gd name="connsiteY2" fmla="*/ 216978 h 216985"/>
              <a:gd name="connsiteX3" fmla="*/ 70092 w 128454"/>
              <a:gd name="connsiteY3" fmla="*/ 135612 h 216985"/>
              <a:gd name="connsiteX4" fmla="*/ 128211 w 128454"/>
              <a:gd name="connsiteY4" fmla="*/ 2 h 216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454" h="216985">
                <a:moveTo>
                  <a:pt x="128211" y="2"/>
                </a:moveTo>
                <a:cubicBezTo>
                  <a:pt x="124337" y="648"/>
                  <a:pt x="68155" y="103324"/>
                  <a:pt x="46845" y="139487"/>
                </a:cubicBezTo>
                <a:cubicBezTo>
                  <a:pt x="25535" y="175650"/>
                  <a:pt x="-3524" y="217624"/>
                  <a:pt x="350" y="216978"/>
                </a:cubicBezTo>
                <a:cubicBezTo>
                  <a:pt x="4224" y="216332"/>
                  <a:pt x="51365" y="167254"/>
                  <a:pt x="70092" y="135612"/>
                </a:cubicBezTo>
                <a:cubicBezTo>
                  <a:pt x="88819" y="103970"/>
                  <a:pt x="132085" y="-644"/>
                  <a:pt x="128211" y="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円/楕円 259">
            <a:extLst>
              <a:ext uri="{FF2B5EF4-FFF2-40B4-BE49-F238E27FC236}">
                <a16:creationId xmlns:a16="http://schemas.microsoft.com/office/drawing/2014/main" id="{A13B7914-74EA-E14E-D4C4-85037A05E381}"/>
              </a:ext>
            </a:extLst>
          </p:cNvPr>
          <p:cNvSpPr/>
          <p:nvPr/>
        </p:nvSpPr>
        <p:spPr>
          <a:xfrm>
            <a:off x="5987992" y="5167531"/>
            <a:ext cx="48622" cy="48622"/>
          </a:xfrm>
          <a:prstGeom prst="ellipse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0E1DE47A-059D-4056-707F-790DF2DA42EC}"/>
              </a:ext>
            </a:extLst>
          </p:cNvPr>
          <p:cNvSpPr/>
          <p:nvPr/>
        </p:nvSpPr>
        <p:spPr>
          <a:xfrm>
            <a:off x="5282961" y="4559522"/>
            <a:ext cx="616838" cy="160397"/>
          </a:xfrm>
          <a:custGeom>
            <a:avLst/>
            <a:gdLst>
              <a:gd name="connsiteX0" fmla="*/ 239 w 616838"/>
              <a:gd name="connsiteY0" fmla="*/ 18828 h 160397"/>
              <a:gd name="connsiteX1" fmla="*/ 241539 w 616838"/>
              <a:gd name="connsiteY1" fmla="*/ 2953 h 160397"/>
              <a:gd name="connsiteX2" fmla="*/ 508239 w 616838"/>
              <a:gd name="connsiteY2" fmla="*/ 88678 h 160397"/>
              <a:gd name="connsiteX3" fmla="*/ 613014 w 616838"/>
              <a:gd name="connsiteY3" fmla="*/ 158528 h 160397"/>
              <a:gd name="connsiteX4" fmla="*/ 578089 w 616838"/>
              <a:gd name="connsiteY4" fmla="*/ 133128 h 160397"/>
              <a:gd name="connsiteX5" fmla="*/ 428864 w 616838"/>
              <a:gd name="connsiteY5" fmla="*/ 56928 h 160397"/>
              <a:gd name="connsiteX6" fmla="*/ 333614 w 616838"/>
              <a:gd name="connsiteY6" fmla="*/ 41053 h 160397"/>
              <a:gd name="connsiteX7" fmla="*/ 273289 w 616838"/>
              <a:gd name="connsiteY7" fmla="*/ 25178 h 160397"/>
              <a:gd name="connsiteX8" fmla="*/ 197089 w 616838"/>
              <a:gd name="connsiteY8" fmla="*/ 9303 h 160397"/>
              <a:gd name="connsiteX9" fmla="*/ 239 w 616838"/>
              <a:gd name="connsiteY9" fmla="*/ 18828 h 160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6838" h="160397">
                <a:moveTo>
                  <a:pt x="239" y="18828"/>
                </a:moveTo>
                <a:cubicBezTo>
                  <a:pt x="7647" y="17770"/>
                  <a:pt x="156872" y="-8689"/>
                  <a:pt x="241539" y="2953"/>
                </a:cubicBezTo>
                <a:cubicBezTo>
                  <a:pt x="326206" y="14595"/>
                  <a:pt x="446327" y="62749"/>
                  <a:pt x="508239" y="88678"/>
                </a:cubicBezTo>
                <a:cubicBezTo>
                  <a:pt x="570151" y="114607"/>
                  <a:pt x="601372" y="151120"/>
                  <a:pt x="613014" y="158528"/>
                </a:cubicBezTo>
                <a:cubicBezTo>
                  <a:pt x="624656" y="165936"/>
                  <a:pt x="608781" y="150061"/>
                  <a:pt x="578089" y="133128"/>
                </a:cubicBezTo>
                <a:cubicBezTo>
                  <a:pt x="547397" y="116195"/>
                  <a:pt x="469610" y="72274"/>
                  <a:pt x="428864" y="56928"/>
                </a:cubicBezTo>
                <a:cubicBezTo>
                  <a:pt x="388118" y="41582"/>
                  <a:pt x="359543" y="46345"/>
                  <a:pt x="333614" y="41053"/>
                </a:cubicBezTo>
                <a:cubicBezTo>
                  <a:pt x="307685" y="35761"/>
                  <a:pt x="296043" y="30470"/>
                  <a:pt x="273289" y="25178"/>
                </a:cubicBezTo>
                <a:cubicBezTo>
                  <a:pt x="250535" y="19886"/>
                  <a:pt x="234660" y="11949"/>
                  <a:pt x="197089" y="9303"/>
                </a:cubicBezTo>
                <a:cubicBezTo>
                  <a:pt x="159518" y="6657"/>
                  <a:pt x="-7169" y="19886"/>
                  <a:pt x="239" y="188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EDFBC50C-7C30-F1AC-642F-FAFC3E8BA409}"/>
              </a:ext>
            </a:extLst>
          </p:cNvPr>
          <p:cNvSpPr/>
          <p:nvPr/>
        </p:nvSpPr>
        <p:spPr>
          <a:xfrm>
            <a:off x="3377550" y="4720197"/>
            <a:ext cx="221753" cy="138473"/>
          </a:xfrm>
          <a:custGeom>
            <a:avLst/>
            <a:gdLst>
              <a:gd name="connsiteX0" fmla="*/ 221168 w 221753"/>
              <a:gd name="connsiteY0" fmla="*/ 739 h 138473"/>
              <a:gd name="connsiteX1" fmla="*/ 6423 w 221753"/>
              <a:gd name="connsiteY1" fmla="*/ 135821 h 138473"/>
              <a:gd name="connsiteX2" fmla="*/ 68768 w 221753"/>
              <a:gd name="connsiteY2" fmla="*/ 83867 h 138473"/>
              <a:gd name="connsiteX3" fmla="*/ 221168 w 221753"/>
              <a:gd name="connsiteY3" fmla="*/ 739 h 138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753" h="138473">
                <a:moveTo>
                  <a:pt x="221168" y="739"/>
                </a:moveTo>
                <a:cubicBezTo>
                  <a:pt x="210777" y="9398"/>
                  <a:pt x="31823" y="121966"/>
                  <a:pt x="6423" y="135821"/>
                </a:cubicBezTo>
                <a:cubicBezTo>
                  <a:pt x="-18977" y="149676"/>
                  <a:pt x="37018" y="105803"/>
                  <a:pt x="68768" y="83867"/>
                </a:cubicBezTo>
                <a:cubicBezTo>
                  <a:pt x="100518" y="61931"/>
                  <a:pt x="231559" y="-7920"/>
                  <a:pt x="221168" y="7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02DB1365-D2DC-0EC1-AF59-085E758C7AC1}"/>
              </a:ext>
            </a:extLst>
          </p:cNvPr>
          <p:cNvSpPr/>
          <p:nvPr/>
        </p:nvSpPr>
        <p:spPr>
          <a:xfrm>
            <a:off x="4973193" y="4206095"/>
            <a:ext cx="1146007" cy="312328"/>
          </a:xfrm>
          <a:custGeom>
            <a:avLst/>
            <a:gdLst>
              <a:gd name="connsiteX0" fmla="*/ 11557 w 1146007"/>
              <a:gd name="connsiteY0" fmla="*/ 245255 h 312328"/>
              <a:gd name="connsiteX1" fmla="*/ 113157 w 1146007"/>
              <a:gd name="connsiteY1" fmla="*/ 7130 h 312328"/>
              <a:gd name="connsiteX2" fmla="*/ 84582 w 1146007"/>
              <a:gd name="connsiteY2" fmla="*/ 89680 h 312328"/>
              <a:gd name="connsiteX3" fmla="*/ 183007 w 1146007"/>
              <a:gd name="connsiteY3" fmla="*/ 23005 h 312328"/>
              <a:gd name="connsiteX4" fmla="*/ 157607 w 1146007"/>
              <a:gd name="connsiteY4" fmla="*/ 38880 h 312328"/>
              <a:gd name="connsiteX5" fmla="*/ 363982 w 1146007"/>
              <a:gd name="connsiteY5" fmla="*/ 19830 h 312328"/>
              <a:gd name="connsiteX6" fmla="*/ 306832 w 1146007"/>
              <a:gd name="connsiteY6" fmla="*/ 29355 h 312328"/>
              <a:gd name="connsiteX7" fmla="*/ 564007 w 1146007"/>
              <a:gd name="connsiteY7" fmla="*/ 23005 h 312328"/>
              <a:gd name="connsiteX8" fmla="*/ 446532 w 1146007"/>
              <a:gd name="connsiteY8" fmla="*/ 32530 h 312328"/>
              <a:gd name="connsiteX9" fmla="*/ 700532 w 1146007"/>
              <a:gd name="connsiteY9" fmla="*/ 780 h 312328"/>
              <a:gd name="connsiteX10" fmla="*/ 849757 w 1146007"/>
              <a:gd name="connsiteY10" fmla="*/ 70630 h 312328"/>
              <a:gd name="connsiteX11" fmla="*/ 811657 w 1146007"/>
              <a:gd name="connsiteY11" fmla="*/ 32530 h 312328"/>
              <a:gd name="connsiteX12" fmla="*/ 989457 w 1146007"/>
              <a:gd name="connsiteY12" fmla="*/ 172230 h 312328"/>
              <a:gd name="connsiteX13" fmla="*/ 998982 w 1146007"/>
              <a:gd name="connsiteY13" fmla="*/ 159530 h 312328"/>
              <a:gd name="connsiteX14" fmla="*/ 1138682 w 1146007"/>
              <a:gd name="connsiteY14" fmla="*/ 277005 h 312328"/>
              <a:gd name="connsiteX15" fmla="*/ 1078357 w 1146007"/>
              <a:gd name="connsiteY15" fmla="*/ 235730 h 312328"/>
              <a:gd name="connsiteX16" fmla="*/ 678307 w 1146007"/>
              <a:gd name="connsiteY16" fmla="*/ 210330 h 312328"/>
              <a:gd name="connsiteX17" fmla="*/ 859282 w 1146007"/>
              <a:gd name="connsiteY17" fmla="*/ 165880 h 312328"/>
              <a:gd name="connsiteX18" fmla="*/ 462407 w 1146007"/>
              <a:gd name="connsiteY18" fmla="*/ 194455 h 312328"/>
              <a:gd name="connsiteX19" fmla="*/ 713232 w 1146007"/>
              <a:gd name="connsiteY19" fmla="*/ 127780 h 312328"/>
              <a:gd name="connsiteX20" fmla="*/ 208407 w 1146007"/>
              <a:gd name="connsiteY20" fmla="*/ 257955 h 312328"/>
              <a:gd name="connsiteX21" fmla="*/ 484632 w 1146007"/>
              <a:gd name="connsiteY21" fmla="*/ 99205 h 312328"/>
              <a:gd name="connsiteX22" fmla="*/ 135382 w 1146007"/>
              <a:gd name="connsiteY22" fmla="*/ 184930 h 312328"/>
              <a:gd name="connsiteX23" fmla="*/ 14732 w 1146007"/>
              <a:gd name="connsiteY23" fmla="*/ 308755 h 312328"/>
              <a:gd name="connsiteX24" fmla="*/ 11557 w 1146007"/>
              <a:gd name="connsiteY24" fmla="*/ 245255 h 31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46007" h="312328">
                <a:moveTo>
                  <a:pt x="11557" y="245255"/>
                </a:moveTo>
                <a:cubicBezTo>
                  <a:pt x="27961" y="194984"/>
                  <a:pt x="100986" y="33059"/>
                  <a:pt x="113157" y="7130"/>
                </a:cubicBezTo>
                <a:cubicBezTo>
                  <a:pt x="125328" y="-18799"/>
                  <a:pt x="72940" y="87034"/>
                  <a:pt x="84582" y="89680"/>
                </a:cubicBezTo>
                <a:cubicBezTo>
                  <a:pt x="96224" y="92326"/>
                  <a:pt x="170836" y="31472"/>
                  <a:pt x="183007" y="23005"/>
                </a:cubicBezTo>
                <a:cubicBezTo>
                  <a:pt x="195178" y="14538"/>
                  <a:pt x="127445" y="39409"/>
                  <a:pt x="157607" y="38880"/>
                </a:cubicBezTo>
                <a:cubicBezTo>
                  <a:pt x="187770" y="38351"/>
                  <a:pt x="339111" y="21417"/>
                  <a:pt x="363982" y="19830"/>
                </a:cubicBezTo>
                <a:cubicBezTo>
                  <a:pt x="388853" y="18242"/>
                  <a:pt x="306832" y="29355"/>
                  <a:pt x="306832" y="29355"/>
                </a:cubicBezTo>
                <a:lnTo>
                  <a:pt x="564007" y="23005"/>
                </a:lnTo>
                <a:cubicBezTo>
                  <a:pt x="587290" y="23534"/>
                  <a:pt x="423778" y="36234"/>
                  <a:pt x="446532" y="32530"/>
                </a:cubicBezTo>
                <a:cubicBezTo>
                  <a:pt x="469286" y="28826"/>
                  <a:pt x="633328" y="-5570"/>
                  <a:pt x="700532" y="780"/>
                </a:cubicBezTo>
                <a:cubicBezTo>
                  <a:pt x="767736" y="7130"/>
                  <a:pt x="831236" y="65338"/>
                  <a:pt x="849757" y="70630"/>
                </a:cubicBezTo>
                <a:cubicBezTo>
                  <a:pt x="868278" y="75922"/>
                  <a:pt x="788374" y="15597"/>
                  <a:pt x="811657" y="32530"/>
                </a:cubicBezTo>
                <a:cubicBezTo>
                  <a:pt x="834940" y="49463"/>
                  <a:pt x="958236" y="151063"/>
                  <a:pt x="989457" y="172230"/>
                </a:cubicBezTo>
                <a:cubicBezTo>
                  <a:pt x="1020678" y="193397"/>
                  <a:pt x="974111" y="142068"/>
                  <a:pt x="998982" y="159530"/>
                </a:cubicBezTo>
                <a:cubicBezTo>
                  <a:pt x="1023853" y="176992"/>
                  <a:pt x="1125453" y="264305"/>
                  <a:pt x="1138682" y="277005"/>
                </a:cubicBezTo>
                <a:cubicBezTo>
                  <a:pt x="1151911" y="289705"/>
                  <a:pt x="1155086" y="246843"/>
                  <a:pt x="1078357" y="235730"/>
                </a:cubicBezTo>
                <a:cubicBezTo>
                  <a:pt x="1001628" y="224617"/>
                  <a:pt x="714819" y="221972"/>
                  <a:pt x="678307" y="210330"/>
                </a:cubicBezTo>
                <a:cubicBezTo>
                  <a:pt x="641795" y="198688"/>
                  <a:pt x="895265" y="168526"/>
                  <a:pt x="859282" y="165880"/>
                </a:cubicBezTo>
                <a:cubicBezTo>
                  <a:pt x="823299" y="163234"/>
                  <a:pt x="486749" y="200805"/>
                  <a:pt x="462407" y="194455"/>
                </a:cubicBezTo>
                <a:lnTo>
                  <a:pt x="713232" y="127780"/>
                </a:lnTo>
                <a:cubicBezTo>
                  <a:pt x="670899" y="138363"/>
                  <a:pt x="246507" y="262718"/>
                  <a:pt x="208407" y="257955"/>
                </a:cubicBezTo>
                <a:cubicBezTo>
                  <a:pt x="170307" y="253193"/>
                  <a:pt x="496803" y="111376"/>
                  <a:pt x="484632" y="99205"/>
                </a:cubicBezTo>
                <a:cubicBezTo>
                  <a:pt x="472461" y="87034"/>
                  <a:pt x="213699" y="150005"/>
                  <a:pt x="135382" y="184930"/>
                </a:cubicBezTo>
                <a:cubicBezTo>
                  <a:pt x="57065" y="219855"/>
                  <a:pt x="33253" y="294997"/>
                  <a:pt x="14732" y="308755"/>
                </a:cubicBezTo>
                <a:cubicBezTo>
                  <a:pt x="-3789" y="322513"/>
                  <a:pt x="-4847" y="295526"/>
                  <a:pt x="11557" y="24525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C5D049A6-844C-42E1-1AB8-C83B021F383F}"/>
              </a:ext>
            </a:extLst>
          </p:cNvPr>
          <p:cNvSpPr/>
          <p:nvPr/>
        </p:nvSpPr>
        <p:spPr>
          <a:xfrm>
            <a:off x="3098800" y="4187797"/>
            <a:ext cx="1127747" cy="473527"/>
          </a:xfrm>
          <a:custGeom>
            <a:avLst/>
            <a:gdLst>
              <a:gd name="connsiteX0" fmla="*/ 69850 w 1127747"/>
              <a:gd name="connsiteY0" fmla="*/ 352453 h 473527"/>
              <a:gd name="connsiteX1" fmla="*/ 292100 w 1127747"/>
              <a:gd name="connsiteY1" fmla="*/ 127028 h 473527"/>
              <a:gd name="connsiteX2" fmla="*/ 260350 w 1127747"/>
              <a:gd name="connsiteY2" fmla="*/ 193703 h 473527"/>
              <a:gd name="connsiteX3" fmla="*/ 371475 w 1127747"/>
              <a:gd name="connsiteY3" fmla="*/ 63528 h 473527"/>
              <a:gd name="connsiteX4" fmla="*/ 320675 w 1127747"/>
              <a:gd name="connsiteY4" fmla="*/ 136553 h 473527"/>
              <a:gd name="connsiteX5" fmla="*/ 650875 w 1127747"/>
              <a:gd name="connsiteY5" fmla="*/ 38128 h 473527"/>
              <a:gd name="connsiteX6" fmla="*/ 377825 w 1127747"/>
              <a:gd name="connsiteY6" fmla="*/ 120678 h 473527"/>
              <a:gd name="connsiteX7" fmla="*/ 841375 w 1127747"/>
              <a:gd name="connsiteY7" fmla="*/ 3203 h 473527"/>
              <a:gd name="connsiteX8" fmla="*/ 698500 w 1127747"/>
              <a:gd name="connsiteY8" fmla="*/ 31778 h 473527"/>
              <a:gd name="connsiteX9" fmla="*/ 981075 w 1127747"/>
              <a:gd name="connsiteY9" fmla="*/ 15903 h 473527"/>
              <a:gd name="connsiteX10" fmla="*/ 904875 w 1127747"/>
              <a:gd name="connsiteY10" fmla="*/ 22253 h 473527"/>
              <a:gd name="connsiteX11" fmla="*/ 1003300 w 1127747"/>
              <a:gd name="connsiteY11" fmla="*/ 38128 h 473527"/>
              <a:gd name="connsiteX12" fmla="*/ 1114425 w 1127747"/>
              <a:gd name="connsiteY12" fmla="*/ 168303 h 473527"/>
              <a:gd name="connsiteX13" fmla="*/ 1079500 w 1127747"/>
              <a:gd name="connsiteY13" fmla="*/ 82578 h 473527"/>
              <a:gd name="connsiteX14" fmla="*/ 1127125 w 1127747"/>
              <a:gd name="connsiteY14" fmla="*/ 254028 h 473527"/>
              <a:gd name="connsiteX15" fmla="*/ 1038225 w 1127747"/>
              <a:gd name="connsiteY15" fmla="*/ 203228 h 473527"/>
              <a:gd name="connsiteX16" fmla="*/ 800100 w 1127747"/>
              <a:gd name="connsiteY16" fmla="*/ 165128 h 473527"/>
              <a:gd name="connsiteX17" fmla="*/ 987425 w 1127747"/>
              <a:gd name="connsiteY17" fmla="*/ 212753 h 473527"/>
              <a:gd name="connsiteX18" fmla="*/ 685800 w 1127747"/>
              <a:gd name="connsiteY18" fmla="*/ 193703 h 473527"/>
              <a:gd name="connsiteX19" fmla="*/ 777875 w 1127747"/>
              <a:gd name="connsiteY19" fmla="*/ 219103 h 473527"/>
              <a:gd name="connsiteX20" fmla="*/ 431800 w 1127747"/>
              <a:gd name="connsiteY20" fmla="*/ 215928 h 473527"/>
              <a:gd name="connsiteX21" fmla="*/ 527050 w 1127747"/>
              <a:gd name="connsiteY21" fmla="*/ 181003 h 473527"/>
              <a:gd name="connsiteX22" fmla="*/ 215900 w 1127747"/>
              <a:gd name="connsiteY22" fmla="*/ 327053 h 473527"/>
              <a:gd name="connsiteX23" fmla="*/ 0 w 1127747"/>
              <a:gd name="connsiteY23" fmla="*/ 473103 h 473527"/>
              <a:gd name="connsiteX24" fmla="*/ 215900 w 1127747"/>
              <a:gd name="connsiteY24" fmla="*/ 279428 h 473527"/>
              <a:gd name="connsiteX25" fmla="*/ 69850 w 1127747"/>
              <a:gd name="connsiteY25" fmla="*/ 352453 h 473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27747" h="473527">
                <a:moveTo>
                  <a:pt x="69850" y="352453"/>
                </a:moveTo>
                <a:cubicBezTo>
                  <a:pt x="82550" y="327053"/>
                  <a:pt x="260350" y="153486"/>
                  <a:pt x="292100" y="127028"/>
                </a:cubicBezTo>
                <a:cubicBezTo>
                  <a:pt x="323850" y="100570"/>
                  <a:pt x="247121" y="204286"/>
                  <a:pt x="260350" y="193703"/>
                </a:cubicBezTo>
                <a:cubicBezTo>
                  <a:pt x="273579" y="183120"/>
                  <a:pt x="361421" y="73053"/>
                  <a:pt x="371475" y="63528"/>
                </a:cubicBezTo>
                <a:cubicBezTo>
                  <a:pt x="381529" y="54003"/>
                  <a:pt x="274108" y="140786"/>
                  <a:pt x="320675" y="136553"/>
                </a:cubicBezTo>
                <a:cubicBezTo>
                  <a:pt x="367242" y="132320"/>
                  <a:pt x="641350" y="40774"/>
                  <a:pt x="650875" y="38128"/>
                </a:cubicBezTo>
                <a:cubicBezTo>
                  <a:pt x="660400" y="35482"/>
                  <a:pt x="346075" y="126499"/>
                  <a:pt x="377825" y="120678"/>
                </a:cubicBezTo>
                <a:cubicBezTo>
                  <a:pt x="409575" y="114857"/>
                  <a:pt x="787929" y="18020"/>
                  <a:pt x="841375" y="3203"/>
                </a:cubicBezTo>
                <a:cubicBezTo>
                  <a:pt x="894821" y="-11614"/>
                  <a:pt x="675217" y="29661"/>
                  <a:pt x="698500" y="31778"/>
                </a:cubicBezTo>
                <a:cubicBezTo>
                  <a:pt x="721783" y="33895"/>
                  <a:pt x="946679" y="17490"/>
                  <a:pt x="981075" y="15903"/>
                </a:cubicBezTo>
                <a:cubicBezTo>
                  <a:pt x="1015471" y="14315"/>
                  <a:pt x="901171" y="18549"/>
                  <a:pt x="904875" y="22253"/>
                </a:cubicBezTo>
                <a:cubicBezTo>
                  <a:pt x="908579" y="25957"/>
                  <a:pt x="968375" y="13786"/>
                  <a:pt x="1003300" y="38128"/>
                </a:cubicBezTo>
                <a:cubicBezTo>
                  <a:pt x="1038225" y="62470"/>
                  <a:pt x="1101725" y="160895"/>
                  <a:pt x="1114425" y="168303"/>
                </a:cubicBezTo>
                <a:cubicBezTo>
                  <a:pt x="1127125" y="175711"/>
                  <a:pt x="1077383" y="68290"/>
                  <a:pt x="1079500" y="82578"/>
                </a:cubicBezTo>
                <a:cubicBezTo>
                  <a:pt x="1081617" y="96865"/>
                  <a:pt x="1134004" y="233920"/>
                  <a:pt x="1127125" y="254028"/>
                </a:cubicBezTo>
                <a:cubicBezTo>
                  <a:pt x="1120246" y="274136"/>
                  <a:pt x="1092729" y="218045"/>
                  <a:pt x="1038225" y="203228"/>
                </a:cubicBezTo>
                <a:cubicBezTo>
                  <a:pt x="983721" y="188411"/>
                  <a:pt x="808567" y="163541"/>
                  <a:pt x="800100" y="165128"/>
                </a:cubicBezTo>
                <a:cubicBezTo>
                  <a:pt x="791633" y="166715"/>
                  <a:pt x="1006475" y="207991"/>
                  <a:pt x="987425" y="212753"/>
                </a:cubicBezTo>
                <a:cubicBezTo>
                  <a:pt x="968375" y="217515"/>
                  <a:pt x="720725" y="192645"/>
                  <a:pt x="685800" y="193703"/>
                </a:cubicBezTo>
                <a:cubicBezTo>
                  <a:pt x="650875" y="194761"/>
                  <a:pt x="820208" y="215399"/>
                  <a:pt x="777875" y="219103"/>
                </a:cubicBezTo>
                <a:cubicBezTo>
                  <a:pt x="735542" y="222807"/>
                  <a:pt x="473604" y="222278"/>
                  <a:pt x="431800" y="215928"/>
                </a:cubicBezTo>
                <a:cubicBezTo>
                  <a:pt x="389996" y="209578"/>
                  <a:pt x="563033" y="162482"/>
                  <a:pt x="527050" y="181003"/>
                </a:cubicBezTo>
                <a:cubicBezTo>
                  <a:pt x="491067" y="199524"/>
                  <a:pt x="303742" y="278370"/>
                  <a:pt x="215900" y="327053"/>
                </a:cubicBezTo>
                <a:cubicBezTo>
                  <a:pt x="128058" y="375736"/>
                  <a:pt x="0" y="481040"/>
                  <a:pt x="0" y="473103"/>
                </a:cubicBezTo>
                <a:cubicBezTo>
                  <a:pt x="0" y="465166"/>
                  <a:pt x="202671" y="299536"/>
                  <a:pt x="215900" y="279428"/>
                </a:cubicBezTo>
                <a:cubicBezTo>
                  <a:pt x="229129" y="259320"/>
                  <a:pt x="57150" y="377853"/>
                  <a:pt x="69850" y="35245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6E06D4CB-A3FB-4E28-927B-E8D4076BA9CC}"/>
              </a:ext>
            </a:extLst>
          </p:cNvPr>
          <p:cNvSpPr/>
          <p:nvPr/>
        </p:nvSpPr>
        <p:spPr>
          <a:xfrm>
            <a:off x="4287078" y="4355767"/>
            <a:ext cx="286508" cy="1045426"/>
          </a:xfrm>
          <a:custGeom>
            <a:avLst/>
            <a:gdLst>
              <a:gd name="connsiteX0" fmla="*/ 103111 w 286508"/>
              <a:gd name="connsiteY0" fmla="*/ 2338 h 1045426"/>
              <a:gd name="connsiteX1" fmla="*/ 274227 w 286508"/>
              <a:gd name="connsiteY1" fmla="*/ 414086 h 1045426"/>
              <a:gd name="connsiteX2" fmla="*/ 268880 w 286508"/>
              <a:gd name="connsiteY2" fmla="*/ 387349 h 1045426"/>
              <a:gd name="connsiteX3" fmla="*/ 236796 w 286508"/>
              <a:gd name="connsiteY3" fmla="*/ 788401 h 1045426"/>
              <a:gd name="connsiteX4" fmla="*/ 247490 w 286508"/>
              <a:gd name="connsiteY4" fmla="*/ 644022 h 1045426"/>
              <a:gd name="connsiteX5" fmla="*/ 135196 w 286508"/>
              <a:gd name="connsiteY5" fmla="*/ 1045075 h 1045426"/>
              <a:gd name="connsiteX6" fmla="*/ 194017 w 286508"/>
              <a:gd name="connsiteY6" fmla="*/ 563812 h 1045426"/>
              <a:gd name="connsiteX7" fmla="*/ 161933 w 286508"/>
              <a:gd name="connsiteY7" fmla="*/ 799096 h 1045426"/>
              <a:gd name="connsiteX8" fmla="*/ 65680 w 286508"/>
              <a:gd name="connsiteY8" fmla="*/ 269707 h 1045426"/>
              <a:gd name="connsiteX9" fmla="*/ 161933 w 286508"/>
              <a:gd name="connsiteY9" fmla="*/ 526380 h 1045426"/>
              <a:gd name="connsiteX10" fmla="*/ 1511 w 286508"/>
              <a:gd name="connsiteY10" fmla="*/ 77201 h 1045426"/>
              <a:gd name="connsiteX11" fmla="*/ 81722 w 286508"/>
              <a:gd name="connsiteY11" fmla="*/ 237622 h 1045426"/>
              <a:gd name="connsiteX12" fmla="*/ 103111 w 286508"/>
              <a:gd name="connsiteY12" fmla="*/ 2338 h 1045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6508" h="1045426">
                <a:moveTo>
                  <a:pt x="103111" y="2338"/>
                </a:moveTo>
                <a:cubicBezTo>
                  <a:pt x="135195" y="31749"/>
                  <a:pt x="246599" y="349918"/>
                  <a:pt x="274227" y="414086"/>
                </a:cubicBezTo>
                <a:cubicBezTo>
                  <a:pt x="301855" y="478255"/>
                  <a:pt x="275118" y="324963"/>
                  <a:pt x="268880" y="387349"/>
                </a:cubicBezTo>
                <a:cubicBezTo>
                  <a:pt x="262642" y="449735"/>
                  <a:pt x="240361" y="745622"/>
                  <a:pt x="236796" y="788401"/>
                </a:cubicBezTo>
                <a:cubicBezTo>
                  <a:pt x="233231" y="831180"/>
                  <a:pt x="264423" y="601243"/>
                  <a:pt x="247490" y="644022"/>
                </a:cubicBezTo>
                <a:cubicBezTo>
                  <a:pt x="230557" y="686801"/>
                  <a:pt x="144108" y="1058443"/>
                  <a:pt x="135196" y="1045075"/>
                </a:cubicBezTo>
                <a:cubicBezTo>
                  <a:pt x="126284" y="1031707"/>
                  <a:pt x="189561" y="604808"/>
                  <a:pt x="194017" y="563812"/>
                </a:cubicBezTo>
                <a:cubicBezTo>
                  <a:pt x="198473" y="522816"/>
                  <a:pt x="183323" y="848114"/>
                  <a:pt x="161933" y="799096"/>
                </a:cubicBezTo>
                <a:cubicBezTo>
                  <a:pt x="140544" y="750079"/>
                  <a:pt x="65680" y="315160"/>
                  <a:pt x="65680" y="269707"/>
                </a:cubicBezTo>
                <a:cubicBezTo>
                  <a:pt x="65680" y="224254"/>
                  <a:pt x="172628" y="558464"/>
                  <a:pt x="161933" y="526380"/>
                </a:cubicBezTo>
                <a:cubicBezTo>
                  <a:pt x="151238" y="494296"/>
                  <a:pt x="14879" y="125327"/>
                  <a:pt x="1511" y="77201"/>
                </a:cubicBezTo>
                <a:cubicBezTo>
                  <a:pt x="-11858" y="29075"/>
                  <a:pt x="67463" y="244752"/>
                  <a:pt x="81722" y="237622"/>
                </a:cubicBezTo>
                <a:cubicBezTo>
                  <a:pt x="95981" y="230492"/>
                  <a:pt x="71027" y="-27073"/>
                  <a:pt x="103111" y="233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64E692B6-3CB9-2463-8C98-DD4CB8900C55}"/>
              </a:ext>
            </a:extLst>
          </p:cNvPr>
          <p:cNvSpPr/>
          <p:nvPr/>
        </p:nvSpPr>
        <p:spPr>
          <a:xfrm>
            <a:off x="4706741" y="4417199"/>
            <a:ext cx="448280" cy="751454"/>
          </a:xfrm>
          <a:custGeom>
            <a:avLst/>
            <a:gdLst>
              <a:gd name="connsiteX0" fmla="*/ 448122 w 448280"/>
              <a:gd name="connsiteY0" fmla="*/ 26464 h 751454"/>
              <a:gd name="connsiteX1" fmla="*/ 223533 w 448280"/>
              <a:gd name="connsiteY1" fmla="*/ 363348 h 751454"/>
              <a:gd name="connsiteX2" fmla="*/ 271659 w 448280"/>
              <a:gd name="connsiteY2" fmla="*/ 229664 h 751454"/>
              <a:gd name="connsiteX3" fmla="*/ 239575 w 448280"/>
              <a:gd name="connsiteY3" fmla="*/ 598633 h 751454"/>
              <a:gd name="connsiteX4" fmla="*/ 180754 w 448280"/>
              <a:gd name="connsiteY4" fmla="*/ 299180 h 751454"/>
              <a:gd name="connsiteX5" fmla="*/ 325133 w 448280"/>
              <a:gd name="connsiteY5" fmla="*/ 748359 h 751454"/>
              <a:gd name="connsiteX6" fmla="*/ 4291 w 448280"/>
              <a:gd name="connsiteY6" fmla="*/ 26464 h 751454"/>
              <a:gd name="connsiteX7" fmla="*/ 143322 w 448280"/>
              <a:gd name="connsiteY7" fmla="*/ 144106 h 751454"/>
              <a:gd name="connsiteX8" fmla="*/ 186101 w 448280"/>
              <a:gd name="connsiteY8" fmla="*/ 21117 h 751454"/>
              <a:gd name="connsiteX9" fmla="*/ 362564 w 448280"/>
              <a:gd name="connsiteY9" fmla="*/ 42506 h 751454"/>
              <a:gd name="connsiteX10" fmla="*/ 260964 w 448280"/>
              <a:gd name="connsiteY10" fmla="*/ 90633 h 751454"/>
              <a:gd name="connsiteX11" fmla="*/ 448122 w 448280"/>
              <a:gd name="connsiteY11" fmla="*/ 26464 h 751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8280" h="751454">
                <a:moveTo>
                  <a:pt x="448122" y="26464"/>
                </a:moveTo>
                <a:cubicBezTo>
                  <a:pt x="441883" y="71917"/>
                  <a:pt x="252943" y="329481"/>
                  <a:pt x="223533" y="363348"/>
                </a:cubicBezTo>
                <a:cubicBezTo>
                  <a:pt x="194123" y="397215"/>
                  <a:pt x="268985" y="190450"/>
                  <a:pt x="271659" y="229664"/>
                </a:cubicBezTo>
                <a:cubicBezTo>
                  <a:pt x="274333" y="268878"/>
                  <a:pt x="254726" y="587047"/>
                  <a:pt x="239575" y="598633"/>
                </a:cubicBezTo>
                <a:cubicBezTo>
                  <a:pt x="224424" y="610219"/>
                  <a:pt x="166494" y="274226"/>
                  <a:pt x="180754" y="299180"/>
                </a:cubicBezTo>
                <a:cubicBezTo>
                  <a:pt x="195014" y="324134"/>
                  <a:pt x="354543" y="793812"/>
                  <a:pt x="325133" y="748359"/>
                </a:cubicBezTo>
                <a:cubicBezTo>
                  <a:pt x="295722" y="702906"/>
                  <a:pt x="34593" y="127173"/>
                  <a:pt x="4291" y="26464"/>
                </a:cubicBezTo>
                <a:cubicBezTo>
                  <a:pt x="-26011" y="-74245"/>
                  <a:pt x="113020" y="144997"/>
                  <a:pt x="143322" y="144106"/>
                </a:cubicBezTo>
                <a:cubicBezTo>
                  <a:pt x="173624" y="143215"/>
                  <a:pt x="149561" y="38050"/>
                  <a:pt x="186101" y="21117"/>
                </a:cubicBezTo>
                <a:cubicBezTo>
                  <a:pt x="222641" y="4184"/>
                  <a:pt x="350087" y="30920"/>
                  <a:pt x="362564" y="42506"/>
                </a:cubicBezTo>
                <a:cubicBezTo>
                  <a:pt x="375041" y="54092"/>
                  <a:pt x="247596" y="92415"/>
                  <a:pt x="260964" y="90633"/>
                </a:cubicBezTo>
                <a:cubicBezTo>
                  <a:pt x="274332" y="88851"/>
                  <a:pt x="454361" y="-18989"/>
                  <a:pt x="448122" y="2646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C7B4F5A5-77A4-FEDB-BCB7-F8FECFD24257}"/>
              </a:ext>
            </a:extLst>
          </p:cNvPr>
          <p:cNvSpPr/>
          <p:nvPr/>
        </p:nvSpPr>
        <p:spPr>
          <a:xfrm>
            <a:off x="4702412" y="4624665"/>
            <a:ext cx="356315" cy="841235"/>
          </a:xfrm>
          <a:custGeom>
            <a:avLst/>
            <a:gdLst>
              <a:gd name="connsiteX0" fmla="*/ 179735 w 356315"/>
              <a:gd name="connsiteY0" fmla="*/ 161230 h 841235"/>
              <a:gd name="connsiteX1" fmla="*/ 206472 w 356315"/>
              <a:gd name="connsiteY1" fmla="*/ 482072 h 841235"/>
              <a:gd name="connsiteX2" fmla="*/ 356199 w 356315"/>
              <a:gd name="connsiteY2" fmla="*/ 840346 h 841235"/>
              <a:gd name="connsiteX3" fmla="*/ 179735 w 356315"/>
              <a:gd name="connsiteY3" fmla="*/ 589019 h 841235"/>
              <a:gd name="connsiteX4" fmla="*/ 211820 w 356315"/>
              <a:gd name="connsiteY4" fmla="*/ 760135 h 841235"/>
              <a:gd name="connsiteX5" fmla="*/ 3272 w 356315"/>
              <a:gd name="connsiteY5" fmla="*/ 252135 h 841235"/>
              <a:gd name="connsiteX6" fmla="*/ 83483 w 356315"/>
              <a:gd name="connsiteY6" fmla="*/ 369777 h 841235"/>
              <a:gd name="connsiteX7" fmla="*/ 72788 w 356315"/>
              <a:gd name="connsiteY7" fmla="*/ 809 h 841235"/>
              <a:gd name="connsiteX8" fmla="*/ 110220 w 356315"/>
              <a:gd name="connsiteY8" fmla="*/ 268177 h 841235"/>
              <a:gd name="connsiteX9" fmla="*/ 179735 w 356315"/>
              <a:gd name="connsiteY9" fmla="*/ 161230 h 84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6315" h="841235">
                <a:moveTo>
                  <a:pt x="179735" y="161230"/>
                </a:moveTo>
                <a:cubicBezTo>
                  <a:pt x="195777" y="196879"/>
                  <a:pt x="177061" y="368886"/>
                  <a:pt x="206472" y="482072"/>
                </a:cubicBezTo>
                <a:cubicBezTo>
                  <a:pt x="235883" y="595258"/>
                  <a:pt x="360655" y="822522"/>
                  <a:pt x="356199" y="840346"/>
                </a:cubicBezTo>
                <a:cubicBezTo>
                  <a:pt x="351743" y="858170"/>
                  <a:pt x="203798" y="602387"/>
                  <a:pt x="179735" y="589019"/>
                </a:cubicBezTo>
                <a:cubicBezTo>
                  <a:pt x="155672" y="575651"/>
                  <a:pt x="241230" y="816282"/>
                  <a:pt x="211820" y="760135"/>
                </a:cubicBezTo>
                <a:cubicBezTo>
                  <a:pt x="182410" y="703988"/>
                  <a:pt x="24662" y="317195"/>
                  <a:pt x="3272" y="252135"/>
                </a:cubicBezTo>
                <a:cubicBezTo>
                  <a:pt x="-18118" y="187075"/>
                  <a:pt x="71897" y="411665"/>
                  <a:pt x="83483" y="369777"/>
                </a:cubicBezTo>
                <a:cubicBezTo>
                  <a:pt x="95069" y="327889"/>
                  <a:pt x="68332" y="17742"/>
                  <a:pt x="72788" y="809"/>
                </a:cubicBezTo>
                <a:cubicBezTo>
                  <a:pt x="77244" y="-16124"/>
                  <a:pt x="95960" y="237875"/>
                  <a:pt x="110220" y="268177"/>
                </a:cubicBezTo>
                <a:cubicBezTo>
                  <a:pt x="124480" y="298479"/>
                  <a:pt x="163693" y="125581"/>
                  <a:pt x="179735" y="16123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B0A1420E-1235-8500-1C45-0F89667C5906}"/>
              </a:ext>
            </a:extLst>
          </p:cNvPr>
          <p:cNvSpPr/>
          <p:nvPr/>
        </p:nvSpPr>
        <p:spPr>
          <a:xfrm>
            <a:off x="4869941" y="5434765"/>
            <a:ext cx="329970" cy="501846"/>
          </a:xfrm>
          <a:custGeom>
            <a:avLst/>
            <a:gdLst>
              <a:gd name="connsiteX0" fmla="*/ 214525 w 329970"/>
              <a:gd name="connsiteY0" fmla="*/ 105226 h 501846"/>
              <a:gd name="connsiteX1" fmla="*/ 217874 w 329970"/>
              <a:gd name="connsiteY1" fmla="*/ 229156 h 501846"/>
              <a:gd name="connsiteX2" fmla="*/ 284863 w 329970"/>
              <a:gd name="connsiteY2" fmla="*/ 329639 h 501846"/>
              <a:gd name="connsiteX3" fmla="*/ 217874 w 329970"/>
              <a:gd name="connsiteY3" fmla="*/ 269349 h 501846"/>
              <a:gd name="connsiteX4" fmla="*/ 328406 w 329970"/>
              <a:gd name="connsiteY4" fmla="*/ 497112 h 501846"/>
              <a:gd name="connsiteX5" fmla="*/ 271466 w 329970"/>
              <a:gd name="connsiteY5" fmla="*/ 420075 h 501846"/>
              <a:gd name="connsiteX6" fmla="*/ 117391 w 329970"/>
              <a:gd name="connsiteY6" fmla="*/ 376532 h 501846"/>
              <a:gd name="connsiteX7" fmla="*/ 207826 w 329970"/>
              <a:gd name="connsiteY7" fmla="*/ 386580 h 501846"/>
              <a:gd name="connsiteX8" fmla="*/ 124090 w 329970"/>
              <a:gd name="connsiteY8" fmla="*/ 279398 h 501846"/>
              <a:gd name="connsiteX9" fmla="*/ 160 w 329970"/>
              <a:gd name="connsiteY9" fmla="*/ 4743 h 501846"/>
              <a:gd name="connsiteX10" fmla="*/ 97294 w 329970"/>
              <a:gd name="connsiteY10" fmla="*/ 98527 h 501846"/>
              <a:gd name="connsiteX11" fmla="*/ 70499 w 329970"/>
              <a:gd name="connsiteY11" fmla="*/ 8092 h 501846"/>
              <a:gd name="connsiteX12" fmla="*/ 214525 w 329970"/>
              <a:gd name="connsiteY12" fmla="*/ 105226 h 501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970" h="501846">
                <a:moveTo>
                  <a:pt x="214525" y="105226"/>
                </a:moveTo>
                <a:cubicBezTo>
                  <a:pt x="239087" y="142070"/>
                  <a:pt x="206151" y="191754"/>
                  <a:pt x="217874" y="229156"/>
                </a:cubicBezTo>
                <a:cubicBezTo>
                  <a:pt x="229597" y="266558"/>
                  <a:pt x="284863" y="322940"/>
                  <a:pt x="284863" y="329639"/>
                </a:cubicBezTo>
                <a:cubicBezTo>
                  <a:pt x="284863" y="336338"/>
                  <a:pt x="210617" y="241437"/>
                  <a:pt x="217874" y="269349"/>
                </a:cubicBezTo>
                <a:cubicBezTo>
                  <a:pt x="225131" y="297261"/>
                  <a:pt x="319474" y="471991"/>
                  <a:pt x="328406" y="497112"/>
                </a:cubicBezTo>
                <a:cubicBezTo>
                  <a:pt x="337338" y="522233"/>
                  <a:pt x="306635" y="440172"/>
                  <a:pt x="271466" y="420075"/>
                </a:cubicBezTo>
                <a:cubicBezTo>
                  <a:pt x="236297" y="399978"/>
                  <a:pt x="127998" y="382115"/>
                  <a:pt x="117391" y="376532"/>
                </a:cubicBezTo>
                <a:cubicBezTo>
                  <a:pt x="106784" y="370950"/>
                  <a:pt x="206710" y="402769"/>
                  <a:pt x="207826" y="386580"/>
                </a:cubicBezTo>
                <a:cubicBezTo>
                  <a:pt x="208942" y="370391"/>
                  <a:pt x="158701" y="343037"/>
                  <a:pt x="124090" y="279398"/>
                </a:cubicBezTo>
                <a:cubicBezTo>
                  <a:pt x="89479" y="215759"/>
                  <a:pt x="4626" y="34888"/>
                  <a:pt x="160" y="4743"/>
                </a:cubicBezTo>
                <a:cubicBezTo>
                  <a:pt x="-4306" y="-25402"/>
                  <a:pt x="85571" y="97969"/>
                  <a:pt x="97294" y="98527"/>
                </a:cubicBezTo>
                <a:cubicBezTo>
                  <a:pt x="109017" y="99085"/>
                  <a:pt x="55985" y="3068"/>
                  <a:pt x="70499" y="8092"/>
                </a:cubicBezTo>
                <a:cubicBezTo>
                  <a:pt x="85013" y="13116"/>
                  <a:pt x="189963" y="68382"/>
                  <a:pt x="214525" y="10522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ACADED8C-3072-A5C7-29B8-18EF6388CDD9}"/>
              </a:ext>
            </a:extLst>
          </p:cNvPr>
          <p:cNvSpPr/>
          <p:nvPr/>
        </p:nvSpPr>
        <p:spPr>
          <a:xfrm>
            <a:off x="4340882" y="5328180"/>
            <a:ext cx="401954" cy="582656"/>
          </a:xfrm>
          <a:custGeom>
            <a:avLst/>
            <a:gdLst>
              <a:gd name="connsiteX0" fmla="*/ 318204 w 401954"/>
              <a:gd name="connsiteY0" fmla="*/ 24242 h 582656"/>
              <a:gd name="connsiteX1" fmla="*/ 234467 w 401954"/>
              <a:gd name="connsiteY1" fmla="*/ 255354 h 582656"/>
              <a:gd name="connsiteX2" fmla="*/ 304806 w 401954"/>
              <a:gd name="connsiteY2" fmla="*/ 238607 h 582656"/>
              <a:gd name="connsiteX3" fmla="*/ 401940 w 401954"/>
              <a:gd name="connsiteY3" fmla="*/ 379284 h 582656"/>
              <a:gd name="connsiteX4" fmla="*/ 311505 w 401954"/>
              <a:gd name="connsiteY4" fmla="*/ 339090 h 582656"/>
              <a:gd name="connsiteX5" fmla="*/ 224419 w 401954"/>
              <a:gd name="connsiteY5" fmla="*/ 466369 h 582656"/>
              <a:gd name="connsiteX6" fmla="*/ 167478 w 401954"/>
              <a:gd name="connsiteY6" fmla="*/ 429525 h 582656"/>
              <a:gd name="connsiteX7" fmla="*/ 6 w 401954"/>
              <a:gd name="connsiteY7" fmla="*/ 580251 h 582656"/>
              <a:gd name="connsiteX8" fmla="*/ 160780 w 401954"/>
              <a:gd name="connsiteY8" fmla="*/ 288849 h 582656"/>
              <a:gd name="connsiteX9" fmla="*/ 140683 w 401954"/>
              <a:gd name="connsiteY9" fmla="*/ 292198 h 582656"/>
              <a:gd name="connsiteX10" fmla="*/ 207672 w 401954"/>
              <a:gd name="connsiteY10" fmla="*/ 4145 h 582656"/>
              <a:gd name="connsiteX11" fmla="*/ 211021 w 401954"/>
              <a:gd name="connsiteY11" fmla="*/ 114677 h 582656"/>
              <a:gd name="connsiteX12" fmla="*/ 318204 w 401954"/>
              <a:gd name="connsiteY12" fmla="*/ 24242 h 58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1954" h="582656">
                <a:moveTo>
                  <a:pt x="318204" y="24242"/>
                </a:moveTo>
                <a:cubicBezTo>
                  <a:pt x="322112" y="47688"/>
                  <a:pt x="236700" y="219627"/>
                  <a:pt x="234467" y="255354"/>
                </a:cubicBezTo>
                <a:cubicBezTo>
                  <a:pt x="232234" y="291082"/>
                  <a:pt x="276894" y="217952"/>
                  <a:pt x="304806" y="238607"/>
                </a:cubicBezTo>
                <a:cubicBezTo>
                  <a:pt x="332718" y="259262"/>
                  <a:pt x="400824" y="362537"/>
                  <a:pt x="401940" y="379284"/>
                </a:cubicBezTo>
                <a:cubicBezTo>
                  <a:pt x="403056" y="396031"/>
                  <a:pt x="341092" y="324576"/>
                  <a:pt x="311505" y="339090"/>
                </a:cubicBezTo>
                <a:cubicBezTo>
                  <a:pt x="281918" y="353604"/>
                  <a:pt x="248423" y="451297"/>
                  <a:pt x="224419" y="466369"/>
                </a:cubicBezTo>
                <a:cubicBezTo>
                  <a:pt x="200415" y="481441"/>
                  <a:pt x="204880" y="410545"/>
                  <a:pt x="167478" y="429525"/>
                </a:cubicBezTo>
                <a:cubicBezTo>
                  <a:pt x="130076" y="448505"/>
                  <a:pt x="1122" y="603697"/>
                  <a:pt x="6" y="580251"/>
                </a:cubicBezTo>
                <a:cubicBezTo>
                  <a:pt x="-1110" y="556805"/>
                  <a:pt x="137334" y="336858"/>
                  <a:pt x="160780" y="288849"/>
                </a:cubicBezTo>
                <a:cubicBezTo>
                  <a:pt x="184226" y="240840"/>
                  <a:pt x="132868" y="339649"/>
                  <a:pt x="140683" y="292198"/>
                </a:cubicBezTo>
                <a:cubicBezTo>
                  <a:pt x="148498" y="244747"/>
                  <a:pt x="195949" y="33732"/>
                  <a:pt x="207672" y="4145"/>
                </a:cubicBezTo>
                <a:cubicBezTo>
                  <a:pt x="219395" y="-25442"/>
                  <a:pt x="194832" y="113002"/>
                  <a:pt x="211021" y="114677"/>
                </a:cubicBezTo>
                <a:cubicBezTo>
                  <a:pt x="227210" y="116352"/>
                  <a:pt x="314296" y="796"/>
                  <a:pt x="318204" y="2424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0D987C35-C5FF-528F-81D3-0B9D9CF027B7}"/>
              </a:ext>
            </a:extLst>
          </p:cNvPr>
          <p:cNvSpPr/>
          <p:nvPr/>
        </p:nvSpPr>
        <p:spPr>
          <a:xfrm>
            <a:off x="5007078" y="5779632"/>
            <a:ext cx="217085" cy="360350"/>
          </a:xfrm>
          <a:custGeom>
            <a:avLst/>
            <a:gdLst>
              <a:gd name="connsiteX0" fmla="*/ 187920 w 217085"/>
              <a:gd name="connsiteY0" fmla="*/ 11568 h 360350"/>
              <a:gd name="connsiteX1" fmla="*/ 197968 w 217085"/>
              <a:gd name="connsiteY1" fmla="*/ 225933 h 360350"/>
              <a:gd name="connsiteX2" fmla="*/ 214715 w 217085"/>
              <a:gd name="connsiteY2" fmla="*/ 195788 h 360350"/>
              <a:gd name="connsiteX3" fmla="*/ 141027 w 217085"/>
              <a:gd name="connsiteY3" fmla="*/ 323067 h 360350"/>
              <a:gd name="connsiteX4" fmla="*/ 184570 w 217085"/>
              <a:gd name="connsiteY4" fmla="*/ 276175 h 360350"/>
              <a:gd name="connsiteX5" fmla="*/ 351 w 217085"/>
              <a:gd name="connsiteY5" fmla="*/ 359911 h 360350"/>
              <a:gd name="connsiteX6" fmla="*/ 137678 w 217085"/>
              <a:gd name="connsiteY6" fmla="*/ 232632 h 360350"/>
              <a:gd name="connsiteX7" fmla="*/ 120931 w 217085"/>
              <a:gd name="connsiteY7" fmla="*/ 192438 h 360350"/>
              <a:gd name="connsiteX8" fmla="*/ 127630 w 217085"/>
              <a:gd name="connsiteY8" fmla="*/ 1520 h 360350"/>
              <a:gd name="connsiteX9" fmla="*/ 167823 w 217085"/>
              <a:gd name="connsiteY9" fmla="*/ 98654 h 360350"/>
              <a:gd name="connsiteX10" fmla="*/ 187920 w 217085"/>
              <a:gd name="connsiteY10" fmla="*/ 11568 h 36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7085" h="360350">
                <a:moveTo>
                  <a:pt x="187920" y="11568"/>
                </a:moveTo>
                <a:cubicBezTo>
                  <a:pt x="192944" y="32781"/>
                  <a:pt x="193502" y="195230"/>
                  <a:pt x="197968" y="225933"/>
                </a:cubicBezTo>
                <a:cubicBezTo>
                  <a:pt x="202434" y="256636"/>
                  <a:pt x="224205" y="179599"/>
                  <a:pt x="214715" y="195788"/>
                </a:cubicBezTo>
                <a:cubicBezTo>
                  <a:pt x="205225" y="211977"/>
                  <a:pt x="146051" y="309669"/>
                  <a:pt x="141027" y="323067"/>
                </a:cubicBezTo>
                <a:cubicBezTo>
                  <a:pt x="136003" y="336465"/>
                  <a:pt x="208016" y="270034"/>
                  <a:pt x="184570" y="276175"/>
                </a:cubicBezTo>
                <a:cubicBezTo>
                  <a:pt x="161124" y="282316"/>
                  <a:pt x="8166" y="367168"/>
                  <a:pt x="351" y="359911"/>
                </a:cubicBezTo>
                <a:cubicBezTo>
                  <a:pt x="-7464" y="352654"/>
                  <a:pt x="117581" y="260544"/>
                  <a:pt x="137678" y="232632"/>
                </a:cubicBezTo>
                <a:cubicBezTo>
                  <a:pt x="157775" y="204720"/>
                  <a:pt x="122606" y="230957"/>
                  <a:pt x="120931" y="192438"/>
                </a:cubicBezTo>
                <a:cubicBezTo>
                  <a:pt x="119256" y="153919"/>
                  <a:pt x="119815" y="17151"/>
                  <a:pt x="127630" y="1520"/>
                </a:cubicBezTo>
                <a:cubicBezTo>
                  <a:pt x="135445" y="-14111"/>
                  <a:pt x="158333" y="95863"/>
                  <a:pt x="167823" y="98654"/>
                </a:cubicBezTo>
                <a:cubicBezTo>
                  <a:pt x="177313" y="101445"/>
                  <a:pt x="182896" y="-9645"/>
                  <a:pt x="187920" y="1156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7029F8DB-EC58-37F2-482D-75A04DCADE16}"/>
              </a:ext>
            </a:extLst>
          </p:cNvPr>
          <p:cNvSpPr/>
          <p:nvPr/>
        </p:nvSpPr>
        <p:spPr>
          <a:xfrm>
            <a:off x="4397673" y="6042370"/>
            <a:ext cx="717675" cy="134017"/>
          </a:xfrm>
          <a:custGeom>
            <a:avLst/>
            <a:gdLst>
              <a:gd name="connsiteX0" fmla="*/ 156 w 717675"/>
              <a:gd name="connsiteY0" fmla="*/ 46931 h 134017"/>
              <a:gd name="connsiteX1" fmla="*/ 150881 w 717675"/>
              <a:gd name="connsiteY1" fmla="*/ 53630 h 134017"/>
              <a:gd name="connsiteX2" fmla="*/ 231268 w 717675"/>
              <a:gd name="connsiteY2" fmla="*/ 20135 h 134017"/>
              <a:gd name="connsiteX3" fmla="*/ 197773 w 717675"/>
              <a:gd name="connsiteY3" fmla="*/ 53630 h 134017"/>
              <a:gd name="connsiteX4" fmla="*/ 489175 w 717675"/>
              <a:gd name="connsiteY4" fmla="*/ 39 h 134017"/>
              <a:gd name="connsiteX5" fmla="*/ 435584 w 717675"/>
              <a:gd name="connsiteY5" fmla="*/ 63678 h 134017"/>
              <a:gd name="connsiteX6" fmla="*/ 526019 w 717675"/>
              <a:gd name="connsiteY6" fmla="*/ 60329 h 134017"/>
              <a:gd name="connsiteX7" fmla="*/ 599707 w 717675"/>
              <a:gd name="connsiteY7" fmla="*/ 70377 h 134017"/>
              <a:gd name="connsiteX8" fmla="*/ 716938 w 717675"/>
              <a:gd name="connsiteY8" fmla="*/ 36883 h 134017"/>
              <a:gd name="connsiteX9" fmla="*/ 539417 w 717675"/>
              <a:gd name="connsiteY9" fmla="*/ 73727 h 134017"/>
              <a:gd name="connsiteX10" fmla="*/ 328402 w 717675"/>
              <a:gd name="connsiteY10" fmla="*/ 113920 h 134017"/>
              <a:gd name="connsiteX11" fmla="*/ 237967 w 717675"/>
              <a:gd name="connsiteY11" fmla="*/ 134017 h 134017"/>
              <a:gd name="connsiteX12" fmla="*/ 308305 w 717675"/>
              <a:gd name="connsiteY12" fmla="*/ 113920 h 134017"/>
              <a:gd name="connsiteX13" fmla="*/ 181026 w 717675"/>
              <a:gd name="connsiteY13" fmla="*/ 127318 h 134017"/>
              <a:gd name="connsiteX14" fmla="*/ 156 w 717675"/>
              <a:gd name="connsiteY14" fmla="*/ 46931 h 134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17675" h="134017">
                <a:moveTo>
                  <a:pt x="156" y="46931"/>
                </a:moveTo>
                <a:cubicBezTo>
                  <a:pt x="-4868" y="34650"/>
                  <a:pt x="112362" y="58096"/>
                  <a:pt x="150881" y="53630"/>
                </a:cubicBezTo>
                <a:cubicBezTo>
                  <a:pt x="189400" y="49164"/>
                  <a:pt x="223453" y="20135"/>
                  <a:pt x="231268" y="20135"/>
                </a:cubicBezTo>
                <a:cubicBezTo>
                  <a:pt x="239083" y="20135"/>
                  <a:pt x="154789" y="56979"/>
                  <a:pt x="197773" y="53630"/>
                </a:cubicBezTo>
                <a:cubicBezTo>
                  <a:pt x="240757" y="50281"/>
                  <a:pt x="449540" y="-1636"/>
                  <a:pt x="489175" y="39"/>
                </a:cubicBezTo>
                <a:cubicBezTo>
                  <a:pt x="528810" y="1714"/>
                  <a:pt x="429443" y="53630"/>
                  <a:pt x="435584" y="63678"/>
                </a:cubicBezTo>
                <a:cubicBezTo>
                  <a:pt x="441725" y="73726"/>
                  <a:pt x="498665" y="59213"/>
                  <a:pt x="526019" y="60329"/>
                </a:cubicBezTo>
                <a:cubicBezTo>
                  <a:pt x="553373" y="61445"/>
                  <a:pt x="567887" y="74285"/>
                  <a:pt x="599707" y="70377"/>
                </a:cubicBezTo>
                <a:cubicBezTo>
                  <a:pt x="631527" y="66469"/>
                  <a:pt x="726986" y="36325"/>
                  <a:pt x="716938" y="36883"/>
                </a:cubicBezTo>
                <a:cubicBezTo>
                  <a:pt x="706890" y="37441"/>
                  <a:pt x="539417" y="73727"/>
                  <a:pt x="539417" y="73727"/>
                </a:cubicBezTo>
                <a:lnTo>
                  <a:pt x="328402" y="113920"/>
                </a:lnTo>
                <a:cubicBezTo>
                  <a:pt x="278160" y="123968"/>
                  <a:pt x="241316" y="134017"/>
                  <a:pt x="237967" y="134017"/>
                </a:cubicBezTo>
                <a:cubicBezTo>
                  <a:pt x="234618" y="134017"/>
                  <a:pt x="317795" y="115037"/>
                  <a:pt x="308305" y="113920"/>
                </a:cubicBezTo>
                <a:cubicBezTo>
                  <a:pt x="298815" y="112804"/>
                  <a:pt x="228477" y="136250"/>
                  <a:pt x="181026" y="127318"/>
                </a:cubicBezTo>
                <a:cubicBezTo>
                  <a:pt x="133575" y="118386"/>
                  <a:pt x="5180" y="59212"/>
                  <a:pt x="156" y="4693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C8B1F10C-680A-5407-894F-C5E4402A1A20}"/>
              </a:ext>
            </a:extLst>
          </p:cNvPr>
          <p:cNvSpPr/>
          <p:nvPr/>
        </p:nvSpPr>
        <p:spPr>
          <a:xfrm>
            <a:off x="4427163" y="5951896"/>
            <a:ext cx="185568" cy="90945"/>
          </a:xfrm>
          <a:custGeom>
            <a:avLst/>
            <a:gdLst>
              <a:gd name="connsiteX0" fmla="*/ 811 w 185568"/>
              <a:gd name="connsiteY0" fmla="*/ 46970 h 90945"/>
              <a:gd name="connsiteX1" fmla="*/ 107993 w 185568"/>
              <a:gd name="connsiteY1" fmla="*/ 78 h 90945"/>
              <a:gd name="connsiteX2" fmla="*/ 185030 w 185568"/>
              <a:gd name="connsiteY2" fmla="*/ 36922 h 90945"/>
              <a:gd name="connsiteX3" fmla="*/ 138138 w 185568"/>
              <a:gd name="connsiteY3" fmla="*/ 77115 h 90945"/>
              <a:gd name="connsiteX4" fmla="*/ 61101 w 185568"/>
              <a:gd name="connsiteY4" fmla="*/ 90513 h 90945"/>
              <a:gd name="connsiteX5" fmla="*/ 811 w 185568"/>
              <a:gd name="connsiteY5" fmla="*/ 46970 h 9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568" h="90945">
                <a:moveTo>
                  <a:pt x="811" y="46970"/>
                </a:moveTo>
                <a:cubicBezTo>
                  <a:pt x="8626" y="31898"/>
                  <a:pt x="77290" y="1753"/>
                  <a:pt x="107993" y="78"/>
                </a:cubicBezTo>
                <a:cubicBezTo>
                  <a:pt x="138696" y="-1597"/>
                  <a:pt x="180006" y="24083"/>
                  <a:pt x="185030" y="36922"/>
                </a:cubicBezTo>
                <a:cubicBezTo>
                  <a:pt x="190054" y="49761"/>
                  <a:pt x="158793" y="68183"/>
                  <a:pt x="138138" y="77115"/>
                </a:cubicBezTo>
                <a:cubicBezTo>
                  <a:pt x="117483" y="86047"/>
                  <a:pt x="78407" y="92746"/>
                  <a:pt x="61101" y="90513"/>
                </a:cubicBezTo>
                <a:cubicBezTo>
                  <a:pt x="43796" y="88280"/>
                  <a:pt x="-7004" y="62042"/>
                  <a:pt x="811" y="4697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D3B635CD-B482-4169-A8CB-61A831F3F6E7}"/>
              </a:ext>
            </a:extLst>
          </p:cNvPr>
          <p:cNvSpPr/>
          <p:nvPr/>
        </p:nvSpPr>
        <p:spPr>
          <a:xfrm>
            <a:off x="4908539" y="5937250"/>
            <a:ext cx="136577" cy="70112"/>
          </a:xfrm>
          <a:custGeom>
            <a:avLst/>
            <a:gdLst>
              <a:gd name="connsiteX0" fmla="*/ 11 w 136577"/>
              <a:gd name="connsiteY0" fmla="*/ 34925 h 70112"/>
              <a:gd name="connsiteX1" fmla="*/ 95261 w 136577"/>
              <a:gd name="connsiteY1" fmla="*/ 0 h 70112"/>
              <a:gd name="connsiteX2" fmla="*/ 136536 w 136577"/>
              <a:gd name="connsiteY2" fmla="*/ 34925 h 70112"/>
              <a:gd name="connsiteX3" fmla="*/ 101611 w 136577"/>
              <a:gd name="connsiteY3" fmla="*/ 69850 h 70112"/>
              <a:gd name="connsiteX4" fmla="*/ 11 w 136577"/>
              <a:gd name="connsiteY4" fmla="*/ 34925 h 70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577" h="70112">
                <a:moveTo>
                  <a:pt x="11" y="34925"/>
                </a:moveTo>
                <a:cubicBezTo>
                  <a:pt x="-1047" y="23283"/>
                  <a:pt x="72507" y="0"/>
                  <a:pt x="95261" y="0"/>
                </a:cubicBezTo>
                <a:cubicBezTo>
                  <a:pt x="118015" y="0"/>
                  <a:pt x="135478" y="23283"/>
                  <a:pt x="136536" y="34925"/>
                </a:cubicBezTo>
                <a:cubicBezTo>
                  <a:pt x="137594" y="46567"/>
                  <a:pt x="118015" y="66675"/>
                  <a:pt x="101611" y="69850"/>
                </a:cubicBezTo>
                <a:cubicBezTo>
                  <a:pt x="85207" y="73025"/>
                  <a:pt x="1069" y="46567"/>
                  <a:pt x="11" y="3492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6B721FBD-0D0F-E77A-4000-E489AAD182CD}"/>
              </a:ext>
            </a:extLst>
          </p:cNvPr>
          <p:cNvSpPr/>
          <p:nvPr/>
        </p:nvSpPr>
        <p:spPr>
          <a:xfrm>
            <a:off x="4083021" y="6191172"/>
            <a:ext cx="387391" cy="445273"/>
          </a:xfrm>
          <a:custGeom>
            <a:avLst/>
            <a:gdLst>
              <a:gd name="connsiteX0" fmla="*/ 387379 w 387391"/>
              <a:gd name="connsiteY0" fmla="*/ 78 h 445273"/>
              <a:gd name="connsiteX1" fmla="*/ 60354 w 387391"/>
              <a:gd name="connsiteY1" fmla="*/ 98503 h 445273"/>
              <a:gd name="connsiteX2" fmla="*/ 219104 w 387391"/>
              <a:gd name="connsiteY2" fmla="*/ 44528 h 445273"/>
              <a:gd name="connsiteX3" fmla="*/ 44479 w 387391"/>
              <a:gd name="connsiteY3" fmla="*/ 323928 h 445273"/>
              <a:gd name="connsiteX4" fmla="*/ 136554 w 387391"/>
              <a:gd name="connsiteY4" fmla="*/ 162003 h 445273"/>
              <a:gd name="connsiteX5" fmla="*/ 29 w 387391"/>
              <a:gd name="connsiteY5" fmla="*/ 444578 h 445273"/>
              <a:gd name="connsiteX6" fmla="*/ 123854 w 387391"/>
              <a:gd name="connsiteY6" fmla="*/ 63578 h 445273"/>
              <a:gd name="connsiteX7" fmla="*/ 73054 w 387391"/>
              <a:gd name="connsiteY7" fmla="*/ 117553 h 445273"/>
              <a:gd name="connsiteX8" fmla="*/ 387379 w 387391"/>
              <a:gd name="connsiteY8" fmla="*/ 78 h 445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391" h="445273">
                <a:moveTo>
                  <a:pt x="387379" y="78"/>
                </a:moveTo>
                <a:cubicBezTo>
                  <a:pt x="385262" y="-3097"/>
                  <a:pt x="88400" y="91095"/>
                  <a:pt x="60354" y="98503"/>
                </a:cubicBezTo>
                <a:cubicBezTo>
                  <a:pt x="32308" y="105911"/>
                  <a:pt x="221750" y="6957"/>
                  <a:pt x="219104" y="44528"/>
                </a:cubicBezTo>
                <a:cubicBezTo>
                  <a:pt x="216458" y="82099"/>
                  <a:pt x="58237" y="304349"/>
                  <a:pt x="44479" y="323928"/>
                </a:cubicBezTo>
                <a:cubicBezTo>
                  <a:pt x="30721" y="343507"/>
                  <a:pt x="143962" y="141895"/>
                  <a:pt x="136554" y="162003"/>
                </a:cubicBezTo>
                <a:cubicBezTo>
                  <a:pt x="129146" y="182111"/>
                  <a:pt x="2146" y="460982"/>
                  <a:pt x="29" y="444578"/>
                </a:cubicBezTo>
                <a:cubicBezTo>
                  <a:pt x="-2088" y="428174"/>
                  <a:pt x="111683" y="118082"/>
                  <a:pt x="123854" y="63578"/>
                </a:cubicBezTo>
                <a:cubicBezTo>
                  <a:pt x="136025" y="9074"/>
                  <a:pt x="32308" y="130782"/>
                  <a:pt x="73054" y="117553"/>
                </a:cubicBezTo>
                <a:cubicBezTo>
                  <a:pt x="113800" y="104324"/>
                  <a:pt x="389496" y="3253"/>
                  <a:pt x="387379" y="7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6951351E-9560-63B1-1F5E-9DE0A289B044}"/>
              </a:ext>
            </a:extLst>
          </p:cNvPr>
          <p:cNvSpPr/>
          <p:nvPr/>
        </p:nvSpPr>
        <p:spPr>
          <a:xfrm>
            <a:off x="5103096" y="6176240"/>
            <a:ext cx="460822" cy="526655"/>
          </a:xfrm>
          <a:custGeom>
            <a:avLst/>
            <a:gdLst>
              <a:gd name="connsiteX0" fmla="*/ 11829 w 460822"/>
              <a:gd name="connsiteY0" fmla="*/ 8660 h 526655"/>
              <a:gd name="connsiteX1" fmla="*/ 224554 w 460822"/>
              <a:gd name="connsiteY1" fmla="*/ 272185 h 526655"/>
              <a:gd name="connsiteX2" fmla="*/ 227729 w 460822"/>
              <a:gd name="connsiteY2" fmla="*/ 288060 h 526655"/>
              <a:gd name="connsiteX3" fmla="*/ 437279 w 460822"/>
              <a:gd name="connsiteY3" fmla="*/ 478560 h 526655"/>
              <a:gd name="connsiteX4" fmla="*/ 259479 w 460822"/>
              <a:gd name="connsiteY4" fmla="*/ 418235 h 526655"/>
              <a:gd name="connsiteX5" fmla="*/ 459504 w 460822"/>
              <a:gd name="connsiteY5" fmla="*/ 526185 h 526655"/>
              <a:gd name="connsiteX6" fmla="*/ 138829 w 460822"/>
              <a:gd name="connsiteY6" fmla="*/ 367435 h 526655"/>
              <a:gd name="connsiteX7" fmla="*/ 284879 w 460822"/>
              <a:gd name="connsiteY7" fmla="*/ 389660 h 526655"/>
              <a:gd name="connsiteX8" fmla="*/ 154704 w 460822"/>
              <a:gd name="connsiteY8" fmla="*/ 249960 h 526655"/>
              <a:gd name="connsiteX9" fmla="*/ 49929 w 460822"/>
              <a:gd name="connsiteY9" fmla="*/ 122960 h 526655"/>
              <a:gd name="connsiteX10" fmla="*/ 34054 w 460822"/>
              <a:gd name="connsiteY10" fmla="*/ 78510 h 526655"/>
              <a:gd name="connsiteX11" fmla="*/ 27704 w 460822"/>
              <a:gd name="connsiteY11" fmla="*/ 62635 h 526655"/>
              <a:gd name="connsiteX12" fmla="*/ 11829 w 460822"/>
              <a:gd name="connsiteY12" fmla="*/ 8660 h 526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0822" h="526655">
                <a:moveTo>
                  <a:pt x="11829" y="8660"/>
                </a:moveTo>
                <a:cubicBezTo>
                  <a:pt x="44637" y="43585"/>
                  <a:pt x="188571" y="225618"/>
                  <a:pt x="224554" y="272185"/>
                </a:cubicBezTo>
                <a:cubicBezTo>
                  <a:pt x="260537" y="318752"/>
                  <a:pt x="192275" y="253664"/>
                  <a:pt x="227729" y="288060"/>
                </a:cubicBezTo>
                <a:cubicBezTo>
                  <a:pt x="263183" y="322456"/>
                  <a:pt x="431987" y="456864"/>
                  <a:pt x="437279" y="478560"/>
                </a:cubicBezTo>
                <a:cubicBezTo>
                  <a:pt x="442571" y="500256"/>
                  <a:pt x="255775" y="410298"/>
                  <a:pt x="259479" y="418235"/>
                </a:cubicBezTo>
                <a:cubicBezTo>
                  <a:pt x="263183" y="426172"/>
                  <a:pt x="479612" y="534652"/>
                  <a:pt x="459504" y="526185"/>
                </a:cubicBezTo>
                <a:cubicBezTo>
                  <a:pt x="439396" y="517718"/>
                  <a:pt x="167933" y="390189"/>
                  <a:pt x="138829" y="367435"/>
                </a:cubicBezTo>
                <a:cubicBezTo>
                  <a:pt x="109725" y="344681"/>
                  <a:pt x="282233" y="409239"/>
                  <a:pt x="284879" y="389660"/>
                </a:cubicBezTo>
                <a:cubicBezTo>
                  <a:pt x="287525" y="370081"/>
                  <a:pt x="193862" y="294410"/>
                  <a:pt x="154704" y="249960"/>
                </a:cubicBezTo>
                <a:cubicBezTo>
                  <a:pt x="115546" y="205510"/>
                  <a:pt x="70037" y="151535"/>
                  <a:pt x="49929" y="122960"/>
                </a:cubicBezTo>
                <a:cubicBezTo>
                  <a:pt x="29821" y="94385"/>
                  <a:pt x="37758" y="88564"/>
                  <a:pt x="34054" y="78510"/>
                </a:cubicBezTo>
                <a:cubicBezTo>
                  <a:pt x="30350" y="68456"/>
                  <a:pt x="30879" y="70043"/>
                  <a:pt x="27704" y="62635"/>
                </a:cubicBezTo>
                <a:cubicBezTo>
                  <a:pt x="24529" y="55227"/>
                  <a:pt x="-20979" y="-26265"/>
                  <a:pt x="11829" y="866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907C0DF6-7BCA-C555-C870-0C90C11177FB}"/>
              </a:ext>
            </a:extLst>
          </p:cNvPr>
          <p:cNvSpPr/>
          <p:nvPr/>
        </p:nvSpPr>
        <p:spPr>
          <a:xfrm>
            <a:off x="4009877" y="6702391"/>
            <a:ext cx="800526" cy="346387"/>
          </a:xfrm>
          <a:custGeom>
            <a:avLst/>
            <a:gdLst>
              <a:gd name="connsiteX0" fmla="*/ 148 w 800526"/>
              <a:gd name="connsiteY0" fmla="*/ 88934 h 346387"/>
              <a:gd name="connsiteX1" fmla="*/ 206523 w 800526"/>
              <a:gd name="connsiteY1" fmla="*/ 247684 h 346387"/>
              <a:gd name="connsiteX2" fmla="*/ 174773 w 800526"/>
              <a:gd name="connsiteY2" fmla="*/ 193709 h 346387"/>
              <a:gd name="connsiteX3" fmla="*/ 797073 w 800526"/>
              <a:gd name="connsiteY3" fmla="*/ 346109 h 346387"/>
              <a:gd name="connsiteX4" fmla="*/ 435123 w 800526"/>
              <a:gd name="connsiteY4" fmla="*/ 231809 h 346387"/>
              <a:gd name="connsiteX5" fmla="*/ 641498 w 800526"/>
              <a:gd name="connsiteY5" fmla="*/ 247684 h 346387"/>
              <a:gd name="connsiteX6" fmla="*/ 216048 w 800526"/>
              <a:gd name="connsiteY6" fmla="*/ 127034 h 346387"/>
              <a:gd name="connsiteX7" fmla="*/ 235098 w 800526"/>
              <a:gd name="connsiteY7" fmla="*/ 174659 h 346387"/>
              <a:gd name="connsiteX8" fmla="*/ 95398 w 800526"/>
              <a:gd name="connsiteY8" fmla="*/ 34 h 346387"/>
              <a:gd name="connsiteX9" fmla="*/ 171598 w 800526"/>
              <a:gd name="connsiteY9" fmla="*/ 158784 h 346387"/>
              <a:gd name="connsiteX10" fmla="*/ 148 w 800526"/>
              <a:gd name="connsiteY10" fmla="*/ 88934 h 346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0526" h="346387">
                <a:moveTo>
                  <a:pt x="148" y="88934"/>
                </a:moveTo>
                <a:cubicBezTo>
                  <a:pt x="5969" y="103751"/>
                  <a:pt x="177419" y="230221"/>
                  <a:pt x="206523" y="247684"/>
                </a:cubicBezTo>
                <a:cubicBezTo>
                  <a:pt x="235627" y="265147"/>
                  <a:pt x="76348" y="177305"/>
                  <a:pt x="174773" y="193709"/>
                </a:cubicBezTo>
                <a:cubicBezTo>
                  <a:pt x="273198" y="210113"/>
                  <a:pt x="753681" y="339759"/>
                  <a:pt x="797073" y="346109"/>
                </a:cubicBezTo>
                <a:cubicBezTo>
                  <a:pt x="840465" y="352459"/>
                  <a:pt x="461052" y="248213"/>
                  <a:pt x="435123" y="231809"/>
                </a:cubicBezTo>
                <a:cubicBezTo>
                  <a:pt x="409194" y="215405"/>
                  <a:pt x="678010" y="265146"/>
                  <a:pt x="641498" y="247684"/>
                </a:cubicBezTo>
                <a:cubicBezTo>
                  <a:pt x="604986" y="230222"/>
                  <a:pt x="283781" y="139205"/>
                  <a:pt x="216048" y="127034"/>
                </a:cubicBezTo>
                <a:cubicBezTo>
                  <a:pt x="148315" y="114863"/>
                  <a:pt x="255206" y="195826"/>
                  <a:pt x="235098" y="174659"/>
                </a:cubicBezTo>
                <a:cubicBezTo>
                  <a:pt x="214990" y="153492"/>
                  <a:pt x="105981" y="2680"/>
                  <a:pt x="95398" y="34"/>
                </a:cubicBezTo>
                <a:cubicBezTo>
                  <a:pt x="84815" y="-2612"/>
                  <a:pt x="181652" y="146613"/>
                  <a:pt x="171598" y="158784"/>
                </a:cubicBezTo>
                <a:cubicBezTo>
                  <a:pt x="161544" y="170955"/>
                  <a:pt x="-5673" y="74117"/>
                  <a:pt x="148" y="8893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BDD9E539-B2A5-9D74-D46A-792B2E9994C5}"/>
              </a:ext>
            </a:extLst>
          </p:cNvPr>
          <p:cNvSpPr/>
          <p:nvPr/>
        </p:nvSpPr>
        <p:spPr>
          <a:xfrm>
            <a:off x="4798796" y="6624513"/>
            <a:ext cx="702614" cy="428958"/>
          </a:xfrm>
          <a:custGeom>
            <a:avLst/>
            <a:gdLst>
              <a:gd name="connsiteX0" fmla="*/ 579654 w 702614"/>
              <a:gd name="connsiteY0" fmla="*/ 46162 h 428958"/>
              <a:gd name="connsiteX1" fmla="*/ 379629 w 702614"/>
              <a:gd name="connsiteY1" fmla="*/ 208087 h 428958"/>
              <a:gd name="connsiteX2" fmla="*/ 405029 w 702614"/>
              <a:gd name="connsiteY2" fmla="*/ 204912 h 428958"/>
              <a:gd name="connsiteX3" fmla="*/ 33554 w 702614"/>
              <a:gd name="connsiteY3" fmla="*/ 370012 h 428958"/>
              <a:gd name="connsiteX4" fmla="*/ 46254 w 702614"/>
              <a:gd name="connsiteY4" fmla="*/ 360487 h 428958"/>
              <a:gd name="connsiteX5" fmla="*/ 287554 w 702614"/>
              <a:gd name="connsiteY5" fmla="*/ 281112 h 428958"/>
              <a:gd name="connsiteX6" fmla="*/ 71654 w 702614"/>
              <a:gd name="connsiteY6" fmla="*/ 427162 h 428958"/>
              <a:gd name="connsiteX7" fmla="*/ 611404 w 702614"/>
              <a:gd name="connsiteY7" fmla="*/ 160462 h 428958"/>
              <a:gd name="connsiteX8" fmla="*/ 414554 w 702614"/>
              <a:gd name="connsiteY8" fmla="*/ 296987 h 428958"/>
              <a:gd name="connsiteX9" fmla="*/ 697129 w 702614"/>
              <a:gd name="connsiteY9" fmla="*/ 14412 h 428958"/>
              <a:gd name="connsiteX10" fmla="*/ 579654 w 702614"/>
              <a:gd name="connsiteY10" fmla="*/ 46162 h 42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2614" h="428958">
                <a:moveTo>
                  <a:pt x="579654" y="46162"/>
                </a:moveTo>
                <a:cubicBezTo>
                  <a:pt x="526738" y="78441"/>
                  <a:pt x="408733" y="181629"/>
                  <a:pt x="379629" y="208087"/>
                </a:cubicBezTo>
                <a:cubicBezTo>
                  <a:pt x="350525" y="234545"/>
                  <a:pt x="462708" y="177925"/>
                  <a:pt x="405029" y="204912"/>
                </a:cubicBezTo>
                <a:cubicBezTo>
                  <a:pt x="347350" y="231899"/>
                  <a:pt x="93350" y="344083"/>
                  <a:pt x="33554" y="370012"/>
                </a:cubicBezTo>
                <a:cubicBezTo>
                  <a:pt x="-26242" y="395941"/>
                  <a:pt x="3921" y="375304"/>
                  <a:pt x="46254" y="360487"/>
                </a:cubicBezTo>
                <a:cubicBezTo>
                  <a:pt x="88587" y="345670"/>
                  <a:pt x="283321" y="270000"/>
                  <a:pt x="287554" y="281112"/>
                </a:cubicBezTo>
                <a:cubicBezTo>
                  <a:pt x="291787" y="292225"/>
                  <a:pt x="17679" y="447270"/>
                  <a:pt x="71654" y="427162"/>
                </a:cubicBezTo>
                <a:cubicBezTo>
                  <a:pt x="125629" y="407054"/>
                  <a:pt x="554254" y="182158"/>
                  <a:pt x="611404" y="160462"/>
                </a:cubicBezTo>
                <a:cubicBezTo>
                  <a:pt x="668554" y="138766"/>
                  <a:pt x="400267" y="321329"/>
                  <a:pt x="414554" y="296987"/>
                </a:cubicBezTo>
                <a:cubicBezTo>
                  <a:pt x="428841" y="272645"/>
                  <a:pt x="668025" y="48808"/>
                  <a:pt x="697129" y="14412"/>
                </a:cubicBezTo>
                <a:cubicBezTo>
                  <a:pt x="726233" y="-19984"/>
                  <a:pt x="632570" y="13883"/>
                  <a:pt x="579654" y="4616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5885C2E1-AB6C-407C-16A6-A6C39F835FA1}"/>
              </a:ext>
            </a:extLst>
          </p:cNvPr>
          <p:cNvSpPr/>
          <p:nvPr/>
        </p:nvSpPr>
        <p:spPr>
          <a:xfrm>
            <a:off x="4507049" y="6985324"/>
            <a:ext cx="1186628" cy="660288"/>
          </a:xfrm>
          <a:custGeom>
            <a:avLst/>
            <a:gdLst>
              <a:gd name="connsiteX0" fmla="*/ 1007926 w 1186628"/>
              <a:gd name="connsiteY0" fmla="*/ 123501 h 660288"/>
              <a:gd name="connsiteX1" fmla="*/ 436426 w 1186628"/>
              <a:gd name="connsiteY1" fmla="*/ 517201 h 660288"/>
              <a:gd name="connsiteX2" fmla="*/ 645976 w 1186628"/>
              <a:gd name="connsiteY2" fmla="*/ 425126 h 660288"/>
              <a:gd name="connsiteX3" fmla="*/ 4626 w 1186628"/>
              <a:gd name="connsiteY3" fmla="*/ 577526 h 660288"/>
              <a:gd name="connsiteX4" fmla="*/ 350701 w 1186628"/>
              <a:gd name="connsiteY4" fmla="*/ 574351 h 660288"/>
              <a:gd name="connsiteX5" fmla="*/ 223701 w 1186628"/>
              <a:gd name="connsiteY5" fmla="*/ 660076 h 660288"/>
              <a:gd name="connsiteX6" fmla="*/ 782501 w 1186628"/>
              <a:gd name="connsiteY6" fmla="*/ 545776 h 660288"/>
              <a:gd name="connsiteX7" fmla="*/ 725351 w 1186628"/>
              <a:gd name="connsiteY7" fmla="*/ 587051 h 660288"/>
              <a:gd name="connsiteX8" fmla="*/ 1173026 w 1186628"/>
              <a:gd name="connsiteY8" fmla="*/ 206051 h 660288"/>
              <a:gd name="connsiteX9" fmla="*/ 1077776 w 1186628"/>
              <a:gd name="connsiteY9" fmla="*/ 129851 h 660288"/>
              <a:gd name="connsiteX10" fmla="*/ 1150801 w 1186628"/>
              <a:gd name="connsiteY10" fmla="*/ 9201 h 660288"/>
              <a:gd name="connsiteX11" fmla="*/ 753926 w 1186628"/>
              <a:gd name="connsiteY11" fmla="*/ 399726 h 660288"/>
              <a:gd name="connsiteX12" fmla="*/ 1007926 w 1186628"/>
              <a:gd name="connsiteY12" fmla="*/ 123501 h 660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86628" h="660288">
                <a:moveTo>
                  <a:pt x="1007926" y="123501"/>
                </a:moveTo>
                <a:cubicBezTo>
                  <a:pt x="955010" y="143080"/>
                  <a:pt x="496751" y="466930"/>
                  <a:pt x="436426" y="517201"/>
                </a:cubicBezTo>
                <a:cubicBezTo>
                  <a:pt x="376101" y="567472"/>
                  <a:pt x="717943" y="415072"/>
                  <a:pt x="645976" y="425126"/>
                </a:cubicBezTo>
                <a:cubicBezTo>
                  <a:pt x="574009" y="435180"/>
                  <a:pt x="53838" y="552655"/>
                  <a:pt x="4626" y="577526"/>
                </a:cubicBezTo>
                <a:cubicBezTo>
                  <a:pt x="-44586" y="602397"/>
                  <a:pt x="314189" y="560593"/>
                  <a:pt x="350701" y="574351"/>
                </a:cubicBezTo>
                <a:cubicBezTo>
                  <a:pt x="387213" y="588109"/>
                  <a:pt x="151734" y="664838"/>
                  <a:pt x="223701" y="660076"/>
                </a:cubicBezTo>
                <a:cubicBezTo>
                  <a:pt x="295668" y="655314"/>
                  <a:pt x="698893" y="557947"/>
                  <a:pt x="782501" y="545776"/>
                </a:cubicBezTo>
                <a:cubicBezTo>
                  <a:pt x="866109" y="533605"/>
                  <a:pt x="660264" y="643672"/>
                  <a:pt x="725351" y="587051"/>
                </a:cubicBezTo>
                <a:cubicBezTo>
                  <a:pt x="790438" y="530430"/>
                  <a:pt x="1114289" y="282251"/>
                  <a:pt x="1173026" y="206051"/>
                </a:cubicBezTo>
                <a:cubicBezTo>
                  <a:pt x="1231763" y="129851"/>
                  <a:pt x="1081480" y="162659"/>
                  <a:pt x="1077776" y="129851"/>
                </a:cubicBezTo>
                <a:cubicBezTo>
                  <a:pt x="1074072" y="97043"/>
                  <a:pt x="1204776" y="-35778"/>
                  <a:pt x="1150801" y="9201"/>
                </a:cubicBezTo>
                <a:cubicBezTo>
                  <a:pt x="1096826" y="54180"/>
                  <a:pt x="781443" y="379618"/>
                  <a:pt x="753926" y="399726"/>
                </a:cubicBezTo>
                <a:cubicBezTo>
                  <a:pt x="726409" y="419834"/>
                  <a:pt x="1060842" y="103922"/>
                  <a:pt x="1007926" y="12350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73762D9A-587D-A759-A2AD-9F67CA397D6A}"/>
              </a:ext>
            </a:extLst>
          </p:cNvPr>
          <p:cNvSpPr/>
          <p:nvPr/>
        </p:nvSpPr>
        <p:spPr>
          <a:xfrm>
            <a:off x="3693593" y="6857454"/>
            <a:ext cx="919616" cy="658707"/>
          </a:xfrm>
          <a:custGeom>
            <a:avLst/>
            <a:gdLst>
              <a:gd name="connsiteX0" fmla="*/ 281507 w 919616"/>
              <a:gd name="connsiteY0" fmla="*/ 175171 h 658707"/>
              <a:gd name="connsiteX1" fmla="*/ 659332 w 919616"/>
              <a:gd name="connsiteY1" fmla="*/ 533946 h 658707"/>
              <a:gd name="connsiteX2" fmla="*/ 621232 w 919616"/>
              <a:gd name="connsiteY2" fmla="*/ 476796 h 658707"/>
              <a:gd name="connsiteX3" fmla="*/ 900632 w 919616"/>
              <a:gd name="connsiteY3" fmla="*/ 641896 h 658707"/>
              <a:gd name="connsiteX4" fmla="*/ 8457 w 919616"/>
              <a:gd name="connsiteY4" fmla="*/ 546 h 658707"/>
              <a:gd name="connsiteX5" fmla="*/ 443432 w 919616"/>
              <a:gd name="connsiteY5" fmla="*/ 524421 h 658707"/>
              <a:gd name="connsiteX6" fmla="*/ 281507 w 919616"/>
              <a:gd name="connsiteY6" fmla="*/ 175171 h 65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9616" h="658707">
                <a:moveTo>
                  <a:pt x="281507" y="175171"/>
                </a:moveTo>
                <a:cubicBezTo>
                  <a:pt x="317490" y="176759"/>
                  <a:pt x="602711" y="483675"/>
                  <a:pt x="659332" y="533946"/>
                </a:cubicBezTo>
                <a:cubicBezTo>
                  <a:pt x="715953" y="584217"/>
                  <a:pt x="581015" y="458804"/>
                  <a:pt x="621232" y="476796"/>
                </a:cubicBezTo>
                <a:cubicBezTo>
                  <a:pt x="661449" y="494788"/>
                  <a:pt x="1002761" y="721271"/>
                  <a:pt x="900632" y="641896"/>
                </a:cubicBezTo>
                <a:cubicBezTo>
                  <a:pt x="798503" y="562521"/>
                  <a:pt x="84657" y="20125"/>
                  <a:pt x="8457" y="546"/>
                </a:cubicBezTo>
                <a:cubicBezTo>
                  <a:pt x="-67743" y="-19033"/>
                  <a:pt x="394749" y="493729"/>
                  <a:pt x="443432" y="524421"/>
                </a:cubicBezTo>
                <a:cubicBezTo>
                  <a:pt x="492115" y="555113"/>
                  <a:pt x="245524" y="173583"/>
                  <a:pt x="281507" y="17517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34A1C340-F983-7438-39A3-88E7781B0800}"/>
              </a:ext>
            </a:extLst>
          </p:cNvPr>
          <p:cNvSpPr/>
          <p:nvPr/>
        </p:nvSpPr>
        <p:spPr>
          <a:xfrm>
            <a:off x="4953840" y="4913545"/>
            <a:ext cx="1117217" cy="197644"/>
          </a:xfrm>
          <a:custGeom>
            <a:avLst/>
            <a:gdLst>
              <a:gd name="connsiteX0" fmla="*/ 123682 w 1117217"/>
              <a:gd name="connsiteY0" fmla="*/ 89635 h 197644"/>
              <a:gd name="connsiteX1" fmla="*/ 476804 w 1117217"/>
              <a:gd name="connsiteY1" fmla="*/ 137957 h 197644"/>
              <a:gd name="connsiteX2" fmla="*/ 435916 w 1117217"/>
              <a:gd name="connsiteY2" fmla="*/ 134240 h 197644"/>
              <a:gd name="connsiteX3" fmla="*/ 774170 w 1117217"/>
              <a:gd name="connsiteY3" fmla="*/ 4143 h 197644"/>
              <a:gd name="connsiteX4" fmla="*/ 684960 w 1117217"/>
              <a:gd name="connsiteY4" fmla="*/ 45031 h 197644"/>
              <a:gd name="connsiteX5" fmla="*/ 789038 w 1117217"/>
              <a:gd name="connsiteY5" fmla="*/ 426 h 197644"/>
              <a:gd name="connsiteX6" fmla="*/ 1023214 w 1117217"/>
              <a:gd name="connsiteY6" fmla="*/ 22728 h 197644"/>
              <a:gd name="connsiteX7" fmla="*/ 934004 w 1117217"/>
              <a:gd name="connsiteY7" fmla="*/ 26445 h 197644"/>
              <a:gd name="connsiteX8" fmla="*/ 1116140 w 1117217"/>
              <a:gd name="connsiteY8" fmla="*/ 82201 h 197644"/>
              <a:gd name="connsiteX9" fmla="*/ 833643 w 1117217"/>
              <a:gd name="connsiteY9" fmla="*/ 74767 h 197644"/>
              <a:gd name="connsiteX10" fmla="*/ 971175 w 1117217"/>
              <a:gd name="connsiteY10" fmla="*/ 108221 h 197644"/>
              <a:gd name="connsiteX11" fmla="*/ 748150 w 1117217"/>
              <a:gd name="connsiteY11" fmla="*/ 126806 h 197644"/>
              <a:gd name="connsiteX12" fmla="*/ 789038 w 1117217"/>
              <a:gd name="connsiteY12" fmla="*/ 149109 h 197644"/>
              <a:gd name="connsiteX13" fmla="*/ 562297 w 1117217"/>
              <a:gd name="connsiteY13" fmla="*/ 197431 h 197644"/>
              <a:gd name="connsiteX14" fmla="*/ 703545 w 1117217"/>
              <a:gd name="connsiteY14" fmla="*/ 167694 h 197644"/>
              <a:gd name="connsiteX15" fmla="*/ 346706 w 1117217"/>
              <a:gd name="connsiteY15" fmla="*/ 189996 h 197644"/>
              <a:gd name="connsiteX16" fmla="*/ 580882 w 1117217"/>
              <a:gd name="connsiteY16" fmla="*/ 186279 h 197644"/>
              <a:gd name="connsiteX17" fmla="*/ 12170 w 1117217"/>
              <a:gd name="connsiteY17" fmla="*/ 134240 h 197644"/>
              <a:gd name="connsiteX18" fmla="*/ 186872 w 1117217"/>
              <a:gd name="connsiteY18" fmla="*/ 137957 h 197644"/>
              <a:gd name="connsiteX19" fmla="*/ 123682 w 1117217"/>
              <a:gd name="connsiteY19" fmla="*/ 89635 h 197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17217" h="197644">
                <a:moveTo>
                  <a:pt x="123682" y="89635"/>
                </a:moveTo>
                <a:cubicBezTo>
                  <a:pt x="172004" y="89635"/>
                  <a:pt x="424765" y="130523"/>
                  <a:pt x="476804" y="137957"/>
                </a:cubicBezTo>
                <a:cubicBezTo>
                  <a:pt x="528843" y="145391"/>
                  <a:pt x="386355" y="156542"/>
                  <a:pt x="435916" y="134240"/>
                </a:cubicBezTo>
                <a:cubicBezTo>
                  <a:pt x="485477" y="111938"/>
                  <a:pt x="732663" y="19011"/>
                  <a:pt x="774170" y="4143"/>
                </a:cubicBezTo>
                <a:cubicBezTo>
                  <a:pt x="815677" y="-10725"/>
                  <a:pt x="682482" y="45650"/>
                  <a:pt x="684960" y="45031"/>
                </a:cubicBezTo>
                <a:cubicBezTo>
                  <a:pt x="687438" y="44411"/>
                  <a:pt x="732662" y="4143"/>
                  <a:pt x="789038" y="426"/>
                </a:cubicBezTo>
                <a:cubicBezTo>
                  <a:pt x="845414" y="-3291"/>
                  <a:pt x="999053" y="18392"/>
                  <a:pt x="1023214" y="22728"/>
                </a:cubicBezTo>
                <a:cubicBezTo>
                  <a:pt x="1047375" y="27064"/>
                  <a:pt x="918516" y="16533"/>
                  <a:pt x="934004" y="26445"/>
                </a:cubicBezTo>
                <a:cubicBezTo>
                  <a:pt x="949492" y="36357"/>
                  <a:pt x="1132867" y="74147"/>
                  <a:pt x="1116140" y="82201"/>
                </a:cubicBezTo>
                <a:cubicBezTo>
                  <a:pt x="1099413" y="90255"/>
                  <a:pt x="857804" y="70430"/>
                  <a:pt x="833643" y="74767"/>
                </a:cubicBezTo>
                <a:cubicBezTo>
                  <a:pt x="809482" y="79104"/>
                  <a:pt x="985424" y="99548"/>
                  <a:pt x="971175" y="108221"/>
                </a:cubicBezTo>
                <a:cubicBezTo>
                  <a:pt x="956926" y="116894"/>
                  <a:pt x="778506" y="119991"/>
                  <a:pt x="748150" y="126806"/>
                </a:cubicBezTo>
                <a:cubicBezTo>
                  <a:pt x="717794" y="133621"/>
                  <a:pt x="820013" y="137338"/>
                  <a:pt x="789038" y="149109"/>
                </a:cubicBezTo>
                <a:cubicBezTo>
                  <a:pt x="758063" y="160880"/>
                  <a:pt x="562297" y="197431"/>
                  <a:pt x="562297" y="197431"/>
                </a:cubicBezTo>
                <a:cubicBezTo>
                  <a:pt x="548048" y="200528"/>
                  <a:pt x="739477" y="168933"/>
                  <a:pt x="703545" y="167694"/>
                </a:cubicBezTo>
                <a:cubicBezTo>
                  <a:pt x="667613" y="166455"/>
                  <a:pt x="367150" y="186899"/>
                  <a:pt x="346706" y="189996"/>
                </a:cubicBezTo>
                <a:cubicBezTo>
                  <a:pt x="326262" y="193094"/>
                  <a:pt x="636638" y="195572"/>
                  <a:pt x="580882" y="186279"/>
                </a:cubicBezTo>
                <a:cubicBezTo>
                  <a:pt x="525126" y="176986"/>
                  <a:pt x="77838" y="142294"/>
                  <a:pt x="12170" y="134240"/>
                </a:cubicBezTo>
                <a:cubicBezTo>
                  <a:pt x="-53498" y="126186"/>
                  <a:pt x="167048" y="142913"/>
                  <a:pt x="186872" y="137957"/>
                </a:cubicBezTo>
                <a:cubicBezTo>
                  <a:pt x="206696" y="133001"/>
                  <a:pt x="75360" y="89635"/>
                  <a:pt x="123682" y="8963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D8EC5A5E-0FFA-2018-E52E-C7C903295863}"/>
              </a:ext>
            </a:extLst>
          </p:cNvPr>
          <p:cNvSpPr/>
          <p:nvPr/>
        </p:nvSpPr>
        <p:spPr>
          <a:xfrm>
            <a:off x="5282472" y="4653760"/>
            <a:ext cx="697696" cy="335492"/>
          </a:xfrm>
          <a:custGeom>
            <a:avLst/>
            <a:gdLst>
              <a:gd name="connsiteX0" fmla="*/ 92416 w 697696"/>
              <a:gd name="connsiteY0" fmla="*/ 16 h 335492"/>
              <a:gd name="connsiteX1" fmla="*/ 434387 w 697696"/>
              <a:gd name="connsiteY1" fmla="*/ 85508 h 335492"/>
              <a:gd name="connsiteX2" fmla="*/ 441821 w 697696"/>
              <a:gd name="connsiteY2" fmla="*/ 78074 h 335492"/>
              <a:gd name="connsiteX3" fmla="*/ 649977 w 697696"/>
              <a:gd name="connsiteY3" fmla="*/ 297381 h 335492"/>
              <a:gd name="connsiteX4" fmla="*/ 516162 w 697696"/>
              <a:gd name="connsiteY4" fmla="*/ 226757 h 335492"/>
              <a:gd name="connsiteX5" fmla="*/ 694582 w 697696"/>
              <a:gd name="connsiteY5" fmla="*/ 334552 h 335492"/>
              <a:gd name="connsiteX6" fmla="*/ 334026 w 697696"/>
              <a:gd name="connsiteY6" fmla="*/ 152416 h 335492"/>
              <a:gd name="connsiteX7" fmla="*/ 334026 w 697696"/>
              <a:gd name="connsiteY7" fmla="*/ 156133 h 335492"/>
              <a:gd name="connsiteX8" fmla="*/ 3206 w 697696"/>
              <a:gd name="connsiteY8" fmla="*/ 78074 h 335492"/>
              <a:gd name="connsiteX9" fmla="*/ 163040 w 697696"/>
              <a:gd name="connsiteY9" fmla="*/ 78074 h 335492"/>
              <a:gd name="connsiteX10" fmla="*/ 92416 w 697696"/>
              <a:gd name="connsiteY10" fmla="*/ 16 h 335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7696" h="335492">
                <a:moveTo>
                  <a:pt x="92416" y="16"/>
                </a:moveTo>
                <a:cubicBezTo>
                  <a:pt x="137641" y="1255"/>
                  <a:pt x="376153" y="72498"/>
                  <a:pt x="434387" y="85508"/>
                </a:cubicBezTo>
                <a:cubicBezTo>
                  <a:pt x="492621" y="98518"/>
                  <a:pt x="405889" y="42762"/>
                  <a:pt x="441821" y="78074"/>
                </a:cubicBezTo>
                <a:cubicBezTo>
                  <a:pt x="477753" y="113386"/>
                  <a:pt x="637587" y="272601"/>
                  <a:pt x="649977" y="297381"/>
                </a:cubicBezTo>
                <a:cubicBezTo>
                  <a:pt x="662367" y="322161"/>
                  <a:pt x="508728" y="220562"/>
                  <a:pt x="516162" y="226757"/>
                </a:cubicBezTo>
                <a:cubicBezTo>
                  <a:pt x="523596" y="232952"/>
                  <a:pt x="724938" y="346942"/>
                  <a:pt x="694582" y="334552"/>
                </a:cubicBezTo>
                <a:cubicBezTo>
                  <a:pt x="664226" y="322162"/>
                  <a:pt x="394119" y="182152"/>
                  <a:pt x="334026" y="152416"/>
                </a:cubicBezTo>
                <a:cubicBezTo>
                  <a:pt x="273933" y="122680"/>
                  <a:pt x="389163" y="168523"/>
                  <a:pt x="334026" y="156133"/>
                </a:cubicBezTo>
                <a:cubicBezTo>
                  <a:pt x="278889" y="143743"/>
                  <a:pt x="31704" y="91084"/>
                  <a:pt x="3206" y="78074"/>
                </a:cubicBezTo>
                <a:cubicBezTo>
                  <a:pt x="-25292" y="65064"/>
                  <a:pt x="145074" y="86747"/>
                  <a:pt x="163040" y="78074"/>
                </a:cubicBezTo>
                <a:cubicBezTo>
                  <a:pt x="181006" y="69401"/>
                  <a:pt x="47191" y="-1223"/>
                  <a:pt x="92416" y="1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B735ACB7-60BE-5C65-4E45-6E572A8EF552}"/>
              </a:ext>
            </a:extLst>
          </p:cNvPr>
          <p:cNvSpPr/>
          <p:nvPr/>
        </p:nvSpPr>
        <p:spPr>
          <a:xfrm>
            <a:off x="3196465" y="4969256"/>
            <a:ext cx="1086743" cy="361401"/>
          </a:xfrm>
          <a:custGeom>
            <a:avLst/>
            <a:gdLst>
              <a:gd name="connsiteX0" fmla="*/ 910901 w 1086743"/>
              <a:gd name="connsiteY0" fmla="*/ 471 h 361401"/>
              <a:gd name="connsiteX1" fmla="*/ 929486 w 1086743"/>
              <a:gd name="connsiteY1" fmla="*/ 63661 h 361401"/>
              <a:gd name="connsiteX2" fmla="*/ 695311 w 1086743"/>
              <a:gd name="connsiteY2" fmla="*/ 145437 h 361401"/>
              <a:gd name="connsiteX3" fmla="*/ 803106 w 1086743"/>
              <a:gd name="connsiteY3" fmla="*/ 156588 h 361401"/>
              <a:gd name="connsiteX4" fmla="*/ 490872 w 1086743"/>
              <a:gd name="connsiteY4" fmla="*/ 171456 h 361401"/>
              <a:gd name="connsiteX5" fmla="*/ 412813 w 1086743"/>
              <a:gd name="connsiteY5" fmla="*/ 167739 h 361401"/>
              <a:gd name="connsiteX6" fmla="*/ 301301 w 1086743"/>
              <a:gd name="connsiteY6" fmla="*/ 104549 h 361401"/>
              <a:gd name="connsiteX7" fmla="*/ 427681 w 1086743"/>
              <a:gd name="connsiteY7" fmla="*/ 193759 h 361401"/>
              <a:gd name="connsiteX8" fmla="*/ 271564 w 1086743"/>
              <a:gd name="connsiteY8" fmla="*/ 138003 h 361401"/>
              <a:gd name="connsiteX9" fmla="*/ 218 w 1086743"/>
              <a:gd name="connsiteY9" fmla="*/ 193759 h 361401"/>
              <a:gd name="connsiteX10" fmla="*/ 223242 w 1086743"/>
              <a:gd name="connsiteY10" fmla="*/ 208627 h 361401"/>
              <a:gd name="connsiteX11" fmla="*/ 81994 w 1086743"/>
              <a:gd name="connsiteY11" fmla="*/ 249515 h 361401"/>
              <a:gd name="connsiteX12" fmla="*/ 665574 w 1086743"/>
              <a:gd name="connsiteY12" fmla="*/ 290403 h 361401"/>
              <a:gd name="connsiteX13" fmla="*/ 435115 w 1086743"/>
              <a:gd name="connsiteY13" fmla="*/ 316422 h 361401"/>
              <a:gd name="connsiteX14" fmla="*/ 996394 w 1086743"/>
              <a:gd name="connsiteY14" fmla="*/ 149154 h 361401"/>
              <a:gd name="connsiteX15" fmla="*/ 583798 w 1086743"/>
              <a:gd name="connsiteY15" fmla="*/ 361027 h 361401"/>
              <a:gd name="connsiteX16" fmla="*/ 1067018 w 1086743"/>
              <a:gd name="connsiteY16" fmla="*/ 85964 h 361401"/>
              <a:gd name="connsiteX17" fmla="*/ 996394 w 1086743"/>
              <a:gd name="connsiteY17" fmla="*/ 85964 h 361401"/>
              <a:gd name="connsiteX18" fmla="*/ 1026130 w 1086743"/>
              <a:gd name="connsiteY18" fmla="*/ 37642 h 361401"/>
              <a:gd name="connsiteX19" fmla="*/ 910901 w 1086743"/>
              <a:gd name="connsiteY19" fmla="*/ 471 h 3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86743" h="361401">
                <a:moveTo>
                  <a:pt x="910901" y="471"/>
                </a:moveTo>
                <a:cubicBezTo>
                  <a:pt x="894794" y="4808"/>
                  <a:pt x="965418" y="39500"/>
                  <a:pt x="929486" y="63661"/>
                </a:cubicBezTo>
                <a:cubicBezTo>
                  <a:pt x="893554" y="87822"/>
                  <a:pt x="716374" y="129949"/>
                  <a:pt x="695311" y="145437"/>
                </a:cubicBezTo>
                <a:cubicBezTo>
                  <a:pt x="674248" y="160925"/>
                  <a:pt x="837179" y="152252"/>
                  <a:pt x="803106" y="156588"/>
                </a:cubicBezTo>
                <a:cubicBezTo>
                  <a:pt x="769033" y="160924"/>
                  <a:pt x="555921" y="169598"/>
                  <a:pt x="490872" y="171456"/>
                </a:cubicBezTo>
                <a:cubicBezTo>
                  <a:pt x="425823" y="173314"/>
                  <a:pt x="444408" y="178890"/>
                  <a:pt x="412813" y="167739"/>
                </a:cubicBezTo>
                <a:cubicBezTo>
                  <a:pt x="381218" y="156588"/>
                  <a:pt x="298823" y="100212"/>
                  <a:pt x="301301" y="104549"/>
                </a:cubicBezTo>
                <a:cubicBezTo>
                  <a:pt x="303779" y="108886"/>
                  <a:pt x="432637" y="188183"/>
                  <a:pt x="427681" y="193759"/>
                </a:cubicBezTo>
                <a:cubicBezTo>
                  <a:pt x="422725" y="199335"/>
                  <a:pt x="342808" y="138003"/>
                  <a:pt x="271564" y="138003"/>
                </a:cubicBezTo>
                <a:cubicBezTo>
                  <a:pt x="200320" y="138003"/>
                  <a:pt x="8272" y="181988"/>
                  <a:pt x="218" y="193759"/>
                </a:cubicBezTo>
                <a:cubicBezTo>
                  <a:pt x="-7836" y="205530"/>
                  <a:pt x="209613" y="199334"/>
                  <a:pt x="223242" y="208627"/>
                </a:cubicBezTo>
                <a:cubicBezTo>
                  <a:pt x="236871" y="217920"/>
                  <a:pt x="8272" y="235886"/>
                  <a:pt x="81994" y="249515"/>
                </a:cubicBezTo>
                <a:cubicBezTo>
                  <a:pt x="155716" y="263144"/>
                  <a:pt x="606720" y="279252"/>
                  <a:pt x="665574" y="290403"/>
                </a:cubicBezTo>
                <a:cubicBezTo>
                  <a:pt x="724428" y="301554"/>
                  <a:pt x="379978" y="339963"/>
                  <a:pt x="435115" y="316422"/>
                </a:cubicBezTo>
                <a:cubicBezTo>
                  <a:pt x="490252" y="292881"/>
                  <a:pt x="971614" y="141720"/>
                  <a:pt x="996394" y="149154"/>
                </a:cubicBezTo>
                <a:cubicBezTo>
                  <a:pt x="1021174" y="156588"/>
                  <a:pt x="572027" y="371559"/>
                  <a:pt x="583798" y="361027"/>
                </a:cubicBezTo>
                <a:cubicBezTo>
                  <a:pt x="595569" y="350495"/>
                  <a:pt x="998252" y="131808"/>
                  <a:pt x="1067018" y="85964"/>
                </a:cubicBezTo>
                <a:cubicBezTo>
                  <a:pt x="1135784" y="40120"/>
                  <a:pt x="1003209" y="94018"/>
                  <a:pt x="996394" y="85964"/>
                </a:cubicBezTo>
                <a:cubicBezTo>
                  <a:pt x="989579" y="77910"/>
                  <a:pt x="1037281" y="52510"/>
                  <a:pt x="1026130" y="37642"/>
                </a:cubicBezTo>
                <a:cubicBezTo>
                  <a:pt x="1014979" y="22774"/>
                  <a:pt x="927008" y="-3866"/>
                  <a:pt x="910901" y="47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5D42BA61-F134-558B-D78D-F7BFB9D425F8}"/>
              </a:ext>
            </a:extLst>
          </p:cNvPr>
          <p:cNvSpPr/>
          <p:nvPr/>
        </p:nvSpPr>
        <p:spPr>
          <a:xfrm>
            <a:off x="3229717" y="4699536"/>
            <a:ext cx="996769" cy="464799"/>
          </a:xfrm>
          <a:custGeom>
            <a:avLst/>
            <a:gdLst>
              <a:gd name="connsiteX0" fmla="*/ 944556 w 996769"/>
              <a:gd name="connsiteY0" fmla="*/ 236737 h 464799"/>
              <a:gd name="connsiteX1" fmla="*/ 606303 w 996769"/>
              <a:gd name="connsiteY1" fmla="*/ 13713 h 464799"/>
              <a:gd name="connsiteX2" fmla="*/ 587717 w 996769"/>
              <a:gd name="connsiteY2" fmla="*/ 32298 h 464799"/>
              <a:gd name="connsiteX3" fmla="*/ 301503 w 996769"/>
              <a:gd name="connsiteY3" fmla="*/ 99205 h 464799"/>
              <a:gd name="connsiteX4" fmla="*/ 338673 w 996769"/>
              <a:gd name="connsiteY4" fmla="*/ 84337 h 464799"/>
              <a:gd name="connsiteX5" fmla="*/ 89629 w 996769"/>
              <a:gd name="connsiteY5" fmla="*/ 415157 h 464799"/>
              <a:gd name="connsiteX6" fmla="*/ 104498 w 996769"/>
              <a:gd name="connsiteY6" fmla="*/ 389137 h 464799"/>
              <a:gd name="connsiteX7" fmla="*/ 7854 w 996769"/>
              <a:gd name="connsiteY7" fmla="*/ 463479 h 464799"/>
              <a:gd name="connsiteX8" fmla="*/ 342390 w 996769"/>
              <a:gd name="connsiteY8" fmla="*/ 314796 h 464799"/>
              <a:gd name="connsiteX9" fmla="*/ 294068 w 996769"/>
              <a:gd name="connsiteY9" fmla="*/ 348249 h 464799"/>
              <a:gd name="connsiteX10" fmla="*/ 465054 w 996769"/>
              <a:gd name="connsiteY10" fmla="*/ 173547 h 464799"/>
              <a:gd name="connsiteX11" fmla="*/ 416732 w 996769"/>
              <a:gd name="connsiteY11" fmla="*/ 180981 h 464799"/>
              <a:gd name="connsiteX12" fmla="*/ 643473 w 996769"/>
              <a:gd name="connsiteY12" fmla="*/ 136376 h 464799"/>
              <a:gd name="connsiteX13" fmla="*/ 966859 w 996769"/>
              <a:gd name="connsiteY13" fmla="*/ 333381 h 464799"/>
              <a:gd name="connsiteX14" fmla="*/ 944556 w 996769"/>
              <a:gd name="connsiteY14" fmla="*/ 236737 h 46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96769" h="464799">
                <a:moveTo>
                  <a:pt x="944556" y="236737"/>
                </a:moveTo>
                <a:cubicBezTo>
                  <a:pt x="884463" y="183459"/>
                  <a:pt x="665776" y="47786"/>
                  <a:pt x="606303" y="13713"/>
                </a:cubicBezTo>
                <a:cubicBezTo>
                  <a:pt x="546830" y="-20360"/>
                  <a:pt x="638517" y="18049"/>
                  <a:pt x="587717" y="32298"/>
                </a:cubicBezTo>
                <a:cubicBezTo>
                  <a:pt x="536917" y="46547"/>
                  <a:pt x="343010" y="90532"/>
                  <a:pt x="301503" y="99205"/>
                </a:cubicBezTo>
                <a:cubicBezTo>
                  <a:pt x="259996" y="107878"/>
                  <a:pt x="373985" y="31678"/>
                  <a:pt x="338673" y="84337"/>
                </a:cubicBezTo>
                <a:cubicBezTo>
                  <a:pt x="303361" y="136996"/>
                  <a:pt x="128658" y="364357"/>
                  <a:pt x="89629" y="415157"/>
                </a:cubicBezTo>
                <a:cubicBezTo>
                  <a:pt x="50600" y="465957"/>
                  <a:pt x="118127" y="381083"/>
                  <a:pt x="104498" y="389137"/>
                </a:cubicBezTo>
                <a:cubicBezTo>
                  <a:pt x="90869" y="397191"/>
                  <a:pt x="-31795" y="475869"/>
                  <a:pt x="7854" y="463479"/>
                </a:cubicBezTo>
                <a:cubicBezTo>
                  <a:pt x="47503" y="451089"/>
                  <a:pt x="294688" y="334001"/>
                  <a:pt x="342390" y="314796"/>
                </a:cubicBezTo>
                <a:cubicBezTo>
                  <a:pt x="390092" y="295591"/>
                  <a:pt x="273624" y="371791"/>
                  <a:pt x="294068" y="348249"/>
                </a:cubicBezTo>
                <a:cubicBezTo>
                  <a:pt x="314512" y="324707"/>
                  <a:pt x="444610" y="201425"/>
                  <a:pt x="465054" y="173547"/>
                </a:cubicBezTo>
                <a:cubicBezTo>
                  <a:pt x="485498" y="145669"/>
                  <a:pt x="386995" y="187176"/>
                  <a:pt x="416732" y="180981"/>
                </a:cubicBezTo>
                <a:cubicBezTo>
                  <a:pt x="446469" y="174786"/>
                  <a:pt x="551785" y="110976"/>
                  <a:pt x="643473" y="136376"/>
                </a:cubicBezTo>
                <a:cubicBezTo>
                  <a:pt x="735161" y="161776"/>
                  <a:pt x="919776" y="316035"/>
                  <a:pt x="966859" y="333381"/>
                </a:cubicBezTo>
                <a:cubicBezTo>
                  <a:pt x="1013942" y="350727"/>
                  <a:pt x="1004649" y="290015"/>
                  <a:pt x="944556" y="23673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CCCD9C07-B0BF-3CFC-48A8-BB400FF0FCD3}"/>
              </a:ext>
            </a:extLst>
          </p:cNvPr>
          <p:cNvSpPr/>
          <p:nvPr/>
        </p:nvSpPr>
        <p:spPr>
          <a:xfrm>
            <a:off x="5471798" y="7230196"/>
            <a:ext cx="470080" cy="1362823"/>
          </a:xfrm>
          <a:custGeom>
            <a:avLst/>
            <a:gdLst>
              <a:gd name="connsiteX0" fmla="*/ 469714 w 470080"/>
              <a:gd name="connsiteY0" fmla="*/ 5672 h 1362823"/>
              <a:gd name="connsiteX1" fmla="*/ 244246 w 470080"/>
              <a:gd name="connsiteY1" fmla="*/ 494188 h 1362823"/>
              <a:gd name="connsiteX2" fmla="*/ 260947 w 470080"/>
              <a:gd name="connsiteY2" fmla="*/ 435733 h 1362823"/>
              <a:gd name="connsiteX3" fmla="*/ 181616 w 470080"/>
              <a:gd name="connsiteY3" fmla="*/ 886670 h 1362823"/>
              <a:gd name="connsiteX4" fmla="*/ 181616 w 470080"/>
              <a:gd name="connsiteY4" fmla="*/ 736357 h 1362823"/>
              <a:gd name="connsiteX5" fmla="*/ 169090 w 470080"/>
              <a:gd name="connsiteY5" fmla="*/ 1362659 h 1362823"/>
              <a:gd name="connsiteX6" fmla="*/ 43829 w 470080"/>
              <a:gd name="connsiteY6" fmla="*/ 669552 h 1362823"/>
              <a:gd name="connsiteX7" fmla="*/ 52180 w 470080"/>
              <a:gd name="connsiteY7" fmla="*/ 736357 h 1362823"/>
              <a:gd name="connsiteX8" fmla="*/ 10427 w 470080"/>
              <a:gd name="connsiteY8" fmla="*/ 393979 h 1362823"/>
              <a:gd name="connsiteX9" fmla="*/ 18777 w 470080"/>
              <a:gd name="connsiteY9" fmla="*/ 477486 h 1362823"/>
              <a:gd name="connsiteX10" fmla="*/ 206668 w 470080"/>
              <a:gd name="connsiteY10" fmla="*/ 222790 h 1362823"/>
              <a:gd name="connsiteX11" fmla="*/ 98109 w 470080"/>
              <a:gd name="connsiteY11" fmla="*/ 364752 h 1362823"/>
              <a:gd name="connsiteX12" fmla="*/ 356980 w 470080"/>
              <a:gd name="connsiteY12" fmla="*/ 105881 h 1362823"/>
              <a:gd name="connsiteX13" fmla="*/ 298525 w 470080"/>
              <a:gd name="connsiteY13" fmla="*/ 218615 h 1362823"/>
              <a:gd name="connsiteX14" fmla="*/ 469714 w 470080"/>
              <a:gd name="connsiteY14" fmla="*/ 5672 h 1362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70080" h="1362823">
                <a:moveTo>
                  <a:pt x="469714" y="5672"/>
                </a:moveTo>
                <a:cubicBezTo>
                  <a:pt x="460668" y="51601"/>
                  <a:pt x="279040" y="422511"/>
                  <a:pt x="244246" y="494188"/>
                </a:cubicBezTo>
                <a:cubicBezTo>
                  <a:pt x="209452" y="565865"/>
                  <a:pt x="271385" y="370319"/>
                  <a:pt x="260947" y="435733"/>
                </a:cubicBezTo>
                <a:cubicBezTo>
                  <a:pt x="250509" y="501147"/>
                  <a:pt x="194838" y="836566"/>
                  <a:pt x="181616" y="886670"/>
                </a:cubicBezTo>
                <a:cubicBezTo>
                  <a:pt x="168394" y="936774"/>
                  <a:pt x="183704" y="657026"/>
                  <a:pt x="181616" y="736357"/>
                </a:cubicBezTo>
                <a:cubicBezTo>
                  <a:pt x="179528" y="815689"/>
                  <a:pt x="192054" y="1373793"/>
                  <a:pt x="169090" y="1362659"/>
                </a:cubicBezTo>
                <a:cubicBezTo>
                  <a:pt x="146126" y="1351525"/>
                  <a:pt x="63314" y="773936"/>
                  <a:pt x="43829" y="669552"/>
                </a:cubicBezTo>
                <a:cubicBezTo>
                  <a:pt x="24344" y="565168"/>
                  <a:pt x="57747" y="782286"/>
                  <a:pt x="52180" y="736357"/>
                </a:cubicBezTo>
                <a:cubicBezTo>
                  <a:pt x="46613" y="690428"/>
                  <a:pt x="15994" y="437124"/>
                  <a:pt x="10427" y="393979"/>
                </a:cubicBezTo>
                <a:cubicBezTo>
                  <a:pt x="4860" y="350834"/>
                  <a:pt x="-13930" y="506018"/>
                  <a:pt x="18777" y="477486"/>
                </a:cubicBezTo>
                <a:cubicBezTo>
                  <a:pt x="51484" y="448955"/>
                  <a:pt x="193446" y="241579"/>
                  <a:pt x="206668" y="222790"/>
                </a:cubicBezTo>
                <a:cubicBezTo>
                  <a:pt x="219890" y="204001"/>
                  <a:pt x="73057" y="384237"/>
                  <a:pt x="98109" y="364752"/>
                </a:cubicBezTo>
                <a:cubicBezTo>
                  <a:pt x="123161" y="345267"/>
                  <a:pt x="323577" y="130237"/>
                  <a:pt x="356980" y="105881"/>
                </a:cubicBezTo>
                <a:cubicBezTo>
                  <a:pt x="390383" y="81525"/>
                  <a:pt x="279736" y="229749"/>
                  <a:pt x="298525" y="218615"/>
                </a:cubicBezTo>
                <a:cubicBezTo>
                  <a:pt x="317314" y="207481"/>
                  <a:pt x="478760" y="-40257"/>
                  <a:pt x="469714" y="567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449FFD69-58AA-2D42-703A-D13174DBA63D}"/>
              </a:ext>
            </a:extLst>
          </p:cNvPr>
          <p:cNvSpPr/>
          <p:nvPr/>
        </p:nvSpPr>
        <p:spPr>
          <a:xfrm>
            <a:off x="4225446" y="7479729"/>
            <a:ext cx="1394709" cy="1464012"/>
          </a:xfrm>
          <a:custGeom>
            <a:avLst/>
            <a:gdLst>
              <a:gd name="connsiteX0" fmla="*/ 104384 w 1394709"/>
              <a:gd name="connsiteY0" fmla="*/ 344863 h 1464012"/>
              <a:gd name="connsiteX1" fmla="*/ 764088 w 1394709"/>
              <a:gd name="connsiteY1" fmla="*/ 1079723 h 1464012"/>
              <a:gd name="connsiteX2" fmla="*/ 680581 w 1394709"/>
              <a:gd name="connsiteY2" fmla="*/ 975339 h 1464012"/>
              <a:gd name="connsiteX3" fmla="*/ 1043836 w 1394709"/>
              <a:gd name="connsiteY3" fmla="*/ 1388698 h 1464012"/>
              <a:gd name="connsiteX4" fmla="*/ 1031310 w 1394709"/>
              <a:gd name="connsiteY4" fmla="*/ 1313542 h 1464012"/>
              <a:gd name="connsiteX5" fmla="*/ 1102291 w 1394709"/>
              <a:gd name="connsiteY5" fmla="*/ 1463855 h 1464012"/>
              <a:gd name="connsiteX6" fmla="*/ 1135694 w 1394709"/>
              <a:gd name="connsiteY6" fmla="*/ 1280139 h 1464012"/>
              <a:gd name="connsiteX7" fmla="*/ 1189973 w 1394709"/>
              <a:gd name="connsiteY7" fmla="*/ 1405400 h 1464012"/>
              <a:gd name="connsiteX8" fmla="*/ 1373688 w 1394709"/>
              <a:gd name="connsiteY8" fmla="*/ 1033794 h 1464012"/>
              <a:gd name="connsiteX9" fmla="*/ 1315233 w 1394709"/>
              <a:gd name="connsiteY9" fmla="*/ 1050496 h 1464012"/>
              <a:gd name="connsiteX10" fmla="*/ 1269305 w 1394709"/>
              <a:gd name="connsiteY10" fmla="*/ 394967 h 1464012"/>
              <a:gd name="connsiteX11" fmla="*/ 1377864 w 1394709"/>
              <a:gd name="connsiteY11" fmla="*/ 1012918 h 1464012"/>
              <a:gd name="connsiteX12" fmla="*/ 1377864 w 1394709"/>
              <a:gd name="connsiteY12" fmla="*/ 40063 h 1464012"/>
              <a:gd name="connsiteX13" fmla="*/ 1219201 w 1394709"/>
              <a:gd name="connsiteY13" fmla="*/ 207076 h 1464012"/>
              <a:gd name="connsiteX14" fmla="*/ 388307 w 1394709"/>
              <a:gd name="connsiteY14" fmla="*/ 399142 h 1464012"/>
              <a:gd name="connsiteX15" fmla="*/ 634653 w 1394709"/>
              <a:gd name="connsiteY15" fmla="*/ 311460 h 1464012"/>
              <a:gd name="connsiteX16" fmla="*/ 292275 w 1394709"/>
              <a:gd name="connsiteY16" fmla="*/ 323986 h 1464012"/>
              <a:gd name="connsiteX17" fmla="*/ 1 w 1394709"/>
              <a:gd name="connsiteY17" fmla="*/ 227953 h 1464012"/>
              <a:gd name="connsiteX18" fmla="*/ 296450 w 1394709"/>
              <a:gd name="connsiteY18" fmla="*/ 428370 h 1464012"/>
              <a:gd name="connsiteX19" fmla="*/ 104384 w 1394709"/>
              <a:gd name="connsiteY19" fmla="*/ 344863 h 1464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94709" h="1464012">
                <a:moveTo>
                  <a:pt x="104384" y="344863"/>
                </a:moveTo>
                <a:cubicBezTo>
                  <a:pt x="182324" y="453422"/>
                  <a:pt x="668055" y="974644"/>
                  <a:pt x="764088" y="1079723"/>
                </a:cubicBezTo>
                <a:cubicBezTo>
                  <a:pt x="860121" y="1184802"/>
                  <a:pt x="633956" y="923843"/>
                  <a:pt x="680581" y="975339"/>
                </a:cubicBezTo>
                <a:cubicBezTo>
                  <a:pt x="727206" y="1026835"/>
                  <a:pt x="985381" y="1332331"/>
                  <a:pt x="1043836" y="1388698"/>
                </a:cubicBezTo>
                <a:cubicBezTo>
                  <a:pt x="1102291" y="1445065"/>
                  <a:pt x="1021568" y="1301016"/>
                  <a:pt x="1031310" y="1313542"/>
                </a:cubicBezTo>
                <a:cubicBezTo>
                  <a:pt x="1041052" y="1326068"/>
                  <a:pt x="1084894" y="1469422"/>
                  <a:pt x="1102291" y="1463855"/>
                </a:cubicBezTo>
                <a:cubicBezTo>
                  <a:pt x="1119688" y="1458288"/>
                  <a:pt x="1121080" y="1289882"/>
                  <a:pt x="1135694" y="1280139"/>
                </a:cubicBezTo>
                <a:cubicBezTo>
                  <a:pt x="1150308" y="1270397"/>
                  <a:pt x="1150307" y="1446457"/>
                  <a:pt x="1189973" y="1405400"/>
                </a:cubicBezTo>
                <a:cubicBezTo>
                  <a:pt x="1229639" y="1364343"/>
                  <a:pt x="1352811" y="1092945"/>
                  <a:pt x="1373688" y="1033794"/>
                </a:cubicBezTo>
                <a:cubicBezTo>
                  <a:pt x="1394565" y="974643"/>
                  <a:pt x="1332630" y="1156967"/>
                  <a:pt x="1315233" y="1050496"/>
                </a:cubicBezTo>
                <a:cubicBezTo>
                  <a:pt x="1297836" y="944025"/>
                  <a:pt x="1258867" y="401230"/>
                  <a:pt x="1269305" y="394967"/>
                </a:cubicBezTo>
                <a:cubicBezTo>
                  <a:pt x="1279744" y="388704"/>
                  <a:pt x="1359771" y="1072069"/>
                  <a:pt x="1377864" y="1012918"/>
                </a:cubicBezTo>
                <a:cubicBezTo>
                  <a:pt x="1395957" y="953767"/>
                  <a:pt x="1404308" y="174370"/>
                  <a:pt x="1377864" y="40063"/>
                </a:cubicBezTo>
                <a:cubicBezTo>
                  <a:pt x="1351420" y="-94244"/>
                  <a:pt x="1384127" y="147230"/>
                  <a:pt x="1219201" y="207076"/>
                </a:cubicBezTo>
                <a:cubicBezTo>
                  <a:pt x="1054275" y="266922"/>
                  <a:pt x="485732" y="381745"/>
                  <a:pt x="388307" y="399142"/>
                </a:cubicBezTo>
                <a:cubicBezTo>
                  <a:pt x="290882" y="416539"/>
                  <a:pt x="650658" y="323986"/>
                  <a:pt x="634653" y="311460"/>
                </a:cubicBezTo>
                <a:cubicBezTo>
                  <a:pt x="618648" y="298934"/>
                  <a:pt x="398050" y="337904"/>
                  <a:pt x="292275" y="323986"/>
                </a:cubicBezTo>
                <a:cubicBezTo>
                  <a:pt x="186500" y="310068"/>
                  <a:pt x="-695" y="210556"/>
                  <a:pt x="1" y="227953"/>
                </a:cubicBezTo>
                <a:cubicBezTo>
                  <a:pt x="697" y="245350"/>
                  <a:pt x="274878" y="410277"/>
                  <a:pt x="296450" y="428370"/>
                </a:cubicBezTo>
                <a:cubicBezTo>
                  <a:pt x="318022" y="446463"/>
                  <a:pt x="26444" y="236304"/>
                  <a:pt x="104384" y="34486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42065F5C-E71E-320C-F36D-C9F87C17D2BC}"/>
              </a:ext>
            </a:extLst>
          </p:cNvPr>
          <p:cNvSpPr/>
          <p:nvPr/>
        </p:nvSpPr>
        <p:spPr>
          <a:xfrm>
            <a:off x="3542518" y="7354876"/>
            <a:ext cx="1092152" cy="478066"/>
          </a:xfrm>
          <a:custGeom>
            <a:avLst/>
            <a:gdLst>
              <a:gd name="connsiteX0" fmla="*/ 10698 w 1092152"/>
              <a:gd name="connsiteY0" fmla="*/ 2077 h 478066"/>
              <a:gd name="connsiteX1" fmla="*/ 574370 w 1092152"/>
              <a:gd name="connsiteY1" fmla="*/ 281825 h 478066"/>
              <a:gd name="connsiteX2" fmla="*/ 436583 w 1092152"/>
              <a:gd name="connsiteY2" fmla="*/ 265124 h 478066"/>
              <a:gd name="connsiteX3" fmla="*/ 1092112 w 1092152"/>
              <a:gd name="connsiteY3" fmla="*/ 473891 h 478066"/>
              <a:gd name="connsiteX4" fmla="*/ 469986 w 1092152"/>
              <a:gd name="connsiteY4" fmla="*/ 336105 h 478066"/>
              <a:gd name="connsiteX5" fmla="*/ 758085 w 1092152"/>
              <a:gd name="connsiteY5" fmla="*/ 478066 h 478066"/>
              <a:gd name="connsiteX6" fmla="*/ 31575 w 1092152"/>
              <a:gd name="connsiteY6" fmla="*/ 127338 h 478066"/>
              <a:gd name="connsiteX7" fmla="*/ 190238 w 1092152"/>
              <a:gd name="connsiteY7" fmla="*/ 152390 h 478066"/>
              <a:gd name="connsiteX8" fmla="*/ 10698 w 1092152"/>
              <a:gd name="connsiteY8" fmla="*/ 2077 h 478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2152" h="478066">
                <a:moveTo>
                  <a:pt x="10698" y="2077"/>
                </a:moveTo>
                <a:cubicBezTo>
                  <a:pt x="74720" y="23649"/>
                  <a:pt x="503389" y="237984"/>
                  <a:pt x="574370" y="281825"/>
                </a:cubicBezTo>
                <a:cubicBezTo>
                  <a:pt x="645351" y="325666"/>
                  <a:pt x="350293" y="233113"/>
                  <a:pt x="436583" y="265124"/>
                </a:cubicBezTo>
                <a:cubicBezTo>
                  <a:pt x="522873" y="297135"/>
                  <a:pt x="1086545" y="462061"/>
                  <a:pt x="1092112" y="473891"/>
                </a:cubicBezTo>
                <a:cubicBezTo>
                  <a:pt x="1097679" y="485721"/>
                  <a:pt x="525657" y="335409"/>
                  <a:pt x="469986" y="336105"/>
                </a:cubicBezTo>
                <a:cubicBezTo>
                  <a:pt x="414315" y="336801"/>
                  <a:pt x="758085" y="478066"/>
                  <a:pt x="758085" y="478066"/>
                </a:cubicBezTo>
                <a:cubicBezTo>
                  <a:pt x="685017" y="443272"/>
                  <a:pt x="126216" y="181617"/>
                  <a:pt x="31575" y="127338"/>
                </a:cubicBezTo>
                <a:cubicBezTo>
                  <a:pt x="-63066" y="73059"/>
                  <a:pt x="189542" y="171179"/>
                  <a:pt x="190238" y="152390"/>
                </a:cubicBezTo>
                <a:cubicBezTo>
                  <a:pt x="190934" y="133601"/>
                  <a:pt x="-53324" y="-19495"/>
                  <a:pt x="10698" y="207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5B7C9316-5BEC-A20F-5691-290A57BD78F8}"/>
              </a:ext>
            </a:extLst>
          </p:cNvPr>
          <p:cNvSpPr/>
          <p:nvPr/>
        </p:nvSpPr>
        <p:spPr>
          <a:xfrm>
            <a:off x="3093819" y="7994535"/>
            <a:ext cx="1262393" cy="1612952"/>
          </a:xfrm>
          <a:custGeom>
            <a:avLst/>
            <a:gdLst>
              <a:gd name="connsiteX0" fmla="*/ 709918 w 1262393"/>
              <a:gd name="connsiteY0" fmla="*/ 118155 h 1612952"/>
              <a:gd name="connsiteX1" fmla="*/ 793425 w 1262393"/>
              <a:gd name="connsiteY1" fmla="*/ 548216 h 1612952"/>
              <a:gd name="connsiteX2" fmla="*/ 730795 w 1262393"/>
              <a:gd name="connsiteY2" fmla="*/ 410429 h 1612952"/>
              <a:gd name="connsiteX3" fmla="*/ 914510 w 1262393"/>
              <a:gd name="connsiteY3" fmla="*/ 790386 h 1612952"/>
              <a:gd name="connsiteX4" fmla="*/ 885282 w 1262393"/>
              <a:gd name="connsiteY4" fmla="*/ 756983 h 1612952"/>
              <a:gd name="connsiteX5" fmla="*/ 885282 w 1262393"/>
              <a:gd name="connsiteY5" fmla="*/ 1383284 h 1612952"/>
              <a:gd name="connsiteX6" fmla="*/ 856055 w 1262393"/>
              <a:gd name="connsiteY6" fmla="*/ 1299777 h 1612952"/>
              <a:gd name="connsiteX7" fmla="*/ 1256888 w 1262393"/>
              <a:gd name="connsiteY7" fmla="*/ 1596227 h 1612952"/>
              <a:gd name="connsiteX8" fmla="*/ 1043945 w 1262393"/>
              <a:gd name="connsiteY8" fmla="*/ 1512720 h 1612952"/>
              <a:gd name="connsiteX9" fmla="*/ 430170 w 1262393"/>
              <a:gd name="connsiteY9" fmla="*/ 1303953 h 1612952"/>
              <a:gd name="connsiteX10" fmla="*/ 1081523 w 1262393"/>
              <a:gd name="connsiteY10" fmla="*/ 1612928 h 1612952"/>
              <a:gd name="connsiteX11" fmla="*/ 37688 w 1262393"/>
              <a:gd name="connsiteY11" fmla="*/ 1320654 h 1612952"/>
              <a:gd name="connsiteX12" fmla="*/ 233929 w 1262393"/>
              <a:gd name="connsiteY12" fmla="*/ 1278901 h 1612952"/>
              <a:gd name="connsiteX13" fmla="*/ 271507 w 1262393"/>
              <a:gd name="connsiteY13" fmla="*/ 1007503 h 1612952"/>
              <a:gd name="connsiteX14" fmla="*/ 125370 w 1262393"/>
              <a:gd name="connsiteY14" fmla="*/ 1157816 h 1612952"/>
              <a:gd name="connsiteX15" fmla="*/ 492800 w 1262393"/>
              <a:gd name="connsiteY15" fmla="*/ 260117 h 1612952"/>
              <a:gd name="connsiteX16" fmla="*/ 421819 w 1262393"/>
              <a:gd name="connsiteY16" fmla="*/ 535690 h 1612952"/>
              <a:gd name="connsiteX17" fmla="*/ 567956 w 1262393"/>
              <a:gd name="connsiteY17" fmla="*/ 1246 h 1612952"/>
              <a:gd name="connsiteX18" fmla="*/ 597184 w 1262393"/>
              <a:gd name="connsiteY18" fmla="*/ 381202 h 1612952"/>
              <a:gd name="connsiteX19" fmla="*/ 709918 w 1262393"/>
              <a:gd name="connsiteY19" fmla="*/ 118155 h 1612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62393" h="1612952">
                <a:moveTo>
                  <a:pt x="709918" y="118155"/>
                </a:moveTo>
                <a:cubicBezTo>
                  <a:pt x="742625" y="145991"/>
                  <a:pt x="789946" y="499504"/>
                  <a:pt x="793425" y="548216"/>
                </a:cubicBezTo>
                <a:cubicBezTo>
                  <a:pt x="796904" y="596928"/>
                  <a:pt x="710614" y="370067"/>
                  <a:pt x="730795" y="410429"/>
                </a:cubicBezTo>
                <a:cubicBezTo>
                  <a:pt x="750976" y="450791"/>
                  <a:pt x="888762" y="732627"/>
                  <a:pt x="914510" y="790386"/>
                </a:cubicBezTo>
                <a:cubicBezTo>
                  <a:pt x="940258" y="848145"/>
                  <a:pt x="890153" y="658167"/>
                  <a:pt x="885282" y="756983"/>
                </a:cubicBezTo>
                <a:cubicBezTo>
                  <a:pt x="880411" y="855799"/>
                  <a:pt x="890153" y="1292818"/>
                  <a:pt x="885282" y="1383284"/>
                </a:cubicBezTo>
                <a:cubicBezTo>
                  <a:pt x="880411" y="1473750"/>
                  <a:pt x="794121" y="1264287"/>
                  <a:pt x="856055" y="1299777"/>
                </a:cubicBezTo>
                <a:cubicBezTo>
                  <a:pt x="917989" y="1335267"/>
                  <a:pt x="1225573" y="1560737"/>
                  <a:pt x="1256888" y="1596227"/>
                </a:cubicBezTo>
                <a:cubicBezTo>
                  <a:pt x="1288203" y="1631718"/>
                  <a:pt x="1181731" y="1561432"/>
                  <a:pt x="1043945" y="1512720"/>
                </a:cubicBezTo>
                <a:cubicBezTo>
                  <a:pt x="906159" y="1464008"/>
                  <a:pt x="423907" y="1287252"/>
                  <a:pt x="430170" y="1303953"/>
                </a:cubicBezTo>
                <a:cubicBezTo>
                  <a:pt x="436433" y="1320654"/>
                  <a:pt x="1146937" y="1610145"/>
                  <a:pt x="1081523" y="1612928"/>
                </a:cubicBezTo>
                <a:cubicBezTo>
                  <a:pt x="1016109" y="1615711"/>
                  <a:pt x="178954" y="1376325"/>
                  <a:pt x="37688" y="1320654"/>
                </a:cubicBezTo>
                <a:cubicBezTo>
                  <a:pt x="-103578" y="1264983"/>
                  <a:pt x="194959" y="1331093"/>
                  <a:pt x="233929" y="1278901"/>
                </a:cubicBezTo>
                <a:cubicBezTo>
                  <a:pt x="272899" y="1226709"/>
                  <a:pt x="289600" y="1027684"/>
                  <a:pt x="271507" y="1007503"/>
                </a:cubicBezTo>
                <a:cubicBezTo>
                  <a:pt x="253414" y="987322"/>
                  <a:pt x="88488" y="1282380"/>
                  <a:pt x="125370" y="1157816"/>
                </a:cubicBezTo>
                <a:cubicBezTo>
                  <a:pt x="162252" y="1033252"/>
                  <a:pt x="443392" y="363805"/>
                  <a:pt x="492800" y="260117"/>
                </a:cubicBezTo>
                <a:cubicBezTo>
                  <a:pt x="542208" y="156429"/>
                  <a:pt x="409293" y="578835"/>
                  <a:pt x="421819" y="535690"/>
                </a:cubicBezTo>
                <a:cubicBezTo>
                  <a:pt x="434345" y="492545"/>
                  <a:pt x="538728" y="26994"/>
                  <a:pt x="567956" y="1246"/>
                </a:cubicBezTo>
                <a:cubicBezTo>
                  <a:pt x="597183" y="-24502"/>
                  <a:pt x="576307" y="356846"/>
                  <a:pt x="597184" y="381202"/>
                </a:cubicBezTo>
                <a:cubicBezTo>
                  <a:pt x="618061" y="405558"/>
                  <a:pt x="677211" y="90319"/>
                  <a:pt x="709918" y="11815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EC169C68-452D-6B23-FAE7-3C5FC76F1C77}"/>
              </a:ext>
            </a:extLst>
          </p:cNvPr>
          <p:cNvSpPr/>
          <p:nvPr/>
        </p:nvSpPr>
        <p:spPr>
          <a:xfrm>
            <a:off x="4968491" y="9002008"/>
            <a:ext cx="638406" cy="952556"/>
          </a:xfrm>
          <a:custGeom>
            <a:avLst/>
            <a:gdLst>
              <a:gd name="connsiteX0" fmla="*/ 246512 w 638406"/>
              <a:gd name="connsiteY0" fmla="*/ 30 h 952556"/>
              <a:gd name="connsiteX1" fmla="*/ 229810 w 638406"/>
              <a:gd name="connsiteY1" fmla="*/ 321532 h 952556"/>
              <a:gd name="connsiteX2" fmla="*/ 242336 w 638406"/>
              <a:gd name="connsiteY2" fmla="*/ 296480 h 952556"/>
              <a:gd name="connsiteX3" fmla="*/ 630643 w 638406"/>
              <a:gd name="connsiteY3" fmla="*/ 914430 h 952556"/>
              <a:gd name="connsiteX4" fmla="*/ 509558 w 638406"/>
              <a:gd name="connsiteY4" fmla="*/ 772469 h 952556"/>
              <a:gd name="connsiteX5" fmla="*/ 605591 w 638406"/>
              <a:gd name="connsiteY5" fmla="*/ 952008 h 952556"/>
              <a:gd name="connsiteX6" fmla="*/ 350895 w 638406"/>
              <a:gd name="connsiteY6" fmla="*/ 822573 h 952556"/>
              <a:gd name="connsiteX7" fmla="*/ 167 w 638406"/>
              <a:gd name="connsiteY7" fmla="*/ 659734 h 952556"/>
              <a:gd name="connsiteX8" fmla="*/ 396824 w 638406"/>
              <a:gd name="connsiteY8" fmla="*/ 722365 h 952556"/>
              <a:gd name="connsiteX9" fmla="*/ 163005 w 638406"/>
              <a:gd name="connsiteY9" fmla="*/ 304830 h 952556"/>
              <a:gd name="connsiteX10" fmla="*/ 246512 w 638406"/>
              <a:gd name="connsiteY10" fmla="*/ 30 h 95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8406" h="952556">
                <a:moveTo>
                  <a:pt x="246512" y="30"/>
                </a:moveTo>
                <a:cubicBezTo>
                  <a:pt x="257646" y="2814"/>
                  <a:pt x="230506" y="272124"/>
                  <a:pt x="229810" y="321532"/>
                </a:cubicBezTo>
                <a:cubicBezTo>
                  <a:pt x="229114" y="370940"/>
                  <a:pt x="175531" y="197664"/>
                  <a:pt x="242336" y="296480"/>
                </a:cubicBezTo>
                <a:cubicBezTo>
                  <a:pt x="309141" y="395296"/>
                  <a:pt x="586106" y="835099"/>
                  <a:pt x="630643" y="914430"/>
                </a:cubicBezTo>
                <a:cubicBezTo>
                  <a:pt x="675180" y="993761"/>
                  <a:pt x="513733" y="766206"/>
                  <a:pt x="509558" y="772469"/>
                </a:cubicBezTo>
                <a:cubicBezTo>
                  <a:pt x="505383" y="778732"/>
                  <a:pt x="632035" y="943657"/>
                  <a:pt x="605591" y="952008"/>
                </a:cubicBezTo>
                <a:cubicBezTo>
                  <a:pt x="579147" y="960359"/>
                  <a:pt x="451799" y="871285"/>
                  <a:pt x="350895" y="822573"/>
                </a:cubicBezTo>
                <a:cubicBezTo>
                  <a:pt x="249991" y="773861"/>
                  <a:pt x="-7488" y="676435"/>
                  <a:pt x="167" y="659734"/>
                </a:cubicBezTo>
                <a:cubicBezTo>
                  <a:pt x="7822" y="643033"/>
                  <a:pt x="369684" y="781516"/>
                  <a:pt x="396824" y="722365"/>
                </a:cubicBezTo>
                <a:cubicBezTo>
                  <a:pt x="423964" y="663214"/>
                  <a:pt x="184578" y="425219"/>
                  <a:pt x="163005" y="304830"/>
                </a:cubicBezTo>
                <a:cubicBezTo>
                  <a:pt x="141432" y="184441"/>
                  <a:pt x="235378" y="-2754"/>
                  <a:pt x="246512" y="3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3A57823C-16DC-4F95-B067-B39FB24CED59}"/>
              </a:ext>
            </a:extLst>
          </p:cNvPr>
          <p:cNvSpPr/>
          <p:nvPr/>
        </p:nvSpPr>
        <p:spPr>
          <a:xfrm>
            <a:off x="5303728" y="9281391"/>
            <a:ext cx="413093" cy="758509"/>
          </a:xfrm>
          <a:custGeom>
            <a:avLst/>
            <a:gdLst>
              <a:gd name="connsiteX0" fmla="*/ 203549 w 413093"/>
              <a:gd name="connsiteY0" fmla="*/ 395 h 758509"/>
              <a:gd name="connsiteX1" fmla="*/ 186847 w 413093"/>
              <a:gd name="connsiteY1" fmla="*/ 313546 h 758509"/>
              <a:gd name="connsiteX2" fmla="*/ 191023 w 413093"/>
              <a:gd name="connsiteY2" fmla="*/ 301020 h 758509"/>
              <a:gd name="connsiteX3" fmla="*/ 399790 w 413093"/>
              <a:gd name="connsiteY3" fmla="*/ 731080 h 758509"/>
              <a:gd name="connsiteX4" fmla="*/ 349686 w 413093"/>
              <a:gd name="connsiteY4" fmla="*/ 655924 h 758509"/>
              <a:gd name="connsiteX5" fmla="*/ 7308 w 413093"/>
              <a:gd name="connsiteY5" fmla="*/ 175760 h 758509"/>
              <a:gd name="connsiteX6" fmla="*/ 120042 w 413093"/>
              <a:gd name="connsiteY6" fmla="*/ 246741 h 758509"/>
              <a:gd name="connsiteX7" fmla="*/ 203549 w 413093"/>
              <a:gd name="connsiteY7" fmla="*/ 395 h 758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3093" h="758509">
                <a:moveTo>
                  <a:pt x="203549" y="395"/>
                </a:moveTo>
                <a:cubicBezTo>
                  <a:pt x="214683" y="11529"/>
                  <a:pt x="186847" y="313546"/>
                  <a:pt x="186847" y="313546"/>
                </a:cubicBezTo>
                <a:cubicBezTo>
                  <a:pt x="184759" y="363650"/>
                  <a:pt x="155533" y="231431"/>
                  <a:pt x="191023" y="301020"/>
                </a:cubicBezTo>
                <a:cubicBezTo>
                  <a:pt x="226513" y="370609"/>
                  <a:pt x="373346" y="671929"/>
                  <a:pt x="399790" y="731080"/>
                </a:cubicBezTo>
                <a:cubicBezTo>
                  <a:pt x="426234" y="790231"/>
                  <a:pt x="415100" y="748477"/>
                  <a:pt x="349686" y="655924"/>
                </a:cubicBezTo>
                <a:cubicBezTo>
                  <a:pt x="284272" y="563371"/>
                  <a:pt x="45582" y="243957"/>
                  <a:pt x="7308" y="175760"/>
                </a:cubicBezTo>
                <a:cubicBezTo>
                  <a:pt x="-30966" y="107563"/>
                  <a:pt x="92206" y="276664"/>
                  <a:pt x="120042" y="246741"/>
                </a:cubicBezTo>
                <a:cubicBezTo>
                  <a:pt x="147877" y="216818"/>
                  <a:pt x="192415" y="-10739"/>
                  <a:pt x="203549" y="39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B0971B24-DC12-C030-1CE7-D4193DB16FA6}"/>
              </a:ext>
            </a:extLst>
          </p:cNvPr>
          <p:cNvSpPr/>
          <p:nvPr/>
        </p:nvSpPr>
        <p:spPr>
          <a:xfrm>
            <a:off x="5612527" y="9233473"/>
            <a:ext cx="354991" cy="801147"/>
          </a:xfrm>
          <a:custGeom>
            <a:avLst/>
            <a:gdLst>
              <a:gd name="connsiteX0" fmla="*/ 70114 w 354991"/>
              <a:gd name="connsiteY0" fmla="*/ 14911 h 801147"/>
              <a:gd name="connsiteX1" fmla="*/ 345687 w 354991"/>
              <a:gd name="connsiteY1" fmla="*/ 724719 h 801147"/>
              <a:gd name="connsiteX2" fmla="*/ 291407 w 354991"/>
              <a:gd name="connsiteY2" fmla="*/ 607809 h 801147"/>
              <a:gd name="connsiteX3" fmla="*/ 303933 w 354991"/>
              <a:gd name="connsiteY3" fmla="*/ 783174 h 801147"/>
              <a:gd name="connsiteX4" fmla="*/ 11659 w 354991"/>
              <a:gd name="connsiteY4" fmla="*/ 90067 h 801147"/>
              <a:gd name="connsiteX5" fmla="*/ 57588 w 354991"/>
              <a:gd name="connsiteY5" fmla="*/ 227853 h 801147"/>
              <a:gd name="connsiteX6" fmla="*/ 70114 w 354991"/>
              <a:gd name="connsiteY6" fmla="*/ 14911 h 801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4991" h="801147">
                <a:moveTo>
                  <a:pt x="70114" y="14911"/>
                </a:moveTo>
                <a:cubicBezTo>
                  <a:pt x="118131" y="97722"/>
                  <a:pt x="308805" y="625903"/>
                  <a:pt x="345687" y="724719"/>
                </a:cubicBezTo>
                <a:cubicBezTo>
                  <a:pt x="382569" y="823535"/>
                  <a:pt x="298366" y="598067"/>
                  <a:pt x="291407" y="607809"/>
                </a:cubicBezTo>
                <a:cubicBezTo>
                  <a:pt x="284448" y="617551"/>
                  <a:pt x="350558" y="869464"/>
                  <a:pt x="303933" y="783174"/>
                </a:cubicBezTo>
                <a:cubicBezTo>
                  <a:pt x="257308" y="696884"/>
                  <a:pt x="52717" y="182621"/>
                  <a:pt x="11659" y="90067"/>
                </a:cubicBezTo>
                <a:cubicBezTo>
                  <a:pt x="-29399" y="-2487"/>
                  <a:pt x="50629" y="234812"/>
                  <a:pt x="57588" y="227853"/>
                </a:cubicBezTo>
                <a:cubicBezTo>
                  <a:pt x="64547" y="220894"/>
                  <a:pt x="22097" y="-67900"/>
                  <a:pt x="70114" y="1491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F6D4540D-A654-CD07-E5FF-ADCB333FA47C}"/>
              </a:ext>
            </a:extLst>
          </p:cNvPr>
          <p:cNvSpPr/>
          <p:nvPr/>
        </p:nvSpPr>
        <p:spPr>
          <a:xfrm>
            <a:off x="2345038" y="9785836"/>
            <a:ext cx="2333815" cy="159830"/>
          </a:xfrm>
          <a:custGeom>
            <a:avLst/>
            <a:gdLst>
              <a:gd name="connsiteX0" fmla="*/ 268726 w 2333815"/>
              <a:gd name="connsiteY0" fmla="*/ 159830 h 159830"/>
              <a:gd name="connsiteX1" fmla="*/ 1274984 w 2333815"/>
              <a:gd name="connsiteY1" fmla="*/ 88849 h 159830"/>
              <a:gd name="connsiteX2" fmla="*/ 1095444 w 2333815"/>
              <a:gd name="connsiteY2" fmla="*/ 101375 h 159830"/>
              <a:gd name="connsiteX3" fmla="*/ 2331346 w 2333815"/>
              <a:gd name="connsiteY3" fmla="*/ 55446 h 159830"/>
              <a:gd name="connsiteX4" fmla="*/ 723839 w 2333815"/>
              <a:gd name="connsiteY4" fmla="*/ 1167 h 159830"/>
              <a:gd name="connsiteX5" fmla="*/ 1070392 w 2333815"/>
              <a:gd name="connsiteY5" fmla="*/ 17868 h 159830"/>
              <a:gd name="connsiteX6" fmla="*/ 323006 w 2333815"/>
              <a:gd name="connsiteY6" fmla="*/ 13693 h 159830"/>
              <a:gd name="connsiteX7" fmla="*/ 1504 w 2333815"/>
              <a:gd name="connsiteY7" fmla="*/ 63797 h 159830"/>
              <a:gd name="connsiteX8" fmla="*/ 206096 w 2333815"/>
              <a:gd name="connsiteY8" fmla="*/ 109726 h 159830"/>
              <a:gd name="connsiteX9" fmla="*/ 268726 w 2333815"/>
              <a:gd name="connsiteY9" fmla="*/ 159830 h 159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33815" h="159830">
                <a:moveTo>
                  <a:pt x="268726" y="159830"/>
                </a:moveTo>
                <a:lnTo>
                  <a:pt x="1274984" y="88849"/>
                </a:lnTo>
                <a:lnTo>
                  <a:pt x="1095444" y="101375"/>
                </a:lnTo>
                <a:cubicBezTo>
                  <a:pt x="1271504" y="95808"/>
                  <a:pt x="2393280" y="72147"/>
                  <a:pt x="2331346" y="55446"/>
                </a:cubicBezTo>
                <a:cubicBezTo>
                  <a:pt x="2269412" y="38745"/>
                  <a:pt x="933998" y="7430"/>
                  <a:pt x="723839" y="1167"/>
                </a:cubicBezTo>
                <a:cubicBezTo>
                  <a:pt x="513680" y="-5096"/>
                  <a:pt x="1137197" y="15780"/>
                  <a:pt x="1070392" y="17868"/>
                </a:cubicBezTo>
                <a:cubicBezTo>
                  <a:pt x="1003587" y="19956"/>
                  <a:pt x="501154" y="6038"/>
                  <a:pt x="323006" y="13693"/>
                </a:cubicBezTo>
                <a:cubicBezTo>
                  <a:pt x="144858" y="21348"/>
                  <a:pt x="20989" y="47791"/>
                  <a:pt x="1504" y="63797"/>
                </a:cubicBezTo>
                <a:cubicBezTo>
                  <a:pt x="-17981" y="79802"/>
                  <a:pt x="157384" y="99983"/>
                  <a:pt x="206096" y="109726"/>
                </a:cubicBezTo>
                <a:cubicBezTo>
                  <a:pt x="254808" y="119468"/>
                  <a:pt x="274293" y="120860"/>
                  <a:pt x="268726" y="15983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01783960-19C9-291D-5BB1-4FC268BC9B9B}"/>
              </a:ext>
            </a:extLst>
          </p:cNvPr>
          <p:cNvSpPr/>
          <p:nvPr/>
        </p:nvSpPr>
        <p:spPr>
          <a:xfrm>
            <a:off x="2367278" y="9369257"/>
            <a:ext cx="837530" cy="576409"/>
          </a:xfrm>
          <a:custGeom>
            <a:avLst/>
            <a:gdLst>
              <a:gd name="connsiteX0" fmla="*/ 835210 w 837530"/>
              <a:gd name="connsiteY0" fmla="*/ 50316 h 576409"/>
              <a:gd name="connsiteX1" fmla="*/ 576338 w 837530"/>
              <a:gd name="connsiteY1" fmla="*/ 158875 h 576409"/>
              <a:gd name="connsiteX2" fmla="*/ 313292 w 837530"/>
              <a:gd name="connsiteY2" fmla="*/ 405220 h 576409"/>
              <a:gd name="connsiteX3" fmla="*/ 739177 w 837530"/>
              <a:gd name="connsiteY3" fmla="*/ 204803 h 576409"/>
              <a:gd name="connsiteX4" fmla="*/ 4317 w 837530"/>
              <a:gd name="connsiteY4" fmla="*/ 576409 h 576409"/>
              <a:gd name="connsiteX5" fmla="*/ 446903 w 837530"/>
              <a:gd name="connsiteY5" fmla="*/ 204803 h 576409"/>
              <a:gd name="connsiteX6" fmla="*/ 689073 w 837530"/>
              <a:gd name="connsiteY6" fmla="*/ 8562 h 576409"/>
              <a:gd name="connsiteX7" fmla="*/ 835210 w 837530"/>
              <a:gd name="connsiteY7" fmla="*/ 50316 h 576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7530" h="576409">
                <a:moveTo>
                  <a:pt x="835210" y="50316"/>
                </a:moveTo>
                <a:cubicBezTo>
                  <a:pt x="816421" y="75368"/>
                  <a:pt x="663324" y="99724"/>
                  <a:pt x="576338" y="158875"/>
                </a:cubicBezTo>
                <a:cubicBezTo>
                  <a:pt x="489352" y="218026"/>
                  <a:pt x="286152" y="397565"/>
                  <a:pt x="313292" y="405220"/>
                </a:cubicBezTo>
                <a:cubicBezTo>
                  <a:pt x="340432" y="412875"/>
                  <a:pt x="790673" y="176272"/>
                  <a:pt x="739177" y="204803"/>
                </a:cubicBezTo>
                <a:cubicBezTo>
                  <a:pt x="687681" y="233334"/>
                  <a:pt x="53029" y="576409"/>
                  <a:pt x="4317" y="576409"/>
                </a:cubicBezTo>
                <a:cubicBezTo>
                  <a:pt x="-44395" y="576409"/>
                  <a:pt x="332777" y="299444"/>
                  <a:pt x="446903" y="204803"/>
                </a:cubicBezTo>
                <a:cubicBezTo>
                  <a:pt x="561029" y="110162"/>
                  <a:pt x="623659" y="35702"/>
                  <a:pt x="689073" y="8562"/>
                </a:cubicBezTo>
                <a:cubicBezTo>
                  <a:pt x="754487" y="-18578"/>
                  <a:pt x="853999" y="25264"/>
                  <a:pt x="835210" y="5031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F0DCF196-2148-2F50-DAF9-71DECC8BE5FE}"/>
              </a:ext>
            </a:extLst>
          </p:cNvPr>
          <p:cNvSpPr/>
          <p:nvPr/>
        </p:nvSpPr>
        <p:spPr>
          <a:xfrm>
            <a:off x="1844879" y="9925680"/>
            <a:ext cx="1420378" cy="200035"/>
          </a:xfrm>
          <a:custGeom>
            <a:avLst/>
            <a:gdLst>
              <a:gd name="connsiteX0" fmla="*/ 8973 w 1420378"/>
              <a:gd name="connsiteY0" fmla="*/ 86791 h 200035"/>
              <a:gd name="connsiteX1" fmla="*/ 464085 w 1420378"/>
              <a:gd name="connsiteY1" fmla="*/ 7460 h 200035"/>
              <a:gd name="connsiteX2" fmla="*/ 439033 w 1420378"/>
              <a:gd name="connsiteY2" fmla="*/ 24161 h 200035"/>
              <a:gd name="connsiteX3" fmla="*/ 1420239 w 1420378"/>
              <a:gd name="connsiteY3" fmla="*/ 191175 h 200035"/>
              <a:gd name="connsiteX4" fmla="*/ 514189 w 1420378"/>
              <a:gd name="connsiteY4" fmla="*/ 161947 h 200035"/>
              <a:gd name="connsiteX5" fmla="*/ 935899 w 1420378"/>
              <a:gd name="connsiteY5" fmla="*/ 199525 h 200035"/>
              <a:gd name="connsiteX6" fmla="*/ 8973 w 1420378"/>
              <a:gd name="connsiteY6" fmla="*/ 86791 h 20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0378" h="200035">
                <a:moveTo>
                  <a:pt x="8973" y="86791"/>
                </a:moveTo>
                <a:cubicBezTo>
                  <a:pt x="-69663" y="54780"/>
                  <a:pt x="392408" y="17898"/>
                  <a:pt x="464085" y="7460"/>
                </a:cubicBezTo>
                <a:cubicBezTo>
                  <a:pt x="535762" y="-2978"/>
                  <a:pt x="279674" y="-6458"/>
                  <a:pt x="439033" y="24161"/>
                </a:cubicBezTo>
                <a:cubicBezTo>
                  <a:pt x="598392" y="54780"/>
                  <a:pt x="1407713" y="168211"/>
                  <a:pt x="1420239" y="191175"/>
                </a:cubicBezTo>
                <a:cubicBezTo>
                  <a:pt x="1432765" y="214139"/>
                  <a:pt x="594912" y="160555"/>
                  <a:pt x="514189" y="161947"/>
                </a:cubicBezTo>
                <a:cubicBezTo>
                  <a:pt x="433466" y="163339"/>
                  <a:pt x="1022885" y="205092"/>
                  <a:pt x="935899" y="199525"/>
                </a:cubicBezTo>
                <a:cubicBezTo>
                  <a:pt x="848913" y="193958"/>
                  <a:pt x="87609" y="118802"/>
                  <a:pt x="8973" y="8679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 1252">
            <a:extLst>
              <a:ext uri="{FF2B5EF4-FFF2-40B4-BE49-F238E27FC236}">
                <a16:creationId xmlns:a16="http://schemas.microsoft.com/office/drawing/2014/main" id="{5CE27C23-7186-5D21-3A8E-BD8926AE175B}"/>
              </a:ext>
            </a:extLst>
          </p:cNvPr>
          <p:cNvSpPr/>
          <p:nvPr/>
        </p:nvSpPr>
        <p:spPr>
          <a:xfrm>
            <a:off x="2574746" y="9824101"/>
            <a:ext cx="2477285" cy="215822"/>
          </a:xfrm>
          <a:custGeom>
            <a:avLst/>
            <a:gdLst>
              <a:gd name="connsiteX0" fmla="*/ 694547 w 2477285"/>
              <a:gd name="connsiteY0" fmla="*/ 75636 h 215822"/>
              <a:gd name="connsiteX1" fmla="*/ 1951325 w 2477285"/>
              <a:gd name="connsiteY1" fmla="*/ 480 h 215822"/>
              <a:gd name="connsiteX2" fmla="*/ 1633999 w 2477285"/>
              <a:gd name="connsiteY2" fmla="*/ 42233 h 215822"/>
              <a:gd name="connsiteX3" fmla="*/ 2260301 w 2477285"/>
              <a:gd name="connsiteY3" fmla="*/ 17181 h 215822"/>
              <a:gd name="connsiteX4" fmla="*/ 2406438 w 2477285"/>
              <a:gd name="connsiteY4" fmla="*/ 54759 h 215822"/>
              <a:gd name="connsiteX5" fmla="*/ 1199764 w 2477285"/>
              <a:gd name="connsiteY5" fmla="*/ 213422 h 215822"/>
              <a:gd name="connsiteX6" fmla="*/ 1521265 w 2477285"/>
              <a:gd name="connsiteY6" fmla="*/ 150792 h 215822"/>
              <a:gd name="connsiteX7" fmla="*/ 753002 w 2477285"/>
              <a:gd name="connsiteY7" fmla="*/ 154967 h 215822"/>
              <a:gd name="connsiteX8" fmla="*/ 1440 w 2477285"/>
              <a:gd name="connsiteY8" fmla="*/ 175844 h 215822"/>
              <a:gd name="connsiteX9" fmla="*/ 556761 w 2477285"/>
              <a:gd name="connsiteY9" fmla="*/ 88162 h 215822"/>
              <a:gd name="connsiteX10" fmla="*/ 322942 w 2477285"/>
              <a:gd name="connsiteY10" fmla="*/ 150792 h 215822"/>
              <a:gd name="connsiteX11" fmla="*/ 694547 w 2477285"/>
              <a:gd name="connsiteY11" fmla="*/ 75636 h 215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77285" h="215822">
                <a:moveTo>
                  <a:pt x="694547" y="75636"/>
                </a:moveTo>
                <a:cubicBezTo>
                  <a:pt x="965944" y="50584"/>
                  <a:pt x="1794750" y="6047"/>
                  <a:pt x="1951325" y="480"/>
                </a:cubicBezTo>
                <a:cubicBezTo>
                  <a:pt x="2107900" y="-5087"/>
                  <a:pt x="1582503" y="39450"/>
                  <a:pt x="1633999" y="42233"/>
                </a:cubicBezTo>
                <a:cubicBezTo>
                  <a:pt x="1685495" y="45016"/>
                  <a:pt x="2131561" y="15093"/>
                  <a:pt x="2260301" y="17181"/>
                </a:cubicBezTo>
                <a:cubicBezTo>
                  <a:pt x="2389041" y="19269"/>
                  <a:pt x="2583194" y="22052"/>
                  <a:pt x="2406438" y="54759"/>
                </a:cubicBezTo>
                <a:cubicBezTo>
                  <a:pt x="2229682" y="87466"/>
                  <a:pt x="1347293" y="197417"/>
                  <a:pt x="1199764" y="213422"/>
                </a:cubicBezTo>
                <a:cubicBezTo>
                  <a:pt x="1052235" y="229427"/>
                  <a:pt x="1595725" y="160534"/>
                  <a:pt x="1521265" y="150792"/>
                </a:cubicBezTo>
                <a:cubicBezTo>
                  <a:pt x="1446805" y="141050"/>
                  <a:pt x="1006306" y="150792"/>
                  <a:pt x="753002" y="154967"/>
                </a:cubicBezTo>
                <a:cubicBezTo>
                  <a:pt x="499698" y="159142"/>
                  <a:pt x="34147" y="186978"/>
                  <a:pt x="1440" y="175844"/>
                </a:cubicBezTo>
                <a:cubicBezTo>
                  <a:pt x="-31267" y="164710"/>
                  <a:pt x="503177" y="92337"/>
                  <a:pt x="556761" y="88162"/>
                </a:cubicBezTo>
                <a:cubicBezTo>
                  <a:pt x="610345" y="83987"/>
                  <a:pt x="293715" y="152880"/>
                  <a:pt x="322942" y="150792"/>
                </a:cubicBezTo>
                <a:cubicBezTo>
                  <a:pt x="352169" y="148704"/>
                  <a:pt x="423150" y="100688"/>
                  <a:pt x="694547" y="7563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FB4ADAB6-66B2-D3A9-757D-5F912CF54495}"/>
              </a:ext>
            </a:extLst>
          </p:cNvPr>
          <p:cNvSpPr/>
          <p:nvPr/>
        </p:nvSpPr>
        <p:spPr>
          <a:xfrm>
            <a:off x="5912269" y="8881874"/>
            <a:ext cx="1591186" cy="922972"/>
          </a:xfrm>
          <a:custGeom>
            <a:avLst/>
            <a:gdLst>
              <a:gd name="connsiteX0" fmla="*/ 70997 w 1591186"/>
              <a:gd name="connsiteY0" fmla="*/ 70060 h 922972"/>
              <a:gd name="connsiteX1" fmla="*/ 584564 w 1591186"/>
              <a:gd name="connsiteY1" fmla="*/ 596153 h 922972"/>
              <a:gd name="connsiteX2" fmla="*/ 471830 w 1591186"/>
              <a:gd name="connsiteY2" fmla="*/ 520997 h 922972"/>
              <a:gd name="connsiteX3" fmla="*/ 1148235 w 1591186"/>
              <a:gd name="connsiteY3" fmla="*/ 825797 h 922972"/>
              <a:gd name="connsiteX4" fmla="*/ 1018799 w 1591186"/>
              <a:gd name="connsiteY4" fmla="*/ 825797 h 922972"/>
              <a:gd name="connsiteX5" fmla="*/ 1590821 w 1591186"/>
              <a:gd name="connsiteY5" fmla="*/ 921830 h 922972"/>
              <a:gd name="connsiteX6" fmla="*/ 922767 w 1591186"/>
              <a:gd name="connsiteY6" fmla="*/ 875901 h 922972"/>
              <a:gd name="connsiteX7" fmla="*/ 467654 w 1591186"/>
              <a:gd name="connsiteY7" fmla="*/ 834148 h 922972"/>
              <a:gd name="connsiteX8" fmla="*/ 630493 w 1591186"/>
              <a:gd name="connsiteY8" fmla="*/ 842499 h 922972"/>
              <a:gd name="connsiteX9" fmla="*/ 70997 w 1591186"/>
              <a:gd name="connsiteY9" fmla="*/ 399912 h 922972"/>
              <a:gd name="connsiteX10" fmla="*/ 246361 w 1591186"/>
              <a:gd name="connsiteY10" fmla="*/ 479244 h 922972"/>
              <a:gd name="connsiteX11" fmla="*/ 108575 w 1591186"/>
              <a:gd name="connsiteY11" fmla="*/ 341458 h 922972"/>
              <a:gd name="connsiteX12" fmla="*/ 16 w 1591186"/>
              <a:gd name="connsiteY12" fmla="*/ 3255 h 922972"/>
              <a:gd name="connsiteX13" fmla="*/ 100224 w 1591186"/>
              <a:gd name="connsiteY13" fmla="*/ 166093 h 922972"/>
              <a:gd name="connsiteX14" fmla="*/ 70997 w 1591186"/>
              <a:gd name="connsiteY14" fmla="*/ 70060 h 922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91186" h="922972">
                <a:moveTo>
                  <a:pt x="70997" y="70060"/>
                </a:moveTo>
                <a:cubicBezTo>
                  <a:pt x="151720" y="141737"/>
                  <a:pt x="517759" y="520997"/>
                  <a:pt x="584564" y="596153"/>
                </a:cubicBezTo>
                <a:cubicBezTo>
                  <a:pt x="651369" y="671309"/>
                  <a:pt x="377885" y="482723"/>
                  <a:pt x="471830" y="520997"/>
                </a:cubicBezTo>
                <a:cubicBezTo>
                  <a:pt x="565775" y="559271"/>
                  <a:pt x="1057074" y="774997"/>
                  <a:pt x="1148235" y="825797"/>
                </a:cubicBezTo>
                <a:cubicBezTo>
                  <a:pt x="1239396" y="876597"/>
                  <a:pt x="945035" y="809791"/>
                  <a:pt x="1018799" y="825797"/>
                </a:cubicBezTo>
                <a:cubicBezTo>
                  <a:pt x="1092563" y="841803"/>
                  <a:pt x="1606826" y="913479"/>
                  <a:pt x="1590821" y="921830"/>
                </a:cubicBezTo>
                <a:cubicBezTo>
                  <a:pt x="1574816" y="930181"/>
                  <a:pt x="1109962" y="890515"/>
                  <a:pt x="922767" y="875901"/>
                </a:cubicBezTo>
                <a:cubicBezTo>
                  <a:pt x="735573" y="861287"/>
                  <a:pt x="516366" y="839715"/>
                  <a:pt x="467654" y="834148"/>
                </a:cubicBezTo>
                <a:cubicBezTo>
                  <a:pt x="418942" y="828581"/>
                  <a:pt x="696602" y="914871"/>
                  <a:pt x="630493" y="842499"/>
                </a:cubicBezTo>
                <a:cubicBezTo>
                  <a:pt x="564384" y="770127"/>
                  <a:pt x="135019" y="460455"/>
                  <a:pt x="70997" y="399912"/>
                </a:cubicBezTo>
                <a:cubicBezTo>
                  <a:pt x="6975" y="339369"/>
                  <a:pt x="240098" y="488986"/>
                  <a:pt x="246361" y="479244"/>
                </a:cubicBezTo>
                <a:cubicBezTo>
                  <a:pt x="252624" y="469502"/>
                  <a:pt x="149632" y="420789"/>
                  <a:pt x="108575" y="341458"/>
                </a:cubicBezTo>
                <a:cubicBezTo>
                  <a:pt x="67518" y="262127"/>
                  <a:pt x="1408" y="32482"/>
                  <a:pt x="16" y="3255"/>
                </a:cubicBezTo>
                <a:cubicBezTo>
                  <a:pt x="-1376" y="-25972"/>
                  <a:pt x="83523" y="150784"/>
                  <a:pt x="100224" y="166093"/>
                </a:cubicBezTo>
                <a:cubicBezTo>
                  <a:pt x="116925" y="181402"/>
                  <a:pt x="-9726" y="-1617"/>
                  <a:pt x="70997" y="7006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85113531-FC40-18C7-33EF-E35D3200D4A6}"/>
              </a:ext>
            </a:extLst>
          </p:cNvPr>
          <p:cNvSpPr/>
          <p:nvPr/>
        </p:nvSpPr>
        <p:spPr>
          <a:xfrm>
            <a:off x="7015025" y="9736802"/>
            <a:ext cx="901875" cy="883242"/>
          </a:xfrm>
          <a:custGeom>
            <a:avLst/>
            <a:gdLst>
              <a:gd name="connsiteX0" fmla="*/ 16252 w 901875"/>
              <a:gd name="connsiteY0" fmla="*/ 97 h 883242"/>
              <a:gd name="connsiteX1" fmla="*/ 279298 w 901875"/>
              <a:gd name="connsiteY1" fmla="*/ 87779 h 883242"/>
              <a:gd name="connsiteX2" fmla="*/ 275123 w 901875"/>
              <a:gd name="connsiteY2" fmla="*/ 96130 h 883242"/>
              <a:gd name="connsiteX3" fmla="*/ 408734 w 901875"/>
              <a:gd name="connsiteY3" fmla="*/ 350825 h 883242"/>
              <a:gd name="connsiteX4" fmla="*/ 341928 w 901875"/>
              <a:gd name="connsiteY4" fmla="*/ 288195 h 883242"/>
              <a:gd name="connsiteX5" fmla="*/ 742761 w 901875"/>
              <a:gd name="connsiteY5" fmla="*/ 689028 h 883242"/>
              <a:gd name="connsiteX6" fmla="*/ 742761 w 901875"/>
              <a:gd name="connsiteY6" fmla="*/ 680677 h 883242"/>
              <a:gd name="connsiteX7" fmla="*/ 901424 w 901875"/>
              <a:gd name="connsiteY7" fmla="*/ 881094 h 883242"/>
              <a:gd name="connsiteX8" fmla="*/ 780339 w 901875"/>
              <a:gd name="connsiteY8" fmla="*/ 776710 h 883242"/>
              <a:gd name="connsiteX9" fmla="*/ 496416 w 901875"/>
              <a:gd name="connsiteY9" fmla="*/ 622223 h 883242"/>
              <a:gd name="connsiteX10" fmla="*/ 571572 w 901875"/>
              <a:gd name="connsiteY10" fmla="*/ 684853 h 883242"/>
              <a:gd name="connsiteX11" fmla="*/ 20427 w 901875"/>
              <a:gd name="connsiteY11" fmla="*/ 96130 h 883242"/>
              <a:gd name="connsiteX12" fmla="*/ 112285 w 901875"/>
              <a:gd name="connsiteY12" fmla="*/ 108656 h 883242"/>
              <a:gd name="connsiteX13" fmla="*/ 16252 w 901875"/>
              <a:gd name="connsiteY13" fmla="*/ 97 h 883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01875" h="883242">
                <a:moveTo>
                  <a:pt x="16252" y="97"/>
                </a:moveTo>
                <a:cubicBezTo>
                  <a:pt x="44087" y="-3382"/>
                  <a:pt x="279298" y="87779"/>
                  <a:pt x="279298" y="87779"/>
                </a:cubicBezTo>
                <a:cubicBezTo>
                  <a:pt x="322443" y="103785"/>
                  <a:pt x="253550" y="52289"/>
                  <a:pt x="275123" y="96130"/>
                </a:cubicBezTo>
                <a:cubicBezTo>
                  <a:pt x="296696" y="139971"/>
                  <a:pt x="397600" y="318814"/>
                  <a:pt x="408734" y="350825"/>
                </a:cubicBezTo>
                <a:cubicBezTo>
                  <a:pt x="419868" y="382836"/>
                  <a:pt x="286257" y="231828"/>
                  <a:pt x="341928" y="288195"/>
                </a:cubicBezTo>
                <a:cubicBezTo>
                  <a:pt x="397599" y="344562"/>
                  <a:pt x="675956" y="623614"/>
                  <a:pt x="742761" y="689028"/>
                </a:cubicBezTo>
                <a:cubicBezTo>
                  <a:pt x="809566" y="754442"/>
                  <a:pt x="716317" y="648666"/>
                  <a:pt x="742761" y="680677"/>
                </a:cubicBezTo>
                <a:cubicBezTo>
                  <a:pt x="769205" y="712688"/>
                  <a:pt x="895161" y="865089"/>
                  <a:pt x="901424" y="881094"/>
                </a:cubicBezTo>
                <a:cubicBezTo>
                  <a:pt x="907687" y="897099"/>
                  <a:pt x="847840" y="819855"/>
                  <a:pt x="780339" y="776710"/>
                </a:cubicBezTo>
                <a:cubicBezTo>
                  <a:pt x="712838" y="733565"/>
                  <a:pt x="531210" y="637532"/>
                  <a:pt x="496416" y="622223"/>
                </a:cubicBezTo>
                <a:cubicBezTo>
                  <a:pt x="461622" y="606914"/>
                  <a:pt x="650904" y="772535"/>
                  <a:pt x="571572" y="684853"/>
                </a:cubicBezTo>
                <a:cubicBezTo>
                  <a:pt x="492241" y="597171"/>
                  <a:pt x="96975" y="192163"/>
                  <a:pt x="20427" y="96130"/>
                </a:cubicBezTo>
                <a:cubicBezTo>
                  <a:pt x="-56121" y="97"/>
                  <a:pt x="106718" y="123270"/>
                  <a:pt x="112285" y="108656"/>
                </a:cubicBezTo>
                <a:cubicBezTo>
                  <a:pt x="117852" y="94042"/>
                  <a:pt x="-11583" y="3576"/>
                  <a:pt x="16252" y="9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4207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田中みな実が熱弁 男性が「皆に優しいんでしょ？」と聞かれた際の正答は… – Sirabee" hidden="1">
            <a:extLst>
              <a:ext uri="{FF2B5EF4-FFF2-40B4-BE49-F238E27FC236}">
                <a16:creationId xmlns:a16="http://schemas.microsoft.com/office/drawing/2014/main" id="{0D7E1701-4352-155C-FDDE-696BA4A98A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1" r="13784"/>
          <a:stretch/>
        </p:blipFill>
        <p:spPr bwMode="auto">
          <a:xfrm>
            <a:off x="144379" y="1927407"/>
            <a:ext cx="9336506" cy="894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4BD26C57-138A-D987-3D3A-1AD8A156CEA8}"/>
              </a:ext>
            </a:extLst>
          </p:cNvPr>
          <p:cNvSpPr/>
          <p:nvPr/>
        </p:nvSpPr>
        <p:spPr>
          <a:xfrm>
            <a:off x="5133847" y="4646170"/>
            <a:ext cx="283804" cy="224811"/>
          </a:xfrm>
          <a:custGeom>
            <a:avLst/>
            <a:gdLst>
              <a:gd name="connsiteX0" fmla="*/ 16003 w 283804"/>
              <a:gd name="connsiteY0" fmla="*/ 224280 h 224811"/>
              <a:gd name="connsiteX1" fmla="*/ 168403 w 283804"/>
              <a:gd name="connsiteY1" fmla="*/ 129030 h 224811"/>
              <a:gd name="connsiteX2" fmla="*/ 282703 w 283804"/>
              <a:gd name="connsiteY2" fmla="*/ 113155 h 224811"/>
              <a:gd name="connsiteX3" fmla="*/ 225553 w 283804"/>
              <a:gd name="connsiteY3" fmla="*/ 43305 h 224811"/>
              <a:gd name="connsiteX4" fmla="*/ 212853 w 283804"/>
              <a:gd name="connsiteY4" fmla="*/ 2030 h 224811"/>
              <a:gd name="connsiteX5" fmla="*/ 257303 w 283804"/>
              <a:gd name="connsiteY5" fmla="*/ 106805 h 224811"/>
              <a:gd name="connsiteX6" fmla="*/ 190628 w 283804"/>
              <a:gd name="connsiteY6" fmla="*/ 106805 h 224811"/>
              <a:gd name="connsiteX7" fmla="*/ 190628 w 283804"/>
              <a:gd name="connsiteY7" fmla="*/ 84580 h 224811"/>
              <a:gd name="connsiteX8" fmla="*/ 193803 w 283804"/>
              <a:gd name="connsiteY8" fmla="*/ 49655 h 224811"/>
              <a:gd name="connsiteX9" fmla="*/ 181103 w 283804"/>
              <a:gd name="connsiteY9" fmla="*/ 75055 h 224811"/>
              <a:gd name="connsiteX10" fmla="*/ 171578 w 283804"/>
              <a:gd name="connsiteY10" fmla="*/ 113155 h 224811"/>
              <a:gd name="connsiteX11" fmla="*/ 158878 w 283804"/>
              <a:gd name="connsiteY11" fmla="*/ 116330 h 224811"/>
              <a:gd name="connsiteX12" fmla="*/ 146178 w 283804"/>
              <a:gd name="connsiteY12" fmla="*/ 78230 h 224811"/>
              <a:gd name="connsiteX13" fmla="*/ 139828 w 283804"/>
              <a:gd name="connsiteY13" fmla="*/ 122680 h 224811"/>
              <a:gd name="connsiteX14" fmla="*/ 127128 w 283804"/>
              <a:gd name="connsiteY14" fmla="*/ 125855 h 224811"/>
              <a:gd name="connsiteX15" fmla="*/ 98553 w 283804"/>
              <a:gd name="connsiteY15" fmla="*/ 97280 h 224811"/>
              <a:gd name="connsiteX16" fmla="*/ 108078 w 283804"/>
              <a:gd name="connsiteY16" fmla="*/ 125855 h 224811"/>
              <a:gd name="connsiteX17" fmla="*/ 98553 w 283804"/>
              <a:gd name="connsiteY17" fmla="*/ 138555 h 224811"/>
              <a:gd name="connsiteX18" fmla="*/ 69978 w 283804"/>
              <a:gd name="connsiteY18" fmla="*/ 163955 h 224811"/>
              <a:gd name="connsiteX19" fmla="*/ 54103 w 283804"/>
              <a:gd name="connsiteY19" fmla="*/ 163955 h 224811"/>
              <a:gd name="connsiteX20" fmla="*/ 128 w 283804"/>
              <a:gd name="connsiteY20" fmla="*/ 141730 h 224811"/>
              <a:gd name="connsiteX21" fmla="*/ 38228 w 283804"/>
              <a:gd name="connsiteY21" fmla="*/ 167130 h 224811"/>
              <a:gd name="connsiteX22" fmla="*/ 16003 w 283804"/>
              <a:gd name="connsiteY22" fmla="*/ 224280 h 224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83804" h="224811">
                <a:moveTo>
                  <a:pt x="16003" y="224280"/>
                </a:moveTo>
                <a:cubicBezTo>
                  <a:pt x="37699" y="217930"/>
                  <a:pt x="123953" y="147551"/>
                  <a:pt x="168403" y="129030"/>
                </a:cubicBezTo>
                <a:cubicBezTo>
                  <a:pt x="212853" y="110509"/>
                  <a:pt x="273178" y="127442"/>
                  <a:pt x="282703" y="113155"/>
                </a:cubicBezTo>
                <a:cubicBezTo>
                  <a:pt x="292228" y="98868"/>
                  <a:pt x="237195" y="61826"/>
                  <a:pt x="225553" y="43305"/>
                </a:cubicBezTo>
                <a:cubicBezTo>
                  <a:pt x="213911" y="24784"/>
                  <a:pt x="207561" y="-8553"/>
                  <a:pt x="212853" y="2030"/>
                </a:cubicBezTo>
                <a:cubicBezTo>
                  <a:pt x="218145" y="12613"/>
                  <a:pt x="261007" y="89343"/>
                  <a:pt x="257303" y="106805"/>
                </a:cubicBezTo>
                <a:cubicBezTo>
                  <a:pt x="253599" y="124267"/>
                  <a:pt x="201740" y="110509"/>
                  <a:pt x="190628" y="106805"/>
                </a:cubicBezTo>
                <a:cubicBezTo>
                  <a:pt x="179516" y="103101"/>
                  <a:pt x="190099" y="94105"/>
                  <a:pt x="190628" y="84580"/>
                </a:cubicBezTo>
                <a:cubicBezTo>
                  <a:pt x="191157" y="75055"/>
                  <a:pt x="195390" y="51242"/>
                  <a:pt x="193803" y="49655"/>
                </a:cubicBezTo>
                <a:cubicBezTo>
                  <a:pt x="192216" y="48068"/>
                  <a:pt x="184807" y="64472"/>
                  <a:pt x="181103" y="75055"/>
                </a:cubicBezTo>
                <a:cubicBezTo>
                  <a:pt x="177399" y="85638"/>
                  <a:pt x="171578" y="113155"/>
                  <a:pt x="171578" y="113155"/>
                </a:cubicBezTo>
                <a:cubicBezTo>
                  <a:pt x="167874" y="120034"/>
                  <a:pt x="163111" y="122151"/>
                  <a:pt x="158878" y="116330"/>
                </a:cubicBezTo>
                <a:cubicBezTo>
                  <a:pt x="154645" y="110509"/>
                  <a:pt x="149353" y="77172"/>
                  <a:pt x="146178" y="78230"/>
                </a:cubicBezTo>
                <a:cubicBezTo>
                  <a:pt x="143003" y="79288"/>
                  <a:pt x="139828" y="122680"/>
                  <a:pt x="139828" y="122680"/>
                </a:cubicBezTo>
                <a:cubicBezTo>
                  <a:pt x="136653" y="130618"/>
                  <a:pt x="134007" y="130088"/>
                  <a:pt x="127128" y="125855"/>
                </a:cubicBezTo>
                <a:cubicBezTo>
                  <a:pt x="120249" y="121622"/>
                  <a:pt x="101728" y="97280"/>
                  <a:pt x="98553" y="97280"/>
                </a:cubicBezTo>
                <a:cubicBezTo>
                  <a:pt x="95378" y="97280"/>
                  <a:pt x="108078" y="125855"/>
                  <a:pt x="108078" y="125855"/>
                </a:cubicBezTo>
                <a:cubicBezTo>
                  <a:pt x="108078" y="132734"/>
                  <a:pt x="104903" y="132205"/>
                  <a:pt x="98553" y="138555"/>
                </a:cubicBezTo>
                <a:cubicBezTo>
                  <a:pt x="92203" y="144905"/>
                  <a:pt x="69978" y="163955"/>
                  <a:pt x="69978" y="163955"/>
                </a:cubicBezTo>
                <a:cubicBezTo>
                  <a:pt x="62570" y="168188"/>
                  <a:pt x="65745" y="167659"/>
                  <a:pt x="54103" y="163955"/>
                </a:cubicBezTo>
                <a:cubicBezTo>
                  <a:pt x="42461" y="160251"/>
                  <a:pt x="2774" y="141201"/>
                  <a:pt x="128" y="141730"/>
                </a:cubicBezTo>
                <a:cubicBezTo>
                  <a:pt x="-2518" y="142259"/>
                  <a:pt x="36641" y="156018"/>
                  <a:pt x="38228" y="167130"/>
                </a:cubicBezTo>
                <a:cubicBezTo>
                  <a:pt x="39815" y="178242"/>
                  <a:pt x="-5693" y="230630"/>
                  <a:pt x="16003" y="2242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706B6958-8B8C-CA86-7426-59E7B6C03E5A}"/>
              </a:ext>
            </a:extLst>
          </p:cNvPr>
          <p:cNvSpPr/>
          <p:nvPr/>
        </p:nvSpPr>
        <p:spPr>
          <a:xfrm>
            <a:off x="5403342" y="4654261"/>
            <a:ext cx="194183" cy="154175"/>
          </a:xfrm>
          <a:custGeom>
            <a:avLst/>
            <a:gdLst>
              <a:gd name="connsiteX0" fmla="*/ 508 w 194183"/>
              <a:gd name="connsiteY0" fmla="*/ 111414 h 154175"/>
              <a:gd name="connsiteX1" fmla="*/ 73533 w 194183"/>
              <a:gd name="connsiteY1" fmla="*/ 124114 h 154175"/>
              <a:gd name="connsiteX2" fmla="*/ 130683 w 194183"/>
              <a:gd name="connsiteY2" fmla="*/ 152689 h 154175"/>
              <a:gd name="connsiteX3" fmla="*/ 194183 w 194183"/>
              <a:gd name="connsiteY3" fmla="*/ 73314 h 154175"/>
              <a:gd name="connsiteX4" fmla="*/ 130683 w 194183"/>
              <a:gd name="connsiteY4" fmla="*/ 117764 h 154175"/>
              <a:gd name="connsiteX5" fmla="*/ 171958 w 194183"/>
              <a:gd name="connsiteY5" fmla="*/ 63789 h 154175"/>
              <a:gd name="connsiteX6" fmla="*/ 89408 w 194183"/>
              <a:gd name="connsiteY6" fmla="*/ 108239 h 154175"/>
              <a:gd name="connsiteX7" fmla="*/ 83058 w 194183"/>
              <a:gd name="connsiteY7" fmla="*/ 86014 h 154175"/>
              <a:gd name="connsiteX8" fmla="*/ 95758 w 194183"/>
              <a:gd name="connsiteY8" fmla="*/ 28864 h 154175"/>
              <a:gd name="connsiteX9" fmla="*/ 51308 w 194183"/>
              <a:gd name="connsiteY9" fmla="*/ 86014 h 154175"/>
              <a:gd name="connsiteX10" fmla="*/ 51308 w 194183"/>
              <a:gd name="connsiteY10" fmla="*/ 66964 h 154175"/>
              <a:gd name="connsiteX11" fmla="*/ 73533 w 194183"/>
              <a:gd name="connsiteY11" fmla="*/ 289 h 154175"/>
              <a:gd name="connsiteX12" fmla="*/ 41783 w 194183"/>
              <a:gd name="connsiteY12" fmla="*/ 44739 h 154175"/>
              <a:gd name="connsiteX13" fmla="*/ 508 w 194183"/>
              <a:gd name="connsiteY13" fmla="*/ 111414 h 15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183" h="154175">
                <a:moveTo>
                  <a:pt x="508" y="111414"/>
                </a:moveTo>
                <a:cubicBezTo>
                  <a:pt x="5800" y="124643"/>
                  <a:pt x="51837" y="117235"/>
                  <a:pt x="73533" y="124114"/>
                </a:cubicBezTo>
                <a:cubicBezTo>
                  <a:pt x="95229" y="130993"/>
                  <a:pt x="110575" y="161156"/>
                  <a:pt x="130683" y="152689"/>
                </a:cubicBezTo>
                <a:cubicBezTo>
                  <a:pt x="150791" y="144222"/>
                  <a:pt x="194183" y="79135"/>
                  <a:pt x="194183" y="73314"/>
                </a:cubicBezTo>
                <a:cubicBezTo>
                  <a:pt x="194183" y="67493"/>
                  <a:pt x="134387" y="119351"/>
                  <a:pt x="130683" y="117764"/>
                </a:cubicBezTo>
                <a:cubicBezTo>
                  <a:pt x="126979" y="116177"/>
                  <a:pt x="178837" y="65376"/>
                  <a:pt x="171958" y="63789"/>
                </a:cubicBezTo>
                <a:cubicBezTo>
                  <a:pt x="165079" y="62202"/>
                  <a:pt x="104225" y="104535"/>
                  <a:pt x="89408" y="108239"/>
                </a:cubicBezTo>
                <a:cubicBezTo>
                  <a:pt x="74591" y="111943"/>
                  <a:pt x="82000" y="99243"/>
                  <a:pt x="83058" y="86014"/>
                </a:cubicBezTo>
                <a:cubicBezTo>
                  <a:pt x="84116" y="72785"/>
                  <a:pt x="101050" y="28864"/>
                  <a:pt x="95758" y="28864"/>
                </a:cubicBezTo>
                <a:cubicBezTo>
                  <a:pt x="90466" y="28864"/>
                  <a:pt x="51308" y="86014"/>
                  <a:pt x="51308" y="86014"/>
                </a:cubicBezTo>
                <a:cubicBezTo>
                  <a:pt x="43900" y="92364"/>
                  <a:pt x="47604" y="81251"/>
                  <a:pt x="51308" y="66964"/>
                </a:cubicBezTo>
                <a:cubicBezTo>
                  <a:pt x="55012" y="52677"/>
                  <a:pt x="75120" y="3993"/>
                  <a:pt x="73533" y="289"/>
                </a:cubicBezTo>
                <a:cubicBezTo>
                  <a:pt x="71946" y="-3415"/>
                  <a:pt x="50779" y="29393"/>
                  <a:pt x="41783" y="44739"/>
                </a:cubicBezTo>
                <a:cubicBezTo>
                  <a:pt x="32787" y="60085"/>
                  <a:pt x="-4784" y="98185"/>
                  <a:pt x="508" y="1114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8C675026-F094-8C09-9A16-054A570A8733}"/>
              </a:ext>
            </a:extLst>
          </p:cNvPr>
          <p:cNvSpPr/>
          <p:nvPr/>
        </p:nvSpPr>
        <p:spPr>
          <a:xfrm>
            <a:off x="5549449" y="4743424"/>
            <a:ext cx="352884" cy="188527"/>
          </a:xfrm>
          <a:custGeom>
            <a:avLst/>
            <a:gdLst>
              <a:gd name="connsiteX0" fmla="*/ 451 w 352884"/>
              <a:gd name="connsiteY0" fmla="*/ 44476 h 188527"/>
              <a:gd name="connsiteX1" fmla="*/ 92526 w 352884"/>
              <a:gd name="connsiteY1" fmla="*/ 79401 h 188527"/>
              <a:gd name="connsiteX2" fmla="*/ 152851 w 352884"/>
              <a:gd name="connsiteY2" fmla="*/ 136551 h 188527"/>
              <a:gd name="connsiteX3" fmla="*/ 244926 w 352884"/>
              <a:gd name="connsiteY3" fmla="*/ 181001 h 188527"/>
              <a:gd name="connsiteX4" fmla="*/ 352876 w 352884"/>
              <a:gd name="connsiteY4" fmla="*/ 187351 h 188527"/>
              <a:gd name="connsiteX5" fmla="*/ 251276 w 352884"/>
              <a:gd name="connsiteY5" fmla="*/ 168301 h 188527"/>
              <a:gd name="connsiteX6" fmla="*/ 251276 w 352884"/>
              <a:gd name="connsiteY6" fmla="*/ 158776 h 188527"/>
              <a:gd name="connsiteX7" fmla="*/ 168726 w 352884"/>
              <a:gd name="connsiteY7" fmla="*/ 120676 h 188527"/>
              <a:gd name="connsiteX8" fmla="*/ 219526 w 352884"/>
              <a:gd name="connsiteY8" fmla="*/ 117501 h 188527"/>
              <a:gd name="connsiteX9" fmla="*/ 314776 w 352884"/>
              <a:gd name="connsiteY9" fmla="*/ 60351 h 188527"/>
              <a:gd name="connsiteX10" fmla="*/ 152851 w 352884"/>
              <a:gd name="connsiteY10" fmla="*/ 104801 h 188527"/>
              <a:gd name="connsiteX11" fmla="*/ 248101 w 352884"/>
              <a:gd name="connsiteY11" fmla="*/ 50826 h 188527"/>
              <a:gd name="connsiteX12" fmla="*/ 121101 w 352884"/>
              <a:gd name="connsiteY12" fmla="*/ 79401 h 188527"/>
              <a:gd name="connsiteX13" fmla="*/ 184601 w 352884"/>
              <a:gd name="connsiteY13" fmla="*/ 9551 h 188527"/>
              <a:gd name="connsiteX14" fmla="*/ 79826 w 352884"/>
              <a:gd name="connsiteY14" fmla="*/ 31776 h 188527"/>
              <a:gd name="connsiteX15" fmla="*/ 133801 w 352884"/>
              <a:gd name="connsiteY15" fmla="*/ 26 h 188527"/>
              <a:gd name="connsiteX16" fmla="*/ 451 w 352884"/>
              <a:gd name="connsiteY16" fmla="*/ 44476 h 188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2884" h="188527">
                <a:moveTo>
                  <a:pt x="451" y="44476"/>
                </a:moveTo>
                <a:cubicBezTo>
                  <a:pt x="-6428" y="57705"/>
                  <a:pt x="67126" y="64055"/>
                  <a:pt x="92526" y="79401"/>
                </a:cubicBezTo>
                <a:cubicBezTo>
                  <a:pt x="117926" y="94747"/>
                  <a:pt x="127451" y="119618"/>
                  <a:pt x="152851" y="136551"/>
                </a:cubicBezTo>
                <a:cubicBezTo>
                  <a:pt x="178251" y="153484"/>
                  <a:pt x="211589" y="172534"/>
                  <a:pt x="244926" y="181001"/>
                </a:cubicBezTo>
                <a:cubicBezTo>
                  <a:pt x="278263" y="189468"/>
                  <a:pt x="351818" y="189468"/>
                  <a:pt x="352876" y="187351"/>
                </a:cubicBezTo>
                <a:cubicBezTo>
                  <a:pt x="353934" y="185234"/>
                  <a:pt x="251276" y="168301"/>
                  <a:pt x="251276" y="168301"/>
                </a:cubicBezTo>
                <a:cubicBezTo>
                  <a:pt x="234343" y="163539"/>
                  <a:pt x="265034" y="166714"/>
                  <a:pt x="251276" y="158776"/>
                </a:cubicBezTo>
                <a:cubicBezTo>
                  <a:pt x="237518" y="150839"/>
                  <a:pt x="174018" y="127555"/>
                  <a:pt x="168726" y="120676"/>
                </a:cubicBezTo>
                <a:cubicBezTo>
                  <a:pt x="163434" y="113797"/>
                  <a:pt x="195184" y="127555"/>
                  <a:pt x="219526" y="117501"/>
                </a:cubicBezTo>
                <a:cubicBezTo>
                  <a:pt x="243868" y="107447"/>
                  <a:pt x="325888" y="62468"/>
                  <a:pt x="314776" y="60351"/>
                </a:cubicBezTo>
                <a:cubicBezTo>
                  <a:pt x="303664" y="58234"/>
                  <a:pt x="163963" y="106388"/>
                  <a:pt x="152851" y="104801"/>
                </a:cubicBezTo>
                <a:cubicBezTo>
                  <a:pt x="141739" y="103214"/>
                  <a:pt x="253393" y="55059"/>
                  <a:pt x="248101" y="50826"/>
                </a:cubicBezTo>
                <a:cubicBezTo>
                  <a:pt x="242809" y="46593"/>
                  <a:pt x="131684" y="86280"/>
                  <a:pt x="121101" y="79401"/>
                </a:cubicBezTo>
                <a:cubicBezTo>
                  <a:pt x="110518" y="72522"/>
                  <a:pt x="191480" y="17489"/>
                  <a:pt x="184601" y="9551"/>
                </a:cubicBezTo>
                <a:cubicBezTo>
                  <a:pt x="177722" y="1613"/>
                  <a:pt x="88293" y="33363"/>
                  <a:pt x="79826" y="31776"/>
                </a:cubicBezTo>
                <a:cubicBezTo>
                  <a:pt x="71359" y="30189"/>
                  <a:pt x="141738" y="-1032"/>
                  <a:pt x="133801" y="26"/>
                </a:cubicBezTo>
                <a:cubicBezTo>
                  <a:pt x="125864" y="1084"/>
                  <a:pt x="7330" y="31247"/>
                  <a:pt x="451" y="444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1A1AD7E1-1564-350D-27EB-5EDD8139CC5B}"/>
              </a:ext>
            </a:extLst>
          </p:cNvPr>
          <p:cNvSpPr/>
          <p:nvPr/>
        </p:nvSpPr>
        <p:spPr>
          <a:xfrm>
            <a:off x="5330653" y="4727227"/>
            <a:ext cx="312309" cy="29536"/>
          </a:xfrm>
          <a:custGeom>
            <a:avLst/>
            <a:gdLst>
              <a:gd name="connsiteX0" fmla="*/ 172 w 312309"/>
              <a:gd name="connsiteY0" fmla="*/ 13048 h 29536"/>
              <a:gd name="connsiteX1" fmla="*/ 149397 w 312309"/>
              <a:gd name="connsiteY1" fmla="*/ 348 h 29536"/>
              <a:gd name="connsiteX2" fmla="*/ 311322 w 312309"/>
              <a:gd name="connsiteY2" fmla="*/ 28923 h 29536"/>
              <a:gd name="connsiteX3" fmla="*/ 212897 w 312309"/>
              <a:gd name="connsiteY3" fmla="*/ 19398 h 29536"/>
              <a:gd name="connsiteX4" fmla="*/ 120822 w 312309"/>
              <a:gd name="connsiteY4" fmla="*/ 13048 h 29536"/>
              <a:gd name="connsiteX5" fmla="*/ 172 w 312309"/>
              <a:gd name="connsiteY5" fmla="*/ 13048 h 2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309" h="29536">
                <a:moveTo>
                  <a:pt x="172" y="13048"/>
                </a:moveTo>
                <a:cubicBezTo>
                  <a:pt x="4934" y="10931"/>
                  <a:pt x="97539" y="-2298"/>
                  <a:pt x="149397" y="348"/>
                </a:cubicBezTo>
                <a:cubicBezTo>
                  <a:pt x="201255" y="2994"/>
                  <a:pt x="300739" y="25748"/>
                  <a:pt x="311322" y="28923"/>
                </a:cubicBezTo>
                <a:cubicBezTo>
                  <a:pt x="321905" y="32098"/>
                  <a:pt x="244647" y="22044"/>
                  <a:pt x="212897" y="19398"/>
                </a:cubicBezTo>
                <a:cubicBezTo>
                  <a:pt x="181147" y="16752"/>
                  <a:pt x="150984" y="13048"/>
                  <a:pt x="120822" y="13048"/>
                </a:cubicBezTo>
                <a:cubicBezTo>
                  <a:pt x="90660" y="13048"/>
                  <a:pt x="-4590" y="15165"/>
                  <a:pt x="172" y="130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9FF7F807-9BDF-34DE-8860-D09B95D5CF54}"/>
              </a:ext>
            </a:extLst>
          </p:cNvPr>
          <p:cNvSpPr/>
          <p:nvPr/>
        </p:nvSpPr>
        <p:spPr>
          <a:xfrm>
            <a:off x="5120813" y="4641728"/>
            <a:ext cx="369293" cy="174786"/>
          </a:xfrm>
          <a:custGeom>
            <a:avLst/>
            <a:gdLst>
              <a:gd name="connsiteX0" fmla="*/ 462 w 369293"/>
              <a:gd name="connsiteY0" fmla="*/ 174747 h 174786"/>
              <a:gd name="connsiteX1" fmla="*/ 124287 w 369293"/>
              <a:gd name="connsiteY1" fmla="*/ 66797 h 174786"/>
              <a:gd name="connsiteX2" fmla="*/ 213187 w 369293"/>
              <a:gd name="connsiteY2" fmla="*/ 15997 h 174786"/>
              <a:gd name="connsiteX3" fmla="*/ 368762 w 369293"/>
              <a:gd name="connsiteY3" fmla="*/ 122 h 174786"/>
              <a:gd name="connsiteX4" fmla="*/ 260812 w 369293"/>
              <a:gd name="connsiteY4" fmla="*/ 22347 h 174786"/>
              <a:gd name="connsiteX5" fmla="*/ 171912 w 369293"/>
              <a:gd name="connsiteY5" fmla="*/ 54097 h 174786"/>
              <a:gd name="connsiteX6" fmla="*/ 462 w 369293"/>
              <a:gd name="connsiteY6" fmla="*/ 174747 h 174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9293" h="174786">
                <a:moveTo>
                  <a:pt x="462" y="174747"/>
                </a:moveTo>
                <a:cubicBezTo>
                  <a:pt x="-7475" y="176864"/>
                  <a:pt x="88833" y="93255"/>
                  <a:pt x="124287" y="66797"/>
                </a:cubicBezTo>
                <a:cubicBezTo>
                  <a:pt x="159741" y="40339"/>
                  <a:pt x="172441" y="27109"/>
                  <a:pt x="213187" y="15997"/>
                </a:cubicBezTo>
                <a:cubicBezTo>
                  <a:pt x="253933" y="4884"/>
                  <a:pt x="360825" y="-936"/>
                  <a:pt x="368762" y="122"/>
                </a:cubicBezTo>
                <a:cubicBezTo>
                  <a:pt x="376699" y="1180"/>
                  <a:pt x="293620" y="13351"/>
                  <a:pt x="260812" y="22347"/>
                </a:cubicBezTo>
                <a:cubicBezTo>
                  <a:pt x="228004" y="31343"/>
                  <a:pt x="209483" y="30285"/>
                  <a:pt x="171912" y="54097"/>
                </a:cubicBezTo>
                <a:cubicBezTo>
                  <a:pt x="134341" y="77909"/>
                  <a:pt x="8399" y="172630"/>
                  <a:pt x="462" y="1747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00D005BC-AF36-80C5-74CB-BF352F329540}"/>
              </a:ext>
            </a:extLst>
          </p:cNvPr>
          <p:cNvSpPr/>
          <p:nvPr/>
        </p:nvSpPr>
        <p:spPr>
          <a:xfrm>
            <a:off x="5476761" y="4651356"/>
            <a:ext cx="225689" cy="73864"/>
          </a:xfrm>
          <a:custGeom>
            <a:avLst/>
            <a:gdLst>
              <a:gd name="connsiteX0" fmla="*/ 114 w 225689"/>
              <a:gd name="connsiteY0" fmla="*/ 19 h 73864"/>
              <a:gd name="connsiteX1" fmla="*/ 120764 w 225689"/>
              <a:gd name="connsiteY1" fmla="*/ 15894 h 73864"/>
              <a:gd name="connsiteX2" fmla="*/ 222364 w 225689"/>
              <a:gd name="connsiteY2" fmla="*/ 73044 h 73864"/>
              <a:gd name="connsiteX3" fmla="*/ 196964 w 225689"/>
              <a:gd name="connsiteY3" fmla="*/ 47644 h 73864"/>
              <a:gd name="connsiteX4" fmla="*/ 155689 w 225689"/>
              <a:gd name="connsiteY4" fmla="*/ 19069 h 73864"/>
              <a:gd name="connsiteX5" fmla="*/ 142989 w 225689"/>
              <a:gd name="connsiteY5" fmla="*/ 12719 h 73864"/>
              <a:gd name="connsiteX6" fmla="*/ 114 w 225689"/>
              <a:gd name="connsiteY6" fmla="*/ 19 h 73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689" h="73864">
                <a:moveTo>
                  <a:pt x="114" y="19"/>
                </a:moveTo>
                <a:cubicBezTo>
                  <a:pt x="-3590" y="548"/>
                  <a:pt x="83723" y="3723"/>
                  <a:pt x="120764" y="15894"/>
                </a:cubicBezTo>
                <a:cubicBezTo>
                  <a:pt x="157805" y="28065"/>
                  <a:pt x="209664" y="67752"/>
                  <a:pt x="222364" y="73044"/>
                </a:cubicBezTo>
                <a:cubicBezTo>
                  <a:pt x="235064" y="78336"/>
                  <a:pt x="208076" y="56640"/>
                  <a:pt x="196964" y="47644"/>
                </a:cubicBezTo>
                <a:cubicBezTo>
                  <a:pt x="185852" y="38648"/>
                  <a:pt x="155689" y="19069"/>
                  <a:pt x="155689" y="19069"/>
                </a:cubicBezTo>
                <a:cubicBezTo>
                  <a:pt x="146693" y="13248"/>
                  <a:pt x="166801" y="15365"/>
                  <a:pt x="142989" y="12719"/>
                </a:cubicBezTo>
                <a:cubicBezTo>
                  <a:pt x="119177" y="10073"/>
                  <a:pt x="3818" y="-510"/>
                  <a:pt x="114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20E854D0-727E-E8E0-6AFD-6982C0CAF481}"/>
              </a:ext>
            </a:extLst>
          </p:cNvPr>
          <p:cNvSpPr/>
          <p:nvPr/>
        </p:nvSpPr>
        <p:spPr>
          <a:xfrm>
            <a:off x="5426061" y="4654933"/>
            <a:ext cx="186998" cy="26433"/>
          </a:xfrm>
          <a:custGeom>
            <a:avLst/>
            <a:gdLst>
              <a:gd name="connsiteX0" fmla="*/ 14 w 186998"/>
              <a:gd name="connsiteY0" fmla="*/ 2792 h 26433"/>
              <a:gd name="connsiteX1" fmla="*/ 165114 w 186998"/>
              <a:gd name="connsiteY1" fmla="*/ 21842 h 26433"/>
              <a:gd name="connsiteX2" fmla="*/ 184164 w 186998"/>
              <a:gd name="connsiteY2" fmla="*/ 25017 h 26433"/>
              <a:gd name="connsiteX3" fmla="*/ 155589 w 186998"/>
              <a:gd name="connsiteY3" fmla="*/ 2792 h 26433"/>
              <a:gd name="connsiteX4" fmla="*/ 14 w 186998"/>
              <a:gd name="connsiteY4" fmla="*/ 2792 h 26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998" h="26433">
                <a:moveTo>
                  <a:pt x="14" y="2792"/>
                </a:moveTo>
                <a:cubicBezTo>
                  <a:pt x="1601" y="5967"/>
                  <a:pt x="165114" y="21842"/>
                  <a:pt x="165114" y="21842"/>
                </a:cubicBezTo>
                <a:cubicBezTo>
                  <a:pt x="195806" y="25546"/>
                  <a:pt x="185751" y="28192"/>
                  <a:pt x="184164" y="25017"/>
                </a:cubicBezTo>
                <a:cubicBezTo>
                  <a:pt x="182577" y="21842"/>
                  <a:pt x="179931" y="7025"/>
                  <a:pt x="155589" y="2792"/>
                </a:cubicBezTo>
                <a:cubicBezTo>
                  <a:pt x="131247" y="-1441"/>
                  <a:pt x="-1573" y="-383"/>
                  <a:pt x="14" y="27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C2E79D03-4380-C08A-9288-556EAA419D2B}"/>
              </a:ext>
            </a:extLst>
          </p:cNvPr>
          <p:cNvSpPr/>
          <p:nvPr/>
        </p:nvSpPr>
        <p:spPr>
          <a:xfrm>
            <a:off x="5054414" y="4691679"/>
            <a:ext cx="381929" cy="322106"/>
          </a:xfrm>
          <a:custGeom>
            <a:avLst/>
            <a:gdLst>
              <a:gd name="connsiteX0" fmla="*/ 186 w 381929"/>
              <a:gd name="connsiteY0" fmla="*/ 321646 h 322106"/>
              <a:gd name="connsiteX1" fmla="*/ 73211 w 381929"/>
              <a:gd name="connsiteY1" fmla="*/ 181946 h 322106"/>
              <a:gd name="connsiteX2" fmla="*/ 146236 w 381929"/>
              <a:gd name="connsiteY2" fmla="*/ 96221 h 322106"/>
              <a:gd name="connsiteX3" fmla="*/ 235136 w 381929"/>
              <a:gd name="connsiteY3" fmla="*/ 29546 h 322106"/>
              <a:gd name="connsiteX4" fmla="*/ 381186 w 381929"/>
              <a:gd name="connsiteY4" fmla="*/ 971 h 322106"/>
              <a:gd name="connsiteX5" fmla="*/ 289111 w 381929"/>
              <a:gd name="connsiteY5" fmla="*/ 7321 h 322106"/>
              <a:gd name="connsiteX6" fmla="*/ 225611 w 381929"/>
              <a:gd name="connsiteY6" fmla="*/ 13671 h 322106"/>
              <a:gd name="connsiteX7" fmla="*/ 95436 w 381929"/>
              <a:gd name="connsiteY7" fmla="*/ 131146 h 322106"/>
              <a:gd name="connsiteX8" fmla="*/ 186 w 381929"/>
              <a:gd name="connsiteY8" fmla="*/ 321646 h 322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1929" h="322106">
                <a:moveTo>
                  <a:pt x="186" y="321646"/>
                </a:moveTo>
                <a:cubicBezTo>
                  <a:pt x="-3518" y="330113"/>
                  <a:pt x="48869" y="219517"/>
                  <a:pt x="73211" y="181946"/>
                </a:cubicBezTo>
                <a:cubicBezTo>
                  <a:pt x="97553" y="144375"/>
                  <a:pt x="119249" y="121621"/>
                  <a:pt x="146236" y="96221"/>
                </a:cubicBezTo>
                <a:cubicBezTo>
                  <a:pt x="173224" y="70821"/>
                  <a:pt x="195978" y="45421"/>
                  <a:pt x="235136" y="29546"/>
                </a:cubicBezTo>
                <a:cubicBezTo>
                  <a:pt x="274294" y="13671"/>
                  <a:pt x="372190" y="4675"/>
                  <a:pt x="381186" y="971"/>
                </a:cubicBezTo>
                <a:cubicBezTo>
                  <a:pt x="390182" y="-2733"/>
                  <a:pt x="315040" y="5204"/>
                  <a:pt x="289111" y="7321"/>
                </a:cubicBezTo>
                <a:cubicBezTo>
                  <a:pt x="263182" y="9438"/>
                  <a:pt x="257890" y="-6967"/>
                  <a:pt x="225611" y="13671"/>
                </a:cubicBezTo>
                <a:cubicBezTo>
                  <a:pt x="193332" y="34308"/>
                  <a:pt x="129832" y="84579"/>
                  <a:pt x="95436" y="131146"/>
                </a:cubicBezTo>
                <a:cubicBezTo>
                  <a:pt x="61040" y="177713"/>
                  <a:pt x="3890" y="313179"/>
                  <a:pt x="186" y="3216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D84A45A0-BDAE-0F51-1420-1E87C9C775FE}"/>
              </a:ext>
            </a:extLst>
          </p:cNvPr>
          <p:cNvSpPr/>
          <p:nvPr/>
        </p:nvSpPr>
        <p:spPr>
          <a:xfrm>
            <a:off x="5197268" y="4695763"/>
            <a:ext cx="261156" cy="88965"/>
          </a:xfrm>
          <a:custGeom>
            <a:avLst/>
            <a:gdLst>
              <a:gd name="connsiteX0" fmla="*/ 207 w 261156"/>
              <a:gd name="connsiteY0" fmla="*/ 88962 h 88965"/>
              <a:gd name="connsiteX1" fmla="*/ 155782 w 261156"/>
              <a:gd name="connsiteY1" fmla="*/ 19112 h 88965"/>
              <a:gd name="connsiteX2" fmla="*/ 260557 w 261156"/>
              <a:gd name="connsiteY2" fmla="*/ 62 h 88965"/>
              <a:gd name="connsiteX3" fmla="*/ 190707 w 261156"/>
              <a:gd name="connsiteY3" fmla="*/ 15937 h 88965"/>
              <a:gd name="connsiteX4" fmla="*/ 207 w 261156"/>
              <a:gd name="connsiteY4" fmla="*/ 88962 h 8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156" h="88965">
                <a:moveTo>
                  <a:pt x="207" y="88962"/>
                </a:moveTo>
                <a:cubicBezTo>
                  <a:pt x="-5614" y="89491"/>
                  <a:pt x="112390" y="33929"/>
                  <a:pt x="155782" y="19112"/>
                </a:cubicBezTo>
                <a:cubicBezTo>
                  <a:pt x="199174" y="4295"/>
                  <a:pt x="254736" y="591"/>
                  <a:pt x="260557" y="62"/>
                </a:cubicBezTo>
                <a:cubicBezTo>
                  <a:pt x="266378" y="-467"/>
                  <a:pt x="228807" y="2179"/>
                  <a:pt x="190707" y="15937"/>
                </a:cubicBezTo>
                <a:cubicBezTo>
                  <a:pt x="152607" y="29695"/>
                  <a:pt x="6028" y="88433"/>
                  <a:pt x="207" y="889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2F991B0C-E18B-F0EC-0C02-DA48E95ED393}"/>
              </a:ext>
            </a:extLst>
          </p:cNvPr>
          <p:cNvSpPr/>
          <p:nvPr/>
        </p:nvSpPr>
        <p:spPr>
          <a:xfrm>
            <a:off x="5410075" y="4683732"/>
            <a:ext cx="439617" cy="183639"/>
          </a:xfrm>
          <a:custGeom>
            <a:avLst/>
            <a:gdLst>
              <a:gd name="connsiteX0" fmla="*/ 125 w 439617"/>
              <a:gd name="connsiteY0" fmla="*/ 5743 h 183639"/>
              <a:gd name="connsiteX1" fmla="*/ 143000 w 439617"/>
              <a:gd name="connsiteY1" fmla="*/ 2568 h 183639"/>
              <a:gd name="connsiteX2" fmla="*/ 257300 w 439617"/>
              <a:gd name="connsiteY2" fmla="*/ 47018 h 183639"/>
              <a:gd name="connsiteX3" fmla="*/ 387475 w 439617"/>
              <a:gd name="connsiteY3" fmla="*/ 129568 h 183639"/>
              <a:gd name="connsiteX4" fmla="*/ 438275 w 439617"/>
              <a:gd name="connsiteY4" fmla="*/ 183543 h 183639"/>
              <a:gd name="connsiteX5" fmla="*/ 339850 w 439617"/>
              <a:gd name="connsiteY5" fmla="*/ 116868 h 183639"/>
              <a:gd name="connsiteX6" fmla="*/ 225550 w 439617"/>
              <a:gd name="connsiteY6" fmla="*/ 31143 h 183639"/>
              <a:gd name="connsiteX7" fmla="*/ 168400 w 439617"/>
              <a:gd name="connsiteY7" fmla="*/ 8918 h 183639"/>
              <a:gd name="connsiteX8" fmla="*/ 125 w 439617"/>
              <a:gd name="connsiteY8" fmla="*/ 5743 h 183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9617" h="183639">
                <a:moveTo>
                  <a:pt x="125" y="5743"/>
                </a:moveTo>
                <a:cubicBezTo>
                  <a:pt x="-4108" y="4685"/>
                  <a:pt x="100138" y="-4311"/>
                  <a:pt x="143000" y="2568"/>
                </a:cubicBezTo>
                <a:cubicBezTo>
                  <a:pt x="185863" y="9447"/>
                  <a:pt x="216554" y="25851"/>
                  <a:pt x="257300" y="47018"/>
                </a:cubicBezTo>
                <a:cubicBezTo>
                  <a:pt x="298046" y="68185"/>
                  <a:pt x="357313" y="106814"/>
                  <a:pt x="387475" y="129568"/>
                </a:cubicBezTo>
                <a:cubicBezTo>
                  <a:pt x="417637" y="152322"/>
                  <a:pt x="446212" y="185660"/>
                  <a:pt x="438275" y="183543"/>
                </a:cubicBezTo>
                <a:cubicBezTo>
                  <a:pt x="430338" y="181426"/>
                  <a:pt x="375304" y="142268"/>
                  <a:pt x="339850" y="116868"/>
                </a:cubicBezTo>
                <a:cubicBezTo>
                  <a:pt x="304396" y="91468"/>
                  <a:pt x="254125" y="49135"/>
                  <a:pt x="225550" y="31143"/>
                </a:cubicBezTo>
                <a:cubicBezTo>
                  <a:pt x="196975" y="13151"/>
                  <a:pt x="199092" y="12093"/>
                  <a:pt x="168400" y="8918"/>
                </a:cubicBezTo>
                <a:cubicBezTo>
                  <a:pt x="137708" y="5743"/>
                  <a:pt x="4358" y="6801"/>
                  <a:pt x="125" y="57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4C4ABCB4-74ED-DE3B-A065-711681070247}"/>
              </a:ext>
            </a:extLst>
          </p:cNvPr>
          <p:cNvSpPr/>
          <p:nvPr/>
        </p:nvSpPr>
        <p:spPr>
          <a:xfrm>
            <a:off x="5058537" y="4888319"/>
            <a:ext cx="671997" cy="153763"/>
          </a:xfrm>
          <a:custGeom>
            <a:avLst/>
            <a:gdLst>
              <a:gd name="connsiteX0" fmla="*/ 8763 w 671997"/>
              <a:gd name="connsiteY0" fmla="*/ 128181 h 153763"/>
              <a:gd name="connsiteX1" fmla="*/ 231013 w 671997"/>
              <a:gd name="connsiteY1" fmla="*/ 153581 h 153763"/>
              <a:gd name="connsiteX2" fmla="*/ 497713 w 671997"/>
              <a:gd name="connsiteY2" fmla="*/ 112306 h 153763"/>
              <a:gd name="connsiteX3" fmla="*/ 669163 w 671997"/>
              <a:gd name="connsiteY3" fmla="*/ 1181 h 153763"/>
              <a:gd name="connsiteX4" fmla="*/ 599313 w 671997"/>
              <a:gd name="connsiteY4" fmla="*/ 55156 h 153763"/>
              <a:gd name="connsiteX5" fmla="*/ 529463 w 671997"/>
              <a:gd name="connsiteY5" fmla="*/ 77381 h 153763"/>
              <a:gd name="connsiteX6" fmla="*/ 364363 w 671997"/>
              <a:gd name="connsiteY6" fmla="*/ 134531 h 153763"/>
              <a:gd name="connsiteX7" fmla="*/ 291338 w 671997"/>
              <a:gd name="connsiteY7" fmla="*/ 137706 h 153763"/>
              <a:gd name="connsiteX8" fmla="*/ 65913 w 671997"/>
              <a:gd name="connsiteY8" fmla="*/ 147231 h 153763"/>
              <a:gd name="connsiteX9" fmla="*/ 8763 w 671997"/>
              <a:gd name="connsiteY9" fmla="*/ 128181 h 15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1997" h="153763">
                <a:moveTo>
                  <a:pt x="8763" y="128181"/>
                </a:moveTo>
                <a:cubicBezTo>
                  <a:pt x="36280" y="129239"/>
                  <a:pt x="149521" y="156227"/>
                  <a:pt x="231013" y="153581"/>
                </a:cubicBezTo>
                <a:cubicBezTo>
                  <a:pt x="312505" y="150935"/>
                  <a:pt x="424688" y="137706"/>
                  <a:pt x="497713" y="112306"/>
                </a:cubicBezTo>
                <a:cubicBezTo>
                  <a:pt x="570738" y="86906"/>
                  <a:pt x="652230" y="10706"/>
                  <a:pt x="669163" y="1181"/>
                </a:cubicBezTo>
                <a:cubicBezTo>
                  <a:pt x="686096" y="-8344"/>
                  <a:pt x="622596" y="42456"/>
                  <a:pt x="599313" y="55156"/>
                </a:cubicBezTo>
                <a:cubicBezTo>
                  <a:pt x="576030" y="67856"/>
                  <a:pt x="529463" y="77381"/>
                  <a:pt x="529463" y="77381"/>
                </a:cubicBezTo>
                <a:cubicBezTo>
                  <a:pt x="490305" y="90610"/>
                  <a:pt x="404050" y="124477"/>
                  <a:pt x="364363" y="134531"/>
                </a:cubicBezTo>
                <a:cubicBezTo>
                  <a:pt x="324676" y="144585"/>
                  <a:pt x="291338" y="137706"/>
                  <a:pt x="291338" y="137706"/>
                </a:cubicBezTo>
                <a:cubicBezTo>
                  <a:pt x="241596" y="139823"/>
                  <a:pt x="108246" y="147760"/>
                  <a:pt x="65913" y="147231"/>
                </a:cubicBezTo>
                <a:cubicBezTo>
                  <a:pt x="23580" y="146702"/>
                  <a:pt x="-18754" y="127123"/>
                  <a:pt x="8763" y="128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9FB5225B-D9D9-519B-8DAB-FDF4F5088749}"/>
              </a:ext>
            </a:extLst>
          </p:cNvPr>
          <p:cNvSpPr/>
          <p:nvPr/>
        </p:nvSpPr>
        <p:spPr>
          <a:xfrm>
            <a:off x="5279996" y="4905339"/>
            <a:ext cx="521898" cy="158924"/>
          </a:xfrm>
          <a:custGeom>
            <a:avLst/>
            <a:gdLst>
              <a:gd name="connsiteX0" fmla="*/ 29 w 521898"/>
              <a:gd name="connsiteY0" fmla="*/ 149261 h 158924"/>
              <a:gd name="connsiteX1" fmla="*/ 222279 w 521898"/>
              <a:gd name="connsiteY1" fmla="*/ 136561 h 158924"/>
              <a:gd name="connsiteX2" fmla="*/ 276254 w 521898"/>
              <a:gd name="connsiteY2" fmla="*/ 158786 h 158924"/>
              <a:gd name="connsiteX3" fmla="*/ 250854 w 521898"/>
              <a:gd name="connsiteY3" fmla="*/ 123861 h 158924"/>
              <a:gd name="connsiteX4" fmla="*/ 298479 w 521898"/>
              <a:gd name="connsiteY4" fmla="*/ 111161 h 158924"/>
              <a:gd name="connsiteX5" fmla="*/ 390554 w 521898"/>
              <a:gd name="connsiteY5" fmla="*/ 123861 h 158924"/>
              <a:gd name="connsiteX6" fmla="*/ 339754 w 521898"/>
              <a:gd name="connsiteY6" fmla="*/ 95286 h 158924"/>
              <a:gd name="connsiteX7" fmla="*/ 384204 w 521898"/>
              <a:gd name="connsiteY7" fmla="*/ 85761 h 158924"/>
              <a:gd name="connsiteX8" fmla="*/ 444529 w 521898"/>
              <a:gd name="connsiteY8" fmla="*/ 104811 h 158924"/>
              <a:gd name="connsiteX9" fmla="*/ 412779 w 521898"/>
              <a:gd name="connsiteY9" fmla="*/ 66711 h 158924"/>
              <a:gd name="connsiteX10" fmla="*/ 501679 w 521898"/>
              <a:gd name="connsiteY10" fmla="*/ 15911 h 158924"/>
              <a:gd name="connsiteX11" fmla="*/ 520729 w 521898"/>
              <a:gd name="connsiteY11" fmla="*/ 36 h 158924"/>
              <a:gd name="connsiteX12" fmla="*/ 479454 w 521898"/>
              <a:gd name="connsiteY12" fmla="*/ 19086 h 158924"/>
              <a:gd name="connsiteX13" fmla="*/ 336579 w 521898"/>
              <a:gd name="connsiteY13" fmla="*/ 79411 h 158924"/>
              <a:gd name="connsiteX14" fmla="*/ 238154 w 521898"/>
              <a:gd name="connsiteY14" fmla="*/ 107986 h 158924"/>
              <a:gd name="connsiteX15" fmla="*/ 29 w 521898"/>
              <a:gd name="connsiteY15" fmla="*/ 149261 h 158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21898" h="158924">
                <a:moveTo>
                  <a:pt x="29" y="149261"/>
                </a:moveTo>
                <a:cubicBezTo>
                  <a:pt x="-2617" y="154023"/>
                  <a:pt x="176242" y="134974"/>
                  <a:pt x="222279" y="136561"/>
                </a:cubicBezTo>
                <a:cubicBezTo>
                  <a:pt x="268316" y="138148"/>
                  <a:pt x="271492" y="160903"/>
                  <a:pt x="276254" y="158786"/>
                </a:cubicBezTo>
                <a:cubicBezTo>
                  <a:pt x="281016" y="156669"/>
                  <a:pt x="247150" y="131798"/>
                  <a:pt x="250854" y="123861"/>
                </a:cubicBezTo>
                <a:cubicBezTo>
                  <a:pt x="254558" y="115924"/>
                  <a:pt x="275196" y="111161"/>
                  <a:pt x="298479" y="111161"/>
                </a:cubicBezTo>
                <a:cubicBezTo>
                  <a:pt x="321762" y="111161"/>
                  <a:pt x="383675" y="126507"/>
                  <a:pt x="390554" y="123861"/>
                </a:cubicBezTo>
                <a:cubicBezTo>
                  <a:pt x="397433" y="121215"/>
                  <a:pt x="340812" y="101636"/>
                  <a:pt x="339754" y="95286"/>
                </a:cubicBezTo>
                <a:cubicBezTo>
                  <a:pt x="338696" y="88936"/>
                  <a:pt x="366742" y="84174"/>
                  <a:pt x="384204" y="85761"/>
                </a:cubicBezTo>
                <a:cubicBezTo>
                  <a:pt x="401666" y="87348"/>
                  <a:pt x="439767" y="107986"/>
                  <a:pt x="444529" y="104811"/>
                </a:cubicBezTo>
                <a:cubicBezTo>
                  <a:pt x="449291" y="101636"/>
                  <a:pt x="403254" y="81528"/>
                  <a:pt x="412779" y="66711"/>
                </a:cubicBezTo>
                <a:cubicBezTo>
                  <a:pt x="422304" y="51894"/>
                  <a:pt x="483688" y="27023"/>
                  <a:pt x="501679" y="15911"/>
                </a:cubicBezTo>
                <a:cubicBezTo>
                  <a:pt x="519670" y="4799"/>
                  <a:pt x="524433" y="-493"/>
                  <a:pt x="520729" y="36"/>
                </a:cubicBezTo>
                <a:cubicBezTo>
                  <a:pt x="517025" y="565"/>
                  <a:pt x="479454" y="19086"/>
                  <a:pt x="479454" y="19086"/>
                </a:cubicBezTo>
                <a:cubicBezTo>
                  <a:pt x="448762" y="32315"/>
                  <a:pt x="376796" y="64594"/>
                  <a:pt x="336579" y="79411"/>
                </a:cubicBezTo>
                <a:cubicBezTo>
                  <a:pt x="296362" y="94228"/>
                  <a:pt x="294246" y="96344"/>
                  <a:pt x="238154" y="107986"/>
                </a:cubicBezTo>
                <a:cubicBezTo>
                  <a:pt x="182062" y="119628"/>
                  <a:pt x="2675" y="144499"/>
                  <a:pt x="29" y="149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4478634B-C64C-A3DA-F850-C6410B37C31B}"/>
              </a:ext>
            </a:extLst>
          </p:cNvPr>
          <p:cNvSpPr/>
          <p:nvPr/>
        </p:nvSpPr>
        <p:spPr>
          <a:xfrm>
            <a:off x="5087716" y="5025145"/>
            <a:ext cx="583531" cy="45984"/>
          </a:xfrm>
          <a:custGeom>
            <a:avLst/>
            <a:gdLst>
              <a:gd name="connsiteX0" fmla="*/ 1809 w 583531"/>
              <a:gd name="connsiteY0" fmla="*/ 880 h 45984"/>
              <a:gd name="connsiteX1" fmla="*/ 284384 w 583531"/>
              <a:gd name="connsiteY1" fmla="*/ 45330 h 45984"/>
              <a:gd name="connsiteX2" fmla="*/ 487584 w 583531"/>
              <a:gd name="connsiteY2" fmla="*/ 26280 h 45984"/>
              <a:gd name="connsiteX3" fmla="*/ 582834 w 583531"/>
              <a:gd name="connsiteY3" fmla="*/ 10405 h 45984"/>
              <a:gd name="connsiteX4" fmla="*/ 443134 w 583531"/>
              <a:gd name="connsiteY4" fmla="*/ 26280 h 45984"/>
              <a:gd name="connsiteX5" fmla="*/ 351059 w 583531"/>
              <a:gd name="connsiteY5" fmla="*/ 35805 h 45984"/>
              <a:gd name="connsiteX6" fmla="*/ 214534 w 583531"/>
              <a:gd name="connsiteY6" fmla="*/ 32630 h 45984"/>
              <a:gd name="connsiteX7" fmla="*/ 163734 w 583531"/>
              <a:gd name="connsiteY7" fmla="*/ 16755 h 45984"/>
              <a:gd name="connsiteX8" fmla="*/ 1809 w 583531"/>
              <a:gd name="connsiteY8" fmla="*/ 880 h 4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3531" h="45984">
                <a:moveTo>
                  <a:pt x="1809" y="880"/>
                </a:moveTo>
                <a:cubicBezTo>
                  <a:pt x="21917" y="5642"/>
                  <a:pt x="203422" y="41097"/>
                  <a:pt x="284384" y="45330"/>
                </a:cubicBezTo>
                <a:cubicBezTo>
                  <a:pt x="365346" y="49563"/>
                  <a:pt x="437842" y="32101"/>
                  <a:pt x="487584" y="26280"/>
                </a:cubicBezTo>
                <a:cubicBezTo>
                  <a:pt x="537326" y="20459"/>
                  <a:pt x="590242" y="10405"/>
                  <a:pt x="582834" y="10405"/>
                </a:cubicBezTo>
                <a:cubicBezTo>
                  <a:pt x="575426" y="10405"/>
                  <a:pt x="443134" y="26280"/>
                  <a:pt x="443134" y="26280"/>
                </a:cubicBezTo>
                <a:cubicBezTo>
                  <a:pt x="404505" y="30513"/>
                  <a:pt x="389159" y="34747"/>
                  <a:pt x="351059" y="35805"/>
                </a:cubicBezTo>
                <a:cubicBezTo>
                  <a:pt x="312959" y="36863"/>
                  <a:pt x="245755" y="35805"/>
                  <a:pt x="214534" y="32630"/>
                </a:cubicBezTo>
                <a:cubicBezTo>
                  <a:pt x="183313" y="29455"/>
                  <a:pt x="192309" y="21517"/>
                  <a:pt x="163734" y="16755"/>
                </a:cubicBezTo>
                <a:cubicBezTo>
                  <a:pt x="135159" y="11993"/>
                  <a:pt x="-18299" y="-3882"/>
                  <a:pt x="1809" y="8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BE2FAEF7-0C8D-EA95-3F30-05F43FA01580}"/>
              </a:ext>
            </a:extLst>
          </p:cNvPr>
          <p:cNvSpPr/>
          <p:nvPr/>
        </p:nvSpPr>
        <p:spPr>
          <a:xfrm>
            <a:off x="5092172" y="4968871"/>
            <a:ext cx="175153" cy="73055"/>
          </a:xfrm>
          <a:custGeom>
            <a:avLst/>
            <a:gdLst>
              <a:gd name="connsiteX0" fmla="*/ 528 w 175153"/>
              <a:gd name="connsiteY0" fmla="*/ 4 h 73055"/>
              <a:gd name="connsiteX1" fmla="*/ 86253 w 175153"/>
              <a:gd name="connsiteY1" fmla="*/ 60329 h 73055"/>
              <a:gd name="connsiteX2" fmla="*/ 175153 w 175153"/>
              <a:gd name="connsiteY2" fmla="*/ 73029 h 73055"/>
              <a:gd name="connsiteX3" fmla="*/ 86253 w 175153"/>
              <a:gd name="connsiteY3" fmla="*/ 63504 h 73055"/>
              <a:gd name="connsiteX4" fmla="*/ 51328 w 175153"/>
              <a:gd name="connsiteY4" fmla="*/ 57154 h 73055"/>
              <a:gd name="connsiteX5" fmla="*/ 528 w 175153"/>
              <a:gd name="connsiteY5" fmla="*/ 4 h 7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153" h="73055">
                <a:moveTo>
                  <a:pt x="528" y="4"/>
                </a:moveTo>
                <a:cubicBezTo>
                  <a:pt x="6349" y="533"/>
                  <a:pt x="57149" y="48158"/>
                  <a:pt x="86253" y="60329"/>
                </a:cubicBezTo>
                <a:cubicBezTo>
                  <a:pt x="115357" y="72500"/>
                  <a:pt x="175153" y="72500"/>
                  <a:pt x="175153" y="73029"/>
                </a:cubicBezTo>
                <a:cubicBezTo>
                  <a:pt x="175153" y="73558"/>
                  <a:pt x="106890" y="66150"/>
                  <a:pt x="86253" y="63504"/>
                </a:cubicBezTo>
                <a:cubicBezTo>
                  <a:pt x="65616" y="60858"/>
                  <a:pt x="64028" y="64033"/>
                  <a:pt x="51328" y="57154"/>
                </a:cubicBezTo>
                <a:cubicBezTo>
                  <a:pt x="38628" y="50275"/>
                  <a:pt x="-5293" y="-525"/>
                  <a:pt x="528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4B1477DF-825D-F524-B6F2-0D91A3BB9B93}"/>
              </a:ext>
            </a:extLst>
          </p:cNvPr>
          <p:cNvSpPr/>
          <p:nvPr/>
        </p:nvSpPr>
        <p:spPr>
          <a:xfrm>
            <a:off x="5060341" y="4835478"/>
            <a:ext cx="108707" cy="187867"/>
          </a:xfrm>
          <a:custGeom>
            <a:avLst/>
            <a:gdLst>
              <a:gd name="connsiteX0" fmla="*/ 108559 w 108707"/>
              <a:gd name="connsiteY0" fmla="*/ 47 h 187867"/>
              <a:gd name="connsiteX1" fmla="*/ 45059 w 108707"/>
              <a:gd name="connsiteY1" fmla="*/ 98472 h 187867"/>
              <a:gd name="connsiteX2" fmla="*/ 609 w 108707"/>
              <a:gd name="connsiteY2" fmla="*/ 187372 h 187867"/>
              <a:gd name="connsiteX3" fmla="*/ 19659 w 108707"/>
              <a:gd name="connsiteY3" fmla="*/ 133397 h 187867"/>
              <a:gd name="connsiteX4" fmla="*/ 26009 w 108707"/>
              <a:gd name="connsiteY4" fmla="*/ 111172 h 187867"/>
              <a:gd name="connsiteX5" fmla="*/ 108559 w 108707"/>
              <a:gd name="connsiteY5" fmla="*/ 47 h 187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707" h="187867">
                <a:moveTo>
                  <a:pt x="108559" y="47"/>
                </a:moveTo>
                <a:cubicBezTo>
                  <a:pt x="111734" y="-2070"/>
                  <a:pt x="63051" y="67251"/>
                  <a:pt x="45059" y="98472"/>
                </a:cubicBezTo>
                <a:cubicBezTo>
                  <a:pt x="27067" y="129693"/>
                  <a:pt x="4842" y="181551"/>
                  <a:pt x="609" y="187372"/>
                </a:cubicBezTo>
                <a:cubicBezTo>
                  <a:pt x="-3624" y="193193"/>
                  <a:pt x="15426" y="146097"/>
                  <a:pt x="19659" y="133397"/>
                </a:cubicBezTo>
                <a:cubicBezTo>
                  <a:pt x="23892" y="120697"/>
                  <a:pt x="12251" y="130751"/>
                  <a:pt x="26009" y="111172"/>
                </a:cubicBezTo>
                <a:cubicBezTo>
                  <a:pt x="39767" y="91593"/>
                  <a:pt x="105384" y="2164"/>
                  <a:pt x="108559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9C3FB1FB-3B30-46DC-65B6-CA30FCCB7CCD}"/>
              </a:ext>
            </a:extLst>
          </p:cNvPr>
          <p:cNvSpPr/>
          <p:nvPr/>
        </p:nvSpPr>
        <p:spPr>
          <a:xfrm>
            <a:off x="5160014" y="4758504"/>
            <a:ext cx="349027" cy="296515"/>
          </a:xfrm>
          <a:custGeom>
            <a:avLst/>
            <a:gdLst>
              <a:gd name="connsiteX0" fmla="*/ 348611 w 349027"/>
              <a:gd name="connsiteY0" fmla="*/ 38921 h 296515"/>
              <a:gd name="connsiteX1" fmla="*/ 259711 w 349027"/>
              <a:gd name="connsiteY1" fmla="*/ 23046 h 296515"/>
              <a:gd name="connsiteX2" fmla="*/ 256536 w 349027"/>
              <a:gd name="connsiteY2" fmla="*/ 57971 h 296515"/>
              <a:gd name="connsiteX3" fmla="*/ 285111 w 349027"/>
              <a:gd name="connsiteY3" fmla="*/ 121471 h 296515"/>
              <a:gd name="connsiteX4" fmla="*/ 262886 w 349027"/>
              <a:gd name="connsiteY4" fmla="*/ 213546 h 296515"/>
              <a:gd name="connsiteX5" fmla="*/ 231136 w 349027"/>
              <a:gd name="connsiteY5" fmla="*/ 254821 h 296515"/>
              <a:gd name="connsiteX6" fmla="*/ 97786 w 349027"/>
              <a:gd name="connsiteY6" fmla="*/ 296096 h 296515"/>
              <a:gd name="connsiteX7" fmla="*/ 46986 w 349027"/>
              <a:gd name="connsiteY7" fmla="*/ 270696 h 296515"/>
              <a:gd name="connsiteX8" fmla="*/ 2536 w 349027"/>
              <a:gd name="connsiteY8" fmla="*/ 188146 h 296515"/>
              <a:gd name="connsiteX9" fmla="*/ 8886 w 349027"/>
              <a:gd name="connsiteY9" fmla="*/ 99246 h 296515"/>
              <a:gd name="connsiteX10" fmla="*/ 37461 w 349027"/>
              <a:gd name="connsiteY10" fmla="*/ 73846 h 296515"/>
              <a:gd name="connsiteX11" fmla="*/ 154936 w 349027"/>
              <a:gd name="connsiteY11" fmla="*/ 7171 h 296515"/>
              <a:gd name="connsiteX12" fmla="*/ 218436 w 349027"/>
              <a:gd name="connsiteY12" fmla="*/ 3996 h 296515"/>
              <a:gd name="connsiteX13" fmla="*/ 348611 w 349027"/>
              <a:gd name="connsiteY13" fmla="*/ 38921 h 296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9027" h="296515">
                <a:moveTo>
                  <a:pt x="348611" y="38921"/>
                </a:moveTo>
                <a:cubicBezTo>
                  <a:pt x="355490" y="42096"/>
                  <a:pt x="275057" y="19871"/>
                  <a:pt x="259711" y="23046"/>
                </a:cubicBezTo>
                <a:cubicBezTo>
                  <a:pt x="244365" y="26221"/>
                  <a:pt x="252303" y="41567"/>
                  <a:pt x="256536" y="57971"/>
                </a:cubicBezTo>
                <a:cubicBezTo>
                  <a:pt x="260769" y="74375"/>
                  <a:pt x="284053" y="95542"/>
                  <a:pt x="285111" y="121471"/>
                </a:cubicBezTo>
                <a:cubicBezTo>
                  <a:pt x="286169" y="147400"/>
                  <a:pt x="271882" y="191321"/>
                  <a:pt x="262886" y="213546"/>
                </a:cubicBezTo>
                <a:cubicBezTo>
                  <a:pt x="253890" y="235771"/>
                  <a:pt x="258653" y="241063"/>
                  <a:pt x="231136" y="254821"/>
                </a:cubicBezTo>
                <a:cubicBezTo>
                  <a:pt x="203619" y="268579"/>
                  <a:pt x="128478" y="293450"/>
                  <a:pt x="97786" y="296096"/>
                </a:cubicBezTo>
                <a:cubicBezTo>
                  <a:pt x="67094" y="298742"/>
                  <a:pt x="62861" y="288688"/>
                  <a:pt x="46986" y="270696"/>
                </a:cubicBezTo>
                <a:cubicBezTo>
                  <a:pt x="31111" y="252704"/>
                  <a:pt x="8886" y="216721"/>
                  <a:pt x="2536" y="188146"/>
                </a:cubicBezTo>
                <a:cubicBezTo>
                  <a:pt x="-3814" y="159571"/>
                  <a:pt x="3065" y="118296"/>
                  <a:pt x="8886" y="99246"/>
                </a:cubicBezTo>
                <a:cubicBezTo>
                  <a:pt x="14707" y="80196"/>
                  <a:pt x="13119" y="89192"/>
                  <a:pt x="37461" y="73846"/>
                </a:cubicBezTo>
                <a:cubicBezTo>
                  <a:pt x="61803" y="58500"/>
                  <a:pt x="124774" y="18813"/>
                  <a:pt x="154936" y="7171"/>
                </a:cubicBezTo>
                <a:cubicBezTo>
                  <a:pt x="185098" y="-4471"/>
                  <a:pt x="194094" y="821"/>
                  <a:pt x="218436" y="3996"/>
                </a:cubicBezTo>
                <a:cubicBezTo>
                  <a:pt x="242778" y="7171"/>
                  <a:pt x="341732" y="35746"/>
                  <a:pt x="348611" y="389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>
            <a:extLst>
              <a:ext uri="{FF2B5EF4-FFF2-40B4-BE49-F238E27FC236}">
                <a16:creationId xmlns:a16="http://schemas.microsoft.com/office/drawing/2014/main" id="{B99A7CDA-CE3D-D023-D0BC-9EF46A6EC5B9}"/>
              </a:ext>
            </a:extLst>
          </p:cNvPr>
          <p:cNvSpPr/>
          <p:nvPr/>
        </p:nvSpPr>
        <p:spPr>
          <a:xfrm>
            <a:off x="5285366" y="4852384"/>
            <a:ext cx="83936" cy="839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3E416289-965E-24D7-ECA3-6FFFA4659BA7}"/>
              </a:ext>
            </a:extLst>
          </p:cNvPr>
          <p:cNvSpPr/>
          <p:nvPr/>
        </p:nvSpPr>
        <p:spPr>
          <a:xfrm>
            <a:off x="4949762" y="4273162"/>
            <a:ext cx="41355" cy="156288"/>
          </a:xfrm>
          <a:custGeom>
            <a:avLst/>
            <a:gdLst>
              <a:gd name="connsiteX0" fmla="*/ 63 w 41355"/>
              <a:gd name="connsiteY0" fmla="*/ 388 h 156288"/>
              <a:gd name="connsiteX1" fmla="*/ 31813 w 41355"/>
              <a:gd name="connsiteY1" fmla="*/ 86113 h 156288"/>
              <a:gd name="connsiteX2" fmla="*/ 28638 w 41355"/>
              <a:gd name="connsiteY2" fmla="*/ 155963 h 156288"/>
              <a:gd name="connsiteX3" fmla="*/ 41338 w 41355"/>
              <a:gd name="connsiteY3" fmla="*/ 57538 h 156288"/>
              <a:gd name="connsiteX4" fmla="*/ 63 w 41355"/>
              <a:gd name="connsiteY4" fmla="*/ 388 h 156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55" h="156288">
                <a:moveTo>
                  <a:pt x="63" y="388"/>
                </a:moveTo>
                <a:cubicBezTo>
                  <a:pt x="-1524" y="5150"/>
                  <a:pt x="27051" y="60184"/>
                  <a:pt x="31813" y="86113"/>
                </a:cubicBezTo>
                <a:cubicBezTo>
                  <a:pt x="36575" y="112042"/>
                  <a:pt x="27051" y="160725"/>
                  <a:pt x="28638" y="155963"/>
                </a:cubicBezTo>
                <a:cubicBezTo>
                  <a:pt x="30225" y="151201"/>
                  <a:pt x="41867" y="79234"/>
                  <a:pt x="41338" y="57538"/>
                </a:cubicBezTo>
                <a:cubicBezTo>
                  <a:pt x="40809" y="35842"/>
                  <a:pt x="1650" y="-4374"/>
                  <a:pt x="63" y="3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77937706-5197-B129-7FF9-E8F9589B19D8}"/>
              </a:ext>
            </a:extLst>
          </p:cNvPr>
          <p:cNvSpPr/>
          <p:nvPr/>
        </p:nvSpPr>
        <p:spPr>
          <a:xfrm>
            <a:off x="4996863" y="4229100"/>
            <a:ext cx="89584" cy="206856"/>
          </a:xfrm>
          <a:custGeom>
            <a:avLst/>
            <a:gdLst>
              <a:gd name="connsiteX0" fmla="*/ 89487 w 89584"/>
              <a:gd name="connsiteY0" fmla="*/ 0 h 206856"/>
              <a:gd name="connsiteX1" fmla="*/ 25987 w 89584"/>
              <a:gd name="connsiteY1" fmla="*/ 98425 h 206856"/>
              <a:gd name="connsiteX2" fmla="*/ 3762 w 89584"/>
              <a:gd name="connsiteY2" fmla="*/ 206375 h 206856"/>
              <a:gd name="connsiteX3" fmla="*/ 587 w 89584"/>
              <a:gd name="connsiteY3" fmla="*/ 136525 h 206856"/>
              <a:gd name="connsiteX4" fmla="*/ 10112 w 89584"/>
              <a:gd name="connsiteY4" fmla="*/ 98425 h 206856"/>
              <a:gd name="connsiteX5" fmla="*/ 89487 w 89584"/>
              <a:gd name="connsiteY5" fmla="*/ 0 h 206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584" h="206856">
                <a:moveTo>
                  <a:pt x="89487" y="0"/>
                </a:moveTo>
                <a:cubicBezTo>
                  <a:pt x="92133" y="0"/>
                  <a:pt x="40274" y="64029"/>
                  <a:pt x="25987" y="98425"/>
                </a:cubicBezTo>
                <a:cubicBezTo>
                  <a:pt x="11699" y="132821"/>
                  <a:pt x="7995" y="200025"/>
                  <a:pt x="3762" y="206375"/>
                </a:cubicBezTo>
                <a:cubicBezTo>
                  <a:pt x="-471" y="212725"/>
                  <a:pt x="-471" y="154516"/>
                  <a:pt x="587" y="136525"/>
                </a:cubicBezTo>
                <a:cubicBezTo>
                  <a:pt x="1645" y="118534"/>
                  <a:pt x="-471" y="117475"/>
                  <a:pt x="10112" y="98425"/>
                </a:cubicBezTo>
                <a:cubicBezTo>
                  <a:pt x="20695" y="79375"/>
                  <a:pt x="86841" y="0"/>
                  <a:pt x="8948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2691C8B3-6E74-7CB6-9E6C-4A30190235E0}"/>
              </a:ext>
            </a:extLst>
          </p:cNvPr>
          <p:cNvSpPr/>
          <p:nvPr/>
        </p:nvSpPr>
        <p:spPr>
          <a:xfrm>
            <a:off x="5045036" y="4219506"/>
            <a:ext cx="391484" cy="89023"/>
          </a:xfrm>
          <a:custGeom>
            <a:avLst/>
            <a:gdLst>
              <a:gd name="connsiteX0" fmla="*/ 39 w 391484"/>
              <a:gd name="connsiteY0" fmla="*/ 88969 h 89023"/>
              <a:gd name="connsiteX1" fmla="*/ 117514 w 391484"/>
              <a:gd name="connsiteY1" fmla="*/ 19119 h 89023"/>
              <a:gd name="connsiteX2" fmla="*/ 374689 w 391484"/>
              <a:gd name="connsiteY2" fmla="*/ 19119 h 89023"/>
              <a:gd name="connsiteX3" fmla="*/ 355639 w 391484"/>
              <a:gd name="connsiteY3" fmla="*/ 6419 h 89023"/>
              <a:gd name="connsiteX4" fmla="*/ 266739 w 391484"/>
              <a:gd name="connsiteY4" fmla="*/ 69 h 89023"/>
              <a:gd name="connsiteX5" fmla="*/ 177839 w 391484"/>
              <a:gd name="connsiteY5" fmla="*/ 3244 h 89023"/>
              <a:gd name="connsiteX6" fmla="*/ 133389 w 391484"/>
              <a:gd name="connsiteY6" fmla="*/ 6419 h 89023"/>
              <a:gd name="connsiteX7" fmla="*/ 104814 w 391484"/>
              <a:gd name="connsiteY7" fmla="*/ 6419 h 89023"/>
              <a:gd name="connsiteX8" fmla="*/ 39 w 391484"/>
              <a:gd name="connsiteY8" fmla="*/ 88969 h 89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1484" h="89023">
                <a:moveTo>
                  <a:pt x="39" y="88969"/>
                </a:moveTo>
                <a:cubicBezTo>
                  <a:pt x="2156" y="91086"/>
                  <a:pt x="55072" y="30761"/>
                  <a:pt x="117514" y="19119"/>
                </a:cubicBezTo>
                <a:cubicBezTo>
                  <a:pt x="179956" y="7477"/>
                  <a:pt x="374689" y="19119"/>
                  <a:pt x="374689" y="19119"/>
                </a:cubicBezTo>
                <a:cubicBezTo>
                  <a:pt x="414376" y="17002"/>
                  <a:pt x="373631" y="9594"/>
                  <a:pt x="355639" y="6419"/>
                </a:cubicBezTo>
                <a:cubicBezTo>
                  <a:pt x="337647" y="3244"/>
                  <a:pt x="296372" y="598"/>
                  <a:pt x="266739" y="69"/>
                </a:cubicBezTo>
                <a:cubicBezTo>
                  <a:pt x="237106" y="-460"/>
                  <a:pt x="200064" y="2186"/>
                  <a:pt x="177839" y="3244"/>
                </a:cubicBezTo>
                <a:cubicBezTo>
                  <a:pt x="155614" y="4302"/>
                  <a:pt x="145560" y="5890"/>
                  <a:pt x="133389" y="6419"/>
                </a:cubicBezTo>
                <a:cubicBezTo>
                  <a:pt x="121218" y="6948"/>
                  <a:pt x="127039" y="-989"/>
                  <a:pt x="104814" y="6419"/>
                </a:cubicBezTo>
                <a:cubicBezTo>
                  <a:pt x="82589" y="13827"/>
                  <a:pt x="-2078" y="86852"/>
                  <a:pt x="39" y="889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985EBEC3-4555-0EEA-5606-F22B04B150AC}"/>
              </a:ext>
            </a:extLst>
          </p:cNvPr>
          <p:cNvSpPr/>
          <p:nvPr/>
        </p:nvSpPr>
        <p:spPr>
          <a:xfrm>
            <a:off x="5416136" y="4200424"/>
            <a:ext cx="379525" cy="44815"/>
          </a:xfrm>
          <a:custGeom>
            <a:avLst/>
            <a:gdLst>
              <a:gd name="connsiteX0" fmla="*/ 414 w 379525"/>
              <a:gd name="connsiteY0" fmla="*/ 44551 h 44815"/>
              <a:gd name="connsiteX1" fmla="*/ 197264 w 379525"/>
              <a:gd name="connsiteY1" fmla="*/ 101 h 44815"/>
              <a:gd name="connsiteX2" fmla="*/ 378239 w 379525"/>
              <a:gd name="connsiteY2" fmla="*/ 31851 h 44815"/>
              <a:gd name="connsiteX3" fmla="*/ 276639 w 379525"/>
              <a:gd name="connsiteY3" fmla="*/ 12801 h 44815"/>
              <a:gd name="connsiteX4" fmla="*/ 244889 w 379525"/>
              <a:gd name="connsiteY4" fmla="*/ 12801 h 44815"/>
              <a:gd name="connsiteX5" fmla="*/ 213139 w 379525"/>
              <a:gd name="connsiteY5" fmla="*/ 19151 h 44815"/>
              <a:gd name="connsiteX6" fmla="*/ 146464 w 379525"/>
              <a:gd name="connsiteY6" fmla="*/ 19151 h 44815"/>
              <a:gd name="connsiteX7" fmla="*/ 414 w 379525"/>
              <a:gd name="connsiteY7" fmla="*/ 44551 h 4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9525" h="44815">
                <a:moveTo>
                  <a:pt x="414" y="44551"/>
                </a:moveTo>
                <a:cubicBezTo>
                  <a:pt x="8881" y="41376"/>
                  <a:pt x="134293" y="2218"/>
                  <a:pt x="197264" y="101"/>
                </a:cubicBezTo>
                <a:cubicBezTo>
                  <a:pt x="260235" y="-2016"/>
                  <a:pt x="365010" y="29734"/>
                  <a:pt x="378239" y="31851"/>
                </a:cubicBezTo>
                <a:cubicBezTo>
                  <a:pt x="391468" y="33968"/>
                  <a:pt x="298864" y="15976"/>
                  <a:pt x="276639" y="12801"/>
                </a:cubicBezTo>
                <a:cubicBezTo>
                  <a:pt x="254414" y="9626"/>
                  <a:pt x="255472" y="11743"/>
                  <a:pt x="244889" y="12801"/>
                </a:cubicBezTo>
                <a:cubicBezTo>
                  <a:pt x="234306" y="13859"/>
                  <a:pt x="229543" y="18093"/>
                  <a:pt x="213139" y="19151"/>
                </a:cubicBezTo>
                <a:cubicBezTo>
                  <a:pt x="196735" y="20209"/>
                  <a:pt x="177156" y="17034"/>
                  <a:pt x="146464" y="19151"/>
                </a:cubicBezTo>
                <a:cubicBezTo>
                  <a:pt x="115772" y="21268"/>
                  <a:pt x="-8053" y="47726"/>
                  <a:pt x="414" y="445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9A2180E1-29CE-311F-68AC-245D80E0B6C2}"/>
              </a:ext>
            </a:extLst>
          </p:cNvPr>
          <p:cNvSpPr/>
          <p:nvPr/>
        </p:nvSpPr>
        <p:spPr>
          <a:xfrm>
            <a:off x="5771851" y="4240536"/>
            <a:ext cx="298863" cy="223705"/>
          </a:xfrm>
          <a:custGeom>
            <a:avLst/>
            <a:gdLst>
              <a:gd name="connsiteX0" fmla="*/ 299 w 298863"/>
              <a:gd name="connsiteY0" fmla="*/ 1264 h 223705"/>
              <a:gd name="connsiteX1" fmla="*/ 165399 w 298863"/>
              <a:gd name="connsiteY1" fmla="*/ 106039 h 223705"/>
              <a:gd name="connsiteX2" fmla="*/ 298749 w 298863"/>
              <a:gd name="connsiteY2" fmla="*/ 223514 h 223705"/>
              <a:gd name="connsiteX3" fmla="*/ 143174 w 298863"/>
              <a:gd name="connsiteY3" fmla="*/ 77464 h 223705"/>
              <a:gd name="connsiteX4" fmla="*/ 124124 w 298863"/>
              <a:gd name="connsiteY4" fmla="*/ 48889 h 223705"/>
              <a:gd name="connsiteX5" fmla="*/ 299 w 298863"/>
              <a:gd name="connsiteY5" fmla="*/ 1264 h 223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863" h="223705">
                <a:moveTo>
                  <a:pt x="299" y="1264"/>
                </a:moveTo>
                <a:cubicBezTo>
                  <a:pt x="7178" y="10789"/>
                  <a:pt x="115657" y="68997"/>
                  <a:pt x="165399" y="106039"/>
                </a:cubicBezTo>
                <a:cubicBezTo>
                  <a:pt x="215141" y="143081"/>
                  <a:pt x="302453" y="228276"/>
                  <a:pt x="298749" y="223514"/>
                </a:cubicBezTo>
                <a:cubicBezTo>
                  <a:pt x="295045" y="218752"/>
                  <a:pt x="172278" y="106568"/>
                  <a:pt x="143174" y="77464"/>
                </a:cubicBezTo>
                <a:cubicBezTo>
                  <a:pt x="114070" y="48360"/>
                  <a:pt x="141057" y="58943"/>
                  <a:pt x="124124" y="48889"/>
                </a:cubicBezTo>
                <a:cubicBezTo>
                  <a:pt x="107191" y="38835"/>
                  <a:pt x="-6580" y="-8261"/>
                  <a:pt x="299" y="1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DDE712E2-2317-E708-E4F6-21B6154F5F1A}"/>
              </a:ext>
            </a:extLst>
          </p:cNvPr>
          <p:cNvSpPr/>
          <p:nvPr/>
        </p:nvSpPr>
        <p:spPr>
          <a:xfrm>
            <a:off x="5111627" y="4350286"/>
            <a:ext cx="292559" cy="75885"/>
          </a:xfrm>
          <a:custGeom>
            <a:avLst/>
            <a:gdLst>
              <a:gd name="connsiteX0" fmla="*/ 123 w 292559"/>
              <a:gd name="connsiteY0" fmla="*/ 75664 h 75885"/>
              <a:gd name="connsiteX1" fmla="*/ 177923 w 292559"/>
              <a:gd name="connsiteY1" fmla="*/ 24864 h 75885"/>
              <a:gd name="connsiteX2" fmla="*/ 292223 w 292559"/>
              <a:gd name="connsiteY2" fmla="*/ 12164 h 75885"/>
              <a:gd name="connsiteX3" fmla="*/ 206498 w 292559"/>
              <a:gd name="connsiteY3" fmla="*/ 2639 h 75885"/>
              <a:gd name="connsiteX4" fmla="*/ 123 w 292559"/>
              <a:gd name="connsiteY4" fmla="*/ 75664 h 75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559" h="75885">
                <a:moveTo>
                  <a:pt x="123" y="75664"/>
                </a:moveTo>
                <a:cubicBezTo>
                  <a:pt x="-4639" y="79368"/>
                  <a:pt x="129240" y="35447"/>
                  <a:pt x="177923" y="24864"/>
                </a:cubicBezTo>
                <a:cubicBezTo>
                  <a:pt x="226606" y="14281"/>
                  <a:pt x="287461" y="15868"/>
                  <a:pt x="292223" y="12164"/>
                </a:cubicBezTo>
                <a:cubicBezTo>
                  <a:pt x="296985" y="8460"/>
                  <a:pt x="250419" y="-5828"/>
                  <a:pt x="206498" y="2639"/>
                </a:cubicBezTo>
                <a:cubicBezTo>
                  <a:pt x="162577" y="11106"/>
                  <a:pt x="4885" y="71960"/>
                  <a:pt x="123" y="756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D73FE4EF-7550-93B6-902C-422A9988B972}"/>
              </a:ext>
            </a:extLst>
          </p:cNvPr>
          <p:cNvSpPr/>
          <p:nvPr/>
        </p:nvSpPr>
        <p:spPr>
          <a:xfrm>
            <a:off x="5334884" y="4349750"/>
            <a:ext cx="450243" cy="47633"/>
          </a:xfrm>
          <a:custGeom>
            <a:avLst/>
            <a:gdLst>
              <a:gd name="connsiteX0" fmla="*/ 2291 w 450243"/>
              <a:gd name="connsiteY0" fmla="*/ 47625 h 47633"/>
              <a:gd name="connsiteX1" fmla="*/ 284866 w 450243"/>
              <a:gd name="connsiteY1" fmla="*/ 19050 h 47633"/>
              <a:gd name="connsiteX2" fmla="*/ 449966 w 450243"/>
              <a:gd name="connsiteY2" fmla="*/ 15875 h 47633"/>
              <a:gd name="connsiteX3" fmla="*/ 319791 w 450243"/>
              <a:gd name="connsiteY3" fmla="*/ 0 h 47633"/>
              <a:gd name="connsiteX4" fmla="*/ 157866 w 450243"/>
              <a:gd name="connsiteY4" fmla="*/ 15875 h 47633"/>
              <a:gd name="connsiteX5" fmla="*/ 2291 w 450243"/>
              <a:gd name="connsiteY5" fmla="*/ 47625 h 47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243" h="47633">
                <a:moveTo>
                  <a:pt x="2291" y="47625"/>
                </a:moveTo>
                <a:cubicBezTo>
                  <a:pt x="23458" y="48154"/>
                  <a:pt x="210254" y="24342"/>
                  <a:pt x="284866" y="19050"/>
                </a:cubicBezTo>
                <a:cubicBezTo>
                  <a:pt x="359478" y="13758"/>
                  <a:pt x="444145" y="19050"/>
                  <a:pt x="449966" y="15875"/>
                </a:cubicBezTo>
                <a:cubicBezTo>
                  <a:pt x="455787" y="12700"/>
                  <a:pt x="368474" y="0"/>
                  <a:pt x="319791" y="0"/>
                </a:cubicBezTo>
                <a:cubicBezTo>
                  <a:pt x="271108" y="0"/>
                  <a:pt x="203374" y="9525"/>
                  <a:pt x="157866" y="15875"/>
                </a:cubicBezTo>
                <a:cubicBezTo>
                  <a:pt x="112358" y="22225"/>
                  <a:pt x="-18876" y="47096"/>
                  <a:pt x="2291" y="476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5F7323BD-D377-FF49-DB30-88917832E342}"/>
              </a:ext>
            </a:extLst>
          </p:cNvPr>
          <p:cNvSpPr/>
          <p:nvPr/>
        </p:nvSpPr>
        <p:spPr>
          <a:xfrm>
            <a:off x="5765793" y="4383952"/>
            <a:ext cx="298703" cy="106211"/>
          </a:xfrm>
          <a:custGeom>
            <a:avLst/>
            <a:gdLst>
              <a:gd name="connsiteX0" fmla="*/ 7 w 298703"/>
              <a:gd name="connsiteY0" fmla="*/ 723 h 106211"/>
              <a:gd name="connsiteX1" fmla="*/ 158757 w 298703"/>
              <a:gd name="connsiteY1" fmla="*/ 19773 h 106211"/>
              <a:gd name="connsiteX2" fmla="*/ 298457 w 298703"/>
              <a:gd name="connsiteY2" fmla="*/ 105498 h 106211"/>
              <a:gd name="connsiteX3" fmla="*/ 193682 w 298703"/>
              <a:gd name="connsiteY3" fmla="*/ 61048 h 106211"/>
              <a:gd name="connsiteX4" fmla="*/ 228607 w 298703"/>
              <a:gd name="connsiteY4" fmla="*/ 67398 h 106211"/>
              <a:gd name="connsiteX5" fmla="*/ 152407 w 298703"/>
              <a:gd name="connsiteY5" fmla="*/ 35648 h 106211"/>
              <a:gd name="connsiteX6" fmla="*/ 7 w 298703"/>
              <a:gd name="connsiteY6" fmla="*/ 723 h 106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8703" h="106211">
                <a:moveTo>
                  <a:pt x="7" y="723"/>
                </a:moveTo>
                <a:cubicBezTo>
                  <a:pt x="1065" y="-1923"/>
                  <a:pt x="109015" y="2311"/>
                  <a:pt x="158757" y="19773"/>
                </a:cubicBezTo>
                <a:cubicBezTo>
                  <a:pt x="208499" y="37236"/>
                  <a:pt x="292636" y="98619"/>
                  <a:pt x="298457" y="105498"/>
                </a:cubicBezTo>
                <a:cubicBezTo>
                  <a:pt x="304278" y="112377"/>
                  <a:pt x="205324" y="67398"/>
                  <a:pt x="193682" y="61048"/>
                </a:cubicBezTo>
                <a:cubicBezTo>
                  <a:pt x="182040" y="54698"/>
                  <a:pt x="235486" y="71631"/>
                  <a:pt x="228607" y="67398"/>
                </a:cubicBezTo>
                <a:cubicBezTo>
                  <a:pt x="221728" y="63165"/>
                  <a:pt x="192624" y="44644"/>
                  <a:pt x="152407" y="35648"/>
                </a:cubicBezTo>
                <a:cubicBezTo>
                  <a:pt x="112190" y="26652"/>
                  <a:pt x="-1051" y="3369"/>
                  <a:pt x="7" y="7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7E461A66-8BF8-8369-E426-8D118D528210}"/>
              </a:ext>
            </a:extLst>
          </p:cNvPr>
          <p:cNvSpPr/>
          <p:nvPr/>
        </p:nvSpPr>
        <p:spPr>
          <a:xfrm>
            <a:off x="3387270" y="4835477"/>
            <a:ext cx="270760" cy="264049"/>
          </a:xfrm>
          <a:custGeom>
            <a:avLst/>
            <a:gdLst>
              <a:gd name="connsiteX0" fmla="*/ 270330 w 270760"/>
              <a:gd name="connsiteY0" fmla="*/ 44498 h 264049"/>
              <a:gd name="connsiteX1" fmla="*/ 190955 w 270760"/>
              <a:gd name="connsiteY1" fmla="*/ 152448 h 264049"/>
              <a:gd name="connsiteX2" fmla="*/ 149680 w 270760"/>
              <a:gd name="connsiteY2" fmla="*/ 200073 h 264049"/>
              <a:gd name="connsiteX3" fmla="*/ 121105 w 270760"/>
              <a:gd name="connsiteY3" fmla="*/ 225473 h 264049"/>
              <a:gd name="connsiteX4" fmla="*/ 9980 w 270760"/>
              <a:gd name="connsiteY4" fmla="*/ 263573 h 264049"/>
              <a:gd name="connsiteX5" fmla="*/ 136980 w 270760"/>
              <a:gd name="connsiteY5" fmla="*/ 196898 h 264049"/>
              <a:gd name="connsiteX6" fmla="*/ 89355 w 270760"/>
              <a:gd name="connsiteY6" fmla="*/ 203248 h 264049"/>
              <a:gd name="connsiteX7" fmla="*/ 455 w 270760"/>
              <a:gd name="connsiteY7" fmla="*/ 196898 h 264049"/>
              <a:gd name="connsiteX8" fmla="*/ 130630 w 270760"/>
              <a:gd name="connsiteY8" fmla="*/ 193723 h 264049"/>
              <a:gd name="connsiteX9" fmla="*/ 67130 w 270760"/>
              <a:gd name="connsiteY9" fmla="*/ 168323 h 264049"/>
              <a:gd name="connsiteX10" fmla="*/ 143330 w 270760"/>
              <a:gd name="connsiteY10" fmla="*/ 161973 h 264049"/>
              <a:gd name="connsiteX11" fmla="*/ 200480 w 270760"/>
              <a:gd name="connsiteY11" fmla="*/ 123873 h 264049"/>
              <a:gd name="connsiteX12" fmla="*/ 156030 w 270760"/>
              <a:gd name="connsiteY12" fmla="*/ 139748 h 264049"/>
              <a:gd name="connsiteX13" fmla="*/ 48080 w 270760"/>
              <a:gd name="connsiteY13" fmla="*/ 107998 h 264049"/>
              <a:gd name="connsiteX14" fmla="*/ 159205 w 270760"/>
              <a:gd name="connsiteY14" fmla="*/ 120698 h 264049"/>
              <a:gd name="connsiteX15" fmla="*/ 210005 w 270760"/>
              <a:gd name="connsiteY15" fmla="*/ 95298 h 264049"/>
              <a:gd name="connsiteX16" fmla="*/ 187780 w 270760"/>
              <a:gd name="connsiteY16" fmla="*/ 79423 h 264049"/>
              <a:gd name="connsiteX17" fmla="*/ 111580 w 270760"/>
              <a:gd name="connsiteY17" fmla="*/ 31798 h 264049"/>
              <a:gd name="connsiteX18" fmla="*/ 210005 w 270760"/>
              <a:gd name="connsiteY18" fmla="*/ 60373 h 264049"/>
              <a:gd name="connsiteX19" fmla="*/ 181430 w 270760"/>
              <a:gd name="connsiteY19" fmla="*/ 44498 h 264049"/>
              <a:gd name="connsiteX20" fmla="*/ 92530 w 270760"/>
              <a:gd name="connsiteY20" fmla="*/ 9573 h 264049"/>
              <a:gd name="connsiteX21" fmla="*/ 190955 w 270760"/>
              <a:gd name="connsiteY21" fmla="*/ 38148 h 264049"/>
              <a:gd name="connsiteX22" fmla="*/ 152855 w 270760"/>
              <a:gd name="connsiteY22" fmla="*/ 48 h 264049"/>
              <a:gd name="connsiteX23" fmla="*/ 270330 w 270760"/>
              <a:gd name="connsiteY23" fmla="*/ 44498 h 264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70760" h="264049">
                <a:moveTo>
                  <a:pt x="270330" y="44498"/>
                </a:moveTo>
                <a:cubicBezTo>
                  <a:pt x="276680" y="69898"/>
                  <a:pt x="211063" y="126519"/>
                  <a:pt x="190955" y="152448"/>
                </a:cubicBezTo>
                <a:cubicBezTo>
                  <a:pt x="170847" y="178377"/>
                  <a:pt x="161322" y="187902"/>
                  <a:pt x="149680" y="200073"/>
                </a:cubicBezTo>
                <a:cubicBezTo>
                  <a:pt x="138038" y="212244"/>
                  <a:pt x="144388" y="214890"/>
                  <a:pt x="121105" y="225473"/>
                </a:cubicBezTo>
                <a:cubicBezTo>
                  <a:pt x="97822" y="236056"/>
                  <a:pt x="7334" y="268335"/>
                  <a:pt x="9980" y="263573"/>
                </a:cubicBezTo>
                <a:cubicBezTo>
                  <a:pt x="12626" y="258811"/>
                  <a:pt x="123751" y="206952"/>
                  <a:pt x="136980" y="196898"/>
                </a:cubicBezTo>
                <a:cubicBezTo>
                  <a:pt x="150209" y="186844"/>
                  <a:pt x="112109" y="203248"/>
                  <a:pt x="89355" y="203248"/>
                </a:cubicBezTo>
                <a:cubicBezTo>
                  <a:pt x="66601" y="203248"/>
                  <a:pt x="-6424" y="198485"/>
                  <a:pt x="455" y="196898"/>
                </a:cubicBezTo>
                <a:cubicBezTo>
                  <a:pt x="7334" y="195311"/>
                  <a:pt x="119518" y="198485"/>
                  <a:pt x="130630" y="193723"/>
                </a:cubicBezTo>
                <a:cubicBezTo>
                  <a:pt x="141742" y="188961"/>
                  <a:pt x="65013" y="173615"/>
                  <a:pt x="67130" y="168323"/>
                </a:cubicBezTo>
                <a:cubicBezTo>
                  <a:pt x="69247" y="163031"/>
                  <a:pt x="121105" y="169381"/>
                  <a:pt x="143330" y="161973"/>
                </a:cubicBezTo>
                <a:cubicBezTo>
                  <a:pt x="165555" y="154565"/>
                  <a:pt x="198363" y="127577"/>
                  <a:pt x="200480" y="123873"/>
                </a:cubicBezTo>
                <a:cubicBezTo>
                  <a:pt x="202597" y="120169"/>
                  <a:pt x="181430" y="142394"/>
                  <a:pt x="156030" y="139748"/>
                </a:cubicBezTo>
                <a:cubicBezTo>
                  <a:pt x="130630" y="137102"/>
                  <a:pt x="47551" y="111173"/>
                  <a:pt x="48080" y="107998"/>
                </a:cubicBezTo>
                <a:cubicBezTo>
                  <a:pt x="48609" y="104823"/>
                  <a:pt x="132217" y="122815"/>
                  <a:pt x="159205" y="120698"/>
                </a:cubicBezTo>
                <a:cubicBezTo>
                  <a:pt x="186192" y="118581"/>
                  <a:pt x="205243" y="102177"/>
                  <a:pt x="210005" y="95298"/>
                </a:cubicBezTo>
                <a:cubicBezTo>
                  <a:pt x="214767" y="88419"/>
                  <a:pt x="204184" y="90006"/>
                  <a:pt x="187780" y="79423"/>
                </a:cubicBezTo>
                <a:cubicBezTo>
                  <a:pt x="171376" y="68840"/>
                  <a:pt x="107876" y="34973"/>
                  <a:pt x="111580" y="31798"/>
                </a:cubicBezTo>
                <a:cubicBezTo>
                  <a:pt x="115284" y="28623"/>
                  <a:pt x="198363" y="58256"/>
                  <a:pt x="210005" y="60373"/>
                </a:cubicBezTo>
                <a:cubicBezTo>
                  <a:pt x="221647" y="62490"/>
                  <a:pt x="201009" y="52965"/>
                  <a:pt x="181430" y="44498"/>
                </a:cubicBezTo>
                <a:cubicBezTo>
                  <a:pt x="161851" y="36031"/>
                  <a:pt x="90942" y="10631"/>
                  <a:pt x="92530" y="9573"/>
                </a:cubicBezTo>
                <a:cubicBezTo>
                  <a:pt x="94118" y="8515"/>
                  <a:pt x="180901" y="39735"/>
                  <a:pt x="190955" y="38148"/>
                </a:cubicBezTo>
                <a:cubicBezTo>
                  <a:pt x="201009" y="36561"/>
                  <a:pt x="140684" y="-1539"/>
                  <a:pt x="152855" y="48"/>
                </a:cubicBezTo>
                <a:cubicBezTo>
                  <a:pt x="165026" y="1635"/>
                  <a:pt x="263980" y="19098"/>
                  <a:pt x="270330" y="444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CE8A9A74-EF99-A026-432F-1DB791D2E009}"/>
              </a:ext>
            </a:extLst>
          </p:cNvPr>
          <p:cNvSpPr/>
          <p:nvPr/>
        </p:nvSpPr>
        <p:spPr>
          <a:xfrm>
            <a:off x="3622675" y="4760586"/>
            <a:ext cx="200922" cy="113039"/>
          </a:xfrm>
          <a:custGeom>
            <a:avLst/>
            <a:gdLst>
              <a:gd name="connsiteX0" fmla="*/ 25400 w 200922"/>
              <a:gd name="connsiteY0" fmla="*/ 113039 h 113039"/>
              <a:gd name="connsiteX1" fmla="*/ 0 w 200922"/>
              <a:gd name="connsiteY1" fmla="*/ 1914 h 113039"/>
              <a:gd name="connsiteX2" fmla="*/ 25400 w 200922"/>
              <a:gd name="connsiteY2" fmla="*/ 46364 h 113039"/>
              <a:gd name="connsiteX3" fmla="*/ 73025 w 200922"/>
              <a:gd name="connsiteY3" fmla="*/ 93989 h 113039"/>
              <a:gd name="connsiteX4" fmla="*/ 114300 w 200922"/>
              <a:gd name="connsiteY4" fmla="*/ 93989 h 113039"/>
              <a:gd name="connsiteX5" fmla="*/ 79375 w 200922"/>
              <a:gd name="connsiteY5" fmla="*/ 1914 h 113039"/>
              <a:gd name="connsiteX6" fmla="*/ 139700 w 200922"/>
              <a:gd name="connsiteY6" fmla="*/ 74939 h 113039"/>
              <a:gd name="connsiteX7" fmla="*/ 174625 w 200922"/>
              <a:gd name="connsiteY7" fmla="*/ 100339 h 113039"/>
              <a:gd name="connsiteX8" fmla="*/ 149225 w 200922"/>
              <a:gd name="connsiteY8" fmla="*/ 46364 h 113039"/>
              <a:gd name="connsiteX9" fmla="*/ 180975 w 200922"/>
              <a:gd name="connsiteY9" fmla="*/ 87639 h 113039"/>
              <a:gd name="connsiteX10" fmla="*/ 200025 w 200922"/>
              <a:gd name="connsiteY10" fmla="*/ 90814 h 113039"/>
              <a:gd name="connsiteX11" fmla="*/ 152400 w 200922"/>
              <a:gd name="connsiteY11" fmla="*/ 100339 h 113039"/>
              <a:gd name="connsiteX12" fmla="*/ 79375 w 200922"/>
              <a:gd name="connsiteY12" fmla="*/ 113039 h 113039"/>
              <a:gd name="connsiteX13" fmla="*/ 25400 w 200922"/>
              <a:gd name="connsiteY13" fmla="*/ 113039 h 113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0922" h="113039">
                <a:moveTo>
                  <a:pt x="25400" y="113039"/>
                </a:moveTo>
                <a:cubicBezTo>
                  <a:pt x="12700" y="63032"/>
                  <a:pt x="0" y="13026"/>
                  <a:pt x="0" y="1914"/>
                </a:cubicBezTo>
                <a:cubicBezTo>
                  <a:pt x="0" y="-9198"/>
                  <a:pt x="13229" y="31018"/>
                  <a:pt x="25400" y="46364"/>
                </a:cubicBezTo>
                <a:cubicBezTo>
                  <a:pt x="37571" y="61710"/>
                  <a:pt x="58208" y="86051"/>
                  <a:pt x="73025" y="93989"/>
                </a:cubicBezTo>
                <a:cubicBezTo>
                  <a:pt x="87842" y="101926"/>
                  <a:pt x="113242" y="109335"/>
                  <a:pt x="114300" y="93989"/>
                </a:cubicBezTo>
                <a:cubicBezTo>
                  <a:pt x="115358" y="78643"/>
                  <a:pt x="75142" y="5089"/>
                  <a:pt x="79375" y="1914"/>
                </a:cubicBezTo>
                <a:cubicBezTo>
                  <a:pt x="83608" y="-1261"/>
                  <a:pt x="123825" y="58535"/>
                  <a:pt x="139700" y="74939"/>
                </a:cubicBezTo>
                <a:cubicBezTo>
                  <a:pt x="155575" y="91343"/>
                  <a:pt x="173038" y="105101"/>
                  <a:pt x="174625" y="100339"/>
                </a:cubicBezTo>
                <a:cubicBezTo>
                  <a:pt x="176212" y="95577"/>
                  <a:pt x="148167" y="48481"/>
                  <a:pt x="149225" y="46364"/>
                </a:cubicBezTo>
                <a:cubicBezTo>
                  <a:pt x="150283" y="44247"/>
                  <a:pt x="180975" y="87639"/>
                  <a:pt x="180975" y="87639"/>
                </a:cubicBezTo>
                <a:cubicBezTo>
                  <a:pt x="189442" y="95047"/>
                  <a:pt x="204787" y="88697"/>
                  <a:pt x="200025" y="90814"/>
                </a:cubicBezTo>
                <a:cubicBezTo>
                  <a:pt x="195263" y="92931"/>
                  <a:pt x="172508" y="96635"/>
                  <a:pt x="152400" y="100339"/>
                </a:cubicBezTo>
                <a:cubicBezTo>
                  <a:pt x="132292" y="104043"/>
                  <a:pt x="79375" y="113039"/>
                  <a:pt x="79375" y="113039"/>
                </a:cubicBezTo>
                <a:lnTo>
                  <a:pt x="25400" y="11303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24817F49-94F1-5BA4-74F3-D5DF58061D21}"/>
              </a:ext>
            </a:extLst>
          </p:cNvPr>
          <p:cNvSpPr/>
          <p:nvPr/>
        </p:nvSpPr>
        <p:spPr>
          <a:xfrm>
            <a:off x="3821670" y="4806950"/>
            <a:ext cx="177537" cy="92291"/>
          </a:xfrm>
          <a:custGeom>
            <a:avLst/>
            <a:gdLst>
              <a:gd name="connsiteX0" fmla="*/ 1030 w 177537"/>
              <a:gd name="connsiteY0" fmla="*/ 0 h 92291"/>
              <a:gd name="connsiteX1" fmla="*/ 29605 w 177537"/>
              <a:gd name="connsiteY1" fmla="*/ 57150 h 92291"/>
              <a:gd name="connsiteX2" fmla="*/ 86755 w 177537"/>
              <a:gd name="connsiteY2" fmla="*/ 92075 h 92291"/>
              <a:gd name="connsiteX3" fmla="*/ 175655 w 177537"/>
              <a:gd name="connsiteY3" fmla="*/ 41275 h 92291"/>
              <a:gd name="connsiteX4" fmla="*/ 143905 w 177537"/>
              <a:gd name="connsiteY4" fmla="*/ 79375 h 92291"/>
              <a:gd name="connsiteX5" fmla="*/ 102630 w 177537"/>
              <a:gd name="connsiteY5" fmla="*/ 66675 h 92291"/>
              <a:gd name="connsiteX6" fmla="*/ 64530 w 177537"/>
              <a:gd name="connsiteY6" fmla="*/ 57150 h 92291"/>
              <a:gd name="connsiteX7" fmla="*/ 1030 w 177537"/>
              <a:gd name="connsiteY7" fmla="*/ 0 h 92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537" h="92291">
                <a:moveTo>
                  <a:pt x="1030" y="0"/>
                </a:moveTo>
                <a:cubicBezTo>
                  <a:pt x="-4791" y="0"/>
                  <a:pt x="15318" y="41804"/>
                  <a:pt x="29605" y="57150"/>
                </a:cubicBezTo>
                <a:cubicBezTo>
                  <a:pt x="43893" y="72496"/>
                  <a:pt x="62413" y="94721"/>
                  <a:pt x="86755" y="92075"/>
                </a:cubicBezTo>
                <a:cubicBezTo>
                  <a:pt x="111097" y="89429"/>
                  <a:pt x="166130" y="43392"/>
                  <a:pt x="175655" y="41275"/>
                </a:cubicBezTo>
                <a:cubicBezTo>
                  <a:pt x="185180" y="39158"/>
                  <a:pt x="156076" y="75142"/>
                  <a:pt x="143905" y="79375"/>
                </a:cubicBezTo>
                <a:cubicBezTo>
                  <a:pt x="131734" y="83608"/>
                  <a:pt x="115859" y="70379"/>
                  <a:pt x="102630" y="66675"/>
                </a:cubicBezTo>
                <a:cubicBezTo>
                  <a:pt x="89401" y="62971"/>
                  <a:pt x="77230" y="65617"/>
                  <a:pt x="64530" y="57150"/>
                </a:cubicBezTo>
                <a:cubicBezTo>
                  <a:pt x="51830" y="48683"/>
                  <a:pt x="6851" y="0"/>
                  <a:pt x="103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5E431B57-3283-6E30-B14E-0B365CF42882}"/>
              </a:ext>
            </a:extLst>
          </p:cNvPr>
          <p:cNvSpPr/>
          <p:nvPr/>
        </p:nvSpPr>
        <p:spPr>
          <a:xfrm>
            <a:off x="3771801" y="4841838"/>
            <a:ext cx="212867" cy="70023"/>
          </a:xfrm>
          <a:custGeom>
            <a:avLst/>
            <a:gdLst>
              <a:gd name="connsiteX0" fmla="*/ 99 w 212867"/>
              <a:gd name="connsiteY0" fmla="*/ 25437 h 70023"/>
              <a:gd name="connsiteX1" fmla="*/ 104874 w 212867"/>
              <a:gd name="connsiteY1" fmla="*/ 28612 h 70023"/>
              <a:gd name="connsiteX2" fmla="*/ 206474 w 212867"/>
              <a:gd name="connsiteY2" fmla="*/ 69887 h 70023"/>
              <a:gd name="connsiteX3" fmla="*/ 193774 w 212867"/>
              <a:gd name="connsiteY3" fmla="*/ 12737 h 70023"/>
              <a:gd name="connsiteX4" fmla="*/ 123924 w 212867"/>
              <a:gd name="connsiteY4" fmla="*/ 37 h 70023"/>
              <a:gd name="connsiteX5" fmla="*/ 99 w 212867"/>
              <a:gd name="connsiteY5" fmla="*/ 25437 h 70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867" h="70023">
                <a:moveTo>
                  <a:pt x="99" y="25437"/>
                </a:moveTo>
                <a:cubicBezTo>
                  <a:pt x="-3076" y="30199"/>
                  <a:pt x="70478" y="21204"/>
                  <a:pt x="104874" y="28612"/>
                </a:cubicBezTo>
                <a:cubicBezTo>
                  <a:pt x="139270" y="36020"/>
                  <a:pt x="191657" y="72533"/>
                  <a:pt x="206474" y="69887"/>
                </a:cubicBezTo>
                <a:cubicBezTo>
                  <a:pt x="221291" y="67241"/>
                  <a:pt x="207532" y="24379"/>
                  <a:pt x="193774" y="12737"/>
                </a:cubicBezTo>
                <a:cubicBezTo>
                  <a:pt x="180016" y="1095"/>
                  <a:pt x="151441" y="1095"/>
                  <a:pt x="123924" y="37"/>
                </a:cubicBezTo>
                <a:cubicBezTo>
                  <a:pt x="96407" y="-1021"/>
                  <a:pt x="3274" y="20675"/>
                  <a:pt x="99" y="254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049EE949-F5F9-EDC5-403D-F36FAE3EFBAD}"/>
              </a:ext>
            </a:extLst>
          </p:cNvPr>
          <p:cNvSpPr/>
          <p:nvPr/>
        </p:nvSpPr>
        <p:spPr>
          <a:xfrm>
            <a:off x="3946505" y="4860675"/>
            <a:ext cx="271392" cy="173218"/>
          </a:xfrm>
          <a:custGeom>
            <a:avLst/>
            <a:gdLst>
              <a:gd name="connsiteX0" fmla="*/ 20 w 271392"/>
              <a:gd name="connsiteY0" fmla="*/ 250 h 173218"/>
              <a:gd name="connsiteX1" fmla="*/ 127020 w 271392"/>
              <a:gd name="connsiteY1" fmla="*/ 44700 h 173218"/>
              <a:gd name="connsiteX2" fmla="*/ 269895 w 271392"/>
              <a:gd name="connsiteY2" fmla="*/ 171700 h 173218"/>
              <a:gd name="connsiteX3" fmla="*/ 196870 w 271392"/>
              <a:gd name="connsiteY3" fmla="*/ 111375 h 173218"/>
              <a:gd name="connsiteX4" fmla="*/ 117495 w 271392"/>
              <a:gd name="connsiteY4" fmla="*/ 60575 h 173218"/>
              <a:gd name="connsiteX5" fmla="*/ 20 w 271392"/>
              <a:gd name="connsiteY5" fmla="*/ 250 h 173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392" h="173218">
                <a:moveTo>
                  <a:pt x="20" y="250"/>
                </a:moveTo>
                <a:cubicBezTo>
                  <a:pt x="1608" y="-2396"/>
                  <a:pt x="82041" y="16125"/>
                  <a:pt x="127020" y="44700"/>
                </a:cubicBezTo>
                <a:cubicBezTo>
                  <a:pt x="171999" y="73275"/>
                  <a:pt x="258253" y="160588"/>
                  <a:pt x="269895" y="171700"/>
                </a:cubicBezTo>
                <a:cubicBezTo>
                  <a:pt x="281537" y="182813"/>
                  <a:pt x="222270" y="129896"/>
                  <a:pt x="196870" y="111375"/>
                </a:cubicBezTo>
                <a:cubicBezTo>
                  <a:pt x="171470" y="92854"/>
                  <a:pt x="146070" y="80683"/>
                  <a:pt x="117495" y="60575"/>
                </a:cubicBezTo>
                <a:cubicBezTo>
                  <a:pt x="88920" y="40467"/>
                  <a:pt x="-1568" y="2896"/>
                  <a:pt x="20" y="2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BAA9C552-7EA7-B0CB-C6A2-1CF5DDBC113A}"/>
              </a:ext>
            </a:extLst>
          </p:cNvPr>
          <p:cNvSpPr/>
          <p:nvPr/>
        </p:nvSpPr>
        <p:spPr>
          <a:xfrm>
            <a:off x="4016234" y="4927383"/>
            <a:ext cx="116822" cy="174895"/>
          </a:xfrm>
          <a:custGeom>
            <a:avLst/>
            <a:gdLst>
              <a:gd name="connsiteX0" fmla="*/ 54116 w 116822"/>
              <a:gd name="connsiteY0" fmla="*/ 217 h 174895"/>
              <a:gd name="connsiteX1" fmla="*/ 98566 w 116822"/>
              <a:gd name="connsiteY1" fmla="*/ 92292 h 174895"/>
              <a:gd name="connsiteX2" fmla="*/ 82691 w 116822"/>
              <a:gd name="connsiteY2" fmla="*/ 120867 h 174895"/>
              <a:gd name="connsiteX3" fmla="*/ 141 w 116822"/>
              <a:gd name="connsiteY3" fmla="*/ 174842 h 174895"/>
              <a:gd name="connsiteX4" fmla="*/ 104916 w 116822"/>
              <a:gd name="connsiteY4" fmla="*/ 130392 h 174895"/>
              <a:gd name="connsiteX5" fmla="*/ 114441 w 116822"/>
              <a:gd name="connsiteY5" fmla="*/ 104992 h 174895"/>
              <a:gd name="connsiteX6" fmla="*/ 104916 w 116822"/>
              <a:gd name="connsiteY6" fmla="*/ 66892 h 174895"/>
              <a:gd name="connsiteX7" fmla="*/ 54116 w 116822"/>
              <a:gd name="connsiteY7" fmla="*/ 217 h 174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822" h="174895">
                <a:moveTo>
                  <a:pt x="54116" y="217"/>
                </a:moveTo>
                <a:cubicBezTo>
                  <a:pt x="53058" y="4450"/>
                  <a:pt x="93804" y="72184"/>
                  <a:pt x="98566" y="92292"/>
                </a:cubicBezTo>
                <a:cubicBezTo>
                  <a:pt x="103328" y="112400"/>
                  <a:pt x="99095" y="107109"/>
                  <a:pt x="82691" y="120867"/>
                </a:cubicBezTo>
                <a:cubicBezTo>
                  <a:pt x="66287" y="134625"/>
                  <a:pt x="-3563" y="173255"/>
                  <a:pt x="141" y="174842"/>
                </a:cubicBezTo>
                <a:cubicBezTo>
                  <a:pt x="3845" y="176429"/>
                  <a:pt x="85866" y="142034"/>
                  <a:pt x="104916" y="130392"/>
                </a:cubicBezTo>
                <a:cubicBezTo>
                  <a:pt x="123966" y="118750"/>
                  <a:pt x="114441" y="115575"/>
                  <a:pt x="114441" y="104992"/>
                </a:cubicBezTo>
                <a:cubicBezTo>
                  <a:pt x="114441" y="94409"/>
                  <a:pt x="110737" y="79063"/>
                  <a:pt x="104916" y="66892"/>
                </a:cubicBezTo>
                <a:cubicBezTo>
                  <a:pt x="99095" y="54721"/>
                  <a:pt x="55174" y="-4016"/>
                  <a:pt x="54116" y="2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9447D429-1128-E2C0-0F0D-54A874AB25A4}"/>
              </a:ext>
            </a:extLst>
          </p:cNvPr>
          <p:cNvSpPr/>
          <p:nvPr/>
        </p:nvSpPr>
        <p:spPr>
          <a:xfrm>
            <a:off x="4060605" y="5053197"/>
            <a:ext cx="152749" cy="97435"/>
          </a:xfrm>
          <a:custGeom>
            <a:avLst/>
            <a:gdLst>
              <a:gd name="connsiteX0" fmla="*/ 152620 w 152749"/>
              <a:gd name="connsiteY0" fmla="*/ 1403 h 97435"/>
              <a:gd name="connsiteX1" fmla="*/ 54195 w 152749"/>
              <a:gd name="connsiteY1" fmla="*/ 58553 h 97435"/>
              <a:gd name="connsiteX2" fmla="*/ 220 w 152749"/>
              <a:gd name="connsiteY2" fmla="*/ 96653 h 97435"/>
              <a:gd name="connsiteX3" fmla="*/ 73245 w 152749"/>
              <a:gd name="connsiteY3" fmla="*/ 23628 h 97435"/>
              <a:gd name="connsiteX4" fmla="*/ 152620 w 152749"/>
              <a:gd name="connsiteY4" fmla="*/ 1403 h 9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749" h="97435">
                <a:moveTo>
                  <a:pt x="152620" y="1403"/>
                </a:moveTo>
                <a:cubicBezTo>
                  <a:pt x="149445" y="7224"/>
                  <a:pt x="79595" y="42678"/>
                  <a:pt x="54195" y="58553"/>
                </a:cubicBezTo>
                <a:cubicBezTo>
                  <a:pt x="28795" y="74428"/>
                  <a:pt x="-2955" y="102474"/>
                  <a:pt x="220" y="96653"/>
                </a:cubicBezTo>
                <a:cubicBezTo>
                  <a:pt x="3395" y="90832"/>
                  <a:pt x="46787" y="38445"/>
                  <a:pt x="73245" y="23628"/>
                </a:cubicBezTo>
                <a:cubicBezTo>
                  <a:pt x="99703" y="8811"/>
                  <a:pt x="155795" y="-4418"/>
                  <a:pt x="152620" y="14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835B66C3-4066-FFB2-4D6D-A53944034BF5}"/>
              </a:ext>
            </a:extLst>
          </p:cNvPr>
          <p:cNvSpPr/>
          <p:nvPr/>
        </p:nvSpPr>
        <p:spPr>
          <a:xfrm>
            <a:off x="3809658" y="5092356"/>
            <a:ext cx="334332" cy="64091"/>
          </a:xfrm>
          <a:custGeom>
            <a:avLst/>
            <a:gdLst>
              <a:gd name="connsiteX0" fmla="*/ 3517 w 334332"/>
              <a:gd name="connsiteY0" fmla="*/ 60669 h 64091"/>
              <a:gd name="connsiteX1" fmla="*/ 165442 w 334332"/>
              <a:gd name="connsiteY1" fmla="*/ 16219 h 64091"/>
              <a:gd name="connsiteX2" fmla="*/ 333717 w 334332"/>
              <a:gd name="connsiteY2" fmla="*/ 344 h 64091"/>
              <a:gd name="connsiteX3" fmla="*/ 216242 w 334332"/>
              <a:gd name="connsiteY3" fmla="*/ 28919 h 64091"/>
              <a:gd name="connsiteX4" fmla="*/ 63842 w 334332"/>
              <a:gd name="connsiteY4" fmla="*/ 57494 h 64091"/>
              <a:gd name="connsiteX5" fmla="*/ 3517 w 334332"/>
              <a:gd name="connsiteY5" fmla="*/ 60669 h 64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332" h="64091">
                <a:moveTo>
                  <a:pt x="3517" y="60669"/>
                </a:moveTo>
                <a:cubicBezTo>
                  <a:pt x="20450" y="53790"/>
                  <a:pt x="110409" y="26273"/>
                  <a:pt x="165442" y="16219"/>
                </a:cubicBezTo>
                <a:cubicBezTo>
                  <a:pt x="220475" y="6165"/>
                  <a:pt x="325250" y="-1773"/>
                  <a:pt x="333717" y="344"/>
                </a:cubicBezTo>
                <a:cubicBezTo>
                  <a:pt x="342184" y="2461"/>
                  <a:pt x="261221" y="19394"/>
                  <a:pt x="216242" y="28919"/>
                </a:cubicBezTo>
                <a:cubicBezTo>
                  <a:pt x="171263" y="38444"/>
                  <a:pt x="92946" y="52202"/>
                  <a:pt x="63842" y="57494"/>
                </a:cubicBezTo>
                <a:cubicBezTo>
                  <a:pt x="34738" y="62786"/>
                  <a:pt x="-13416" y="67548"/>
                  <a:pt x="3517" y="606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108B47BC-3471-8135-909C-4281EF099BBD}"/>
              </a:ext>
            </a:extLst>
          </p:cNvPr>
          <p:cNvSpPr/>
          <p:nvPr/>
        </p:nvSpPr>
        <p:spPr>
          <a:xfrm>
            <a:off x="3692036" y="5149832"/>
            <a:ext cx="168598" cy="82628"/>
          </a:xfrm>
          <a:custGeom>
            <a:avLst/>
            <a:gdLst>
              <a:gd name="connsiteX0" fmla="*/ 165589 w 168598"/>
              <a:gd name="connsiteY0" fmla="*/ 18 h 82628"/>
              <a:gd name="connsiteX1" fmla="*/ 111614 w 168598"/>
              <a:gd name="connsiteY1" fmla="*/ 12718 h 82628"/>
              <a:gd name="connsiteX2" fmla="*/ 13189 w 168598"/>
              <a:gd name="connsiteY2" fmla="*/ 82568 h 82628"/>
              <a:gd name="connsiteX3" fmla="*/ 32239 w 168598"/>
              <a:gd name="connsiteY3" fmla="*/ 25418 h 82628"/>
              <a:gd name="connsiteX4" fmla="*/ 489 w 168598"/>
              <a:gd name="connsiteY4" fmla="*/ 50818 h 82628"/>
              <a:gd name="connsiteX5" fmla="*/ 22714 w 168598"/>
              <a:gd name="connsiteY5" fmla="*/ 12718 h 82628"/>
              <a:gd name="connsiteX6" fmla="*/ 165589 w 168598"/>
              <a:gd name="connsiteY6" fmla="*/ 18 h 8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598" h="82628">
                <a:moveTo>
                  <a:pt x="165589" y="18"/>
                </a:moveTo>
                <a:cubicBezTo>
                  <a:pt x="180406" y="18"/>
                  <a:pt x="137014" y="-1040"/>
                  <a:pt x="111614" y="12718"/>
                </a:cubicBezTo>
                <a:cubicBezTo>
                  <a:pt x="86214" y="26476"/>
                  <a:pt x="26418" y="80451"/>
                  <a:pt x="13189" y="82568"/>
                </a:cubicBezTo>
                <a:cubicBezTo>
                  <a:pt x="-40" y="84685"/>
                  <a:pt x="34356" y="30710"/>
                  <a:pt x="32239" y="25418"/>
                </a:cubicBezTo>
                <a:cubicBezTo>
                  <a:pt x="30122" y="20126"/>
                  <a:pt x="2077" y="52935"/>
                  <a:pt x="489" y="50818"/>
                </a:cubicBezTo>
                <a:cubicBezTo>
                  <a:pt x="-1099" y="48701"/>
                  <a:pt x="-40" y="19597"/>
                  <a:pt x="22714" y="12718"/>
                </a:cubicBezTo>
                <a:cubicBezTo>
                  <a:pt x="45468" y="5839"/>
                  <a:pt x="150772" y="18"/>
                  <a:pt x="165589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87A7A47F-BB85-DCAE-FB39-1AEA1D3D2469}"/>
              </a:ext>
            </a:extLst>
          </p:cNvPr>
          <p:cNvSpPr/>
          <p:nvPr/>
        </p:nvSpPr>
        <p:spPr>
          <a:xfrm>
            <a:off x="3505189" y="5137134"/>
            <a:ext cx="207178" cy="41291"/>
          </a:xfrm>
          <a:custGeom>
            <a:avLst/>
            <a:gdLst>
              <a:gd name="connsiteX0" fmla="*/ 11 w 207178"/>
              <a:gd name="connsiteY0" fmla="*/ 19066 h 41291"/>
              <a:gd name="connsiteX1" fmla="*/ 107961 w 207178"/>
              <a:gd name="connsiteY1" fmla="*/ 16 h 41291"/>
              <a:gd name="connsiteX2" fmla="*/ 206386 w 207178"/>
              <a:gd name="connsiteY2" fmla="*/ 15891 h 41291"/>
              <a:gd name="connsiteX3" fmla="*/ 152411 w 207178"/>
              <a:gd name="connsiteY3" fmla="*/ 22241 h 41291"/>
              <a:gd name="connsiteX4" fmla="*/ 117486 w 207178"/>
              <a:gd name="connsiteY4" fmla="*/ 41291 h 41291"/>
              <a:gd name="connsiteX5" fmla="*/ 114311 w 207178"/>
              <a:gd name="connsiteY5" fmla="*/ 22241 h 41291"/>
              <a:gd name="connsiteX6" fmla="*/ 11 w 207178"/>
              <a:gd name="connsiteY6" fmla="*/ 19066 h 41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178" h="41291">
                <a:moveTo>
                  <a:pt x="11" y="19066"/>
                </a:moveTo>
                <a:cubicBezTo>
                  <a:pt x="-1047" y="15362"/>
                  <a:pt x="73565" y="545"/>
                  <a:pt x="107961" y="16"/>
                </a:cubicBezTo>
                <a:cubicBezTo>
                  <a:pt x="142357" y="-513"/>
                  <a:pt x="198978" y="12187"/>
                  <a:pt x="206386" y="15891"/>
                </a:cubicBezTo>
                <a:cubicBezTo>
                  <a:pt x="213794" y="19595"/>
                  <a:pt x="167228" y="18008"/>
                  <a:pt x="152411" y="22241"/>
                </a:cubicBezTo>
                <a:cubicBezTo>
                  <a:pt x="137594" y="26474"/>
                  <a:pt x="117486" y="41291"/>
                  <a:pt x="117486" y="41291"/>
                </a:cubicBezTo>
                <a:cubicBezTo>
                  <a:pt x="111136" y="41291"/>
                  <a:pt x="126482" y="25416"/>
                  <a:pt x="114311" y="22241"/>
                </a:cubicBezTo>
                <a:cubicBezTo>
                  <a:pt x="102140" y="19066"/>
                  <a:pt x="1069" y="22770"/>
                  <a:pt x="11" y="190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927348ED-9370-A4DA-C428-528284D959B4}"/>
              </a:ext>
            </a:extLst>
          </p:cNvPr>
          <p:cNvSpPr/>
          <p:nvPr/>
        </p:nvSpPr>
        <p:spPr>
          <a:xfrm>
            <a:off x="3517747" y="5060946"/>
            <a:ext cx="310450" cy="98429"/>
          </a:xfrm>
          <a:custGeom>
            <a:avLst/>
            <a:gdLst>
              <a:gd name="connsiteX0" fmla="*/ 153 w 310450"/>
              <a:gd name="connsiteY0" fmla="*/ 4 h 98429"/>
              <a:gd name="connsiteX1" fmla="*/ 130328 w 310450"/>
              <a:gd name="connsiteY1" fmla="*/ 60329 h 98429"/>
              <a:gd name="connsiteX2" fmla="*/ 308128 w 310450"/>
              <a:gd name="connsiteY2" fmla="*/ 82554 h 98429"/>
              <a:gd name="connsiteX3" fmla="*/ 228753 w 310450"/>
              <a:gd name="connsiteY3" fmla="*/ 98429 h 98429"/>
              <a:gd name="connsiteX4" fmla="*/ 184303 w 310450"/>
              <a:gd name="connsiteY4" fmla="*/ 82554 h 98429"/>
              <a:gd name="connsiteX5" fmla="*/ 104928 w 310450"/>
              <a:gd name="connsiteY5" fmla="*/ 63504 h 98429"/>
              <a:gd name="connsiteX6" fmla="*/ 153 w 310450"/>
              <a:gd name="connsiteY6" fmla="*/ 4 h 98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0450" h="98429">
                <a:moveTo>
                  <a:pt x="153" y="4"/>
                </a:moveTo>
                <a:cubicBezTo>
                  <a:pt x="4386" y="-525"/>
                  <a:pt x="78999" y="46571"/>
                  <a:pt x="130328" y="60329"/>
                </a:cubicBezTo>
                <a:cubicBezTo>
                  <a:pt x="181657" y="74087"/>
                  <a:pt x="291724" y="76204"/>
                  <a:pt x="308128" y="82554"/>
                </a:cubicBezTo>
                <a:cubicBezTo>
                  <a:pt x="324532" y="88904"/>
                  <a:pt x="249390" y="98429"/>
                  <a:pt x="228753" y="98429"/>
                </a:cubicBezTo>
                <a:cubicBezTo>
                  <a:pt x="208116" y="98429"/>
                  <a:pt x="204940" y="88375"/>
                  <a:pt x="184303" y="82554"/>
                </a:cubicBezTo>
                <a:cubicBezTo>
                  <a:pt x="163666" y="76733"/>
                  <a:pt x="129270" y="75146"/>
                  <a:pt x="104928" y="63504"/>
                </a:cubicBezTo>
                <a:cubicBezTo>
                  <a:pt x="80586" y="51862"/>
                  <a:pt x="-4080" y="533"/>
                  <a:pt x="153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F2E9F089-9963-30B4-F113-DF976974F2A9}"/>
              </a:ext>
            </a:extLst>
          </p:cNvPr>
          <p:cNvSpPr/>
          <p:nvPr/>
        </p:nvSpPr>
        <p:spPr>
          <a:xfrm>
            <a:off x="3460103" y="4749419"/>
            <a:ext cx="259209" cy="178360"/>
          </a:xfrm>
          <a:custGeom>
            <a:avLst/>
            <a:gdLst>
              <a:gd name="connsiteX0" fmla="*/ 3822 w 259209"/>
              <a:gd name="connsiteY0" fmla="*/ 178181 h 178360"/>
              <a:gd name="connsiteX1" fmla="*/ 137172 w 259209"/>
              <a:gd name="connsiteY1" fmla="*/ 57531 h 178360"/>
              <a:gd name="connsiteX2" fmla="*/ 257822 w 259209"/>
              <a:gd name="connsiteY2" fmla="*/ 381 h 178360"/>
              <a:gd name="connsiteX3" fmla="*/ 54622 w 259209"/>
              <a:gd name="connsiteY3" fmla="*/ 82931 h 178360"/>
              <a:gd name="connsiteX4" fmla="*/ 3822 w 259209"/>
              <a:gd name="connsiteY4" fmla="*/ 178181 h 178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209" h="178360">
                <a:moveTo>
                  <a:pt x="3822" y="178181"/>
                </a:moveTo>
                <a:cubicBezTo>
                  <a:pt x="17580" y="173948"/>
                  <a:pt x="94839" y="87164"/>
                  <a:pt x="137172" y="57531"/>
                </a:cubicBezTo>
                <a:cubicBezTo>
                  <a:pt x="179505" y="27898"/>
                  <a:pt x="271580" y="-3852"/>
                  <a:pt x="257822" y="381"/>
                </a:cubicBezTo>
                <a:cubicBezTo>
                  <a:pt x="244064" y="4614"/>
                  <a:pt x="94310" y="55414"/>
                  <a:pt x="54622" y="82931"/>
                </a:cubicBezTo>
                <a:cubicBezTo>
                  <a:pt x="14934" y="110448"/>
                  <a:pt x="-9936" y="182414"/>
                  <a:pt x="3822" y="178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B0E7797F-97E1-863A-B772-69F88B750AAC}"/>
              </a:ext>
            </a:extLst>
          </p:cNvPr>
          <p:cNvSpPr/>
          <p:nvPr/>
        </p:nvSpPr>
        <p:spPr>
          <a:xfrm>
            <a:off x="3644045" y="4730329"/>
            <a:ext cx="427196" cy="109743"/>
          </a:xfrm>
          <a:custGeom>
            <a:avLst/>
            <a:gdLst>
              <a:gd name="connsiteX0" fmla="*/ 855 w 427196"/>
              <a:gd name="connsiteY0" fmla="*/ 44871 h 109743"/>
              <a:gd name="connsiteX1" fmla="*/ 216755 w 427196"/>
              <a:gd name="connsiteY1" fmla="*/ 9946 h 109743"/>
              <a:gd name="connsiteX2" fmla="*/ 419955 w 427196"/>
              <a:gd name="connsiteY2" fmla="*/ 108371 h 109743"/>
              <a:gd name="connsiteX3" fmla="*/ 372330 w 427196"/>
              <a:gd name="connsiteY3" fmla="*/ 63921 h 109743"/>
              <a:gd name="connsiteX4" fmla="*/ 280255 w 427196"/>
              <a:gd name="connsiteY4" fmla="*/ 13121 h 109743"/>
              <a:gd name="connsiteX5" fmla="*/ 200880 w 427196"/>
              <a:gd name="connsiteY5" fmla="*/ 421 h 109743"/>
              <a:gd name="connsiteX6" fmla="*/ 143730 w 427196"/>
              <a:gd name="connsiteY6" fmla="*/ 6771 h 109743"/>
              <a:gd name="connsiteX7" fmla="*/ 855 w 427196"/>
              <a:gd name="connsiteY7" fmla="*/ 44871 h 10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7196" h="109743">
                <a:moveTo>
                  <a:pt x="855" y="44871"/>
                </a:moveTo>
                <a:cubicBezTo>
                  <a:pt x="13026" y="45400"/>
                  <a:pt x="146905" y="-637"/>
                  <a:pt x="216755" y="9946"/>
                </a:cubicBezTo>
                <a:cubicBezTo>
                  <a:pt x="286605" y="20529"/>
                  <a:pt x="394026" y="99375"/>
                  <a:pt x="419955" y="108371"/>
                </a:cubicBezTo>
                <a:cubicBezTo>
                  <a:pt x="445884" y="117367"/>
                  <a:pt x="395613" y="79796"/>
                  <a:pt x="372330" y="63921"/>
                </a:cubicBezTo>
                <a:cubicBezTo>
                  <a:pt x="349047" y="48046"/>
                  <a:pt x="308830" y="23704"/>
                  <a:pt x="280255" y="13121"/>
                </a:cubicBezTo>
                <a:cubicBezTo>
                  <a:pt x="251680" y="2538"/>
                  <a:pt x="223634" y="1479"/>
                  <a:pt x="200880" y="421"/>
                </a:cubicBezTo>
                <a:cubicBezTo>
                  <a:pt x="178126" y="-637"/>
                  <a:pt x="177597" y="-108"/>
                  <a:pt x="143730" y="6771"/>
                </a:cubicBezTo>
                <a:cubicBezTo>
                  <a:pt x="109863" y="13650"/>
                  <a:pt x="-11316" y="44342"/>
                  <a:pt x="855" y="448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1E8E91FF-3118-3634-249A-8DA2F1CBD3CE}"/>
              </a:ext>
            </a:extLst>
          </p:cNvPr>
          <p:cNvSpPr/>
          <p:nvPr/>
        </p:nvSpPr>
        <p:spPr>
          <a:xfrm>
            <a:off x="3892533" y="4775004"/>
            <a:ext cx="328066" cy="276605"/>
          </a:xfrm>
          <a:custGeom>
            <a:avLst/>
            <a:gdLst>
              <a:gd name="connsiteX0" fmla="*/ 17 w 328066"/>
              <a:gd name="connsiteY0" fmla="*/ 196 h 276605"/>
              <a:gd name="connsiteX1" fmla="*/ 146067 w 328066"/>
              <a:gd name="connsiteY1" fmla="*/ 89096 h 276605"/>
              <a:gd name="connsiteX2" fmla="*/ 260367 w 328066"/>
              <a:gd name="connsiteY2" fmla="*/ 181171 h 276605"/>
              <a:gd name="connsiteX3" fmla="*/ 327042 w 328066"/>
              <a:gd name="connsiteY3" fmla="*/ 276421 h 276605"/>
              <a:gd name="connsiteX4" fmla="*/ 295292 w 328066"/>
              <a:gd name="connsiteY4" fmla="*/ 203396 h 276605"/>
              <a:gd name="connsiteX5" fmla="*/ 222267 w 328066"/>
              <a:gd name="connsiteY5" fmla="*/ 133546 h 276605"/>
              <a:gd name="connsiteX6" fmla="*/ 136542 w 328066"/>
              <a:gd name="connsiteY6" fmla="*/ 66871 h 276605"/>
              <a:gd name="connsiteX7" fmla="*/ 17 w 328066"/>
              <a:gd name="connsiteY7" fmla="*/ 196 h 27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8066" h="276605">
                <a:moveTo>
                  <a:pt x="17" y="196"/>
                </a:moveTo>
                <a:cubicBezTo>
                  <a:pt x="1604" y="3900"/>
                  <a:pt x="102675" y="58934"/>
                  <a:pt x="146067" y="89096"/>
                </a:cubicBezTo>
                <a:cubicBezTo>
                  <a:pt x="189459" y="119258"/>
                  <a:pt x="230205" y="149950"/>
                  <a:pt x="260367" y="181171"/>
                </a:cubicBezTo>
                <a:cubicBezTo>
                  <a:pt x="290529" y="212392"/>
                  <a:pt x="321221" y="272717"/>
                  <a:pt x="327042" y="276421"/>
                </a:cubicBezTo>
                <a:cubicBezTo>
                  <a:pt x="332863" y="280125"/>
                  <a:pt x="312754" y="227208"/>
                  <a:pt x="295292" y="203396"/>
                </a:cubicBezTo>
                <a:cubicBezTo>
                  <a:pt x="277830" y="179584"/>
                  <a:pt x="248725" y="156300"/>
                  <a:pt x="222267" y="133546"/>
                </a:cubicBezTo>
                <a:cubicBezTo>
                  <a:pt x="195809" y="110792"/>
                  <a:pt x="165646" y="87509"/>
                  <a:pt x="136542" y="66871"/>
                </a:cubicBezTo>
                <a:cubicBezTo>
                  <a:pt x="107438" y="46234"/>
                  <a:pt x="-1570" y="-3508"/>
                  <a:pt x="17" y="1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59232508-008A-53CD-13C6-F2D661DBD140}"/>
              </a:ext>
            </a:extLst>
          </p:cNvPr>
          <p:cNvSpPr/>
          <p:nvPr/>
        </p:nvSpPr>
        <p:spPr>
          <a:xfrm>
            <a:off x="4066554" y="4828921"/>
            <a:ext cx="130068" cy="124792"/>
          </a:xfrm>
          <a:custGeom>
            <a:avLst/>
            <a:gdLst>
              <a:gd name="connsiteX0" fmla="*/ 621 w 130068"/>
              <a:gd name="connsiteY0" fmla="*/ 254 h 124792"/>
              <a:gd name="connsiteX1" fmla="*/ 127621 w 130068"/>
              <a:gd name="connsiteY1" fmla="*/ 120904 h 124792"/>
              <a:gd name="connsiteX2" fmla="*/ 79996 w 130068"/>
              <a:gd name="connsiteY2" fmla="*/ 89154 h 124792"/>
              <a:gd name="connsiteX3" fmla="*/ 621 w 130068"/>
              <a:gd name="connsiteY3" fmla="*/ 254 h 124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068" h="124792">
                <a:moveTo>
                  <a:pt x="621" y="254"/>
                </a:moveTo>
                <a:cubicBezTo>
                  <a:pt x="8558" y="5546"/>
                  <a:pt x="114392" y="106087"/>
                  <a:pt x="127621" y="120904"/>
                </a:cubicBezTo>
                <a:cubicBezTo>
                  <a:pt x="140850" y="135721"/>
                  <a:pt x="96929" y="104500"/>
                  <a:pt x="79996" y="89154"/>
                </a:cubicBezTo>
                <a:cubicBezTo>
                  <a:pt x="63063" y="73808"/>
                  <a:pt x="-7316" y="-5038"/>
                  <a:pt x="621" y="2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221FDDB9-A369-4511-F91F-82DDB2291D0F}"/>
              </a:ext>
            </a:extLst>
          </p:cNvPr>
          <p:cNvSpPr/>
          <p:nvPr/>
        </p:nvSpPr>
        <p:spPr>
          <a:xfrm>
            <a:off x="4041769" y="5035472"/>
            <a:ext cx="215945" cy="143020"/>
          </a:xfrm>
          <a:custGeom>
            <a:avLst/>
            <a:gdLst>
              <a:gd name="connsiteX0" fmla="*/ 215906 w 215945"/>
              <a:gd name="connsiteY0" fmla="*/ 78 h 143020"/>
              <a:gd name="connsiteX1" fmla="*/ 158756 w 215945"/>
              <a:gd name="connsiteY1" fmla="*/ 73103 h 143020"/>
              <a:gd name="connsiteX2" fmla="*/ 6 w 215945"/>
              <a:gd name="connsiteY2" fmla="*/ 142953 h 143020"/>
              <a:gd name="connsiteX3" fmla="*/ 165106 w 215945"/>
              <a:gd name="connsiteY3" fmla="*/ 60403 h 143020"/>
              <a:gd name="connsiteX4" fmla="*/ 215906 w 215945"/>
              <a:gd name="connsiteY4" fmla="*/ 78 h 14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45" h="143020">
                <a:moveTo>
                  <a:pt x="215906" y="78"/>
                </a:moveTo>
                <a:cubicBezTo>
                  <a:pt x="214848" y="2195"/>
                  <a:pt x="194739" y="49291"/>
                  <a:pt x="158756" y="73103"/>
                </a:cubicBezTo>
                <a:cubicBezTo>
                  <a:pt x="122773" y="96915"/>
                  <a:pt x="-1052" y="145070"/>
                  <a:pt x="6" y="142953"/>
                </a:cubicBezTo>
                <a:cubicBezTo>
                  <a:pt x="1064" y="140836"/>
                  <a:pt x="133356" y="81570"/>
                  <a:pt x="165106" y="60403"/>
                </a:cubicBezTo>
                <a:cubicBezTo>
                  <a:pt x="196856" y="39236"/>
                  <a:pt x="216964" y="-2039"/>
                  <a:pt x="215906" y="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D5803545-3B8E-0B8E-6FFC-2414A4E95EDD}"/>
              </a:ext>
            </a:extLst>
          </p:cNvPr>
          <p:cNvSpPr/>
          <p:nvPr/>
        </p:nvSpPr>
        <p:spPr>
          <a:xfrm>
            <a:off x="3752850" y="5127625"/>
            <a:ext cx="342900" cy="69850"/>
          </a:xfrm>
          <a:custGeom>
            <a:avLst/>
            <a:gdLst>
              <a:gd name="connsiteX0" fmla="*/ 0 w 342900"/>
              <a:gd name="connsiteY0" fmla="*/ 69850 h 69850"/>
              <a:gd name="connsiteX1" fmla="*/ 177800 w 342900"/>
              <a:gd name="connsiteY1" fmla="*/ 34925 h 69850"/>
              <a:gd name="connsiteX2" fmla="*/ 342900 w 342900"/>
              <a:gd name="connsiteY2" fmla="*/ 0 h 69850"/>
              <a:gd name="connsiteX3" fmla="*/ 152400 w 342900"/>
              <a:gd name="connsiteY3" fmla="*/ 44450 h 69850"/>
              <a:gd name="connsiteX4" fmla="*/ 0 w 342900"/>
              <a:gd name="connsiteY4" fmla="*/ 69850 h 6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" h="69850">
                <a:moveTo>
                  <a:pt x="0" y="69850"/>
                </a:moveTo>
                <a:lnTo>
                  <a:pt x="177800" y="34925"/>
                </a:lnTo>
                <a:lnTo>
                  <a:pt x="342900" y="0"/>
                </a:lnTo>
                <a:cubicBezTo>
                  <a:pt x="338667" y="1587"/>
                  <a:pt x="152400" y="44450"/>
                  <a:pt x="152400" y="44450"/>
                </a:cubicBezTo>
                <a:lnTo>
                  <a:pt x="0" y="698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E106C36A-7656-F34B-BEE1-EE076C0E3724}"/>
              </a:ext>
            </a:extLst>
          </p:cNvPr>
          <p:cNvSpPr/>
          <p:nvPr/>
        </p:nvSpPr>
        <p:spPr>
          <a:xfrm>
            <a:off x="3498850" y="5168900"/>
            <a:ext cx="388261" cy="45592"/>
          </a:xfrm>
          <a:custGeom>
            <a:avLst/>
            <a:gdLst>
              <a:gd name="connsiteX0" fmla="*/ 0 w 388261"/>
              <a:gd name="connsiteY0" fmla="*/ 0 h 45592"/>
              <a:gd name="connsiteX1" fmla="*/ 206375 w 388261"/>
              <a:gd name="connsiteY1" fmla="*/ 28575 h 45592"/>
              <a:gd name="connsiteX2" fmla="*/ 387350 w 388261"/>
              <a:gd name="connsiteY2" fmla="*/ 3175 h 45592"/>
              <a:gd name="connsiteX3" fmla="*/ 269875 w 388261"/>
              <a:gd name="connsiteY3" fmla="*/ 44450 h 45592"/>
              <a:gd name="connsiteX4" fmla="*/ 123825 w 388261"/>
              <a:gd name="connsiteY4" fmla="*/ 34925 h 45592"/>
              <a:gd name="connsiteX5" fmla="*/ 0 w 388261"/>
              <a:gd name="connsiteY5" fmla="*/ 0 h 4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8261" h="45592">
                <a:moveTo>
                  <a:pt x="0" y="0"/>
                </a:moveTo>
                <a:cubicBezTo>
                  <a:pt x="70908" y="14023"/>
                  <a:pt x="141817" y="28046"/>
                  <a:pt x="206375" y="28575"/>
                </a:cubicBezTo>
                <a:cubicBezTo>
                  <a:pt x="270933" y="29104"/>
                  <a:pt x="376767" y="529"/>
                  <a:pt x="387350" y="3175"/>
                </a:cubicBezTo>
                <a:cubicBezTo>
                  <a:pt x="397933" y="5821"/>
                  <a:pt x="313796" y="39158"/>
                  <a:pt x="269875" y="44450"/>
                </a:cubicBezTo>
                <a:cubicBezTo>
                  <a:pt x="225954" y="49742"/>
                  <a:pt x="123825" y="34925"/>
                  <a:pt x="123825" y="349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CF4866F3-775B-AABA-7D07-D42249A7829D}"/>
              </a:ext>
            </a:extLst>
          </p:cNvPr>
          <p:cNvSpPr/>
          <p:nvPr/>
        </p:nvSpPr>
        <p:spPr>
          <a:xfrm>
            <a:off x="3760044" y="5152543"/>
            <a:ext cx="305504" cy="81314"/>
          </a:xfrm>
          <a:custGeom>
            <a:avLst/>
            <a:gdLst>
              <a:gd name="connsiteX0" fmla="*/ 2331 w 305504"/>
              <a:gd name="connsiteY0" fmla="*/ 79857 h 81314"/>
              <a:gd name="connsiteX1" fmla="*/ 300781 w 305504"/>
              <a:gd name="connsiteY1" fmla="*/ 482 h 81314"/>
              <a:gd name="connsiteX2" fmla="*/ 170606 w 305504"/>
              <a:gd name="connsiteY2" fmla="*/ 48107 h 81314"/>
              <a:gd name="connsiteX3" fmla="*/ 2331 w 305504"/>
              <a:gd name="connsiteY3" fmla="*/ 79857 h 81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504" h="81314">
                <a:moveTo>
                  <a:pt x="2331" y="79857"/>
                </a:moveTo>
                <a:cubicBezTo>
                  <a:pt x="24027" y="71920"/>
                  <a:pt x="272735" y="5774"/>
                  <a:pt x="300781" y="482"/>
                </a:cubicBezTo>
                <a:cubicBezTo>
                  <a:pt x="328827" y="-4810"/>
                  <a:pt x="225110" y="34878"/>
                  <a:pt x="170606" y="48107"/>
                </a:cubicBezTo>
                <a:cubicBezTo>
                  <a:pt x="116102" y="61336"/>
                  <a:pt x="-19365" y="87794"/>
                  <a:pt x="2331" y="798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01C51492-DA99-E00E-E470-6DA4BB0FE34E}"/>
              </a:ext>
            </a:extLst>
          </p:cNvPr>
          <p:cNvSpPr/>
          <p:nvPr/>
        </p:nvSpPr>
        <p:spPr>
          <a:xfrm>
            <a:off x="3866478" y="5167607"/>
            <a:ext cx="242356" cy="84402"/>
          </a:xfrm>
          <a:custGeom>
            <a:avLst/>
            <a:gdLst>
              <a:gd name="connsiteX0" fmla="*/ 672 w 242356"/>
              <a:gd name="connsiteY0" fmla="*/ 83843 h 84402"/>
              <a:gd name="connsiteX1" fmla="*/ 235622 w 242356"/>
              <a:gd name="connsiteY1" fmla="*/ 1293 h 84402"/>
              <a:gd name="connsiteX2" fmla="*/ 165772 w 242356"/>
              <a:gd name="connsiteY2" fmla="*/ 36218 h 84402"/>
              <a:gd name="connsiteX3" fmla="*/ 672 w 242356"/>
              <a:gd name="connsiteY3" fmla="*/ 83843 h 8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356" h="84402">
                <a:moveTo>
                  <a:pt x="672" y="83843"/>
                </a:moveTo>
                <a:cubicBezTo>
                  <a:pt x="12314" y="78022"/>
                  <a:pt x="208106" y="9230"/>
                  <a:pt x="235622" y="1293"/>
                </a:cubicBezTo>
                <a:cubicBezTo>
                  <a:pt x="263138" y="-6644"/>
                  <a:pt x="199639" y="24047"/>
                  <a:pt x="165772" y="36218"/>
                </a:cubicBezTo>
                <a:cubicBezTo>
                  <a:pt x="131905" y="48389"/>
                  <a:pt x="-10970" y="89664"/>
                  <a:pt x="672" y="838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8A30EDF4-A013-ADFE-2E21-6FDA8B57E3BE}"/>
              </a:ext>
            </a:extLst>
          </p:cNvPr>
          <p:cNvSpPr/>
          <p:nvPr/>
        </p:nvSpPr>
        <p:spPr>
          <a:xfrm>
            <a:off x="3383558" y="4882212"/>
            <a:ext cx="115461" cy="123249"/>
          </a:xfrm>
          <a:custGeom>
            <a:avLst/>
            <a:gdLst>
              <a:gd name="connsiteX0" fmla="*/ 115292 w 115461"/>
              <a:gd name="connsiteY0" fmla="*/ 938 h 123249"/>
              <a:gd name="connsiteX1" fmla="*/ 4167 w 115461"/>
              <a:gd name="connsiteY1" fmla="*/ 121588 h 123249"/>
              <a:gd name="connsiteX2" fmla="*/ 29567 w 115461"/>
              <a:gd name="connsiteY2" fmla="*/ 67613 h 123249"/>
              <a:gd name="connsiteX3" fmla="*/ 115292 w 115461"/>
              <a:gd name="connsiteY3" fmla="*/ 938 h 123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461" h="123249">
                <a:moveTo>
                  <a:pt x="115292" y="938"/>
                </a:moveTo>
                <a:cubicBezTo>
                  <a:pt x="111059" y="9934"/>
                  <a:pt x="18454" y="110476"/>
                  <a:pt x="4167" y="121588"/>
                </a:cubicBezTo>
                <a:cubicBezTo>
                  <a:pt x="-10121" y="132701"/>
                  <a:pt x="15809" y="85075"/>
                  <a:pt x="29567" y="67613"/>
                </a:cubicBezTo>
                <a:cubicBezTo>
                  <a:pt x="43325" y="50151"/>
                  <a:pt x="119525" y="-8058"/>
                  <a:pt x="115292" y="9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5158682C-0442-A8BB-E540-6F8BD57BA7AD}"/>
              </a:ext>
            </a:extLst>
          </p:cNvPr>
          <p:cNvSpPr/>
          <p:nvPr/>
        </p:nvSpPr>
        <p:spPr>
          <a:xfrm>
            <a:off x="3301980" y="4790989"/>
            <a:ext cx="413221" cy="339934"/>
          </a:xfrm>
          <a:custGeom>
            <a:avLst/>
            <a:gdLst>
              <a:gd name="connsiteX0" fmla="*/ 412770 w 413221"/>
              <a:gd name="connsiteY0" fmla="*/ 86 h 339934"/>
              <a:gd name="connsiteX1" fmla="*/ 317520 w 413221"/>
              <a:gd name="connsiteY1" fmla="*/ 54061 h 339934"/>
              <a:gd name="connsiteX2" fmla="*/ 241320 w 413221"/>
              <a:gd name="connsiteY2" fmla="*/ 114386 h 339934"/>
              <a:gd name="connsiteX3" fmla="*/ 177820 w 413221"/>
              <a:gd name="connsiteY3" fmla="*/ 193761 h 339934"/>
              <a:gd name="connsiteX4" fmla="*/ 117495 w 413221"/>
              <a:gd name="connsiteY4" fmla="*/ 238211 h 339934"/>
              <a:gd name="connsiteX5" fmla="*/ 20 w 413221"/>
              <a:gd name="connsiteY5" fmla="*/ 339811 h 339934"/>
              <a:gd name="connsiteX6" fmla="*/ 127020 w 413221"/>
              <a:gd name="connsiteY6" fmla="*/ 215986 h 339934"/>
              <a:gd name="connsiteX7" fmla="*/ 193695 w 413221"/>
              <a:gd name="connsiteY7" fmla="*/ 146136 h 339934"/>
              <a:gd name="connsiteX8" fmla="*/ 276245 w 413221"/>
              <a:gd name="connsiteY8" fmla="*/ 66761 h 339934"/>
              <a:gd name="connsiteX9" fmla="*/ 412770 w 413221"/>
              <a:gd name="connsiteY9" fmla="*/ 86 h 339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3221" h="339934">
                <a:moveTo>
                  <a:pt x="412770" y="86"/>
                </a:moveTo>
                <a:cubicBezTo>
                  <a:pt x="419649" y="-2031"/>
                  <a:pt x="346095" y="35011"/>
                  <a:pt x="317520" y="54061"/>
                </a:cubicBezTo>
                <a:cubicBezTo>
                  <a:pt x="288945" y="73111"/>
                  <a:pt x="264603" y="91103"/>
                  <a:pt x="241320" y="114386"/>
                </a:cubicBezTo>
                <a:cubicBezTo>
                  <a:pt x="218037" y="137669"/>
                  <a:pt x="198457" y="173124"/>
                  <a:pt x="177820" y="193761"/>
                </a:cubicBezTo>
                <a:cubicBezTo>
                  <a:pt x="157183" y="214398"/>
                  <a:pt x="147128" y="213869"/>
                  <a:pt x="117495" y="238211"/>
                </a:cubicBezTo>
                <a:cubicBezTo>
                  <a:pt x="87862" y="262553"/>
                  <a:pt x="-1567" y="343515"/>
                  <a:pt x="20" y="339811"/>
                </a:cubicBezTo>
                <a:cubicBezTo>
                  <a:pt x="1607" y="336107"/>
                  <a:pt x="94741" y="248265"/>
                  <a:pt x="127020" y="215986"/>
                </a:cubicBezTo>
                <a:cubicBezTo>
                  <a:pt x="159299" y="183707"/>
                  <a:pt x="168824" y="171007"/>
                  <a:pt x="193695" y="146136"/>
                </a:cubicBezTo>
                <a:cubicBezTo>
                  <a:pt x="218566" y="121265"/>
                  <a:pt x="242908" y="92690"/>
                  <a:pt x="276245" y="66761"/>
                </a:cubicBezTo>
                <a:cubicBezTo>
                  <a:pt x="309582" y="40832"/>
                  <a:pt x="405891" y="2203"/>
                  <a:pt x="412770" y="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0DF4A731-33EC-4C50-C56D-EED5F8AE1D56}"/>
              </a:ext>
            </a:extLst>
          </p:cNvPr>
          <p:cNvSpPr/>
          <p:nvPr/>
        </p:nvSpPr>
        <p:spPr>
          <a:xfrm>
            <a:off x="3559175" y="4816315"/>
            <a:ext cx="228600" cy="63950"/>
          </a:xfrm>
          <a:custGeom>
            <a:avLst/>
            <a:gdLst>
              <a:gd name="connsiteX0" fmla="*/ 0 w 228600"/>
              <a:gd name="connsiteY0" fmla="*/ 63660 h 63950"/>
              <a:gd name="connsiteX1" fmla="*/ 120650 w 228600"/>
              <a:gd name="connsiteY1" fmla="*/ 25560 h 63950"/>
              <a:gd name="connsiteX2" fmla="*/ 228600 w 228600"/>
              <a:gd name="connsiteY2" fmla="*/ 9685 h 63950"/>
              <a:gd name="connsiteX3" fmla="*/ 120650 w 228600"/>
              <a:gd name="connsiteY3" fmla="*/ 3335 h 63950"/>
              <a:gd name="connsiteX4" fmla="*/ 0 w 228600"/>
              <a:gd name="connsiteY4" fmla="*/ 63660 h 6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" h="63950">
                <a:moveTo>
                  <a:pt x="0" y="63660"/>
                </a:moveTo>
                <a:cubicBezTo>
                  <a:pt x="0" y="67364"/>
                  <a:pt x="82550" y="34556"/>
                  <a:pt x="120650" y="25560"/>
                </a:cubicBezTo>
                <a:cubicBezTo>
                  <a:pt x="158750" y="16564"/>
                  <a:pt x="228600" y="13389"/>
                  <a:pt x="228600" y="9685"/>
                </a:cubicBezTo>
                <a:cubicBezTo>
                  <a:pt x="228600" y="5981"/>
                  <a:pt x="153987" y="-5661"/>
                  <a:pt x="120650" y="3335"/>
                </a:cubicBezTo>
                <a:cubicBezTo>
                  <a:pt x="87313" y="12331"/>
                  <a:pt x="0" y="59956"/>
                  <a:pt x="0" y="636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43239F95-3DF1-F851-C6DE-36CD1E5C89D1}"/>
              </a:ext>
            </a:extLst>
          </p:cNvPr>
          <p:cNvSpPr/>
          <p:nvPr/>
        </p:nvSpPr>
        <p:spPr>
          <a:xfrm>
            <a:off x="3622627" y="4838612"/>
            <a:ext cx="292161" cy="310180"/>
          </a:xfrm>
          <a:custGeom>
            <a:avLst/>
            <a:gdLst>
              <a:gd name="connsiteX0" fmla="*/ 155623 w 292161"/>
              <a:gd name="connsiteY0" fmla="*/ 3263 h 310180"/>
              <a:gd name="connsiteX1" fmla="*/ 260398 w 292161"/>
              <a:gd name="connsiteY1" fmla="*/ 111213 h 310180"/>
              <a:gd name="connsiteX2" fmla="*/ 292148 w 292161"/>
              <a:gd name="connsiteY2" fmla="*/ 177888 h 310180"/>
              <a:gd name="connsiteX3" fmla="*/ 263573 w 292161"/>
              <a:gd name="connsiteY3" fmla="*/ 263613 h 310180"/>
              <a:gd name="connsiteX4" fmla="*/ 206423 w 292161"/>
              <a:gd name="connsiteY4" fmla="*/ 292188 h 310180"/>
              <a:gd name="connsiteX5" fmla="*/ 92123 w 292161"/>
              <a:gd name="connsiteY5" fmla="*/ 308063 h 310180"/>
              <a:gd name="connsiteX6" fmla="*/ 25448 w 292161"/>
              <a:gd name="connsiteY6" fmla="*/ 244563 h 310180"/>
              <a:gd name="connsiteX7" fmla="*/ 48 w 292161"/>
              <a:gd name="connsiteY7" fmla="*/ 174713 h 310180"/>
              <a:gd name="connsiteX8" fmla="*/ 19098 w 292161"/>
              <a:gd name="connsiteY8" fmla="*/ 76288 h 310180"/>
              <a:gd name="connsiteX9" fmla="*/ 22273 w 292161"/>
              <a:gd name="connsiteY9" fmla="*/ 50888 h 310180"/>
              <a:gd name="connsiteX10" fmla="*/ 60373 w 292161"/>
              <a:gd name="connsiteY10" fmla="*/ 28663 h 310180"/>
              <a:gd name="connsiteX11" fmla="*/ 155623 w 292161"/>
              <a:gd name="connsiteY11" fmla="*/ 3263 h 310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2161" h="310180">
                <a:moveTo>
                  <a:pt x="155623" y="3263"/>
                </a:moveTo>
                <a:cubicBezTo>
                  <a:pt x="188960" y="17021"/>
                  <a:pt x="237644" y="82109"/>
                  <a:pt x="260398" y="111213"/>
                </a:cubicBezTo>
                <a:cubicBezTo>
                  <a:pt x="283152" y="140317"/>
                  <a:pt x="291619" y="152488"/>
                  <a:pt x="292148" y="177888"/>
                </a:cubicBezTo>
                <a:cubicBezTo>
                  <a:pt x="292677" y="203288"/>
                  <a:pt x="277861" y="244563"/>
                  <a:pt x="263573" y="263613"/>
                </a:cubicBezTo>
                <a:cubicBezTo>
                  <a:pt x="249286" y="282663"/>
                  <a:pt x="234998" y="284780"/>
                  <a:pt x="206423" y="292188"/>
                </a:cubicBezTo>
                <a:cubicBezTo>
                  <a:pt x="177848" y="299596"/>
                  <a:pt x="122286" y="316001"/>
                  <a:pt x="92123" y="308063"/>
                </a:cubicBezTo>
                <a:cubicBezTo>
                  <a:pt x="61960" y="300125"/>
                  <a:pt x="40794" y="266788"/>
                  <a:pt x="25448" y="244563"/>
                </a:cubicBezTo>
                <a:cubicBezTo>
                  <a:pt x="10102" y="222338"/>
                  <a:pt x="1106" y="202759"/>
                  <a:pt x="48" y="174713"/>
                </a:cubicBezTo>
                <a:cubicBezTo>
                  <a:pt x="-1010" y="146667"/>
                  <a:pt x="15394" y="96926"/>
                  <a:pt x="19098" y="76288"/>
                </a:cubicBezTo>
                <a:cubicBezTo>
                  <a:pt x="22802" y="55650"/>
                  <a:pt x="15394" y="58826"/>
                  <a:pt x="22273" y="50888"/>
                </a:cubicBezTo>
                <a:cubicBezTo>
                  <a:pt x="29152" y="42950"/>
                  <a:pt x="40265" y="33955"/>
                  <a:pt x="60373" y="28663"/>
                </a:cubicBezTo>
                <a:cubicBezTo>
                  <a:pt x="80481" y="23371"/>
                  <a:pt x="122286" y="-10495"/>
                  <a:pt x="155623" y="32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>
            <a:extLst>
              <a:ext uri="{FF2B5EF4-FFF2-40B4-BE49-F238E27FC236}">
                <a16:creationId xmlns:a16="http://schemas.microsoft.com/office/drawing/2014/main" id="{D8D08175-E2D0-892D-310F-6283BB63DEDC}"/>
              </a:ext>
            </a:extLst>
          </p:cNvPr>
          <p:cNvSpPr/>
          <p:nvPr/>
        </p:nvSpPr>
        <p:spPr>
          <a:xfrm>
            <a:off x="3788122" y="4969565"/>
            <a:ext cx="71008" cy="71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EA1ACEA4-E928-E18B-4569-38EC70C289AF}"/>
              </a:ext>
            </a:extLst>
          </p:cNvPr>
          <p:cNvSpPr/>
          <p:nvPr/>
        </p:nvSpPr>
        <p:spPr>
          <a:xfrm>
            <a:off x="4121150" y="4222540"/>
            <a:ext cx="95324" cy="165852"/>
          </a:xfrm>
          <a:custGeom>
            <a:avLst/>
            <a:gdLst>
              <a:gd name="connsiteX0" fmla="*/ 0 w 95324"/>
              <a:gd name="connsiteY0" fmla="*/ 210 h 165852"/>
              <a:gd name="connsiteX1" fmla="*/ 79375 w 95324"/>
              <a:gd name="connsiteY1" fmla="*/ 70060 h 165852"/>
              <a:gd name="connsiteX2" fmla="*/ 95250 w 95324"/>
              <a:gd name="connsiteY2" fmla="*/ 165310 h 165852"/>
              <a:gd name="connsiteX3" fmla="*/ 85725 w 95324"/>
              <a:gd name="connsiteY3" fmla="*/ 111335 h 165852"/>
              <a:gd name="connsiteX4" fmla="*/ 79375 w 95324"/>
              <a:gd name="connsiteY4" fmla="*/ 92285 h 165852"/>
              <a:gd name="connsiteX5" fmla="*/ 0 w 95324"/>
              <a:gd name="connsiteY5" fmla="*/ 210 h 165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324" h="165852">
                <a:moveTo>
                  <a:pt x="0" y="210"/>
                </a:moveTo>
                <a:cubicBezTo>
                  <a:pt x="0" y="-3494"/>
                  <a:pt x="63500" y="42543"/>
                  <a:pt x="79375" y="70060"/>
                </a:cubicBezTo>
                <a:cubicBezTo>
                  <a:pt x="95250" y="97577"/>
                  <a:pt x="94192" y="158431"/>
                  <a:pt x="95250" y="165310"/>
                </a:cubicBezTo>
                <a:cubicBezTo>
                  <a:pt x="96308" y="172189"/>
                  <a:pt x="85725" y="111335"/>
                  <a:pt x="85725" y="111335"/>
                </a:cubicBezTo>
                <a:cubicBezTo>
                  <a:pt x="83079" y="99164"/>
                  <a:pt x="89429" y="107631"/>
                  <a:pt x="79375" y="92285"/>
                </a:cubicBezTo>
                <a:cubicBezTo>
                  <a:pt x="69321" y="76939"/>
                  <a:pt x="0" y="3914"/>
                  <a:pt x="0" y="2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BDB9B668-828B-0F24-43A5-94514190795C}"/>
              </a:ext>
            </a:extLst>
          </p:cNvPr>
          <p:cNvSpPr/>
          <p:nvPr/>
        </p:nvSpPr>
        <p:spPr>
          <a:xfrm>
            <a:off x="3806390" y="4345547"/>
            <a:ext cx="348091" cy="67932"/>
          </a:xfrm>
          <a:custGeom>
            <a:avLst/>
            <a:gdLst>
              <a:gd name="connsiteX0" fmla="*/ 435 w 348091"/>
              <a:gd name="connsiteY0" fmla="*/ 1028 h 67932"/>
              <a:gd name="connsiteX1" fmla="*/ 181410 w 348091"/>
              <a:gd name="connsiteY1" fmla="*/ 10553 h 67932"/>
              <a:gd name="connsiteX2" fmla="*/ 343335 w 348091"/>
              <a:gd name="connsiteY2" fmla="*/ 67703 h 67932"/>
              <a:gd name="connsiteX3" fmla="*/ 298885 w 348091"/>
              <a:gd name="connsiteY3" fmla="*/ 29603 h 67932"/>
              <a:gd name="connsiteX4" fmla="*/ 235385 w 348091"/>
              <a:gd name="connsiteY4" fmla="*/ 4203 h 67932"/>
              <a:gd name="connsiteX5" fmla="*/ 435 w 348091"/>
              <a:gd name="connsiteY5" fmla="*/ 1028 h 67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8091" h="67932">
                <a:moveTo>
                  <a:pt x="435" y="1028"/>
                </a:moveTo>
                <a:cubicBezTo>
                  <a:pt x="-8561" y="2086"/>
                  <a:pt x="124260" y="-560"/>
                  <a:pt x="181410" y="10553"/>
                </a:cubicBezTo>
                <a:cubicBezTo>
                  <a:pt x="238560" y="21666"/>
                  <a:pt x="323756" y="64528"/>
                  <a:pt x="343335" y="67703"/>
                </a:cubicBezTo>
                <a:cubicBezTo>
                  <a:pt x="362914" y="70878"/>
                  <a:pt x="316877" y="40186"/>
                  <a:pt x="298885" y="29603"/>
                </a:cubicBezTo>
                <a:cubicBezTo>
                  <a:pt x="280893" y="19020"/>
                  <a:pt x="279306" y="10024"/>
                  <a:pt x="235385" y="4203"/>
                </a:cubicBezTo>
                <a:cubicBezTo>
                  <a:pt x="191464" y="-1618"/>
                  <a:pt x="9431" y="-30"/>
                  <a:pt x="435" y="10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A2E1C36C-00B5-552F-6FB0-5E1F678A6679}"/>
              </a:ext>
            </a:extLst>
          </p:cNvPr>
          <p:cNvSpPr/>
          <p:nvPr/>
        </p:nvSpPr>
        <p:spPr>
          <a:xfrm>
            <a:off x="3755718" y="4221236"/>
            <a:ext cx="378539" cy="30288"/>
          </a:xfrm>
          <a:custGeom>
            <a:avLst/>
            <a:gdLst>
              <a:gd name="connsiteX0" fmla="*/ 307 w 378539"/>
              <a:gd name="connsiteY0" fmla="*/ 30089 h 30288"/>
              <a:gd name="connsiteX1" fmla="*/ 228907 w 378539"/>
              <a:gd name="connsiteY1" fmla="*/ 1514 h 30288"/>
              <a:gd name="connsiteX2" fmla="*/ 378132 w 378539"/>
              <a:gd name="connsiteY2" fmla="*/ 4689 h 30288"/>
              <a:gd name="connsiteX3" fmla="*/ 270182 w 378539"/>
              <a:gd name="connsiteY3" fmla="*/ 11039 h 30288"/>
              <a:gd name="connsiteX4" fmla="*/ 181282 w 378539"/>
              <a:gd name="connsiteY4" fmla="*/ 14214 h 30288"/>
              <a:gd name="connsiteX5" fmla="*/ 307 w 378539"/>
              <a:gd name="connsiteY5" fmla="*/ 30089 h 30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8539" h="30288">
                <a:moveTo>
                  <a:pt x="307" y="30089"/>
                </a:moveTo>
                <a:cubicBezTo>
                  <a:pt x="8244" y="27972"/>
                  <a:pt x="165936" y="5747"/>
                  <a:pt x="228907" y="1514"/>
                </a:cubicBezTo>
                <a:cubicBezTo>
                  <a:pt x="291878" y="-2719"/>
                  <a:pt x="371253" y="3102"/>
                  <a:pt x="378132" y="4689"/>
                </a:cubicBezTo>
                <a:cubicBezTo>
                  <a:pt x="385011" y="6276"/>
                  <a:pt x="302990" y="9451"/>
                  <a:pt x="270182" y="11039"/>
                </a:cubicBezTo>
                <a:cubicBezTo>
                  <a:pt x="237374" y="12626"/>
                  <a:pt x="222028" y="11568"/>
                  <a:pt x="181282" y="14214"/>
                </a:cubicBezTo>
                <a:cubicBezTo>
                  <a:pt x="140536" y="16860"/>
                  <a:pt x="-7630" y="32206"/>
                  <a:pt x="307" y="300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5FBEB453-6099-45D7-6BA5-A2FE1FE46A97}"/>
              </a:ext>
            </a:extLst>
          </p:cNvPr>
          <p:cNvSpPr/>
          <p:nvPr/>
        </p:nvSpPr>
        <p:spPr>
          <a:xfrm>
            <a:off x="3178016" y="4244567"/>
            <a:ext cx="346380" cy="293027"/>
          </a:xfrm>
          <a:custGeom>
            <a:avLst/>
            <a:gdLst>
              <a:gd name="connsiteX0" fmla="*/ 346234 w 346380"/>
              <a:gd name="connsiteY0" fmla="*/ 408 h 293027"/>
              <a:gd name="connsiteX1" fmla="*/ 181134 w 346380"/>
              <a:gd name="connsiteY1" fmla="*/ 136933 h 293027"/>
              <a:gd name="connsiteX2" fmla="*/ 159 w 346380"/>
              <a:gd name="connsiteY2" fmla="*/ 292508 h 293027"/>
              <a:gd name="connsiteX3" fmla="*/ 152559 w 346380"/>
              <a:gd name="connsiteY3" fmla="*/ 181383 h 293027"/>
              <a:gd name="connsiteX4" fmla="*/ 346234 w 346380"/>
              <a:gd name="connsiteY4" fmla="*/ 408 h 293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380" h="293027">
                <a:moveTo>
                  <a:pt x="346234" y="408"/>
                </a:moveTo>
                <a:cubicBezTo>
                  <a:pt x="350997" y="-7000"/>
                  <a:pt x="238813" y="88250"/>
                  <a:pt x="181134" y="136933"/>
                </a:cubicBezTo>
                <a:cubicBezTo>
                  <a:pt x="123455" y="185616"/>
                  <a:pt x="4921" y="285100"/>
                  <a:pt x="159" y="292508"/>
                </a:cubicBezTo>
                <a:cubicBezTo>
                  <a:pt x="-4604" y="299916"/>
                  <a:pt x="98584" y="226362"/>
                  <a:pt x="152559" y="181383"/>
                </a:cubicBezTo>
                <a:cubicBezTo>
                  <a:pt x="206534" y="136404"/>
                  <a:pt x="341471" y="7816"/>
                  <a:pt x="346234" y="4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59926DA1-2361-9E17-BFC7-D88F27E53A82}"/>
              </a:ext>
            </a:extLst>
          </p:cNvPr>
          <p:cNvSpPr/>
          <p:nvPr/>
        </p:nvSpPr>
        <p:spPr>
          <a:xfrm>
            <a:off x="3437422" y="4342746"/>
            <a:ext cx="450681" cy="80073"/>
          </a:xfrm>
          <a:custGeom>
            <a:avLst/>
            <a:gdLst>
              <a:gd name="connsiteX0" fmla="*/ 1103 w 450681"/>
              <a:gd name="connsiteY0" fmla="*/ 80029 h 80073"/>
              <a:gd name="connsiteX1" fmla="*/ 290028 w 450681"/>
              <a:gd name="connsiteY1" fmla="*/ 16529 h 80073"/>
              <a:gd name="connsiteX2" fmla="*/ 445603 w 450681"/>
              <a:gd name="connsiteY2" fmla="*/ 38754 h 80073"/>
              <a:gd name="connsiteX3" fmla="*/ 404328 w 450681"/>
              <a:gd name="connsiteY3" fmla="*/ 10179 h 80073"/>
              <a:gd name="connsiteX4" fmla="*/ 318603 w 450681"/>
              <a:gd name="connsiteY4" fmla="*/ 654 h 80073"/>
              <a:gd name="connsiteX5" fmla="*/ 194778 w 450681"/>
              <a:gd name="connsiteY5" fmla="*/ 26054 h 80073"/>
              <a:gd name="connsiteX6" fmla="*/ 1103 w 450681"/>
              <a:gd name="connsiteY6" fmla="*/ 80029 h 8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681" h="80073">
                <a:moveTo>
                  <a:pt x="1103" y="80029"/>
                </a:moveTo>
                <a:cubicBezTo>
                  <a:pt x="16978" y="78441"/>
                  <a:pt x="215945" y="23408"/>
                  <a:pt x="290028" y="16529"/>
                </a:cubicBezTo>
                <a:cubicBezTo>
                  <a:pt x="364111" y="9650"/>
                  <a:pt x="426553" y="39812"/>
                  <a:pt x="445603" y="38754"/>
                </a:cubicBezTo>
                <a:cubicBezTo>
                  <a:pt x="464653" y="37696"/>
                  <a:pt x="425495" y="16529"/>
                  <a:pt x="404328" y="10179"/>
                </a:cubicBezTo>
                <a:cubicBezTo>
                  <a:pt x="383161" y="3829"/>
                  <a:pt x="353528" y="-1992"/>
                  <a:pt x="318603" y="654"/>
                </a:cubicBezTo>
                <a:cubicBezTo>
                  <a:pt x="283678" y="3300"/>
                  <a:pt x="244520" y="12296"/>
                  <a:pt x="194778" y="26054"/>
                </a:cubicBezTo>
                <a:cubicBezTo>
                  <a:pt x="145036" y="39812"/>
                  <a:pt x="-14772" y="81617"/>
                  <a:pt x="1103" y="800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E8C2FD19-8C82-B2C2-0EFE-6932BCFF799B}"/>
              </a:ext>
            </a:extLst>
          </p:cNvPr>
          <p:cNvSpPr/>
          <p:nvPr/>
        </p:nvSpPr>
        <p:spPr>
          <a:xfrm>
            <a:off x="3177633" y="4402172"/>
            <a:ext cx="281016" cy="167408"/>
          </a:xfrm>
          <a:custGeom>
            <a:avLst/>
            <a:gdLst>
              <a:gd name="connsiteX0" fmla="*/ 542 w 281016"/>
              <a:gd name="connsiteY0" fmla="*/ 166653 h 167408"/>
              <a:gd name="connsiteX1" fmla="*/ 143417 w 281016"/>
              <a:gd name="connsiteY1" fmla="*/ 90453 h 167408"/>
              <a:gd name="connsiteX2" fmla="*/ 279942 w 281016"/>
              <a:gd name="connsiteY2" fmla="*/ 1553 h 167408"/>
              <a:gd name="connsiteX3" fmla="*/ 197392 w 281016"/>
              <a:gd name="connsiteY3" fmla="*/ 42828 h 167408"/>
              <a:gd name="connsiteX4" fmla="*/ 542 w 281016"/>
              <a:gd name="connsiteY4" fmla="*/ 166653 h 167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016" h="167408">
                <a:moveTo>
                  <a:pt x="542" y="166653"/>
                </a:moveTo>
                <a:cubicBezTo>
                  <a:pt x="-8454" y="174591"/>
                  <a:pt x="96850" y="117970"/>
                  <a:pt x="143417" y="90453"/>
                </a:cubicBezTo>
                <a:cubicBezTo>
                  <a:pt x="189984" y="62936"/>
                  <a:pt x="270946" y="9490"/>
                  <a:pt x="279942" y="1553"/>
                </a:cubicBezTo>
                <a:cubicBezTo>
                  <a:pt x="288938" y="-6385"/>
                  <a:pt x="239725" y="17428"/>
                  <a:pt x="197392" y="42828"/>
                </a:cubicBezTo>
                <a:cubicBezTo>
                  <a:pt x="155059" y="68228"/>
                  <a:pt x="9538" y="158715"/>
                  <a:pt x="542" y="1666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2CFC4DBB-7F06-6848-5525-821115B51847}"/>
              </a:ext>
            </a:extLst>
          </p:cNvPr>
          <p:cNvSpPr/>
          <p:nvPr/>
        </p:nvSpPr>
        <p:spPr>
          <a:xfrm>
            <a:off x="3492464" y="4219302"/>
            <a:ext cx="225525" cy="80944"/>
          </a:xfrm>
          <a:custGeom>
            <a:avLst/>
            <a:gdLst>
              <a:gd name="connsiteX0" fmla="*/ 225461 w 225525"/>
              <a:gd name="connsiteY0" fmla="*/ 273 h 80944"/>
              <a:gd name="connsiteX1" fmla="*/ 139736 w 225525"/>
              <a:gd name="connsiteY1" fmla="*/ 44723 h 80944"/>
              <a:gd name="connsiteX2" fmla="*/ 36 w 225525"/>
              <a:gd name="connsiteY2" fmla="*/ 79648 h 80944"/>
              <a:gd name="connsiteX3" fmla="*/ 127036 w 225525"/>
              <a:gd name="connsiteY3" fmla="*/ 66948 h 80944"/>
              <a:gd name="connsiteX4" fmla="*/ 225461 w 225525"/>
              <a:gd name="connsiteY4" fmla="*/ 273 h 80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525" h="80944">
                <a:moveTo>
                  <a:pt x="225461" y="273"/>
                </a:moveTo>
                <a:cubicBezTo>
                  <a:pt x="227578" y="-3431"/>
                  <a:pt x="177307" y="31494"/>
                  <a:pt x="139736" y="44723"/>
                </a:cubicBezTo>
                <a:cubicBezTo>
                  <a:pt x="102165" y="57952"/>
                  <a:pt x="2153" y="75944"/>
                  <a:pt x="36" y="79648"/>
                </a:cubicBezTo>
                <a:cubicBezTo>
                  <a:pt x="-2081" y="83352"/>
                  <a:pt x="87878" y="79119"/>
                  <a:pt x="127036" y="66948"/>
                </a:cubicBezTo>
                <a:cubicBezTo>
                  <a:pt x="166194" y="54777"/>
                  <a:pt x="223344" y="3977"/>
                  <a:pt x="225461" y="2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193C8D0B-B0DD-BA4F-C0BC-365EE57BB339}"/>
              </a:ext>
            </a:extLst>
          </p:cNvPr>
          <p:cNvSpPr/>
          <p:nvPr/>
        </p:nvSpPr>
        <p:spPr>
          <a:xfrm>
            <a:off x="4639509" y="4233905"/>
            <a:ext cx="209609" cy="368457"/>
          </a:xfrm>
          <a:custGeom>
            <a:avLst/>
            <a:gdLst>
              <a:gd name="connsiteX0" fmla="*/ 209467 w 209609"/>
              <a:gd name="connsiteY0" fmla="*/ 412 h 368457"/>
              <a:gd name="connsiteX1" fmla="*/ 19757 w 209609"/>
              <a:gd name="connsiteY1" fmla="*/ 186327 h 368457"/>
              <a:gd name="connsiteX2" fmla="*/ 19757 w 209609"/>
              <a:gd name="connsiteY2" fmla="*/ 368449 h 368457"/>
              <a:gd name="connsiteX3" fmla="*/ 786 w 209609"/>
              <a:gd name="connsiteY3" fmla="*/ 193916 h 368457"/>
              <a:gd name="connsiteX4" fmla="*/ 50111 w 209609"/>
              <a:gd name="connsiteY4" fmla="*/ 137003 h 368457"/>
              <a:gd name="connsiteX5" fmla="*/ 209467 w 209609"/>
              <a:gd name="connsiteY5" fmla="*/ 412 h 36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609" h="368457">
                <a:moveTo>
                  <a:pt x="209467" y="412"/>
                </a:moveTo>
                <a:cubicBezTo>
                  <a:pt x="204408" y="8633"/>
                  <a:pt x="51375" y="124988"/>
                  <a:pt x="19757" y="186327"/>
                </a:cubicBezTo>
                <a:cubicBezTo>
                  <a:pt x="-11861" y="247667"/>
                  <a:pt x="22919" y="367184"/>
                  <a:pt x="19757" y="368449"/>
                </a:cubicBezTo>
                <a:cubicBezTo>
                  <a:pt x="16595" y="369714"/>
                  <a:pt x="-4273" y="232490"/>
                  <a:pt x="786" y="193916"/>
                </a:cubicBezTo>
                <a:cubicBezTo>
                  <a:pt x="5845" y="155342"/>
                  <a:pt x="17228" y="164827"/>
                  <a:pt x="50111" y="137003"/>
                </a:cubicBezTo>
                <a:cubicBezTo>
                  <a:pt x="82994" y="109179"/>
                  <a:pt x="214526" y="-7809"/>
                  <a:pt x="209467" y="41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A49F76B4-2F46-80F1-7440-DD20683E8994}"/>
              </a:ext>
            </a:extLst>
          </p:cNvPr>
          <p:cNvSpPr/>
          <p:nvPr/>
        </p:nvSpPr>
        <p:spPr>
          <a:xfrm>
            <a:off x="4324839" y="4297790"/>
            <a:ext cx="217925" cy="308529"/>
          </a:xfrm>
          <a:custGeom>
            <a:avLst/>
            <a:gdLst>
              <a:gd name="connsiteX0" fmla="*/ 539 w 217925"/>
              <a:gd name="connsiteY0" fmla="*/ 1028 h 308529"/>
              <a:gd name="connsiteX1" fmla="*/ 182660 w 217925"/>
              <a:gd name="connsiteY1" fmla="*/ 179355 h 308529"/>
              <a:gd name="connsiteX2" fmla="*/ 205425 w 217925"/>
              <a:gd name="connsiteY2" fmla="*/ 308358 h 308529"/>
              <a:gd name="connsiteX3" fmla="*/ 213013 w 217925"/>
              <a:gd name="connsiteY3" fmla="*/ 152796 h 308529"/>
              <a:gd name="connsiteX4" fmla="*/ 129541 w 217925"/>
              <a:gd name="connsiteY4" fmla="*/ 107266 h 308529"/>
              <a:gd name="connsiteX5" fmla="*/ 539 w 217925"/>
              <a:gd name="connsiteY5" fmla="*/ 1028 h 30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925" h="308529">
                <a:moveTo>
                  <a:pt x="539" y="1028"/>
                </a:moveTo>
                <a:cubicBezTo>
                  <a:pt x="9392" y="13043"/>
                  <a:pt x="148512" y="128133"/>
                  <a:pt x="182660" y="179355"/>
                </a:cubicBezTo>
                <a:cubicBezTo>
                  <a:pt x="216808" y="230577"/>
                  <a:pt x="200366" y="312784"/>
                  <a:pt x="205425" y="308358"/>
                </a:cubicBezTo>
                <a:cubicBezTo>
                  <a:pt x="210484" y="303932"/>
                  <a:pt x="225660" y="186311"/>
                  <a:pt x="213013" y="152796"/>
                </a:cubicBezTo>
                <a:cubicBezTo>
                  <a:pt x="200366" y="119281"/>
                  <a:pt x="164953" y="128766"/>
                  <a:pt x="129541" y="107266"/>
                </a:cubicBezTo>
                <a:cubicBezTo>
                  <a:pt x="94129" y="85766"/>
                  <a:pt x="-8314" y="-10987"/>
                  <a:pt x="539" y="102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1C98D325-B313-BAF1-00BD-699D70590B38}"/>
              </a:ext>
            </a:extLst>
          </p:cNvPr>
          <p:cNvSpPr/>
          <p:nvPr/>
        </p:nvSpPr>
        <p:spPr>
          <a:xfrm>
            <a:off x="4661365" y="4696742"/>
            <a:ext cx="112186" cy="371613"/>
          </a:xfrm>
          <a:custGeom>
            <a:avLst/>
            <a:gdLst>
              <a:gd name="connsiteX0" fmla="*/ 1696 w 112186"/>
              <a:gd name="connsiteY0" fmla="*/ 466 h 371613"/>
              <a:gd name="connsiteX1" fmla="*/ 16872 w 112186"/>
              <a:gd name="connsiteY1" fmla="*/ 156028 h 371613"/>
              <a:gd name="connsiteX2" fmla="*/ 111727 w 112186"/>
              <a:gd name="connsiteY2" fmla="*/ 368503 h 371613"/>
              <a:gd name="connsiteX3" fmla="*/ 51020 w 112186"/>
              <a:gd name="connsiteY3" fmla="*/ 277442 h 371613"/>
              <a:gd name="connsiteX4" fmla="*/ 5490 w 112186"/>
              <a:gd name="connsiteY4" fmla="*/ 205353 h 371613"/>
              <a:gd name="connsiteX5" fmla="*/ 1696 w 112186"/>
              <a:gd name="connsiteY5" fmla="*/ 466 h 37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186" h="371613">
                <a:moveTo>
                  <a:pt x="1696" y="466"/>
                </a:moveTo>
                <a:cubicBezTo>
                  <a:pt x="3593" y="-7755"/>
                  <a:pt x="-1467" y="94688"/>
                  <a:pt x="16872" y="156028"/>
                </a:cubicBezTo>
                <a:cubicBezTo>
                  <a:pt x="35211" y="217368"/>
                  <a:pt x="106036" y="348267"/>
                  <a:pt x="111727" y="368503"/>
                </a:cubicBezTo>
                <a:cubicBezTo>
                  <a:pt x="117418" y="388739"/>
                  <a:pt x="68726" y="304634"/>
                  <a:pt x="51020" y="277442"/>
                </a:cubicBezTo>
                <a:cubicBezTo>
                  <a:pt x="33314" y="250250"/>
                  <a:pt x="13078" y="248354"/>
                  <a:pt x="5490" y="205353"/>
                </a:cubicBezTo>
                <a:cubicBezTo>
                  <a:pt x="-2098" y="162352"/>
                  <a:pt x="-201" y="8687"/>
                  <a:pt x="1696" y="46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B0A42EE7-242D-1269-2630-D32B793E21E3}"/>
              </a:ext>
            </a:extLst>
          </p:cNvPr>
          <p:cNvSpPr/>
          <p:nvPr/>
        </p:nvSpPr>
        <p:spPr>
          <a:xfrm>
            <a:off x="4564239" y="5087986"/>
            <a:ext cx="61002" cy="341524"/>
          </a:xfrm>
          <a:custGeom>
            <a:avLst/>
            <a:gdLst>
              <a:gd name="connsiteX0" fmla="*/ 22938 w 61002"/>
              <a:gd name="connsiteY0" fmla="*/ 24 h 341524"/>
              <a:gd name="connsiteX1" fmla="*/ 41909 w 61002"/>
              <a:gd name="connsiteY1" fmla="*/ 174557 h 341524"/>
              <a:gd name="connsiteX2" fmla="*/ 173 w 61002"/>
              <a:gd name="connsiteY2" fmla="*/ 341501 h 341524"/>
              <a:gd name="connsiteX3" fmla="*/ 60880 w 61002"/>
              <a:gd name="connsiteY3" fmla="*/ 163174 h 341524"/>
              <a:gd name="connsiteX4" fmla="*/ 22938 w 61002"/>
              <a:gd name="connsiteY4" fmla="*/ 24 h 341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02" h="341524">
                <a:moveTo>
                  <a:pt x="22938" y="24"/>
                </a:moveTo>
                <a:cubicBezTo>
                  <a:pt x="19776" y="1921"/>
                  <a:pt x="45703" y="117644"/>
                  <a:pt x="41909" y="174557"/>
                </a:cubicBezTo>
                <a:cubicBezTo>
                  <a:pt x="38115" y="231470"/>
                  <a:pt x="-2989" y="343398"/>
                  <a:pt x="173" y="341501"/>
                </a:cubicBezTo>
                <a:cubicBezTo>
                  <a:pt x="3335" y="339604"/>
                  <a:pt x="58351" y="218189"/>
                  <a:pt x="60880" y="163174"/>
                </a:cubicBezTo>
                <a:cubicBezTo>
                  <a:pt x="63409" y="108159"/>
                  <a:pt x="26100" y="-1873"/>
                  <a:pt x="22938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6D50A02A-95B2-D782-2F28-E9C0970C1DE0}"/>
              </a:ext>
            </a:extLst>
          </p:cNvPr>
          <p:cNvSpPr/>
          <p:nvPr/>
        </p:nvSpPr>
        <p:spPr>
          <a:xfrm>
            <a:off x="4803362" y="5141129"/>
            <a:ext cx="75973" cy="379581"/>
          </a:xfrm>
          <a:custGeom>
            <a:avLst/>
            <a:gdLst>
              <a:gd name="connsiteX0" fmla="*/ 15260 w 75973"/>
              <a:gd name="connsiteY0" fmla="*/ 0 h 379581"/>
              <a:gd name="connsiteX1" fmla="*/ 19055 w 75973"/>
              <a:gd name="connsiteY1" fmla="*/ 125208 h 379581"/>
              <a:gd name="connsiteX2" fmla="*/ 75967 w 75973"/>
              <a:gd name="connsiteY2" fmla="*/ 379419 h 379581"/>
              <a:gd name="connsiteX3" fmla="*/ 15260 w 75973"/>
              <a:gd name="connsiteY3" fmla="*/ 163150 h 379581"/>
              <a:gd name="connsiteX4" fmla="*/ 84 w 75973"/>
              <a:gd name="connsiteY4" fmla="*/ 125208 h 379581"/>
              <a:gd name="connsiteX5" fmla="*/ 15260 w 75973"/>
              <a:gd name="connsiteY5" fmla="*/ 0 h 379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973" h="379581">
                <a:moveTo>
                  <a:pt x="15260" y="0"/>
                </a:moveTo>
                <a:cubicBezTo>
                  <a:pt x="18422" y="0"/>
                  <a:pt x="8937" y="61972"/>
                  <a:pt x="19055" y="125208"/>
                </a:cubicBezTo>
                <a:cubicBezTo>
                  <a:pt x="29173" y="188444"/>
                  <a:pt x="76600" y="373095"/>
                  <a:pt x="75967" y="379419"/>
                </a:cubicBezTo>
                <a:cubicBezTo>
                  <a:pt x="75334" y="385743"/>
                  <a:pt x="27907" y="205518"/>
                  <a:pt x="15260" y="163150"/>
                </a:cubicBezTo>
                <a:cubicBezTo>
                  <a:pt x="2613" y="120782"/>
                  <a:pt x="1349" y="147341"/>
                  <a:pt x="84" y="125208"/>
                </a:cubicBezTo>
                <a:cubicBezTo>
                  <a:pt x="-1181" y="103075"/>
                  <a:pt x="12098" y="0"/>
                  <a:pt x="1526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FE88A445-02EF-CE34-D188-86410E00150B}"/>
              </a:ext>
            </a:extLst>
          </p:cNvPr>
          <p:cNvSpPr/>
          <p:nvPr/>
        </p:nvSpPr>
        <p:spPr>
          <a:xfrm>
            <a:off x="4769257" y="5580464"/>
            <a:ext cx="155794" cy="281688"/>
          </a:xfrm>
          <a:custGeom>
            <a:avLst/>
            <a:gdLst>
              <a:gd name="connsiteX0" fmla="*/ 102484 w 155794"/>
              <a:gd name="connsiteY0" fmla="*/ 791 h 281688"/>
              <a:gd name="connsiteX1" fmla="*/ 129043 w 155794"/>
              <a:gd name="connsiteY1" fmla="*/ 148764 h 281688"/>
              <a:gd name="connsiteX2" fmla="*/ 41 w 155794"/>
              <a:gd name="connsiteY2" fmla="*/ 281561 h 281688"/>
              <a:gd name="connsiteX3" fmla="*/ 144220 w 155794"/>
              <a:gd name="connsiteY3" fmla="*/ 171529 h 281688"/>
              <a:gd name="connsiteX4" fmla="*/ 144220 w 155794"/>
              <a:gd name="connsiteY4" fmla="*/ 91851 h 281688"/>
              <a:gd name="connsiteX5" fmla="*/ 102484 w 155794"/>
              <a:gd name="connsiteY5" fmla="*/ 791 h 28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794" h="281688">
                <a:moveTo>
                  <a:pt x="102484" y="791"/>
                </a:moveTo>
                <a:cubicBezTo>
                  <a:pt x="99955" y="10276"/>
                  <a:pt x="146117" y="101969"/>
                  <a:pt x="129043" y="148764"/>
                </a:cubicBezTo>
                <a:cubicBezTo>
                  <a:pt x="111969" y="195559"/>
                  <a:pt x="-2488" y="277767"/>
                  <a:pt x="41" y="281561"/>
                </a:cubicBezTo>
                <a:cubicBezTo>
                  <a:pt x="2570" y="285355"/>
                  <a:pt x="120190" y="203147"/>
                  <a:pt x="144220" y="171529"/>
                </a:cubicBezTo>
                <a:cubicBezTo>
                  <a:pt x="168250" y="139911"/>
                  <a:pt x="148014" y="113984"/>
                  <a:pt x="144220" y="91851"/>
                </a:cubicBezTo>
                <a:cubicBezTo>
                  <a:pt x="140426" y="69718"/>
                  <a:pt x="105013" y="-8694"/>
                  <a:pt x="102484" y="7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F5B48371-EC8B-D6B9-3E72-D47F3B47D10E}"/>
              </a:ext>
            </a:extLst>
          </p:cNvPr>
          <p:cNvSpPr/>
          <p:nvPr/>
        </p:nvSpPr>
        <p:spPr>
          <a:xfrm>
            <a:off x="4310019" y="5674578"/>
            <a:ext cx="148509" cy="331845"/>
          </a:xfrm>
          <a:custGeom>
            <a:avLst/>
            <a:gdLst>
              <a:gd name="connsiteX0" fmla="*/ 148155 w 148509"/>
              <a:gd name="connsiteY0" fmla="*/ 1532 h 331845"/>
              <a:gd name="connsiteX1" fmla="*/ 68477 w 148509"/>
              <a:gd name="connsiteY1" fmla="*/ 96386 h 331845"/>
              <a:gd name="connsiteX2" fmla="*/ 22947 w 148509"/>
              <a:gd name="connsiteY2" fmla="*/ 145711 h 331845"/>
              <a:gd name="connsiteX3" fmla="*/ 182 w 148509"/>
              <a:gd name="connsiteY3" fmla="*/ 331626 h 331845"/>
              <a:gd name="connsiteX4" fmla="*/ 34330 w 148509"/>
              <a:gd name="connsiteY4" fmla="*/ 179859 h 331845"/>
              <a:gd name="connsiteX5" fmla="*/ 148155 w 148509"/>
              <a:gd name="connsiteY5" fmla="*/ 1532 h 331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509" h="331845">
                <a:moveTo>
                  <a:pt x="148155" y="1532"/>
                </a:moveTo>
                <a:cubicBezTo>
                  <a:pt x="153846" y="-12380"/>
                  <a:pt x="89345" y="72356"/>
                  <a:pt x="68477" y="96386"/>
                </a:cubicBezTo>
                <a:cubicBezTo>
                  <a:pt x="47609" y="120416"/>
                  <a:pt x="34330" y="106504"/>
                  <a:pt x="22947" y="145711"/>
                </a:cubicBezTo>
                <a:cubicBezTo>
                  <a:pt x="11564" y="184918"/>
                  <a:pt x="-1715" y="325935"/>
                  <a:pt x="182" y="331626"/>
                </a:cubicBezTo>
                <a:cubicBezTo>
                  <a:pt x="2079" y="337317"/>
                  <a:pt x="10300" y="231081"/>
                  <a:pt x="34330" y="179859"/>
                </a:cubicBezTo>
                <a:cubicBezTo>
                  <a:pt x="58360" y="128638"/>
                  <a:pt x="142464" y="15444"/>
                  <a:pt x="148155" y="15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608B2A2D-5333-0E0F-B402-DE406F996EB5}"/>
              </a:ext>
            </a:extLst>
          </p:cNvPr>
          <p:cNvSpPr/>
          <p:nvPr/>
        </p:nvSpPr>
        <p:spPr>
          <a:xfrm>
            <a:off x="4897963" y="5114822"/>
            <a:ext cx="115560" cy="378920"/>
          </a:xfrm>
          <a:custGeom>
            <a:avLst/>
            <a:gdLst>
              <a:gd name="connsiteX0" fmla="*/ 10587 w 115560"/>
              <a:gd name="connsiteY0" fmla="*/ 103 h 378920"/>
              <a:gd name="connsiteX1" fmla="*/ 10587 w 115560"/>
              <a:gd name="connsiteY1" fmla="*/ 155678 h 378920"/>
              <a:gd name="connsiteX2" fmla="*/ 115362 w 115560"/>
              <a:gd name="connsiteY2" fmla="*/ 377928 h 378920"/>
              <a:gd name="connsiteX3" fmla="*/ 35987 w 115560"/>
              <a:gd name="connsiteY3" fmla="*/ 235053 h 378920"/>
              <a:gd name="connsiteX4" fmla="*/ 1062 w 115560"/>
              <a:gd name="connsiteY4" fmla="*/ 177903 h 378920"/>
              <a:gd name="connsiteX5" fmla="*/ 10587 w 115560"/>
              <a:gd name="connsiteY5" fmla="*/ 103 h 378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560" h="378920">
                <a:moveTo>
                  <a:pt x="10587" y="103"/>
                </a:moveTo>
                <a:cubicBezTo>
                  <a:pt x="12174" y="-3601"/>
                  <a:pt x="-6876" y="92707"/>
                  <a:pt x="10587" y="155678"/>
                </a:cubicBezTo>
                <a:cubicBezTo>
                  <a:pt x="28050" y="218649"/>
                  <a:pt x="111129" y="364699"/>
                  <a:pt x="115362" y="377928"/>
                </a:cubicBezTo>
                <a:cubicBezTo>
                  <a:pt x="119595" y="391157"/>
                  <a:pt x="55037" y="268391"/>
                  <a:pt x="35987" y="235053"/>
                </a:cubicBezTo>
                <a:cubicBezTo>
                  <a:pt x="16937" y="201716"/>
                  <a:pt x="5824" y="215474"/>
                  <a:pt x="1062" y="177903"/>
                </a:cubicBezTo>
                <a:cubicBezTo>
                  <a:pt x="-3700" y="140332"/>
                  <a:pt x="9000" y="3807"/>
                  <a:pt x="10587" y="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86EE0556-8D99-C001-F035-26E65C155F4A}"/>
              </a:ext>
            </a:extLst>
          </p:cNvPr>
          <p:cNvSpPr/>
          <p:nvPr/>
        </p:nvSpPr>
        <p:spPr>
          <a:xfrm>
            <a:off x="5040063" y="5562465"/>
            <a:ext cx="84420" cy="194027"/>
          </a:xfrm>
          <a:custGeom>
            <a:avLst/>
            <a:gdLst>
              <a:gd name="connsiteX0" fmla="*/ 1837 w 84420"/>
              <a:gd name="connsiteY0" fmla="*/ 135 h 194027"/>
              <a:gd name="connsiteX1" fmla="*/ 17712 w 84420"/>
              <a:gd name="connsiteY1" fmla="*/ 101735 h 194027"/>
              <a:gd name="connsiteX2" fmla="*/ 84387 w 84420"/>
              <a:gd name="connsiteY2" fmla="*/ 193810 h 194027"/>
              <a:gd name="connsiteX3" fmla="*/ 8187 w 84420"/>
              <a:gd name="connsiteY3" fmla="*/ 123960 h 194027"/>
              <a:gd name="connsiteX4" fmla="*/ 1837 w 84420"/>
              <a:gd name="connsiteY4" fmla="*/ 135 h 19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420" h="194027">
                <a:moveTo>
                  <a:pt x="1837" y="135"/>
                </a:moveTo>
                <a:cubicBezTo>
                  <a:pt x="3424" y="-3569"/>
                  <a:pt x="3954" y="69456"/>
                  <a:pt x="17712" y="101735"/>
                </a:cubicBezTo>
                <a:cubicBezTo>
                  <a:pt x="31470" y="134014"/>
                  <a:pt x="85974" y="190106"/>
                  <a:pt x="84387" y="193810"/>
                </a:cubicBezTo>
                <a:cubicBezTo>
                  <a:pt x="82800" y="197514"/>
                  <a:pt x="19829" y="153064"/>
                  <a:pt x="8187" y="123960"/>
                </a:cubicBezTo>
                <a:cubicBezTo>
                  <a:pt x="-3455" y="94856"/>
                  <a:pt x="250" y="3839"/>
                  <a:pt x="1837" y="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63D6FE13-C0E8-4F0C-5A4C-FC5356180ED7}"/>
              </a:ext>
            </a:extLst>
          </p:cNvPr>
          <p:cNvSpPr/>
          <p:nvPr/>
        </p:nvSpPr>
        <p:spPr>
          <a:xfrm>
            <a:off x="4564005" y="5492749"/>
            <a:ext cx="74868" cy="307978"/>
          </a:xfrm>
          <a:custGeom>
            <a:avLst/>
            <a:gdLst>
              <a:gd name="connsiteX0" fmla="*/ 74670 w 74868"/>
              <a:gd name="connsiteY0" fmla="*/ 1 h 307978"/>
              <a:gd name="connsiteX1" fmla="*/ 23870 w 74868"/>
              <a:gd name="connsiteY1" fmla="*/ 168276 h 307978"/>
              <a:gd name="connsiteX2" fmla="*/ 42920 w 74868"/>
              <a:gd name="connsiteY2" fmla="*/ 307976 h 307978"/>
              <a:gd name="connsiteX3" fmla="*/ 1645 w 74868"/>
              <a:gd name="connsiteY3" fmla="*/ 165101 h 307978"/>
              <a:gd name="connsiteX4" fmla="*/ 74670 w 74868"/>
              <a:gd name="connsiteY4" fmla="*/ 1 h 30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868" h="307978">
                <a:moveTo>
                  <a:pt x="74670" y="1"/>
                </a:moveTo>
                <a:cubicBezTo>
                  <a:pt x="78374" y="530"/>
                  <a:pt x="29162" y="116947"/>
                  <a:pt x="23870" y="168276"/>
                </a:cubicBezTo>
                <a:cubicBezTo>
                  <a:pt x="18578" y="219605"/>
                  <a:pt x="46624" y="308505"/>
                  <a:pt x="42920" y="307976"/>
                </a:cubicBezTo>
                <a:cubicBezTo>
                  <a:pt x="39216" y="307447"/>
                  <a:pt x="-9467" y="215372"/>
                  <a:pt x="1645" y="165101"/>
                </a:cubicBezTo>
                <a:cubicBezTo>
                  <a:pt x="12757" y="114830"/>
                  <a:pt x="70966" y="-528"/>
                  <a:pt x="74670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5723A4D0-EAC0-2049-A9AD-708996A06939}"/>
              </a:ext>
            </a:extLst>
          </p:cNvPr>
          <p:cNvSpPr/>
          <p:nvPr/>
        </p:nvSpPr>
        <p:spPr>
          <a:xfrm>
            <a:off x="5038723" y="5774874"/>
            <a:ext cx="134398" cy="321129"/>
          </a:xfrm>
          <a:custGeom>
            <a:avLst/>
            <a:gdLst>
              <a:gd name="connsiteX0" fmla="*/ 101602 w 134398"/>
              <a:gd name="connsiteY0" fmla="*/ 451 h 321129"/>
              <a:gd name="connsiteX1" fmla="*/ 133352 w 134398"/>
              <a:gd name="connsiteY1" fmla="*/ 117926 h 321129"/>
              <a:gd name="connsiteX2" fmla="*/ 114302 w 134398"/>
              <a:gd name="connsiteY2" fmla="*/ 235401 h 321129"/>
              <a:gd name="connsiteX3" fmla="*/ 2 w 134398"/>
              <a:gd name="connsiteY3" fmla="*/ 321126 h 321129"/>
              <a:gd name="connsiteX4" fmla="*/ 111127 w 134398"/>
              <a:gd name="connsiteY4" fmla="*/ 232226 h 321129"/>
              <a:gd name="connsiteX5" fmla="*/ 117477 w 134398"/>
              <a:gd name="connsiteY5" fmla="*/ 162376 h 321129"/>
              <a:gd name="connsiteX6" fmla="*/ 101602 w 134398"/>
              <a:gd name="connsiteY6" fmla="*/ 451 h 321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98" h="321129">
                <a:moveTo>
                  <a:pt x="101602" y="451"/>
                </a:moveTo>
                <a:cubicBezTo>
                  <a:pt x="104248" y="-6957"/>
                  <a:pt x="131235" y="78768"/>
                  <a:pt x="133352" y="117926"/>
                </a:cubicBezTo>
                <a:cubicBezTo>
                  <a:pt x="135469" y="157084"/>
                  <a:pt x="136527" y="201534"/>
                  <a:pt x="114302" y="235401"/>
                </a:cubicBezTo>
                <a:cubicBezTo>
                  <a:pt x="92077" y="269268"/>
                  <a:pt x="531" y="321655"/>
                  <a:pt x="2" y="321126"/>
                </a:cubicBezTo>
                <a:cubicBezTo>
                  <a:pt x="-527" y="320597"/>
                  <a:pt x="91548" y="258684"/>
                  <a:pt x="111127" y="232226"/>
                </a:cubicBezTo>
                <a:cubicBezTo>
                  <a:pt x="130706" y="205768"/>
                  <a:pt x="116419" y="197830"/>
                  <a:pt x="117477" y="162376"/>
                </a:cubicBezTo>
                <a:cubicBezTo>
                  <a:pt x="118535" y="126922"/>
                  <a:pt x="98956" y="7859"/>
                  <a:pt x="101602" y="4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9EFA201D-AE38-FAF7-D64C-B90A84548B8F}"/>
              </a:ext>
            </a:extLst>
          </p:cNvPr>
          <p:cNvSpPr/>
          <p:nvPr/>
        </p:nvSpPr>
        <p:spPr>
          <a:xfrm>
            <a:off x="4349540" y="6061053"/>
            <a:ext cx="127308" cy="92131"/>
          </a:xfrm>
          <a:custGeom>
            <a:avLst/>
            <a:gdLst>
              <a:gd name="connsiteX0" fmla="*/ 210 w 127308"/>
              <a:gd name="connsiteY0" fmla="*/ 22 h 92131"/>
              <a:gd name="connsiteX1" fmla="*/ 41485 w 127308"/>
              <a:gd name="connsiteY1" fmla="*/ 53997 h 92131"/>
              <a:gd name="connsiteX2" fmla="*/ 127210 w 127308"/>
              <a:gd name="connsiteY2" fmla="*/ 92097 h 92131"/>
              <a:gd name="connsiteX3" fmla="*/ 57360 w 127308"/>
              <a:gd name="connsiteY3" fmla="*/ 47647 h 92131"/>
              <a:gd name="connsiteX4" fmla="*/ 210 w 127308"/>
              <a:gd name="connsiteY4" fmla="*/ 22 h 92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308" h="92131">
                <a:moveTo>
                  <a:pt x="210" y="22"/>
                </a:moveTo>
                <a:cubicBezTo>
                  <a:pt x="-2436" y="1080"/>
                  <a:pt x="20318" y="38651"/>
                  <a:pt x="41485" y="53997"/>
                </a:cubicBezTo>
                <a:cubicBezTo>
                  <a:pt x="62652" y="69343"/>
                  <a:pt x="124564" y="93155"/>
                  <a:pt x="127210" y="92097"/>
                </a:cubicBezTo>
                <a:cubicBezTo>
                  <a:pt x="129856" y="91039"/>
                  <a:pt x="78527" y="60347"/>
                  <a:pt x="57360" y="47647"/>
                </a:cubicBezTo>
                <a:cubicBezTo>
                  <a:pt x="36193" y="34947"/>
                  <a:pt x="2856" y="-1036"/>
                  <a:pt x="210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FC604403-2FA9-3C07-8365-BA4276C2932D}"/>
              </a:ext>
            </a:extLst>
          </p:cNvPr>
          <p:cNvSpPr/>
          <p:nvPr/>
        </p:nvSpPr>
        <p:spPr>
          <a:xfrm>
            <a:off x="4828619" y="5855362"/>
            <a:ext cx="149840" cy="104837"/>
          </a:xfrm>
          <a:custGeom>
            <a:avLst/>
            <a:gdLst>
              <a:gd name="connsiteX0" fmla="*/ 149781 w 149840"/>
              <a:gd name="connsiteY0" fmla="*/ 2513 h 104837"/>
              <a:gd name="connsiteX1" fmla="*/ 29131 w 149840"/>
              <a:gd name="connsiteY1" fmla="*/ 56488 h 104837"/>
              <a:gd name="connsiteX2" fmla="*/ 556 w 149840"/>
              <a:gd name="connsiteY2" fmla="*/ 104113 h 104837"/>
              <a:gd name="connsiteX3" fmla="*/ 45006 w 149840"/>
              <a:gd name="connsiteY3" fmla="*/ 18388 h 104837"/>
              <a:gd name="connsiteX4" fmla="*/ 149781 w 149840"/>
              <a:gd name="connsiteY4" fmla="*/ 2513 h 104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840" h="104837">
                <a:moveTo>
                  <a:pt x="149781" y="2513"/>
                </a:moveTo>
                <a:cubicBezTo>
                  <a:pt x="147135" y="8863"/>
                  <a:pt x="54002" y="39555"/>
                  <a:pt x="29131" y="56488"/>
                </a:cubicBezTo>
                <a:cubicBezTo>
                  <a:pt x="4260" y="73421"/>
                  <a:pt x="-2090" y="110463"/>
                  <a:pt x="556" y="104113"/>
                </a:cubicBezTo>
                <a:cubicBezTo>
                  <a:pt x="3202" y="97763"/>
                  <a:pt x="23310" y="34792"/>
                  <a:pt x="45006" y="18388"/>
                </a:cubicBezTo>
                <a:cubicBezTo>
                  <a:pt x="66702" y="1984"/>
                  <a:pt x="152427" y="-3837"/>
                  <a:pt x="149781" y="25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9C89C00F-E05F-4F87-3421-2723003D58E3}"/>
              </a:ext>
            </a:extLst>
          </p:cNvPr>
          <p:cNvSpPr/>
          <p:nvPr/>
        </p:nvSpPr>
        <p:spPr>
          <a:xfrm>
            <a:off x="4406400" y="5807032"/>
            <a:ext cx="239118" cy="66937"/>
          </a:xfrm>
          <a:custGeom>
            <a:avLst/>
            <a:gdLst>
              <a:gd name="connsiteX0" fmla="*/ 500 w 239118"/>
              <a:gd name="connsiteY0" fmla="*/ 66718 h 66937"/>
              <a:gd name="connsiteX1" fmla="*/ 98925 w 239118"/>
              <a:gd name="connsiteY1" fmla="*/ 22268 h 66937"/>
              <a:gd name="connsiteX2" fmla="*/ 238625 w 239118"/>
              <a:gd name="connsiteY2" fmla="*/ 44493 h 66937"/>
              <a:gd name="connsiteX3" fmla="*/ 140200 w 239118"/>
              <a:gd name="connsiteY3" fmla="*/ 43 h 66937"/>
              <a:gd name="connsiteX4" fmla="*/ 500 w 239118"/>
              <a:gd name="connsiteY4" fmla="*/ 66718 h 66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118" h="66937">
                <a:moveTo>
                  <a:pt x="500" y="66718"/>
                </a:moveTo>
                <a:cubicBezTo>
                  <a:pt x="-6379" y="70422"/>
                  <a:pt x="59238" y="25972"/>
                  <a:pt x="98925" y="22268"/>
                </a:cubicBezTo>
                <a:cubicBezTo>
                  <a:pt x="138612" y="18564"/>
                  <a:pt x="231746" y="48197"/>
                  <a:pt x="238625" y="44493"/>
                </a:cubicBezTo>
                <a:cubicBezTo>
                  <a:pt x="245504" y="40789"/>
                  <a:pt x="178829" y="-1544"/>
                  <a:pt x="140200" y="43"/>
                </a:cubicBezTo>
                <a:cubicBezTo>
                  <a:pt x="101571" y="1630"/>
                  <a:pt x="7379" y="63014"/>
                  <a:pt x="500" y="66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5BF4AA5E-E08A-34C4-B53E-BE1F6B912DD7}"/>
              </a:ext>
            </a:extLst>
          </p:cNvPr>
          <p:cNvSpPr/>
          <p:nvPr/>
        </p:nvSpPr>
        <p:spPr>
          <a:xfrm>
            <a:off x="4666852" y="5987790"/>
            <a:ext cx="209383" cy="115835"/>
          </a:xfrm>
          <a:custGeom>
            <a:avLst/>
            <a:gdLst>
              <a:gd name="connsiteX0" fmla="*/ 206773 w 209383"/>
              <a:gd name="connsiteY0" fmla="*/ 260 h 115835"/>
              <a:gd name="connsiteX1" fmla="*/ 136923 w 209383"/>
              <a:gd name="connsiteY1" fmla="*/ 76460 h 115835"/>
              <a:gd name="connsiteX2" fmla="*/ 32148 w 209383"/>
              <a:gd name="connsiteY2" fmla="*/ 114560 h 115835"/>
              <a:gd name="connsiteX3" fmla="*/ 398 w 209383"/>
              <a:gd name="connsiteY3" fmla="*/ 32010 h 115835"/>
              <a:gd name="connsiteX4" fmla="*/ 16273 w 209383"/>
              <a:gd name="connsiteY4" fmla="*/ 63760 h 115835"/>
              <a:gd name="connsiteX5" fmla="*/ 44848 w 209383"/>
              <a:gd name="connsiteY5" fmla="*/ 105035 h 115835"/>
              <a:gd name="connsiteX6" fmla="*/ 206773 w 209383"/>
              <a:gd name="connsiteY6" fmla="*/ 260 h 115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383" h="115835">
                <a:moveTo>
                  <a:pt x="206773" y="260"/>
                </a:moveTo>
                <a:cubicBezTo>
                  <a:pt x="222119" y="-4503"/>
                  <a:pt x="166027" y="57410"/>
                  <a:pt x="136923" y="76460"/>
                </a:cubicBezTo>
                <a:cubicBezTo>
                  <a:pt x="107819" y="95510"/>
                  <a:pt x="54902" y="121968"/>
                  <a:pt x="32148" y="114560"/>
                </a:cubicBezTo>
                <a:cubicBezTo>
                  <a:pt x="9394" y="107152"/>
                  <a:pt x="3044" y="40477"/>
                  <a:pt x="398" y="32010"/>
                </a:cubicBezTo>
                <a:cubicBezTo>
                  <a:pt x="-2248" y="23543"/>
                  <a:pt x="8865" y="51589"/>
                  <a:pt x="16273" y="63760"/>
                </a:cubicBezTo>
                <a:cubicBezTo>
                  <a:pt x="23681" y="75931"/>
                  <a:pt x="17861" y="111914"/>
                  <a:pt x="44848" y="105035"/>
                </a:cubicBezTo>
                <a:cubicBezTo>
                  <a:pt x="71835" y="98156"/>
                  <a:pt x="191427" y="5023"/>
                  <a:pt x="206773" y="2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69EBCFD2-069A-1838-F4F5-452C9D90C9AB}"/>
              </a:ext>
            </a:extLst>
          </p:cNvPr>
          <p:cNvSpPr/>
          <p:nvPr/>
        </p:nvSpPr>
        <p:spPr>
          <a:xfrm>
            <a:off x="4454355" y="5924381"/>
            <a:ext cx="171842" cy="63735"/>
          </a:xfrm>
          <a:custGeom>
            <a:avLst/>
            <a:gdLst>
              <a:gd name="connsiteX0" fmla="*/ 170 w 171842"/>
              <a:gd name="connsiteY0" fmla="*/ 41444 h 63735"/>
              <a:gd name="connsiteX1" fmla="*/ 82720 w 171842"/>
              <a:gd name="connsiteY1" fmla="*/ 12869 h 63735"/>
              <a:gd name="connsiteX2" fmla="*/ 171620 w 171842"/>
              <a:gd name="connsiteY2" fmla="*/ 63669 h 63735"/>
              <a:gd name="connsiteX3" fmla="*/ 104945 w 171842"/>
              <a:gd name="connsiteY3" fmla="*/ 169 h 63735"/>
              <a:gd name="connsiteX4" fmla="*/ 170 w 171842"/>
              <a:gd name="connsiteY4" fmla="*/ 41444 h 63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842" h="63735">
                <a:moveTo>
                  <a:pt x="170" y="41444"/>
                </a:moveTo>
                <a:cubicBezTo>
                  <a:pt x="-3534" y="43561"/>
                  <a:pt x="54145" y="9165"/>
                  <a:pt x="82720" y="12869"/>
                </a:cubicBezTo>
                <a:cubicBezTo>
                  <a:pt x="111295" y="16573"/>
                  <a:pt x="167916" y="65786"/>
                  <a:pt x="171620" y="63669"/>
                </a:cubicBezTo>
                <a:cubicBezTo>
                  <a:pt x="175324" y="61552"/>
                  <a:pt x="131933" y="3344"/>
                  <a:pt x="104945" y="169"/>
                </a:cubicBezTo>
                <a:cubicBezTo>
                  <a:pt x="77957" y="-3006"/>
                  <a:pt x="3874" y="39327"/>
                  <a:pt x="170" y="414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F7C96BA9-8D56-36C2-5ECD-F605C41990A9}"/>
              </a:ext>
            </a:extLst>
          </p:cNvPr>
          <p:cNvSpPr/>
          <p:nvPr/>
        </p:nvSpPr>
        <p:spPr>
          <a:xfrm>
            <a:off x="4899025" y="5933277"/>
            <a:ext cx="152400" cy="45444"/>
          </a:xfrm>
          <a:custGeom>
            <a:avLst/>
            <a:gdLst>
              <a:gd name="connsiteX0" fmla="*/ 0 w 152400"/>
              <a:gd name="connsiteY0" fmla="*/ 16673 h 45444"/>
              <a:gd name="connsiteX1" fmla="*/ 104775 w 152400"/>
              <a:gd name="connsiteY1" fmla="*/ 798 h 45444"/>
              <a:gd name="connsiteX2" fmla="*/ 152400 w 152400"/>
              <a:gd name="connsiteY2" fmla="*/ 45248 h 45444"/>
              <a:gd name="connsiteX3" fmla="*/ 104775 w 152400"/>
              <a:gd name="connsiteY3" fmla="*/ 16673 h 45444"/>
              <a:gd name="connsiteX4" fmla="*/ 0 w 152400"/>
              <a:gd name="connsiteY4" fmla="*/ 16673 h 4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45444">
                <a:moveTo>
                  <a:pt x="0" y="16673"/>
                </a:moveTo>
                <a:cubicBezTo>
                  <a:pt x="0" y="14027"/>
                  <a:pt x="79375" y="-3964"/>
                  <a:pt x="104775" y="798"/>
                </a:cubicBezTo>
                <a:cubicBezTo>
                  <a:pt x="130175" y="5560"/>
                  <a:pt x="152400" y="42602"/>
                  <a:pt x="152400" y="45248"/>
                </a:cubicBezTo>
                <a:cubicBezTo>
                  <a:pt x="152400" y="47894"/>
                  <a:pt x="123825" y="23023"/>
                  <a:pt x="104775" y="16673"/>
                </a:cubicBezTo>
                <a:cubicBezTo>
                  <a:pt x="85725" y="10323"/>
                  <a:pt x="0" y="19319"/>
                  <a:pt x="0" y="166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E1B5557C-7254-FE91-9331-077C911AC8A9}"/>
              </a:ext>
            </a:extLst>
          </p:cNvPr>
          <p:cNvSpPr/>
          <p:nvPr/>
        </p:nvSpPr>
        <p:spPr>
          <a:xfrm>
            <a:off x="4494868" y="4679174"/>
            <a:ext cx="89741" cy="278725"/>
          </a:xfrm>
          <a:custGeom>
            <a:avLst/>
            <a:gdLst>
              <a:gd name="connsiteX0" fmla="*/ 19982 w 89741"/>
              <a:gd name="connsiteY0" fmla="*/ 776 h 278725"/>
              <a:gd name="connsiteX1" fmla="*/ 10457 w 89741"/>
              <a:gd name="connsiteY1" fmla="*/ 92851 h 278725"/>
              <a:gd name="connsiteX2" fmla="*/ 86657 w 89741"/>
              <a:gd name="connsiteY2" fmla="*/ 273826 h 278725"/>
              <a:gd name="connsiteX3" fmla="*/ 67607 w 89741"/>
              <a:gd name="connsiteY3" fmla="*/ 219851 h 278725"/>
              <a:gd name="connsiteX4" fmla="*/ 932 w 89741"/>
              <a:gd name="connsiteY4" fmla="*/ 140476 h 278725"/>
              <a:gd name="connsiteX5" fmla="*/ 19982 w 89741"/>
              <a:gd name="connsiteY5" fmla="*/ 776 h 27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741" h="278725">
                <a:moveTo>
                  <a:pt x="19982" y="776"/>
                </a:moveTo>
                <a:cubicBezTo>
                  <a:pt x="21570" y="-7162"/>
                  <a:pt x="-656" y="47343"/>
                  <a:pt x="10457" y="92851"/>
                </a:cubicBezTo>
                <a:cubicBezTo>
                  <a:pt x="21570" y="138359"/>
                  <a:pt x="77132" y="252659"/>
                  <a:pt x="86657" y="273826"/>
                </a:cubicBezTo>
                <a:cubicBezTo>
                  <a:pt x="96182" y="294993"/>
                  <a:pt x="81895" y="242076"/>
                  <a:pt x="67607" y="219851"/>
                </a:cubicBezTo>
                <a:cubicBezTo>
                  <a:pt x="53319" y="197626"/>
                  <a:pt x="6753" y="174872"/>
                  <a:pt x="932" y="140476"/>
                </a:cubicBezTo>
                <a:cubicBezTo>
                  <a:pt x="-4889" y="106080"/>
                  <a:pt x="18394" y="8714"/>
                  <a:pt x="19982" y="7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E1057CC7-ABF9-16A6-77E5-E36827330774}"/>
              </a:ext>
            </a:extLst>
          </p:cNvPr>
          <p:cNvSpPr/>
          <p:nvPr/>
        </p:nvSpPr>
        <p:spPr>
          <a:xfrm>
            <a:off x="4419537" y="5073525"/>
            <a:ext cx="117174" cy="273281"/>
          </a:xfrm>
          <a:custGeom>
            <a:avLst/>
            <a:gdLst>
              <a:gd name="connsiteX0" fmla="*/ 98488 w 117174"/>
              <a:gd name="connsiteY0" fmla="*/ 125 h 273281"/>
              <a:gd name="connsiteX1" fmla="*/ 95313 w 117174"/>
              <a:gd name="connsiteY1" fmla="*/ 120775 h 273281"/>
              <a:gd name="connsiteX2" fmla="*/ 63 w 117174"/>
              <a:gd name="connsiteY2" fmla="*/ 273175 h 273281"/>
              <a:gd name="connsiteX3" fmla="*/ 111188 w 117174"/>
              <a:gd name="connsiteY3" fmla="*/ 143000 h 273281"/>
              <a:gd name="connsiteX4" fmla="*/ 98488 w 117174"/>
              <a:gd name="connsiteY4" fmla="*/ 125 h 273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174" h="273281">
                <a:moveTo>
                  <a:pt x="98488" y="125"/>
                </a:moveTo>
                <a:cubicBezTo>
                  <a:pt x="95842" y="-3579"/>
                  <a:pt x="111717" y="75267"/>
                  <a:pt x="95313" y="120775"/>
                </a:cubicBezTo>
                <a:cubicBezTo>
                  <a:pt x="78909" y="166283"/>
                  <a:pt x="-2583" y="269471"/>
                  <a:pt x="63" y="273175"/>
                </a:cubicBezTo>
                <a:cubicBezTo>
                  <a:pt x="2709" y="276879"/>
                  <a:pt x="93196" y="182688"/>
                  <a:pt x="111188" y="143000"/>
                </a:cubicBezTo>
                <a:cubicBezTo>
                  <a:pt x="129180" y="103312"/>
                  <a:pt x="101134" y="3829"/>
                  <a:pt x="98488" y="12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69E2296A-B5ED-6133-B740-2E5540B19DA8}"/>
              </a:ext>
            </a:extLst>
          </p:cNvPr>
          <p:cNvSpPr/>
          <p:nvPr/>
        </p:nvSpPr>
        <p:spPr>
          <a:xfrm>
            <a:off x="4473336" y="5427264"/>
            <a:ext cx="35257" cy="164114"/>
          </a:xfrm>
          <a:custGeom>
            <a:avLst/>
            <a:gdLst>
              <a:gd name="connsiteX0" fmla="*/ 239 w 35257"/>
              <a:gd name="connsiteY0" fmla="*/ 1986 h 164114"/>
              <a:gd name="connsiteX1" fmla="*/ 19289 w 35257"/>
              <a:gd name="connsiteY1" fmla="*/ 125811 h 164114"/>
              <a:gd name="connsiteX2" fmla="*/ 9764 w 35257"/>
              <a:gd name="connsiteY2" fmla="*/ 160736 h 164114"/>
              <a:gd name="connsiteX3" fmla="*/ 35164 w 35257"/>
              <a:gd name="connsiteY3" fmla="*/ 55961 h 164114"/>
              <a:gd name="connsiteX4" fmla="*/ 239 w 35257"/>
              <a:gd name="connsiteY4" fmla="*/ 1986 h 16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57" h="164114">
                <a:moveTo>
                  <a:pt x="239" y="1986"/>
                </a:moveTo>
                <a:cubicBezTo>
                  <a:pt x="-2407" y="13628"/>
                  <a:pt x="17702" y="99353"/>
                  <a:pt x="19289" y="125811"/>
                </a:cubicBezTo>
                <a:cubicBezTo>
                  <a:pt x="20877" y="152269"/>
                  <a:pt x="7118" y="172378"/>
                  <a:pt x="9764" y="160736"/>
                </a:cubicBezTo>
                <a:cubicBezTo>
                  <a:pt x="12410" y="149094"/>
                  <a:pt x="33047" y="79244"/>
                  <a:pt x="35164" y="55961"/>
                </a:cubicBezTo>
                <a:cubicBezTo>
                  <a:pt x="37281" y="32678"/>
                  <a:pt x="2885" y="-9656"/>
                  <a:pt x="239" y="19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DB8F478F-D4E0-6EDF-40B3-C5490358CF0B}"/>
              </a:ext>
            </a:extLst>
          </p:cNvPr>
          <p:cNvSpPr/>
          <p:nvPr/>
        </p:nvSpPr>
        <p:spPr>
          <a:xfrm>
            <a:off x="4276419" y="5483222"/>
            <a:ext cx="121119" cy="171665"/>
          </a:xfrm>
          <a:custGeom>
            <a:avLst/>
            <a:gdLst>
              <a:gd name="connsiteX0" fmla="*/ 120956 w 121119"/>
              <a:gd name="connsiteY0" fmla="*/ 3 h 171665"/>
              <a:gd name="connsiteX1" fmla="*/ 28881 w 121119"/>
              <a:gd name="connsiteY1" fmla="*/ 73028 h 171665"/>
              <a:gd name="connsiteX2" fmla="*/ 19356 w 121119"/>
              <a:gd name="connsiteY2" fmla="*/ 171453 h 171665"/>
              <a:gd name="connsiteX3" fmla="*/ 19356 w 121119"/>
              <a:gd name="connsiteY3" fmla="*/ 98428 h 171665"/>
              <a:gd name="connsiteX4" fmla="*/ 3481 w 121119"/>
              <a:gd name="connsiteY4" fmla="*/ 69853 h 171665"/>
              <a:gd name="connsiteX5" fmla="*/ 120956 w 121119"/>
              <a:gd name="connsiteY5" fmla="*/ 3 h 17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119" h="171665">
                <a:moveTo>
                  <a:pt x="120956" y="3"/>
                </a:moveTo>
                <a:cubicBezTo>
                  <a:pt x="125189" y="532"/>
                  <a:pt x="45814" y="44453"/>
                  <a:pt x="28881" y="73028"/>
                </a:cubicBezTo>
                <a:cubicBezTo>
                  <a:pt x="11948" y="101603"/>
                  <a:pt x="20943" y="167220"/>
                  <a:pt x="19356" y="171453"/>
                </a:cubicBezTo>
                <a:cubicBezTo>
                  <a:pt x="17769" y="175686"/>
                  <a:pt x="22002" y="115361"/>
                  <a:pt x="19356" y="98428"/>
                </a:cubicBezTo>
                <a:cubicBezTo>
                  <a:pt x="16710" y="81495"/>
                  <a:pt x="-9219" y="82024"/>
                  <a:pt x="3481" y="69853"/>
                </a:cubicBezTo>
                <a:cubicBezTo>
                  <a:pt x="16181" y="57682"/>
                  <a:pt x="116723" y="-526"/>
                  <a:pt x="120956" y="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2C1471BE-7720-B817-0C10-F6FD0C95CE17}"/>
              </a:ext>
            </a:extLst>
          </p:cNvPr>
          <p:cNvSpPr/>
          <p:nvPr/>
        </p:nvSpPr>
        <p:spPr>
          <a:xfrm>
            <a:off x="4774986" y="6254709"/>
            <a:ext cx="105014" cy="181106"/>
          </a:xfrm>
          <a:custGeom>
            <a:avLst/>
            <a:gdLst>
              <a:gd name="connsiteX0" fmla="*/ 214 w 105014"/>
              <a:gd name="connsiteY0" fmla="*/ 41 h 181106"/>
              <a:gd name="connsiteX1" fmla="*/ 76414 w 105014"/>
              <a:gd name="connsiteY1" fmla="*/ 107991 h 181106"/>
              <a:gd name="connsiteX2" fmla="*/ 28789 w 105014"/>
              <a:gd name="connsiteY2" fmla="*/ 181016 h 181106"/>
              <a:gd name="connsiteX3" fmla="*/ 104989 w 105014"/>
              <a:gd name="connsiteY3" fmla="*/ 120691 h 181106"/>
              <a:gd name="connsiteX4" fmla="*/ 214 w 105014"/>
              <a:gd name="connsiteY4" fmla="*/ 41 h 18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14" h="181106">
                <a:moveTo>
                  <a:pt x="214" y="41"/>
                </a:moveTo>
                <a:cubicBezTo>
                  <a:pt x="-4548" y="-2076"/>
                  <a:pt x="71652" y="77829"/>
                  <a:pt x="76414" y="107991"/>
                </a:cubicBezTo>
                <a:cubicBezTo>
                  <a:pt x="81177" y="138154"/>
                  <a:pt x="24027" y="178899"/>
                  <a:pt x="28789" y="181016"/>
                </a:cubicBezTo>
                <a:cubicBezTo>
                  <a:pt x="33551" y="183133"/>
                  <a:pt x="106576" y="147678"/>
                  <a:pt x="104989" y="120691"/>
                </a:cubicBezTo>
                <a:cubicBezTo>
                  <a:pt x="103402" y="93704"/>
                  <a:pt x="4976" y="2158"/>
                  <a:pt x="214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72829053-D3CF-F01A-14CD-053A8F89251D}"/>
              </a:ext>
            </a:extLst>
          </p:cNvPr>
          <p:cNvSpPr/>
          <p:nvPr/>
        </p:nvSpPr>
        <p:spPr>
          <a:xfrm>
            <a:off x="4678735" y="6191248"/>
            <a:ext cx="58548" cy="245672"/>
          </a:xfrm>
          <a:custGeom>
            <a:avLst/>
            <a:gdLst>
              <a:gd name="connsiteX0" fmla="*/ 58365 w 58548"/>
              <a:gd name="connsiteY0" fmla="*/ 2 h 245672"/>
              <a:gd name="connsiteX1" fmla="*/ 20265 w 58548"/>
              <a:gd name="connsiteY1" fmla="*/ 117477 h 245672"/>
              <a:gd name="connsiteX2" fmla="*/ 45665 w 58548"/>
              <a:gd name="connsiteY2" fmla="*/ 244477 h 245672"/>
              <a:gd name="connsiteX3" fmla="*/ 29790 w 58548"/>
              <a:gd name="connsiteY3" fmla="*/ 177802 h 245672"/>
              <a:gd name="connsiteX4" fmla="*/ 1215 w 58548"/>
              <a:gd name="connsiteY4" fmla="*/ 120652 h 245672"/>
              <a:gd name="connsiteX5" fmla="*/ 58365 w 58548"/>
              <a:gd name="connsiteY5" fmla="*/ 2 h 245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548" h="245672">
                <a:moveTo>
                  <a:pt x="58365" y="2"/>
                </a:moveTo>
                <a:cubicBezTo>
                  <a:pt x="61540" y="-527"/>
                  <a:pt x="22382" y="76731"/>
                  <a:pt x="20265" y="117477"/>
                </a:cubicBezTo>
                <a:cubicBezTo>
                  <a:pt x="18148" y="158223"/>
                  <a:pt x="44078" y="234423"/>
                  <a:pt x="45665" y="244477"/>
                </a:cubicBezTo>
                <a:cubicBezTo>
                  <a:pt x="47252" y="254531"/>
                  <a:pt x="37198" y="198439"/>
                  <a:pt x="29790" y="177802"/>
                </a:cubicBezTo>
                <a:cubicBezTo>
                  <a:pt x="22382" y="157165"/>
                  <a:pt x="-6193" y="148698"/>
                  <a:pt x="1215" y="120652"/>
                </a:cubicBezTo>
                <a:cubicBezTo>
                  <a:pt x="8623" y="92606"/>
                  <a:pt x="55190" y="531"/>
                  <a:pt x="58365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CF6E8875-031E-73C2-1D2E-72E2C5A22FEB}"/>
              </a:ext>
            </a:extLst>
          </p:cNvPr>
          <p:cNvSpPr/>
          <p:nvPr/>
        </p:nvSpPr>
        <p:spPr>
          <a:xfrm>
            <a:off x="4124304" y="6492314"/>
            <a:ext cx="437610" cy="241970"/>
          </a:xfrm>
          <a:custGeom>
            <a:avLst/>
            <a:gdLst>
              <a:gd name="connsiteX0" fmla="*/ 431821 w 437610"/>
              <a:gd name="connsiteY0" fmla="*/ 561 h 241970"/>
              <a:gd name="connsiteX1" fmla="*/ 409596 w 437610"/>
              <a:gd name="connsiteY1" fmla="*/ 64061 h 241970"/>
              <a:gd name="connsiteX2" fmla="*/ 304821 w 437610"/>
              <a:gd name="connsiteY2" fmla="*/ 124386 h 241970"/>
              <a:gd name="connsiteX3" fmla="*/ 21 w 437610"/>
              <a:gd name="connsiteY3" fmla="*/ 241861 h 241970"/>
              <a:gd name="connsiteX4" fmla="*/ 320696 w 437610"/>
              <a:gd name="connsiteY4" fmla="*/ 102161 h 241970"/>
              <a:gd name="connsiteX5" fmla="*/ 431821 w 437610"/>
              <a:gd name="connsiteY5" fmla="*/ 561 h 241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7610" h="241970">
                <a:moveTo>
                  <a:pt x="431821" y="561"/>
                </a:moveTo>
                <a:cubicBezTo>
                  <a:pt x="446638" y="-5789"/>
                  <a:pt x="430763" y="43424"/>
                  <a:pt x="409596" y="64061"/>
                </a:cubicBezTo>
                <a:cubicBezTo>
                  <a:pt x="388429" y="84699"/>
                  <a:pt x="373083" y="94753"/>
                  <a:pt x="304821" y="124386"/>
                </a:cubicBezTo>
                <a:cubicBezTo>
                  <a:pt x="236559" y="154019"/>
                  <a:pt x="-2625" y="245565"/>
                  <a:pt x="21" y="241861"/>
                </a:cubicBezTo>
                <a:cubicBezTo>
                  <a:pt x="2667" y="238157"/>
                  <a:pt x="248729" y="137086"/>
                  <a:pt x="320696" y="102161"/>
                </a:cubicBezTo>
                <a:cubicBezTo>
                  <a:pt x="392663" y="67236"/>
                  <a:pt x="417004" y="6911"/>
                  <a:pt x="431821" y="5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12A05E87-26C3-994B-54B8-A76169FB61A1}"/>
              </a:ext>
            </a:extLst>
          </p:cNvPr>
          <p:cNvSpPr/>
          <p:nvPr/>
        </p:nvSpPr>
        <p:spPr>
          <a:xfrm>
            <a:off x="4578135" y="6470570"/>
            <a:ext cx="304422" cy="109249"/>
          </a:xfrm>
          <a:custGeom>
            <a:avLst/>
            <a:gdLst>
              <a:gd name="connsiteX0" fmla="*/ 215 w 304422"/>
              <a:gd name="connsiteY0" fmla="*/ 80 h 109249"/>
              <a:gd name="connsiteX1" fmla="*/ 120865 w 304422"/>
              <a:gd name="connsiteY1" fmla="*/ 88980 h 109249"/>
              <a:gd name="connsiteX2" fmla="*/ 301840 w 304422"/>
              <a:gd name="connsiteY2" fmla="*/ 3255 h 109249"/>
              <a:gd name="connsiteX3" fmla="*/ 222465 w 304422"/>
              <a:gd name="connsiteY3" fmla="*/ 69930 h 109249"/>
              <a:gd name="connsiteX4" fmla="*/ 149440 w 304422"/>
              <a:gd name="connsiteY4" fmla="*/ 108030 h 109249"/>
              <a:gd name="connsiteX5" fmla="*/ 215 w 304422"/>
              <a:gd name="connsiteY5" fmla="*/ 80 h 109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422" h="109249">
                <a:moveTo>
                  <a:pt x="215" y="80"/>
                </a:moveTo>
                <a:cubicBezTo>
                  <a:pt x="-4547" y="-3095"/>
                  <a:pt x="70594" y="88451"/>
                  <a:pt x="120865" y="88980"/>
                </a:cubicBezTo>
                <a:cubicBezTo>
                  <a:pt x="171136" y="89509"/>
                  <a:pt x="284907" y="6430"/>
                  <a:pt x="301840" y="3255"/>
                </a:cubicBezTo>
                <a:cubicBezTo>
                  <a:pt x="318773" y="80"/>
                  <a:pt x="247865" y="52467"/>
                  <a:pt x="222465" y="69930"/>
                </a:cubicBezTo>
                <a:cubicBezTo>
                  <a:pt x="197065" y="87393"/>
                  <a:pt x="182248" y="115438"/>
                  <a:pt x="149440" y="108030"/>
                </a:cubicBezTo>
                <a:cubicBezTo>
                  <a:pt x="116632" y="100622"/>
                  <a:pt x="4977" y="3255"/>
                  <a:pt x="215" y="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A4CA95DF-EB58-F0B4-039D-4E6826C58AA5}"/>
              </a:ext>
            </a:extLst>
          </p:cNvPr>
          <p:cNvSpPr/>
          <p:nvPr/>
        </p:nvSpPr>
        <p:spPr>
          <a:xfrm>
            <a:off x="4898090" y="6489653"/>
            <a:ext cx="515292" cy="152535"/>
          </a:xfrm>
          <a:custGeom>
            <a:avLst/>
            <a:gdLst>
              <a:gd name="connsiteX0" fmla="*/ 935 w 515292"/>
              <a:gd name="connsiteY0" fmla="*/ 47 h 152535"/>
              <a:gd name="connsiteX1" fmla="*/ 127935 w 515292"/>
              <a:gd name="connsiteY1" fmla="*/ 54022 h 152535"/>
              <a:gd name="connsiteX2" fmla="*/ 337485 w 515292"/>
              <a:gd name="connsiteY2" fmla="*/ 101647 h 152535"/>
              <a:gd name="connsiteX3" fmla="*/ 515285 w 515292"/>
              <a:gd name="connsiteY3" fmla="*/ 152447 h 152535"/>
              <a:gd name="connsiteX4" fmla="*/ 343835 w 515292"/>
              <a:gd name="connsiteY4" fmla="*/ 88947 h 152535"/>
              <a:gd name="connsiteX5" fmla="*/ 191435 w 515292"/>
              <a:gd name="connsiteY5" fmla="*/ 63547 h 152535"/>
              <a:gd name="connsiteX6" fmla="*/ 935 w 515292"/>
              <a:gd name="connsiteY6" fmla="*/ 47 h 15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292" h="152535">
                <a:moveTo>
                  <a:pt x="935" y="47"/>
                </a:moveTo>
                <a:cubicBezTo>
                  <a:pt x="-9648" y="-1541"/>
                  <a:pt x="71843" y="37089"/>
                  <a:pt x="127935" y="54022"/>
                </a:cubicBezTo>
                <a:cubicBezTo>
                  <a:pt x="184027" y="70955"/>
                  <a:pt x="272927" y="85243"/>
                  <a:pt x="337485" y="101647"/>
                </a:cubicBezTo>
                <a:cubicBezTo>
                  <a:pt x="402043" y="118051"/>
                  <a:pt x="514227" y="154564"/>
                  <a:pt x="515285" y="152447"/>
                </a:cubicBezTo>
                <a:cubicBezTo>
                  <a:pt x="516343" y="150330"/>
                  <a:pt x="397810" y="103764"/>
                  <a:pt x="343835" y="88947"/>
                </a:cubicBezTo>
                <a:cubicBezTo>
                  <a:pt x="289860" y="74130"/>
                  <a:pt x="244881" y="79951"/>
                  <a:pt x="191435" y="63547"/>
                </a:cubicBezTo>
                <a:cubicBezTo>
                  <a:pt x="137989" y="47143"/>
                  <a:pt x="11518" y="1635"/>
                  <a:pt x="935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5A7BF62E-72CD-F786-8224-EF49EB076E07}"/>
              </a:ext>
            </a:extLst>
          </p:cNvPr>
          <p:cNvSpPr/>
          <p:nvPr/>
        </p:nvSpPr>
        <p:spPr>
          <a:xfrm>
            <a:off x="4180524" y="6670475"/>
            <a:ext cx="578894" cy="51178"/>
          </a:xfrm>
          <a:custGeom>
            <a:avLst/>
            <a:gdLst>
              <a:gd name="connsiteX0" fmla="*/ 951 w 578894"/>
              <a:gd name="connsiteY0" fmla="*/ 51000 h 51178"/>
              <a:gd name="connsiteX1" fmla="*/ 442276 w 578894"/>
              <a:gd name="connsiteY1" fmla="*/ 22425 h 51178"/>
              <a:gd name="connsiteX2" fmla="*/ 578801 w 578894"/>
              <a:gd name="connsiteY2" fmla="*/ 28775 h 51178"/>
              <a:gd name="connsiteX3" fmla="*/ 461326 w 578894"/>
              <a:gd name="connsiteY3" fmla="*/ 3375 h 51178"/>
              <a:gd name="connsiteX4" fmla="*/ 327976 w 578894"/>
              <a:gd name="connsiteY4" fmla="*/ 6550 h 51178"/>
              <a:gd name="connsiteX5" fmla="*/ 951 w 578894"/>
              <a:gd name="connsiteY5" fmla="*/ 51000 h 51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8894" h="51178">
                <a:moveTo>
                  <a:pt x="951" y="51000"/>
                </a:moveTo>
                <a:cubicBezTo>
                  <a:pt x="20001" y="53646"/>
                  <a:pt x="345968" y="26129"/>
                  <a:pt x="442276" y="22425"/>
                </a:cubicBezTo>
                <a:cubicBezTo>
                  <a:pt x="538584" y="18721"/>
                  <a:pt x="575626" y="31950"/>
                  <a:pt x="578801" y="28775"/>
                </a:cubicBezTo>
                <a:cubicBezTo>
                  <a:pt x="581976" y="25600"/>
                  <a:pt x="503130" y="7079"/>
                  <a:pt x="461326" y="3375"/>
                </a:cubicBezTo>
                <a:cubicBezTo>
                  <a:pt x="419522" y="-329"/>
                  <a:pt x="401530" y="-2975"/>
                  <a:pt x="327976" y="6550"/>
                </a:cubicBezTo>
                <a:cubicBezTo>
                  <a:pt x="254422" y="16075"/>
                  <a:pt x="-18099" y="48354"/>
                  <a:pt x="951" y="510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DEECB44A-8EE4-5AFC-53A0-6340C704A5AF}"/>
              </a:ext>
            </a:extLst>
          </p:cNvPr>
          <p:cNvSpPr/>
          <p:nvPr/>
        </p:nvSpPr>
        <p:spPr>
          <a:xfrm>
            <a:off x="4756115" y="6646543"/>
            <a:ext cx="647762" cy="43226"/>
          </a:xfrm>
          <a:custGeom>
            <a:avLst/>
            <a:gdLst>
              <a:gd name="connsiteX0" fmla="*/ 35 w 647762"/>
              <a:gd name="connsiteY0" fmla="*/ 43182 h 43226"/>
              <a:gd name="connsiteX1" fmla="*/ 117510 w 647762"/>
              <a:gd name="connsiteY1" fmla="*/ 30482 h 43226"/>
              <a:gd name="connsiteX2" fmla="*/ 158785 w 647762"/>
              <a:gd name="connsiteY2" fmla="*/ 14607 h 43226"/>
              <a:gd name="connsiteX3" fmla="*/ 298485 w 647762"/>
              <a:gd name="connsiteY3" fmla="*/ 17782 h 43226"/>
              <a:gd name="connsiteX4" fmla="*/ 447710 w 647762"/>
              <a:gd name="connsiteY4" fmla="*/ 24132 h 43226"/>
              <a:gd name="connsiteX5" fmla="*/ 647735 w 647762"/>
              <a:gd name="connsiteY5" fmla="*/ 1907 h 43226"/>
              <a:gd name="connsiteX6" fmla="*/ 460410 w 647762"/>
              <a:gd name="connsiteY6" fmla="*/ 1907 h 43226"/>
              <a:gd name="connsiteX7" fmla="*/ 228635 w 647762"/>
              <a:gd name="connsiteY7" fmla="*/ 8257 h 43226"/>
              <a:gd name="connsiteX8" fmla="*/ 130210 w 647762"/>
              <a:gd name="connsiteY8" fmla="*/ 33657 h 43226"/>
              <a:gd name="connsiteX9" fmla="*/ 35 w 647762"/>
              <a:gd name="connsiteY9" fmla="*/ 43182 h 43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7762" h="43226">
                <a:moveTo>
                  <a:pt x="35" y="43182"/>
                </a:moveTo>
                <a:cubicBezTo>
                  <a:pt x="-2082" y="42653"/>
                  <a:pt x="91052" y="35244"/>
                  <a:pt x="117510" y="30482"/>
                </a:cubicBezTo>
                <a:cubicBezTo>
                  <a:pt x="143968" y="25720"/>
                  <a:pt x="128623" y="16724"/>
                  <a:pt x="158785" y="14607"/>
                </a:cubicBezTo>
                <a:cubicBezTo>
                  <a:pt x="188947" y="12490"/>
                  <a:pt x="298485" y="17782"/>
                  <a:pt x="298485" y="17782"/>
                </a:cubicBezTo>
                <a:cubicBezTo>
                  <a:pt x="346639" y="19369"/>
                  <a:pt x="389502" y="26778"/>
                  <a:pt x="447710" y="24132"/>
                </a:cubicBezTo>
                <a:cubicBezTo>
                  <a:pt x="505918" y="21486"/>
                  <a:pt x="645618" y="5611"/>
                  <a:pt x="647735" y="1907"/>
                </a:cubicBezTo>
                <a:cubicBezTo>
                  <a:pt x="649852" y="-1797"/>
                  <a:pt x="530260" y="849"/>
                  <a:pt x="460410" y="1907"/>
                </a:cubicBezTo>
                <a:cubicBezTo>
                  <a:pt x="390560" y="2965"/>
                  <a:pt x="283668" y="2965"/>
                  <a:pt x="228635" y="8257"/>
                </a:cubicBezTo>
                <a:cubicBezTo>
                  <a:pt x="173602" y="13549"/>
                  <a:pt x="168839" y="27836"/>
                  <a:pt x="130210" y="33657"/>
                </a:cubicBezTo>
                <a:cubicBezTo>
                  <a:pt x="91581" y="39478"/>
                  <a:pt x="2152" y="43711"/>
                  <a:pt x="35" y="43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1B4CC0FE-B1F2-7D41-AF9D-1F6CDE840352}"/>
              </a:ext>
            </a:extLst>
          </p:cNvPr>
          <p:cNvSpPr/>
          <p:nvPr/>
        </p:nvSpPr>
        <p:spPr>
          <a:xfrm>
            <a:off x="4828648" y="6644165"/>
            <a:ext cx="541061" cy="222157"/>
          </a:xfrm>
          <a:custGeom>
            <a:avLst/>
            <a:gdLst>
              <a:gd name="connsiteX0" fmla="*/ 537102 w 541061"/>
              <a:gd name="connsiteY0" fmla="*/ 1110 h 222157"/>
              <a:gd name="connsiteX1" fmla="*/ 324377 w 541061"/>
              <a:gd name="connsiteY1" fmla="*/ 83660 h 222157"/>
              <a:gd name="connsiteX2" fmla="*/ 3702 w 541061"/>
              <a:gd name="connsiteY2" fmla="*/ 220185 h 222157"/>
              <a:gd name="connsiteX3" fmla="*/ 156102 w 541061"/>
              <a:gd name="connsiteY3" fmla="*/ 163035 h 222157"/>
              <a:gd name="connsiteX4" fmla="*/ 251352 w 541061"/>
              <a:gd name="connsiteY4" fmla="*/ 140810 h 222157"/>
              <a:gd name="connsiteX5" fmla="*/ 448202 w 541061"/>
              <a:gd name="connsiteY5" fmla="*/ 42385 h 222157"/>
              <a:gd name="connsiteX6" fmla="*/ 537102 w 541061"/>
              <a:gd name="connsiteY6" fmla="*/ 1110 h 222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1061" h="222157">
                <a:moveTo>
                  <a:pt x="537102" y="1110"/>
                </a:moveTo>
                <a:cubicBezTo>
                  <a:pt x="516465" y="7989"/>
                  <a:pt x="413277" y="47148"/>
                  <a:pt x="324377" y="83660"/>
                </a:cubicBezTo>
                <a:cubicBezTo>
                  <a:pt x="235477" y="120172"/>
                  <a:pt x="31748" y="206956"/>
                  <a:pt x="3702" y="220185"/>
                </a:cubicBezTo>
                <a:cubicBezTo>
                  <a:pt x="-24344" y="233414"/>
                  <a:pt x="114827" y="176264"/>
                  <a:pt x="156102" y="163035"/>
                </a:cubicBezTo>
                <a:cubicBezTo>
                  <a:pt x="197377" y="149806"/>
                  <a:pt x="202669" y="160918"/>
                  <a:pt x="251352" y="140810"/>
                </a:cubicBezTo>
                <a:cubicBezTo>
                  <a:pt x="300035" y="120702"/>
                  <a:pt x="403223" y="64081"/>
                  <a:pt x="448202" y="42385"/>
                </a:cubicBezTo>
                <a:cubicBezTo>
                  <a:pt x="493181" y="20689"/>
                  <a:pt x="557739" y="-5769"/>
                  <a:pt x="537102" y="11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98314C3E-75ED-B8BC-FCEA-7F06189AE53A}"/>
              </a:ext>
            </a:extLst>
          </p:cNvPr>
          <p:cNvSpPr/>
          <p:nvPr/>
        </p:nvSpPr>
        <p:spPr>
          <a:xfrm>
            <a:off x="4172531" y="6750050"/>
            <a:ext cx="666204" cy="136569"/>
          </a:xfrm>
          <a:custGeom>
            <a:avLst/>
            <a:gdLst>
              <a:gd name="connsiteX0" fmla="*/ 2594 w 666204"/>
              <a:gd name="connsiteY0" fmla="*/ 0 h 136569"/>
              <a:gd name="connsiteX1" fmla="*/ 126419 w 666204"/>
              <a:gd name="connsiteY1" fmla="*/ 82550 h 136569"/>
              <a:gd name="connsiteX2" fmla="*/ 434394 w 666204"/>
              <a:gd name="connsiteY2" fmla="*/ 123825 h 136569"/>
              <a:gd name="connsiteX3" fmla="*/ 666169 w 666204"/>
              <a:gd name="connsiteY3" fmla="*/ 136525 h 136569"/>
              <a:gd name="connsiteX4" fmla="*/ 418519 w 666204"/>
              <a:gd name="connsiteY4" fmla="*/ 120650 h 136569"/>
              <a:gd name="connsiteX5" fmla="*/ 329619 w 666204"/>
              <a:gd name="connsiteY5" fmla="*/ 104775 h 136569"/>
              <a:gd name="connsiteX6" fmla="*/ 228019 w 666204"/>
              <a:gd name="connsiteY6" fmla="*/ 82550 h 136569"/>
              <a:gd name="connsiteX7" fmla="*/ 2594 w 666204"/>
              <a:gd name="connsiteY7" fmla="*/ 0 h 136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6204" h="136569">
                <a:moveTo>
                  <a:pt x="2594" y="0"/>
                </a:moveTo>
                <a:cubicBezTo>
                  <a:pt x="-14339" y="0"/>
                  <a:pt x="54452" y="61913"/>
                  <a:pt x="126419" y="82550"/>
                </a:cubicBezTo>
                <a:cubicBezTo>
                  <a:pt x="198386" y="103187"/>
                  <a:pt x="344436" y="114829"/>
                  <a:pt x="434394" y="123825"/>
                </a:cubicBezTo>
                <a:cubicBezTo>
                  <a:pt x="524352" y="132821"/>
                  <a:pt x="668815" y="137054"/>
                  <a:pt x="666169" y="136525"/>
                </a:cubicBezTo>
                <a:cubicBezTo>
                  <a:pt x="663523" y="135996"/>
                  <a:pt x="474611" y="125942"/>
                  <a:pt x="418519" y="120650"/>
                </a:cubicBezTo>
                <a:cubicBezTo>
                  <a:pt x="362427" y="115358"/>
                  <a:pt x="361369" y="111125"/>
                  <a:pt x="329619" y="104775"/>
                </a:cubicBezTo>
                <a:cubicBezTo>
                  <a:pt x="297869" y="98425"/>
                  <a:pt x="279348" y="98425"/>
                  <a:pt x="228019" y="82550"/>
                </a:cubicBezTo>
                <a:cubicBezTo>
                  <a:pt x="176690" y="66675"/>
                  <a:pt x="19527" y="0"/>
                  <a:pt x="259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76DF91CE-8F2D-DAC9-7D3A-255F40D37258}"/>
              </a:ext>
            </a:extLst>
          </p:cNvPr>
          <p:cNvSpPr/>
          <p:nvPr/>
        </p:nvSpPr>
        <p:spPr>
          <a:xfrm>
            <a:off x="3007309" y="5446782"/>
            <a:ext cx="219373" cy="912376"/>
          </a:xfrm>
          <a:custGeom>
            <a:avLst/>
            <a:gdLst>
              <a:gd name="connsiteX0" fmla="*/ 219217 w 219373"/>
              <a:gd name="connsiteY0" fmla="*/ 429 h 912376"/>
              <a:gd name="connsiteX1" fmla="*/ 49400 w 219373"/>
              <a:gd name="connsiteY1" fmla="*/ 297609 h 912376"/>
              <a:gd name="connsiteX2" fmla="*/ 170231 w 219373"/>
              <a:gd name="connsiteY2" fmla="*/ 885438 h 912376"/>
              <a:gd name="connsiteX3" fmla="*/ 140840 w 219373"/>
              <a:gd name="connsiteY3" fmla="*/ 774404 h 912376"/>
              <a:gd name="connsiteX4" fmla="*/ 36337 w 219373"/>
              <a:gd name="connsiteY4" fmla="*/ 428238 h 912376"/>
              <a:gd name="connsiteX5" fmla="*/ 13477 w 219373"/>
              <a:gd name="connsiteY5" fmla="*/ 356392 h 912376"/>
              <a:gd name="connsiteX6" fmla="*/ 219217 w 219373"/>
              <a:gd name="connsiteY6" fmla="*/ 429 h 912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373" h="912376">
                <a:moveTo>
                  <a:pt x="219217" y="429"/>
                </a:moveTo>
                <a:cubicBezTo>
                  <a:pt x="225204" y="-9368"/>
                  <a:pt x="57564" y="150108"/>
                  <a:pt x="49400" y="297609"/>
                </a:cubicBezTo>
                <a:cubicBezTo>
                  <a:pt x="41236" y="445110"/>
                  <a:pt x="154991" y="805972"/>
                  <a:pt x="170231" y="885438"/>
                </a:cubicBezTo>
                <a:cubicBezTo>
                  <a:pt x="185471" y="964904"/>
                  <a:pt x="163156" y="850604"/>
                  <a:pt x="140840" y="774404"/>
                </a:cubicBezTo>
                <a:cubicBezTo>
                  <a:pt x="118524" y="698204"/>
                  <a:pt x="57564" y="497907"/>
                  <a:pt x="36337" y="428238"/>
                </a:cubicBezTo>
                <a:cubicBezTo>
                  <a:pt x="15110" y="358569"/>
                  <a:pt x="-19180" y="426061"/>
                  <a:pt x="13477" y="356392"/>
                </a:cubicBezTo>
                <a:cubicBezTo>
                  <a:pt x="46134" y="286724"/>
                  <a:pt x="213230" y="10226"/>
                  <a:pt x="219217" y="42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6820ED94-7DA1-4D56-FA06-49E64946A9A0}"/>
              </a:ext>
            </a:extLst>
          </p:cNvPr>
          <p:cNvSpPr/>
          <p:nvPr/>
        </p:nvSpPr>
        <p:spPr>
          <a:xfrm>
            <a:off x="6232042" y="5271569"/>
            <a:ext cx="52615" cy="814377"/>
          </a:xfrm>
          <a:custGeom>
            <a:avLst/>
            <a:gdLst>
              <a:gd name="connsiteX0" fmla="*/ 119 w 52615"/>
              <a:gd name="connsiteY0" fmla="*/ 1221 h 814377"/>
              <a:gd name="connsiteX1" fmla="*/ 37594 w 52615"/>
              <a:gd name="connsiteY1" fmla="*/ 600828 h 814377"/>
              <a:gd name="connsiteX2" fmla="*/ 15109 w 52615"/>
              <a:gd name="connsiteY2" fmla="*/ 810690 h 814377"/>
              <a:gd name="connsiteX3" fmla="*/ 52584 w 52615"/>
              <a:gd name="connsiteY3" fmla="*/ 454674 h 814377"/>
              <a:gd name="connsiteX4" fmla="*/ 119 w 52615"/>
              <a:gd name="connsiteY4" fmla="*/ 1221 h 814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15" h="814377">
                <a:moveTo>
                  <a:pt x="119" y="1221"/>
                </a:moveTo>
                <a:cubicBezTo>
                  <a:pt x="-2379" y="25580"/>
                  <a:pt x="35096" y="465917"/>
                  <a:pt x="37594" y="600828"/>
                </a:cubicBezTo>
                <a:cubicBezTo>
                  <a:pt x="40092" y="735740"/>
                  <a:pt x="12611" y="835049"/>
                  <a:pt x="15109" y="810690"/>
                </a:cubicBezTo>
                <a:cubicBezTo>
                  <a:pt x="17607" y="786331"/>
                  <a:pt x="53833" y="585838"/>
                  <a:pt x="52584" y="454674"/>
                </a:cubicBezTo>
                <a:cubicBezTo>
                  <a:pt x="51335" y="323510"/>
                  <a:pt x="2617" y="-23138"/>
                  <a:pt x="119" y="12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021C028C-6442-298F-5592-90279D282725}"/>
              </a:ext>
            </a:extLst>
          </p:cNvPr>
          <p:cNvSpPr/>
          <p:nvPr/>
        </p:nvSpPr>
        <p:spPr>
          <a:xfrm>
            <a:off x="5951049" y="5767462"/>
            <a:ext cx="180370" cy="558398"/>
          </a:xfrm>
          <a:custGeom>
            <a:avLst/>
            <a:gdLst>
              <a:gd name="connsiteX0" fmla="*/ 179928 w 180370"/>
              <a:gd name="connsiteY0" fmla="*/ 4 h 558398"/>
              <a:gd name="connsiteX1" fmla="*/ 127462 w 180370"/>
              <a:gd name="connsiteY1" fmla="*/ 363515 h 558398"/>
              <a:gd name="connsiteX2" fmla="*/ 46 w 180370"/>
              <a:gd name="connsiteY2" fmla="*/ 558387 h 558398"/>
              <a:gd name="connsiteX3" fmla="*/ 142453 w 180370"/>
              <a:gd name="connsiteY3" fmla="*/ 371010 h 558398"/>
              <a:gd name="connsiteX4" fmla="*/ 179928 w 180370"/>
              <a:gd name="connsiteY4" fmla="*/ 4 h 558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370" h="558398">
                <a:moveTo>
                  <a:pt x="179928" y="4"/>
                </a:moveTo>
                <a:cubicBezTo>
                  <a:pt x="177430" y="-1245"/>
                  <a:pt x="157442" y="270451"/>
                  <a:pt x="127462" y="363515"/>
                </a:cubicBezTo>
                <a:cubicBezTo>
                  <a:pt x="97482" y="456579"/>
                  <a:pt x="-2452" y="557138"/>
                  <a:pt x="46" y="558387"/>
                </a:cubicBezTo>
                <a:cubicBezTo>
                  <a:pt x="2544" y="559636"/>
                  <a:pt x="109974" y="457828"/>
                  <a:pt x="142453" y="371010"/>
                </a:cubicBezTo>
                <a:cubicBezTo>
                  <a:pt x="174932" y="284192"/>
                  <a:pt x="182426" y="1253"/>
                  <a:pt x="179928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CF8B3258-913D-41FF-29C2-744C673EA239}"/>
              </a:ext>
            </a:extLst>
          </p:cNvPr>
          <p:cNvSpPr/>
          <p:nvPr/>
        </p:nvSpPr>
        <p:spPr>
          <a:xfrm>
            <a:off x="6012303" y="6421863"/>
            <a:ext cx="161037" cy="444256"/>
          </a:xfrm>
          <a:custGeom>
            <a:avLst/>
            <a:gdLst>
              <a:gd name="connsiteX0" fmla="*/ 159897 w 161037"/>
              <a:gd name="connsiteY0" fmla="*/ 1422 h 444256"/>
              <a:gd name="connsiteX1" fmla="*/ 2500 w 161037"/>
              <a:gd name="connsiteY1" fmla="*/ 432389 h 444256"/>
              <a:gd name="connsiteX2" fmla="*/ 69956 w 161037"/>
              <a:gd name="connsiteY2" fmla="*/ 297478 h 444256"/>
              <a:gd name="connsiteX3" fmla="*/ 159897 w 161037"/>
              <a:gd name="connsiteY3" fmla="*/ 1422 h 44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037" h="444256">
                <a:moveTo>
                  <a:pt x="159897" y="1422"/>
                </a:moveTo>
                <a:cubicBezTo>
                  <a:pt x="148654" y="23907"/>
                  <a:pt x="17490" y="383046"/>
                  <a:pt x="2500" y="432389"/>
                </a:cubicBezTo>
                <a:cubicBezTo>
                  <a:pt x="-12490" y="481732"/>
                  <a:pt x="43723" y="365558"/>
                  <a:pt x="69956" y="297478"/>
                </a:cubicBezTo>
                <a:cubicBezTo>
                  <a:pt x="96189" y="229398"/>
                  <a:pt x="171140" y="-21063"/>
                  <a:pt x="159897" y="14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9DE2C816-C04D-A108-BC86-B32004DB6416}"/>
              </a:ext>
            </a:extLst>
          </p:cNvPr>
          <p:cNvSpPr/>
          <p:nvPr/>
        </p:nvSpPr>
        <p:spPr>
          <a:xfrm>
            <a:off x="5722122" y="7052640"/>
            <a:ext cx="270199" cy="395084"/>
          </a:xfrm>
          <a:custGeom>
            <a:avLst/>
            <a:gdLst>
              <a:gd name="connsiteX0" fmla="*/ 270196 w 270199"/>
              <a:gd name="connsiteY0" fmla="*/ 232 h 395084"/>
              <a:gd name="connsiteX1" fmla="*/ 150275 w 270199"/>
              <a:gd name="connsiteY1" fmla="*/ 206347 h 395084"/>
              <a:gd name="connsiteX2" fmla="*/ 373 w 270199"/>
              <a:gd name="connsiteY2" fmla="*/ 393724 h 395084"/>
              <a:gd name="connsiteX3" fmla="*/ 109052 w 270199"/>
              <a:gd name="connsiteY3" fmla="*/ 288793 h 395084"/>
              <a:gd name="connsiteX4" fmla="*/ 154022 w 270199"/>
              <a:gd name="connsiteY4" fmla="*/ 247570 h 395084"/>
              <a:gd name="connsiteX5" fmla="*/ 270196 w 270199"/>
              <a:gd name="connsiteY5" fmla="*/ 232 h 395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199" h="395084">
                <a:moveTo>
                  <a:pt x="270196" y="232"/>
                </a:moveTo>
                <a:cubicBezTo>
                  <a:pt x="269572" y="-6638"/>
                  <a:pt x="195245" y="140765"/>
                  <a:pt x="150275" y="206347"/>
                </a:cubicBezTo>
                <a:cubicBezTo>
                  <a:pt x="105305" y="271929"/>
                  <a:pt x="7243" y="379983"/>
                  <a:pt x="373" y="393724"/>
                </a:cubicBezTo>
                <a:cubicBezTo>
                  <a:pt x="-6497" y="407465"/>
                  <a:pt x="83444" y="313152"/>
                  <a:pt x="109052" y="288793"/>
                </a:cubicBezTo>
                <a:cubicBezTo>
                  <a:pt x="134660" y="264434"/>
                  <a:pt x="127789" y="290667"/>
                  <a:pt x="154022" y="247570"/>
                </a:cubicBezTo>
                <a:cubicBezTo>
                  <a:pt x="180255" y="204473"/>
                  <a:pt x="270820" y="7102"/>
                  <a:pt x="270196" y="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DC8B4222-BD06-18A0-73D7-1CE2CEF46576}"/>
              </a:ext>
            </a:extLst>
          </p:cNvPr>
          <p:cNvSpPr/>
          <p:nvPr/>
        </p:nvSpPr>
        <p:spPr>
          <a:xfrm>
            <a:off x="3627620" y="7367666"/>
            <a:ext cx="848968" cy="399388"/>
          </a:xfrm>
          <a:custGeom>
            <a:avLst/>
            <a:gdLst>
              <a:gd name="connsiteX0" fmla="*/ 0 w 848968"/>
              <a:gd name="connsiteY0" fmla="*/ 0 h 399388"/>
              <a:gd name="connsiteX1" fmla="*/ 543393 w 848968"/>
              <a:gd name="connsiteY1" fmla="*/ 266075 h 399388"/>
              <a:gd name="connsiteX2" fmla="*/ 846944 w 848968"/>
              <a:gd name="connsiteY2" fmla="*/ 397239 h 399388"/>
              <a:gd name="connsiteX3" fmla="*/ 670810 w 848968"/>
              <a:gd name="connsiteY3" fmla="*/ 344773 h 399388"/>
              <a:gd name="connsiteX4" fmla="*/ 573373 w 848968"/>
              <a:gd name="connsiteY4" fmla="*/ 307298 h 399388"/>
              <a:gd name="connsiteX5" fmla="*/ 326036 w 848968"/>
              <a:gd name="connsiteY5" fmla="*/ 168639 h 399388"/>
              <a:gd name="connsiteX6" fmla="*/ 0 w 848968"/>
              <a:gd name="connsiteY6" fmla="*/ 0 h 39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8968" h="399388">
                <a:moveTo>
                  <a:pt x="0" y="0"/>
                </a:moveTo>
                <a:cubicBezTo>
                  <a:pt x="36226" y="16239"/>
                  <a:pt x="402236" y="199869"/>
                  <a:pt x="543393" y="266075"/>
                </a:cubicBezTo>
                <a:cubicBezTo>
                  <a:pt x="684550" y="332281"/>
                  <a:pt x="825708" y="384123"/>
                  <a:pt x="846944" y="397239"/>
                </a:cubicBezTo>
                <a:cubicBezTo>
                  <a:pt x="868180" y="410355"/>
                  <a:pt x="716405" y="359763"/>
                  <a:pt x="670810" y="344773"/>
                </a:cubicBezTo>
                <a:cubicBezTo>
                  <a:pt x="625215" y="329783"/>
                  <a:pt x="630835" y="336654"/>
                  <a:pt x="573373" y="307298"/>
                </a:cubicBezTo>
                <a:cubicBezTo>
                  <a:pt x="515911" y="277942"/>
                  <a:pt x="416601" y="215483"/>
                  <a:pt x="326036" y="168639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0652742B-1BA7-C309-A54E-5AC10FE1B25D}"/>
              </a:ext>
            </a:extLst>
          </p:cNvPr>
          <p:cNvSpPr/>
          <p:nvPr/>
        </p:nvSpPr>
        <p:spPr>
          <a:xfrm>
            <a:off x="3244835" y="6528718"/>
            <a:ext cx="279895" cy="612302"/>
          </a:xfrm>
          <a:custGeom>
            <a:avLst/>
            <a:gdLst>
              <a:gd name="connsiteX0" fmla="*/ 535 w 279895"/>
              <a:gd name="connsiteY0" fmla="*/ 10741 h 612302"/>
              <a:gd name="connsiteX1" fmla="*/ 41758 w 279895"/>
              <a:gd name="connsiteY1" fmla="*/ 63207 h 612302"/>
              <a:gd name="connsiteX2" fmla="*/ 90476 w 279895"/>
              <a:gd name="connsiteY2" fmla="*/ 231846 h 612302"/>
              <a:gd name="connsiteX3" fmla="*/ 274106 w 279895"/>
              <a:gd name="connsiteY3" fmla="*/ 599105 h 612302"/>
              <a:gd name="connsiteX4" fmla="*/ 225388 w 279895"/>
              <a:gd name="connsiteY4" fmla="*/ 516659 h 612302"/>
              <a:gd name="connsiteX5" fmla="*/ 139195 w 279895"/>
              <a:gd name="connsiteY5" fmla="*/ 378000 h 612302"/>
              <a:gd name="connsiteX6" fmla="*/ 71739 w 279895"/>
              <a:gd name="connsiteY6" fmla="*/ 258079 h 612302"/>
              <a:gd name="connsiteX7" fmla="*/ 535 w 279895"/>
              <a:gd name="connsiteY7" fmla="*/ 10741 h 612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9895" h="612302">
                <a:moveTo>
                  <a:pt x="535" y="10741"/>
                </a:moveTo>
                <a:cubicBezTo>
                  <a:pt x="-4462" y="-21738"/>
                  <a:pt x="26768" y="26356"/>
                  <a:pt x="41758" y="63207"/>
                </a:cubicBezTo>
                <a:cubicBezTo>
                  <a:pt x="56748" y="100058"/>
                  <a:pt x="51751" y="142530"/>
                  <a:pt x="90476" y="231846"/>
                </a:cubicBezTo>
                <a:cubicBezTo>
                  <a:pt x="129201" y="321162"/>
                  <a:pt x="251621" y="551636"/>
                  <a:pt x="274106" y="599105"/>
                </a:cubicBezTo>
                <a:cubicBezTo>
                  <a:pt x="296591" y="646574"/>
                  <a:pt x="247873" y="553510"/>
                  <a:pt x="225388" y="516659"/>
                </a:cubicBezTo>
                <a:cubicBezTo>
                  <a:pt x="202903" y="479808"/>
                  <a:pt x="164803" y="421097"/>
                  <a:pt x="139195" y="378000"/>
                </a:cubicBezTo>
                <a:cubicBezTo>
                  <a:pt x="113587" y="334903"/>
                  <a:pt x="89228" y="313668"/>
                  <a:pt x="71739" y="258079"/>
                </a:cubicBezTo>
                <a:cubicBezTo>
                  <a:pt x="54250" y="202491"/>
                  <a:pt x="5532" y="43220"/>
                  <a:pt x="535" y="107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EDBEBF91-062F-3279-3D57-B658FE8FC7A8}"/>
              </a:ext>
            </a:extLst>
          </p:cNvPr>
          <p:cNvSpPr/>
          <p:nvPr/>
        </p:nvSpPr>
        <p:spPr>
          <a:xfrm>
            <a:off x="4773213" y="7119592"/>
            <a:ext cx="612231" cy="341573"/>
          </a:xfrm>
          <a:custGeom>
            <a:avLst/>
            <a:gdLst>
              <a:gd name="connsiteX0" fmla="*/ 611587 w 612231"/>
              <a:gd name="connsiteY0" fmla="*/ 536 h 341573"/>
              <a:gd name="connsiteX1" fmla="*/ 436835 w 612231"/>
              <a:gd name="connsiteY1" fmla="*/ 183416 h 341573"/>
              <a:gd name="connsiteX2" fmla="*/ 6051 w 612231"/>
              <a:gd name="connsiteY2" fmla="*/ 337848 h 341573"/>
              <a:gd name="connsiteX3" fmla="*/ 172675 w 612231"/>
              <a:gd name="connsiteY3" fmla="*/ 297208 h 341573"/>
              <a:gd name="connsiteX4" fmla="*/ 384003 w 612231"/>
              <a:gd name="connsiteY4" fmla="*/ 244376 h 341573"/>
              <a:gd name="connsiteX5" fmla="*/ 611587 w 612231"/>
              <a:gd name="connsiteY5" fmla="*/ 536 h 341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2231" h="341573">
                <a:moveTo>
                  <a:pt x="611587" y="536"/>
                </a:moveTo>
                <a:cubicBezTo>
                  <a:pt x="620392" y="-9624"/>
                  <a:pt x="537758" y="127197"/>
                  <a:pt x="436835" y="183416"/>
                </a:cubicBezTo>
                <a:cubicBezTo>
                  <a:pt x="335912" y="239635"/>
                  <a:pt x="50078" y="318883"/>
                  <a:pt x="6051" y="337848"/>
                </a:cubicBezTo>
                <a:cubicBezTo>
                  <a:pt x="-37976" y="356813"/>
                  <a:pt x="172675" y="297208"/>
                  <a:pt x="172675" y="297208"/>
                </a:cubicBezTo>
                <a:cubicBezTo>
                  <a:pt x="235667" y="281629"/>
                  <a:pt x="310851" y="291112"/>
                  <a:pt x="384003" y="244376"/>
                </a:cubicBezTo>
                <a:cubicBezTo>
                  <a:pt x="457155" y="197640"/>
                  <a:pt x="602782" y="10696"/>
                  <a:pt x="611587" y="5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7136AEAD-7B51-6E76-FF18-333396AB5FDF}"/>
              </a:ext>
            </a:extLst>
          </p:cNvPr>
          <p:cNvSpPr/>
          <p:nvPr/>
        </p:nvSpPr>
        <p:spPr>
          <a:xfrm>
            <a:off x="5398107" y="7190084"/>
            <a:ext cx="307245" cy="469307"/>
          </a:xfrm>
          <a:custGeom>
            <a:avLst/>
            <a:gdLst>
              <a:gd name="connsiteX0" fmla="*/ 304050 w 307245"/>
              <a:gd name="connsiteY0" fmla="*/ 1826 h 469307"/>
              <a:gd name="connsiteX1" fmla="*/ 165349 w 307245"/>
              <a:gd name="connsiteY1" fmla="*/ 186761 h 469307"/>
              <a:gd name="connsiteX2" fmla="*/ 31785 w 307245"/>
              <a:gd name="connsiteY2" fmla="*/ 361422 h 469307"/>
              <a:gd name="connsiteX3" fmla="*/ 36922 w 307245"/>
              <a:gd name="connsiteY3" fmla="*/ 469300 h 469307"/>
              <a:gd name="connsiteX4" fmla="*/ 21511 w 307245"/>
              <a:gd name="connsiteY4" fmla="*/ 366559 h 469307"/>
              <a:gd name="connsiteX5" fmla="*/ 21511 w 307245"/>
              <a:gd name="connsiteY5" fmla="*/ 304914 h 469307"/>
              <a:gd name="connsiteX6" fmla="*/ 304050 w 307245"/>
              <a:gd name="connsiteY6" fmla="*/ 1826 h 469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7245" h="469307">
                <a:moveTo>
                  <a:pt x="304050" y="1826"/>
                </a:moveTo>
                <a:cubicBezTo>
                  <a:pt x="328023" y="-17866"/>
                  <a:pt x="210726" y="126828"/>
                  <a:pt x="165349" y="186761"/>
                </a:cubicBezTo>
                <a:cubicBezTo>
                  <a:pt x="119972" y="246694"/>
                  <a:pt x="53189" y="314332"/>
                  <a:pt x="31785" y="361422"/>
                </a:cubicBezTo>
                <a:cubicBezTo>
                  <a:pt x="10381" y="408512"/>
                  <a:pt x="38634" y="468444"/>
                  <a:pt x="36922" y="469300"/>
                </a:cubicBezTo>
                <a:cubicBezTo>
                  <a:pt x="35210" y="470156"/>
                  <a:pt x="24079" y="393957"/>
                  <a:pt x="21511" y="366559"/>
                </a:cubicBezTo>
                <a:cubicBezTo>
                  <a:pt x="18942" y="339161"/>
                  <a:pt x="-25579" y="359709"/>
                  <a:pt x="21511" y="304914"/>
                </a:cubicBezTo>
                <a:cubicBezTo>
                  <a:pt x="68601" y="250119"/>
                  <a:pt x="280077" y="21518"/>
                  <a:pt x="304050" y="18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A7A46456-556C-B281-28FD-9F14838E3B8C}"/>
              </a:ext>
            </a:extLst>
          </p:cNvPr>
          <p:cNvSpPr/>
          <p:nvPr/>
        </p:nvSpPr>
        <p:spPr>
          <a:xfrm>
            <a:off x="4774743" y="7421483"/>
            <a:ext cx="635821" cy="234041"/>
          </a:xfrm>
          <a:custGeom>
            <a:avLst/>
            <a:gdLst>
              <a:gd name="connsiteX0" fmla="*/ 634601 w 635821"/>
              <a:gd name="connsiteY0" fmla="*/ 1596 h 234041"/>
              <a:gd name="connsiteX1" fmla="*/ 475351 w 635821"/>
              <a:gd name="connsiteY1" fmla="*/ 104337 h 234041"/>
              <a:gd name="connsiteX2" fmla="*/ 7877 w 635821"/>
              <a:gd name="connsiteY2" fmla="*/ 232764 h 234041"/>
              <a:gd name="connsiteX3" fmla="*/ 197949 w 635821"/>
              <a:gd name="connsiteY3" fmla="*/ 171119 h 234041"/>
              <a:gd name="connsiteX4" fmla="*/ 408569 w 635821"/>
              <a:gd name="connsiteY4" fmla="*/ 186530 h 234041"/>
              <a:gd name="connsiteX5" fmla="*/ 634601 w 635821"/>
              <a:gd name="connsiteY5" fmla="*/ 1596 h 234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5821" h="234041">
                <a:moveTo>
                  <a:pt x="634601" y="1596"/>
                </a:moveTo>
                <a:cubicBezTo>
                  <a:pt x="645731" y="-12103"/>
                  <a:pt x="579805" y="65809"/>
                  <a:pt x="475351" y="104337"/>
                </a:cubicBezTo>
                <a:cubicBezTo>
                  <a:pt x="370897" y="142865"/>
                  <a:pt x="54111" y="221634"/>
                  <a:pt x="7877" y="232764"/>
                </a:cubicBezTo>
                <a:cubicBezTo>
                  <a:pt x="-38357" y="243894"/>
                  <a:pt x="131167" y="178825"/>
                  <a:pt x="197949" y="171119"/>
                </a:cubicBezTo>
                <a:cubicBezTo>
                  <a:pt x="264731" y="163413"/>
                  <a:pt x="334937" y="212215"/>
                  <a:pt x="408569" y="186530"/>
                </a:cubicBezTo>
                <a:cubicBezTo>
                  <a:pt x="482201" y="160845"/>
                  <a:pt x="623471" y="15295"/>
                  <a:pt x="634601" y="15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99AEDF10-C8D1-0F79-5BD9-32108E6CAE65}"/>
              </a:ext>
            </a:extLst>
          </p:cNvPr>
          <p:cNvSpPr/>
          <p:nvPr/>
        </p:nvSpPr>
        <p:spPr>
          <a:xfrm>
            <a:off x="3899040" y="7088995"/>
            <a:ext cx="427900" cy="341780"/>
          </a:xfrm>
          <a:custGeom>
            <a:avLst/>
            <a:gdLst>
              <a:gd name="connsiteX0" fmla="*/ 3 w 427900"/>
              <a:gd name="connsiteY0" fmla="*/ 174 h 341780"/>
              <a:gd name="connsiteX1" fmla="*/ 231171 w 427900"/>
              <a:gd name="connsiteY1" fmla="*/ 246753 h 341780"/>
              <a:gd name="connsiteX2" fmla="*/ 421243 w 427900"/>
              <a:gd name="connsiteY2" fmla="*/ 339221 h 341780"/>
              <a:gd name="connsiteX3" fmla="*/ 369872 w 427900"/>
              <a:gd name="connsiteY3" fmla="*/ 313535 h 341780"/>
              <a:gd name="connsiteX4" fmla="*/ 226034 w 427900"/>
              <a:gd name="connsiteY4" fmla="*/ 287850 h 341780"/>
              <a:gd name="connsiteX5" fmla="*/ 3 w 427900"/>
              <a:gd name="connsiteY5" fmla="*/ 174 h 341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7900" h="341780">
                <a:moveTo>
                  <a:pt x="3" y="174"/>
                </a:moveTo>
                <a:cubicBezTo>
                  <a:pt x="859" y="-6675"/>
                  <a:pt x="160964" y="190245"/>
                  <a:pt x="231171" y="246753"/>
                </a:cubicBezTo>
                <a:cubicBezTo>
                  <a:pt x="301378" y="303261"/>
                  <a:pt x="398126" y="328091"/>
                  <a:pt x="421243" y="339221"/>
                </a:cubicBezTo>
                <a:cubicBezTo>
                  <a:pt x="444360" y="350351"/>
                  <a:pt x="402407" y="322097"/>
                  <a:pt x="369872" y="313535"/>
                </a:cubicBezTo>
                <a:cubicBezTo>
                  <a:pt x="337337" y="304973"/>
                  <a:pt x="285110" y="334084"/>
                  <a:pt x="226034" y="287850"/>
                </a:cubicBezTo>
                <a:cubicBezTo>
                  <a:pt x="166958" y="241616"/>
                  <a:pt x="-853" y="7023"/>
                  <a:pt x="3" y="1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1D10C5F8-6D9A-14A1-290F-A032C743F36F}"/>
              </a:ext>
            </a:extLst>
          </p:cNvPr>
          <p:cNvSpPr/>
          <p:nvPr/>
        </p:nvSpPr>
        <p:spPr>
          <a:xfrm>
            <a:off x="3930650" y="6003286"/>
            <a:ext cx="356483" cy="470562"/>
          </a:xfrm>
          <a:custGeom>
            <a:avLst/>
            <a:gdLst>
              <a:gd name="connsiteX0" fmla="*/ 355600 w 356483"/>
              <a:gd name="connsiteY0" fmla="*/ 639 h 470562"/>
              <a:gd name="connsiteX1" fmla="*/ 209550 w 356483"/>
              <a:gd name="connsiteY1" fmla="*/ 143514 h 470562"/>
              <a:gd name="connsiteX2" fmla="*/ 47625 w 356483"/>
              <a:gd name="connsiteY2" fmla="*/ 384814 h 470562"/>
              <a:gd name="connsiteX3" fmla="*/ 0 w 356483"/>
              <a:gd name="connsiteY3" fmla="*/ 470539 h 470562"/>
              <a:gd name="connsiteX4" fmla="*/ 47625 w 356483"/>
              <a:gd name="connsiteY4" fmla="*/ 391164 h 470562"/>
              <a:gd name="connsiteX5" fmla="*/ 139700 w 356483"/>
              <a:gd name="connsiteY5" fmla="*/ 197489 h 470562"/>
              <a:gd name="connsiteX6" fmla="*/ 355600 w 356483"/>
              <a:gd name="connsiteY6" fmla="*/ 639 h 470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483" h="470562">
                <a:moveTo>
                  <a:pt x="355600" y="639"/>
                </a:moveTo>
                <a:cubicBezTo>
                  <a:pt x="367242" y="-8357"/>
                  <a:pt x="260879" y="79485"/>
                  <a:pt x="209550" y="143514"/>
                </a:cubicBezTo>
                <a:cubicBezTo>
                  <a:pt x="158221" y="207543"/>
                  <a:pt x="82550" y="330310"/>
                  <a:pt x="47625" y="384814"/>
                </a:cubicBezTo>
                <a:cubicBezTo>
                  <a:pt x="12700" y="439318"/>
                  <a:pt x="0" y="469481"/>
                  <a:pt x="0" y="470539"/>
                </a:cubicBezTo>
                <a:cubicBezTo>
                  <a:pt x="0" y="471597"/>
                  <a:pt x="24342" y="436672"/>
                  <a:pt x="47625" y="391164"/>
                </a:cubicBezTo>
                <a:cubicBezTo>
                  <a:pt x="70908" y="345656"/>
                  <a:pt x="89429" y="259931"/>
                  <a:pt x="139700" y="197489"/>
                </a:cubicBezTo>
                <a:cubicBezTo>
                  <a:pt x="189971" y="135047"/>
                  <a:pt x="343958" y="9635"/>
                  <a:pt x="355600" y="63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2D909E54-6F33-1834-EE02-B2135B47AA8D}"/>
              </a:ext>
            </a:extLst>
          </p:cNvPr>
          <p:cNvSpPr/>
          <p:nvPr/>
        </p:nvSpPr>
        <p:spPr>
          <a:xfrm>
            <a:off x="5365632" y="6117763"/>
            <a:ext cx="352724" cy="480812"/>
          </a:xfrm>
          <a:custGeom>
            <a:avLst/>
            <a:gdLst>
              <a:gd name="connsiteX0" fmla="*/ 118 w 352724"/>
              <a:gd name="connsiteY0" fmla="*/ 462 h 480812"/>
              <a:gd name="connsiteX1" fmla="*/ 136643 w 352724"/>
              <a:gd name="connsiteY1" fmla="*/ 146512 h 480812"/>
              <a:gd name="connsiteX2" fmla="*/ 295393 w 352724"/>
              <a:gd name="connsiteY2" fmla="*/ 349712 h 480812"/>
              <a:gd name="connsiteX3" fmla="*/ 257293 w 352724"/>
              <a:gd name="connsiteY3" fmla="*/ 305262 h 480812"/>
              <a:gd name="connsiteX4" fmla="*/ 352543 w 352724"/>
              <a:gd name="connsiteY4" fmla="*/ 479887 h 480812"/>
              <a:gd name="connsiteX5" fmla="*/ 228718 w 352724"/>
              <a:gd name="connsiteY5" fmla="*/ 216362 h 480812"/>
              <a:gd name="connsiteX6" fmla="*/ 222368 w 352724"/>
              <a:gd name="connsiteY6" fmla="*/ 248112 h 480812"/>
              <a:gd name="connsiteX7" fmla="*/ 114418 w 352724"/>
              <a:gd name="connsiteY7" fmla="*/ 105237 h 480812"/>
              <a:gd name="connsiteX8" fmla="*/ 118 w 352724"/>
              <a:gd name="connsiteY8" fmla="*/ 462 h 48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2724" h="480812">
                <a:moveTo>
                  <a:pt x="118" y="462"/>
                </a:moveTo>
                <a:cubicBezTo>
                  <a:pt x="3822" y="7341"/>
                  <a:pt x="87431" y="88304"/>
                  <a:pt x="136643" y="146512"/>
                </a:cubicBezTo>
                <a:cubicBezTo>
                  <a:pt x="185856" y="204720"/>
                  <a:pt x="275285" y="323254"/>
                  <a:pt x="295393" y="349712"/>
                </a:cubicBezTo>
                <a:cubicBezTo>
                  <a:pt x="315501" y="376170"/>
                  <a:pt x="247768" y="283566"/>
                  <a:pt x="257293" y="305262"/>
                </a:cubicBezTo>
                <a:cubicBezTo>
                  <a:pt x="266818" y="326958"/>
                  <a:pt x="357306" y="494704"/>
                  <a:pt x="352543" y="479887"/>
                </a:cubicBezTo>
                <a:cubicBezTo>
                  <a:pt x="347780" y="465070"/>
                  <a:pt x="250414" y="254991"/>
                  <a:pt x="228718" y="216362"/>
                </a:cubicBezTo>
                <a:cubicBezTo>
                  <a:pt x="207022" y="177733"/>
                  <a:pt x="241418" y="266633"/>
                  <a:pt x="222368" y="248112"/>
                </a:cubicBezTo>
                <a:cubicBezTo>
                  <a:pt x="203318" y="229591"/>
                  <a:pt x="148285" y="145454"/>
                  <a:pt x="114418" y="105237"/>
                </a:cubicBezTo>
                <a:cubicBezTo>
                  <a:pt x="80551" y="65020"/>
                  <a:pt x="-3586" y="-6417"/>
                  <a:pt x="118" y="46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492200A7-8FD1-06F6-0F23-F7FBAFB81C62}"/>
              </a:ext>
            </a:extLst>
          </p:cNvPr>
          <p:cNvSpPr/>
          <p:nvPr/>
        </p:nvSpPr>
        <p:spPr>
          <a:xfrm>
            <a:off x="2811432" y="5607733"/>
            <a:ext cx="290517" cy="1097915"/>
          </a:xfrm>
          <a:custGeom>
            <a:avLst/>
            <a:gdLst>
              <a:gd name="connsiteX0" fmla="*/ 17493 w 290517"/>
              <a:gd name="connsiteY0" fmla="*/ 2492 h 1097915"/>
              <a:gd name="connsiteX1" fmla="*/ 4793 w 290517"/>
              <a:gd name="connsiteY1" fmla="*/ 256492 h 1097915"/>
              <a:gd name="connsiteX2" fmla="*/ 103218 w 290517"/>
              <a:gd name="connsiteY2" fmla="*/ 631142 h 1097915"/>
              <a:gd name="connsiteX3" fmla="*/ 284193 w 290517"/>
              <a:gd name="connsiteY3" fmla="*/ 1085167 h 1097915"/>
              <a:gd name="connsiteX4" fmla="*/ 236568 w 290517"/>
              <a:gd name="connsiteY4" fmla="*/ 939117 h 1097915"/>
              <a:gd name="connsiteX5" fmla="*/ 112743 w 290517"/>
              <a:gd name="connsiteY5" fmla="*/ 589867 h 1097915"/>
              <a:gd name="connsiteX6" fmla="*/ 36543 w 290517"/>
              <a:gd name="connsiteY6" fmla="*/ 408892 h 1097915"/>
              <a:gd name="connsiteX7" fmla="*/ 17493 w 290517"/>
              <a:gd name="connsiteY7" fmla="*/ 2492 h 1097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0517" h="1097915">
                <a:moveTo>
                  <a:pt x="17493" y="2492"/>
                </a:moveTo>
                <a:cubicBezTo>
                  <a:pt x="12201" y="-22908"/>
                  <a:pt x="-9494" y="151717"/>
                  <a:pt x="4793" y="256492"/>
                </a:cubicBezTo>
                <a:cubicBezTo>
                  <a:pt x="19080" y="361267"/>
                  <a:pt x="56651" y="493030"/>
                  <a:pt x="103218" y="631142"/>
                </a:cubicBezTo>
                <a:cubicBezTo>
                  <a:pt x="149785" y="769254"/>
                  <a:pt x="261968" y="1033838"/>
                  <a:pt x="284193" y="1085167"/>
                </a:cubicBezTo>
                <a:cubicBezTo>
                  <a:pt x="306418" y="1136496"/>
                  <a:pt x="265143" y="1021667"/>
                  <a:pt x="236568" y="939117"/>
                </a:cubicBezTo>
                <a:cubicBezTo>
                  <a:pt x="207993" y="856567"/>
                  <a:pt x="146080" y="678238"/>
                  <a:pt x="112743" y="589867"/>
                </a:cubicBezTo>
                <a:cubicBezTo>
                  <a:pt x="79406" y="501496"/>
                  <a:pt x="53476" y="505200"/>
                  <a:pt x="36543" y="408892"/>
                </a:cubicBezTo>
                <a:cubicBezTo>
                  <a:pt x="19610" y="312584"/>
                  <a:pt x="22785" y="27892"/>
                  <a:pt x="17493" y="24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D78350B1-453B-8ACA-DA12-5CC45FD5894B}"/>
              </a:ext>
            </a:extLst>
          </p:cNvPr>
          <p:cNvSpPr/>
          <p:nvPr/>
        </p:nvSpPr>
        <p:spPr>
          <a:xfrm>
            <a:off x="2242143" y="5312735"/>
            <a:ext cx="313834" cy="809396"/>
          </a:xfrm>
          <a:custGeom>
            <a:avLst/>
            <a:gdLst>
              <a:gd name="connsiteX0" fmla="*/ 313732 w 313834"/>
              <a:gd name="connsiteY0" fmla="*/ 68890 h 809396"/>
              <a:gd name="connsiteX1" fmla="*/ 243882 w 313834"/>
              <a:gd name="connsiteY1" fmla="*/ 5390 h 809396"/>
              <a:gd name="connsiteX2" fmla="*/ 132757 w 313834"/>
              <a:gd name="connsiteY2" fmla="*/ 11740 h 809396"/>
              <a:gd name="connsiteX3" fmla="*/ 56557 w 313834"/>
              <a:gd name="connsiteY3" fmla="*/ 78415 h 809396"/>
              <a:gd name="connsiteX4" fmla="*/ 5757 w 313834"/>
              <a:gd name="connsiteY4" fmla="*/ 208590 h 809396"/>
              <a:gd name="connsiteX5" fmla="*/ 2582 w 313834"/>
              <a:gd name="connsiteY5" fmla="*/ 310190 h 809396"/>
              <a:gd name="connsiteX6" fmla="*/ 18457 w 313834"/>
              <a:gd name="connsiteY6" fmla="*/ 380040 h 809396"/>
              <a:gd name="connsiteX7" fmla="*/ 69257 w 313834"/>
              <a:gd name="connsiteY7" fmla="*/ 503865 h 809396"/>
              <a:gd name="connsiteX8" fmla="*/ 107357 w 313834"/>
              <a:gd name="connsiteY8" fmla="*/ 595940 h 809396"/>
              <a:gd name="connsiteX9" fmla="*/ 180382 w 313834"/>
              <a:gd name="connsiteY9" fmla="*/ 646740 h 809396"/>
              <a:gd name="connsiteX10" fmla="*/ 256582 w 313834"/>
              <a:gd name="connsiteY10" fmla="*/ 808665 h 809396"/>
              <a:gd name="connsiteX11" fmla="*/ 218482 w 313834"/>
              <a:gd name="connsiteY11" fmla="*/ 700715 h 809396"/>
              <a:gd name="connsiteX12" fmla="*/ 129582 w 313834"/>
              <a:gd name="connsiteY12" fmla="*/ 564190 h 809396"/>
              <a:gd name="connsiteX13" fmla="*/ 12107 w 313834"/>
              <a:gd name="connsiteY13" fmla="*/ 322890 h 809396"/>
              <a:gd name="connsiteX14" fmla="*/ 47032 w 313834"/>
              <a:gd name="connsiteY14" fmla="*/ 68890 h 809396"/>
              <a:gd name="connsiteX15" fmla="*/ 123232 w 313834"/>
              <a:gd name="connsiteY15" fmla="*/ 21265 h 809396"/>
              <a:gd name="connsiteX16" fmla="*/ 256582 w 313834"/>
              <a:gd name="connsiteY16" fmla="*/ 27615 h 809396"/>
              <a:gd name="connsiteX17" fmla="*/ 313732 w 313834"/>
              <a:gd name="connsiteY17" fmla="*/ 68890 h 809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3834" h="809396">
                <a:moveTo>
                  <a:pt x="313732" y="68890"/>
                </a:moveTo>
                <a:cubicBezTo>
                  <a:pt x="311615" y="65186"/>
                  <a:pt x="274044" y="14915"/>
                  <a:pt x="243882" y="5390"/>
                </a:cubicBezTo>
                <a:cubicBezTo>
                  <a:pt x="213720" y="-4135"/>
                  <a:pt x="163978" y="-431"/>
                  <a:pt x="132757" y="11740"/>
                </a:cubicBezTo>
                <a:cubicBezTo>
                  <a:pt x="101536" y="23911"/>
                  <a:pt x="77724" y="45607"/>
                  <a:pt x="56557" y="78415"/>
                </a:cubicBezTo>
                <a:cubicBezTo>
                  <a:pt x="35390" y="111223"/>
                  <a:pt x="14753" y="169961"/>
                  <a:pt x="5757" y="208590"/>
                </a:cubicBezTo>
                <a:cubicBezTo>
                  <a:pt x="-3239" y="247219"/>
                  <a:pt x="465" y="281615"/>
                  <a:pt x="2582" y="310190"/>
                </a:cubicBezTo>
                <a:cubicBezTo>
                  <a:pt x="4699" y="338765"/>
                  <a:pt x="7344" y="347761"/>
                  <a:pt x="18457" y="380040"/>
                </a:cubicBezTo>
                <a:cubicBezTo>
                  <a:pt x="29569" y="412319"/>
                  <a:pt x="54440" y="467882"/>
                  <a:pt x="69257" y="503865"/>
                </a:cubicBezTo>
                <a:cubicBezTo>
                  <a:pt x="84074" y="539848"/>
                  <a:pt x="88836" y="572128"/>
                  <a:pt x="107357" y="595940"/>
                </a:cubicBezTo>
                <a:cubicBezTo>
                  <a:pt x="125878" y="619752"/>
                  <a:pt x="155511" y="611286"/>
                  <a:pt x="180382" y="646740"/>
                </a:cubicBezTo>
                <a:cubicBezTo>
                  <a:pt x="205253" y="682194"/>
                  <a:pt x="250232" y="799669"/>
                  <a:pt x="256582" y="808665"/>
                </a:cubicBezTo>
                <a:cubicBezTo>
                  <a:pt x="262932" y="817661"/>
                  <a:pt x="239649" y="741461"/>
                  <a:pt x="218482" y="700715"/>
                </a:cubicBezTo>
                <a:cubicBezTo>
                  <a:pt x="197315" y="659969"/>
                  <a:pt x="163978" y="627161"/>
                  <a:pt x="129582" y="564190"/>
                </a:cubicBezTo>
                <a:cubicBezTo>
                  <a:pt x="95186" y="501219"/>
                  <a:pt x="25865" y="405440"/>
                  <a:pt x="12107" y="322890"/>
                </a:cubicBezTo>
                <a:cubicBezTo>
                  <a:pt x="-1651" y="240340"/>
                  <a:pt x="28511" y="119161"/>
                  <a:pt x="47032" y="68890"/>
                </a:cubicBezTo>
                <a:cubicBezTo>
                  <a:pt x="65553" y="18619"/>
                  <a:pt x="88307" y="28144"/>
                  <a:pt x="123232" y="21265"/>
                </a:cubicBezTo>
                <a:cubicBezTo>
                  <a:pt x="158157" y="14386"/>
                  <a:pt x="228536" y="20207"/>
                  <a:pt x="256582" y="27615"/>
                </a:cubicBezTo>
                <a:cubicBezTo>
                  <a:pt x="284628" y="35023"/>
                  <a:pt x="315849" y="72594"/>
                  <a:pt x="313732" y="688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6273CC56-7359-B41B-341D-DD0175BB7EA0}"/>
              </a:ext>
            </a:extLst>
          </p:cNvPr>
          <p:cNvSpPr/>
          <p:nvPr/>
        </p:nvSpPr>
        <p:spPr>
          <a:xfrm>
            <a:off x="2292124" y="5452892"/>
            <a:ext cx="218729" cy="450056"/>
          </a:xfrm>
          <a:custGeom>
            <a:avLst/>
            <a:gdLst>
              <a:gd name="connsiteX0" fmla="*/ 216126 w 218729"/>
              <a:gd name="connsiteY0" fmla="*/ 52558 h 450056"/>
              <a:gd name="connsiteX1" fmla="*/ 158976 w 218729"/>
              <a:gd name="connsiteY1" fmla="*/ 8108 h 450056"/>
              <a:gd name="connsiteX2" fmla="*/ 98651 w 218729"/>
              <a:gd name="connsiteY2" fmla="*/ 8108 h 450056"/>
              <a:gd name="connsiteX3" fmla="*/ 19276 w 218729"/>
              <a:gd name="connsiteY3" fmla="*/ 90658 h 450056"/>
              <a:gd name="connsiteX4" fmla="*/ 28801 w 218729"/>
              <a:gd name="connsiteY4" fmla="*/ 131933 h 450056"/>
              <a:gd name="connsiteX5" fmla="*/ 38326 w 218729"/>
              <a:gd name="connsiteY5" fmla="*/ 192258 h 450056"/>
              <a:gd name="connsiteX6" fmla="*/ 47851 w 218729"/>
              <a:gd name="connsiteY6" fmla="*/ 262108 h 450056"/>
              <a:gd name="connsiteX7" fmla="*/ 158976 w 218729"/>
              <a:gd name="connsiteY7" fmla="*/ 449433 h 450056"/>
              <a:gd name="connsiteX8" fmla="*/ 73251 w 218729"/>
              <a:gd name="connsiteY8" fmla="*/ 316083 h 450056"/>
              <a:gd name="connsiteX9" fmla="*/ 226 w 218729"/>
              <a:gd name="connsiteY9" fmla="*/ 138283 h 450056"/>
              <a:gd name="connsiteX10" fmla="*/ 51026 w 218729"/>
              <a:gd name="connsiteY10" fmla="*/ 39858 h 450056"/>
              <a:gd name="connsiteX11" fmla="*/ 70076 w 218729"/>
              <a:gd name="connsiteY11" fmla="*/ 8108 h 450056"/>
              <a:gd name="connsiteX12" fmla="*/ 216126 w 218729"/>
              <a:gd name="connsiteY12" fmla="*/ 52558 h 45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8729" h="450056">
                <a:moveTo>
                  <a:pt x="216126" y="52558"/>
                </a:moveTo>
                <a:cubicBezTo>
                  <a:pt x="230943" y="52558"/>
                  <a:pt x="178555" y="15516"/>
                  <a:pt x="158976" y="8108"/>
                </a:cubicBezTo>
                <a:cubicBezTo>
                  <a:pt x="139397" y="700"/>
                  <a:pt x="121934" y="-5650"/>
                  <a:pt x="98651" y="8108"/>
                </a:cubicBezTo>
                <a:cubicBezTo>
                  <a:pt x="75368" y="21866"/>
                  <a:pt x="30918" y="70021"/>
                  <a:pt x="19276" y="90658"/>
                </a:cubicBezTo>
                <a:cubicBezTo>
                  <a:pt x="7634" y="111295"/>
                  <a:pt x="25626" y="115000"/>
                  <a:pt x="28801" y="131933"/>
                </a:cubicBezTo>
                <a:cubicBezTo>
                  <a:pt x="31976" y="148866"/>
                  <a:pt x="35151" y="170562"/>
                  <a:pt x="38326" y="192258"/>
                </a:cubicBezTo>
                <a:cubicBezTo>
                  <a:pt x="41501" y="213954"/>
                  <a:pt x="27743" y="219246"/>
                  <a:pt x="47851" y="262108"/>
                </a:cubicBezTo>
                <a:cubicBezTo>
                  <a:pt x="67959" y="304970"/>
                  <a:pt x="154743" y="440437"/>
                  <a:pt x="158976" y="449433"/>
                </a:cubicBezTo>
                <a:cubicBezTo>
                  <a:pt x="163209" y="458429"/>
                  <a:pt x="99709" y="367941"/>
                  <a:pt x="73251" y="316083"/>
                </a:cubicBezTo>
                <a:cubicBezTo>
                  <a:pt x="46793" y="264225"/>
                  <a:pt x="3930" y="184320"/>
                  <a:pt x="226" y="138283"/>
                </a:cubicBezTo>
                <a:cubicBezTo>
                  <a:pt x="-3478" y="92246"/>
                  <a:pt x="39384" y="61554"/>
                  <a:pt x="51026" y="39858"/>
                </a:cubicBezTo>
                <a:cubicBezTo>
                  <a:pt x="62668" y="18162"/>
                  <a:pt x="38855" y="8637"/>
                  <a:pt x="70076" y="8108"/>
                </a:cubicBezTo>
                <a:cubicBezTo>
                  <a:pt x="101297" y="7579"/>
                  <a:pt x="201309" y="52558"/>
                  <a:pt x="216126" y="525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42F3B308-E79C-3F9F-10E1-6CD55092AD45}"/>
              </a:ext>
            </a:extLst>
          </p:cNvPr>
          <p:cNvSpPr/>
          <p:nvPr/>
        </p:nvSpPr>
        <p:spPr>
          <a:xfrm>
            <a:off x="2374550" y="5371177"/>
            <a:ext cx="104074" cy="83611"/>
          </a:xfrm>
          <a:custGeom>
            <a:avLst/>
            <a:gdLst>
              <a:gd name="connsiteX0" fmla="*/ 350 w 104074"/>
              <a:gd name="connsiteY0" fmla="*/ 16798 h 83611"/>
              <a:gd name="connsiteX1" fmla="*/ 67025 w 104074"/>
              <a:gd name="connsiteY1" fmla="*/ 23148 h 83611"/>
              <a:gd name="connsiteX2" fmla="*/ 95600 w 104074"/>
              <a:gd name="connsiteY2" fmla="*/ 83473 h 83611"/>
              <a:gd name="connsiteX3" fmla="*/ 98775 w 104074"/>
              <a:gd name="connsiteY3" fmla="*/ 4098 h 83611"/>
              <a:gd name="connsiteX4" fmla="*/ 350 w 104074"/>
              <a:gd name="connsiteY4" fmla="*/ 16798 h 83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074" h="83611">
                <a:moveTo>
                  <a:pt x="350" y="16798"/>
                </a:moveTo>
                <a:cubicBezTo>
                  <a:pt x="-4942" y="19973"/>
                  <a:pt x="51150" y="12035"/>
                  <a:pt x="67025" y="23148"/>
                </a:cubicBezTo>
                <a:cubicBezTo>
                  <a:pt x="82900" y="34261"/>
                  <a:pt x="90308" y="86648"/>
                  <a:pt x="95600" y="83473"/>
                </a:cubicBezTo>
                <a:cubicBezTo>
                  <a:pt x="100892" y="80298"/>
                  <a:pt x="109887" y="17327"/>
                  <a:pt x="98775" y="4098"/>
                </a:cubicBezTo>
                <a:cubicBezTo>
                  <a:pt x="87663" y="-9131"/>
                  <a:pt x="5642" y="13623"/>
                  <a:pt x="350" y="167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599ABE60-1FF6-F793-88ED-99061C61B670}"/>
              </a:ext>
            </a:extLst>
          </p:cNvPr>
          <p:cNvSpPr/>
          <p:nvPr/>
        </p:nvSpPr>
        <p:spPr>
          <a:xfrm>
            <a:off x="2444750" y="5637406"/>
            <a:ext cx="69051" cy="443168"/>
          </a:xfrm>
          <a:custGeom>
            <a:avLst/>
            <a:gdLst>
              <a:gd name="connsiteX0" fmla="*/ 44450 w 69051"/>
              <a:gd name="connsiteY0" fmla="*/ 1394 h 443168"/>
              <a:gd name="connsiteX1" fmla="*/ 25400 w 69051"/>
              <a:gd name="connsiteY1" fmla="*/ 125219 h 443168"/>
              <a:gd name="connsiteX2" fmla="*/ 66675 w 69051"/>
              <a:gd name="connsiteY2" fmla="*/ 436369 h 443168"/>
              <a:gd name="connsiteX3" fmla="*/ 57150 w 69051"/>
              <a:gd name="connsiteY3" fmla="*/ 328419 h 443168"/>
              <a:gd name="connsiteX4" fmla="*/ 0 w 69051"/>
              <a:gd name="connsiteY4" fmla="*/ 195069 h 443168"/>
              <a:gd name="connsiteX5" fmla="*/ 44450 w 69051"/>
              <a:gd name="connsiteY5" fmla="*/ 1394 h 44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051" h="443168">
                <a:moveTo>
                  <a:pt x="44450" y="1394"/>
                </a:moveTo>
                <a:cubicBezTo>
                  <a:pt x="48683" y="-10248"/>
                  <a:pt x="21696" y="52723"/>
                  <a:pt x="25400" y="125219"/>
                </a:cubicBezTo>
                <a:cubicBezTo>
                  <a:pt x="29104" y="197715"/>
                  <a:pt x="61383" y="402502"/>
                  <a:pt x="66675" y="436369"/>
                </a:cubicBezTo>
                <a:cubicBezTo>
                  <a:pt x="71967" y="470236"/>
                  <a:pt x="68263" y="368636"/>
                  <a:pt x="57150" y="328419"/>
                </a:cubicBezTo>
                <a:cubicBezTo>
                  <a:pt x="46038" y="288202"/>
                  <a:pt x="0" y="247986"/>
                  <a:pt x="0" y="195069"/>
                </a:cubicBezTo>
                <a:cubicBezTo>
                  <a:pt x="0" y="142152"/>
                  <a:pt x="40217" y="13036"/>
                  <a:pt x="44450" y="13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AA05799F-CE37-6E14-F179-6F8883089430}"/>
              </a:ext>
            </a:extLst>
          </p:cNvPr>
          <p:cNvSpPr/>
          <p:nvPr/>
        </p:nvSpPr>
        <p:spPr>
          <a:xfrm>
            <a:off x="2650583" y="5867358"/>
            <a:ext cx="150024" cy="470290"/>
          </a:xfrm>
          <a:custGeom>
            <a:avLst/>
            <a:gdLst>
              <a:gd name="connsiteX0" fmla="*/ 95792 w 150024"/>
              <a:gd name="connsiteY0" fmla="*/ 42 h 470290"/>
              <a:gd name="connsiteX1" fmla="*/ 10067 w 150024"/>
              <a:gd name="connsiteY1" fmla="*/ 158792 h 470290"/>
              <a:gd name="connsiteX2" fmla="*/ 16417 w 150024"/>
              <a:gd name="connsiteY2" fmla="*/ 238167 h 470290"/>
              <a:gd name="connsiteX3" fmla="*/ 70392 w 150024"/>
              <a:gd name="connsiteY3" fmla="*/ 323892 h 470290"/>
              <a:gd name="connsiteX4" fmla="*/ 149767 w 150024"/>
              <a:gd name="connsiteY4" fmla="*/ 469942 h 470290"/>
              <a:gd name="connsiteX5" fmla="*/ 92617 w 150024"/>
              <a:gd name="connsiteY5" fmla="*/ 361992 h 470290"/>
              <a:gd name="connsiteX6" fmla="*/ 6892 w 150024"/>
              <a:gd name="connsiteY6" fmla="*/ 276267 h 470290"/>
              <a:gd name="connsiteX7" fmla="*/ 16417 w 150024"/>
              <a:gd name="connsiteY7" fmla="*/ 174667 h 470290"/>
              <a:gd name="connsiteX8" fmla="*/ 95792 w 150024"/>
              <a:gd name="connsiteY8" fmla="*/ 42 h 470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024" h="470290">
                <a:moveTo>
                  <a:pt x="95792" y="42"/>
                </a:moveTo>
                <a:cubicBezTo>
                  <a:pt x="94734" y="-2604"/>
                  <a:pt x="23296" y="119105"/>
                  <a:pt x="10067" y="158792"/>
                </a:cubicBezTo>
                <a:cubicBezTo>
                  <a:pt x="-3162" y="198479"/>
                  <a:pt x="6363" y="210650"/>
                  <a:pt x="16417" y="238167"/>
                </a:cubicBezTo>
                <a:cubicBezTo>
                  <a:pt x="26471" y="265684"/>
                  <a:pt x="48167" y="285263"/>
                  <a:pt x="70392" y="323892"/>
                </a:cubicBezTo>
                <a:cubicBezTo>
                  <a:pt x="92617" y="362521"/>
                  <a:pt x="146063" y="463592"/>
                  <a:pt x="149767" y="469942"/>
                </a:cubicBezTo>
                <a:cubicBezTo>
                  <a:pt x="153471" y="476292"/>
                  <a:pt x="116430" y="394271"/>
                  <a:pt x="92617" y="361992"/>
                </a:cubicBezTo>
                <a:cubicBezTo>
                  <a:pt x="68804" y="329713"/>
                  <a:pt x="19592" y="307488"/>
                  <a:pt x="6892" y="276267"/>
                </a:cubicBezTo>
                <a:cubicBezTo>
                  <a:pt x="-5808" y="245046"/>
                  <a:pt x="13" y="218588"/>
                  <a:pt x="16417" y="174667"/>
                </a:cubicBezTo>
                <a:cubicBezTo>
                  <a:pt x="32821" y="130746"/>
                  <a:pt x="96850" y="2688"/>
                  <a:pt x="95792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DCD3A291-7350-D4CB-C277-917A595917D1}"/>
              </a:ext>
            </a:extLst>
          </p:cNvPr>
          <p:cNvSpPr/>
          <p:nvPr/>
        </p:nvSpPr>
        <p:spPr>
          <a:xfrm>
            <a:off x="2514905" y="6076942"/>
            <a:ext cx="145746" cy="295291"/>
          </a:xfrm>
          <a:custGeom>
            <a:avLst/>
            <a:gdLst>
              <a:gd name="connsiteX0" fmla="*/ 12395 w 145746"/>
              <a:gd name="connsiteY0" fmla="*/ 8 h 295291"/>
              <a:gd name="connsiteX1" fmla="*/ 9220 w 145746"/>
              <a:gd name="connsiteY1" fmla="*/ 152408 h 295291"/>
              <a:gd name="connsiteX2" fmla="*/ 145745 w 145746"/>
              <a:gd name="connsiteY2" fmla="*/ 295283 h 295291"/>
              <a:gd name="connsiteX3" fmla="*/ 12395 w 145746"/>
              <a:gd name="connsiteY3" fmla="*/ 146058 h 295291"/>
              <a:gd name="connsiteX4" fmla="*/ 12395 w 145746"/>
              <a:gd name="connsiteY4" fmla="*/ 8 h 29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746" h="295291">
                <a:moveTo>
                  <a:pt x="12395" y="8"/>
                </a:moveTo>
                <a:cubicBezTo>
                  <a:pt x="11866" y="1066"/>
                  <a:pt x="-13005" y="103196"/>
                  <a:pt x="9220" y="152408"/>
                </a:cubicBezTo>
                <a:cubicBezTo>
                  <a:pt x="31445" y="201620"/>
                  <a:pt x="145216" y="296341"/>
                  <a:pt x="145745" y="295283"/>
                </a:cubicBezTo>
                <a:cubicBezTo>
                  <a:pt x="146274" y="294225"/>
                  <a:pt x="34620" y="189979"/>
                  <a:pt x="12395" y="146058"/>
                </a:cubicBezTo>
                <a:cubicBezTo>
                  <a:pt x="-9830" y="102137"/>
                  <a:pt x="12924" y="-1050"/>
                  <a:pt x="12395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7517C605-022D-815A-9D51-6B6212426CA1}"/>
              </a:ext>
            </a:extLst>
          </p:cNvPr>
          <p:cNvSpPr/>
          <p:nvPr/>
        </p:nvSpPr>
        <p:spPr>
          <a:xfrm>
            <a:off x="2548266" y="6297154"/>
            <a:ext cx="252424" cy="398138"/>
          </a:xfrm>
          <a:custGeom>
            <a:avLst/>
            <a:gdLst>
              <a:gd name="connsiteX0" fmla="*/ 1259 w 252424"/>
              <a:gd name="connsiteY0" fmla="*/ 2046 h 398138"/>
              <a:gd name="connsiteX1" fmla="*/ 61584 w 252424"/>
              <a:gd name="connsiteY1" fmla="*/ 154446 h 398138"/>
              <a:gd name="connsiteX2" fmla="*/ 252084 w 252424"/>
              <a:gd name="connsiteY2" fmla="*/ 395746 h 398138"/>
              <a:gd name="connsiteX3" fmla="*/ 106034 w 252424"/>
              <a:gd name="connsiteY3" fmla="*/ 262396 h 398138"/>
              <a:gd name="connsiteX4" fmla="*/ 1259 w 252424"/>
              <a:gd name="connsiteY4" fmla="*/ 2046 h 39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424" h="398138">
                <a:moveTo>
                  <a:pt x="1259" y="2046"/>
                </a:moveTo>
                <a:cubicBezTo>
                  <a:pt x="-6149" y="-15946"/>
                  <a:pt x="19780" y="88829"/>
                  <a:pt x="61584" y="154446"/>
                </a:cubicBezTo>
                <a:cubicBezTo>
                  <a:pt x="103388" y="220063"/>
                  <a:pt x="244676" y="377754"/>
                  <a:pt x="252084" y="395746"/>
                </a:cubicBezTo>
                <a:cubicBezTo>
                  <a:pt x="259492" y="413738"/>
                  <a:pt x="144134" y="326425"/>
                  <a:pt x="106034" y="262396"/>
                </a:cubicBezTo>
                <a:cubicBezTo>
                  <a:pt x="67934" y="198367"/>
                  <a:pt x="8667" y="20038"/>
                  <a:pt x="1259" y="20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83A12D99-D157-B8A9-4BC5-386A8BC5658A}"/>
              </a:ext>
            </a:extLst>
          </p:cNvPr>
          <p:cNvSpPr/>
          <p:nvPr/>
        </p:nvSpPr>
        <p:spPr>
          <a:xfrm>
            <a:off x="2825747" y="6695644"/>
            <a:ext cx="241708" cy="79834"/>
          </a:xfrm>
          <a:custGeom>
            <a:avLst/>
            <a:gdLst>
              <a:gd name="connsiteX0" fmla="*/ 3 w 241708"/>
              <a:gd name="connsiteY0" fmla="*/ 9956 h 79834"/>
              <a:gd name="connsiteX1" fmla="*/ 101603 w 241708"/>
              <a:gd name="connsiteY1" fmla="*/ 79806 h 79834"/>
              <a:gd name="connsiteX2" fmla="*/ 241303 w 241708"/>
              <a:gd name="connsiteY2" fmla="*/ 431 h 79834"/>
              <a:gd name="connsiteX3" fmla="*/ 142878 w 241708"/>
              <a:gd name="connsiteY3" fmla="*/ 48056 h 79834"/>
              <a:gd name="connsiteX4" fmla="*/ 104778 w 241708"/>
              <a:gd name="connsiteY4" fmla="*/ 48056 h 79834"/>
              <a:gd name="connsiteX5" fmla="*/ 3 w 241708"/>
              <a:gd name="connsiteY5" fmla="*/ 9956 h 79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1708" h="79834">
                <a:moveTo>
                  <a:pt x="3" y="9956"/>
                </a:moveTo>
                <a:cubicBezTo>
                  <a:pt x="-526" y="15248"/>
                  <a:pt x="61386" y="81394"/>
                  <a:pt x="101603" y="79806"/>
                </a:cubicBezTo>
                <a:cubicBezTo>
                  <a:pt x="141820" y="78218"/>
                  <a:pt x="234424" y="5723"/>
                  <a:pt x="241303" y="431"/>
                </a:cubicBezTo>
                <a:cubicBezTo>
                  <a:pt x="248182" y="-4861"/>
                  <a:pt x="165632" y="40119"/>
                  <a:pt x="142878" y="48056"/>
                </a:cubicBezTo>
                <a:cubicBezTo>
                  <a:pt x="120124" y="55994"/>
                  <a:pt x="133353" y="53348"/>
                  <a:pt x="104778" y="48056"/>
                </a:cubicBezTo>
                <a:cubicBezTo>
                  <a:pt x="76203" y="42764"/>
                  <a:pt x="532" y="4664"/>
                  <a:pt x="3" y="99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113B4BD4-6C6C-45D0-BCAF-6E9834C2EA85}"/>
              </a:ext>
            </a:extLst>
          </p:cNvPr>
          <p:cNvSpPr/>
          <p:nvPr/>
        </p:nvSpPr>
        <p:spPr>
          <a:xfrm>
            <a:off x="2904569" y="6546850"/>
            <a:ext cx="186594" cy="213212"/>
          </a:xfrm>
          <a:custGeom>
            <a:avLst/>
            <a:gdLst>
              <a:gd name="connsiteX0" fmla="*/ 556 w 186594"/>
              <a:gd name="connsiteY0" fmla="*/ 0 h 213212"/>
              <a:gd name="connsiteX1" fmla="*/ 41831 w 186594"/>
              <a:gd name="connsiteY1" fmla="*/ 139700 h 213212"/>
              <a:gd name="connsiteX2" fmla="*/ 76756 w 186594"/>
              <a:gd name="connsiteY2" fmla="*/ 165100 h 213212"/>
              <a:gd name="connsiteX3" fmla="*/ 184706 w 186594"/>
              <a:gd name="connsiteY3" fmla="*/ 206375 h 213212"/>
              <a:gd name="connsiteX4" fmla="*/ 140256 w 186594"/>
              <a:gd name="connsiteY4" fmla="*/ 206375 h 213212"/>
              <a:gd name="connsiteX5" fmla="*/ 73581 w 186594"/>
              <a:gd name="connsiteY5" fmla="*/ 139700 h 213212"/>
              <a:gd name="connsiteX6" fmla="*/ 556 w 186594"/>
              <a:gd name="connsiteY6" fmla="*/ 0 h 21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594" h="213212">
                <a:moveTo>
                  <a:pt x="556" y="0"/>
                </a:moveTo>
                <a:cubicBezTo>
                  <a:pt x="-4736" y="0"/>
                  <a:pt x="29131" y="112183"/>
                  <a:pt x="41831" y="139700"/>
                </a:cubicBezTo>
                <a:cubicBezTo>
                  <a:pt x="54531" y="167217"/>
                  <a:pt x="52944" y="153988"/>
                  <a:pt x="76756" y="165100"/>
                </a:cubicBezTo>
                <a:cubicBezTo>
                  <a:pt x="100569" y="176213"/>
                  <a:pt x="174123" y="199496"/>
                  <a:pt x="184706" y="206375"/>
                </a:cubicBezTo>
                <a:cubicBezTo>
                  <a:pt x="195289" y="213254"/>
                  <a:pt x="158777" y="217488"/>
                  <a:pt x="140256" y="206375"/>
                </a:cubicBezTo>
                <a:cubicBezTo>
                  <a:pt x="121735" y="195263"/>
                  <a:pt x="97393" y="168275"/>
                  <a:pt x="73581" y="139700"/>
                </a:cubicBezTo>
                <a:cubicBezTo>
                  <a:pt x="49769" y="111125"/>
                  <a:pt x="5848" y="0"/>
                  <a:pt x="55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DD2D8A72-74CB-BF58-4870-A94269E152C8}"/>
              </a:ext>
            </a:extLst>
          </p:cNvPr>
          <p:cNvSpPr/>
          <p:nvPr/>
        </p:nvSpPr>
        <p:spPr>
          <a:xfrm>
            <a:off x="2865186" y="6526837"/>
            <a:ext cx="246351" cy="261338"/>
          </a:xfrm>
          <a:custGeom>
            <a:avLst/>
            <a:gdLst>
              <a:gd name="connsiteX0" fmla="*/ 1839 w 246351"/>
              <a:gd name="connsiteY0" fmla="*/ 4138 h 261338"/>
              <a:gd name="connsiteX1" fmla="*/ 62164 w 246351"/>
              <a:gd name="connsiteY1" fmla="*/ 178763 h 261338"/>
              <a:gd name="connsiteX2" fmla="*/ 93914 w 246351"/>
              <a:gd name="connsiteY2" fmla="*/ 216863 h 261338"/>
              <a:gd name="connsiteX3" fmla="*/ 246314 w 246351"/>
              <a:gd name="connsiteY3" fmla="*/ 261313 h 261338"/>
              <a:gd name="connsiteX4" fmla="*/ 109789 w 246351"/>
              <a:gd name="connsiteY4" fmla="*/ 210513 h 261338"/>
              <a:gd name="connsiteX5" fmla="*/ 84389 w 246351"/>
              <a:gd name="connsiteY5" fmla="*/ 200988 h 261338"/>
              <a:gd name="connsiteX6" fmla="*/ 20889 w 246351"/>
              <a:gd name="connsiteY6" fmla="*/ 64463 h 261338"/>
              <a:gd name="connsiteX7" fmla="*/ 1839 w 246351"/>
              <a:gd name="connsiteY7" fmla="*/ 4138 h 26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6351" h="261338">
                <a:moveTo>
                  <a:pt x="1839" y="4138"/>
                </a:moveTo>
                <a:cubicBezTo>
                  <a:pt x="8718" y="23188"/>
                  <a:pt x="46818" y="143309"/>
                  <a:pt x="62164" y="178763"/>
                </a:cubicBezTo>
                <a:cubicBezTo>
                  <a:pt x="77510" y="214217"/>
                  <a:pt x="63222" y="203105"/>
                  <a:pt x="93914" y="216863"/>
                </a:cubicBezTo>
                <a:cubicBezTo>
                  <a:pt x="124606" y="230621"/>
                  <a:pt x="243668" y="262371"/>
                  <a:pt x="246314" y="261313"/>
                </a:cubicBezTo>
                <a:cubicBezTo>
                  <a:pt x="248960" y="260255"/>
                  <a:pt x="109789" y="210513"/>
                  <a:pt x="109789" y="210513"/>
                </a:cubicBezTo>
                <a:cubicBezTo>
                  <a:pt x="82802" y="200459"/>
                  <a:pt x="99206" y="225330"/>
                  <a:pt x="84389" y="200988"/>
                </a:cubicBezTo>
                <a:cubicBezTo>
                  <a:pt x="69572" y="176646"/>
                  <a:pt x="33060" y="92509"/>
                  <a:pt x="20889" y="64463"/>
                </a:cubicBezTo>
                <a:cubicBezTo>
                  <a:pt x="8718" y="36417"/>
                  <a:pt x="-5040" y="-14912"/>
                  <a:pt x="1839" y="41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38264069-7D33-3AA4-6C10-7C0E111C15AA}"/>
              </a:ext>
            </a:extLst>
          </p:cNvPr>
          <p:cNvSpPr/>
          <p:nvPr/>
        </p:nvSpPr>
        <p:spPr>
          <a:xfrm>
            <a:off x="2704024" y="6482925"/>
            <a:ext cx="156717" cy="787285"/>
          </a:xfrm>
          <a:custGeom>
            <a:avLst/>
            <a:gdLst>
              <a:gd name="connsiteX0" fmla="*/ 1076 w 156717"/>
              <a:gd name="connsiteY0" fmla="*/ 425 h 787285"/>
              <a:gd name="connsiteX1" fmla="*/ 61401 w 156717"/>
              <a:gd name="connsiteY1" fmla="*/ 67100 h 787285"/>
              <a:gd name="connsiteX2" fmla="*/ 42351 w 156717"/>
              <a:gd name="connsiteY2" fmla="*/ 102025 h 787285"/>
              <a:gd name="connsiteX3" fmla="*/ 112201 w 156717"/>
              <a:gd name="connsiteY3" fmla="*/ 102025 h 787285"/>
              <a:gd name="connsiteX4" fmla="*/ 105851 w 156717"/>
              <a:gd name="connsiteY4" fmla="*/ 184575 h 787285"/>
              <a:gd name="connsiteX5" fmla="*/ 83626 w 156717"/>
              <a:gd name="connsiteY5" fmla="*/ 457625 h 787285"/>
              <a:gd name="connsiteX6" fmla="*/ 83626 w 156717"/>
              <a:gd name="connsiteY6" fmla="*/ 514775 h 787285"/>
              <a:gd name="connsiteX7" fmla="*/ 105851 w 156717"/>
              <a:gd name="connsiteY7" fmla="*/ 600500 h 787285"/>
              <a:gd name="connsiteX8" fmla="*/ 156651 w 156717"/>
              <a:gd name="connsiteY8" fmla="*/ 784650 h 787285"/>
              <a:gd name="connsiteX9" fmla="*/ 115376 w 156717"/>
              <a:gd name="connsiteY9" fmla="*/ 698925 h 787285"/>
              <a:gd name="connsiteX10" fmla="*/ 61401 w 156717"/>
              <a:gd name="connsiteY10" fmla="*/ 556050 h 787285"/>
              <a:gd name="connsiteX11" fmla="*/ 121726 w 156717"/>
              <a:gd name="connsiteY11" fmla="*/ 102025 h 787285"/>
              <a:gd name="connsiteX12" fmla="*/ 1076 w 156717"/>
              <a:gd name="connsiteY12" fmla="*/ 425 h 787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6717" h="787285">
                <a:moveTo>
                  <a:pt x="1076" y="425"/>
                </a:moveTo>
                <a:cubicBezTo>
                  <a:pt x="-8978" y="-5396"/>
                  <a:pt x="54522" y="50167"/>
                  <a:pt x="61401" y="67100"/>
                </a:cubicBezTo>
                <a:cubicBezTo>
                  <a:pt x="68280" y="84033"/>
                  <a:pt x="33884" y="96204"/>
                  <a:pt x="42351" y="102025"/>
                </a:cubicBezTo>
                <a:cubicBezTo>
                  <a:pt x="50818" y="107846"/>
                  <a:pt x="101618" y="88267"/>
                  <a:pt x="112201" y="102025"/>
                </a:cubicBezTo>
                <a:cubicBezTo>
                  <a:pt x="122784" y="115783"/>
                  <a:pt x="110614" y="125308"/>
                  <a:pt x="105851" y="184575"/>
                </a:cubicBezTo>
                <a:cubicBezTo>
                  <a:pt x="101089" y="243842"/>
                  <a:pt x="87330" y="402592"/>
                  <a:pt x="83626" y="457625"/>
                </a:cubicBezTo>
                <a:cubicBezTo>
                  <a:pt x="79922" y="512658"/>
                  <a:pt x="79922" y="490963"/>
                  <a:pt x="83626" y="514775"/>
                </a:cubicBezTo>
                <a:cubicBezTo>
                  <a:pt x="87330" y="538588"/>
                  <a:pt x="93680" y="555521"/>
                  <a:pt x="105851" y="600500"/>
                </a:cubicBezTo>
                <a:cubicBezTo>
                  <a:pt x="118022" y="645479"/>
                  <a:pt x="155064" y="768246"/>
                  <a:pt x="156651" y="784650"/>
                </a:cubicBezTo>
                <a:cubicBezTo>
                  <a:pt x="158238" y="801054"/>
                  <a:pt x="131251" y="737025"/>
                  <a:pt x="115376" y="698925"/>
                </a:cubicBezTo>
                <a:cubicBezTo>
                  <a:pt x="99501" y="660825"/>
                  <a:pt x="60343" y="655533"/>
                  <a:pt x="61401" y="556050"/>
                </a:cubicBezTo>
                <a:cubicBezTo>
                  <a:pt x="62459" y="456567"/>
                  <a:pt x="128076" y="190396"/>
                  <a:pt x="121726" y="102025"/>
                </a:cubicBezTo>
                <a:cubicBezTo>
                  <a:pt x="115376" y="13654"/>
                  <a:pt x="11130" y="6246"/>
                  <a:pt x="1076" y="4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A0F2EFAF-D16A-8A16-5722-89D8FEC69D55}"/>
              </a:ext>
            </a:extLst>
          </p:cNvPr>
          <p:cNvSpPr/>
          <p:nvPr/>
        </p:nvSpPr>
        <p:spPr>
          <a:xfrm>
            <a:off x="2781276" y="6483051"/>
            <a:ext cx="142999" cy="92599"/>
          </a:xfrm>
          <a:custGeom>
            <a:avLst/>
            <a:gdLst>
              <a:gd name="connsiteX0" fmla="*/ 24 w 142999"/>
              <a:gd name="connsiteY0" fmla="*/ 299 h 92599"/>
              <a:gd name="connsiteX1" fmla="*/ 98449 w 142999"/>
              <a:gd name="connsiteY1" fmla="*/ 35224 h 92599"/>
              <a:gd name="connsiteX2" fmla="*/ 142899 w 142999"/>
              <a:gd name="connsiteY2" fmla="*/ 92374 h 92599"/>
              <a:gd name="connsiteX3" fmla="*/ 107974 w 142999"/>
              <a:gd name="connsiteY3" fmla="*/ 54274 h 92599"/>
              <a:gd name="connsiteX4" fmla="*/ 24 w 142999"/>
              <a:gd name="connsiteY4" fmla="*/ 299 h 9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99" h="92599">
                <a:moveTo>
                  <a:pt x="24" y="299"/>
                </a:moveTo>
                <a:cubicBezTo>
                  <a:pt x="-1563" y="-2876"/>
                  <a:pt x="74637" y="19878"/>
                  <a:pt x="98449" y="35224"/>
                </a:cubicBezTo>
                <a:cubicBezTo>
                  <a:pt x="122261" y="50570"/>
                  <a:pt x="141312" y="89199"/>
                  <a:pt x="142899" y="92374"/>
                </a:cubicBezTo>
                <a:cubicBezTo>
                  <a:pt x="144486" y="95549"/>
                  <a:pt x="127024" y="64328"/>
                  <a:pt x="107974" y="54274"/>
                </a:cubicBezTo>
                <a:cubicBezTo>
                  <a:pt x="88924" y="44220"/>
                  <a:pt x="1611" y="3474"/>
                  <a:pt x="24" y="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A2F6D653-8794-08DC-A6AB-B2A71B3AC227}"/>
              </a:ext>
            </a:extLst>
          </p:cNvPr>
          <p:cNvSpPr/>
          <p:nvPr/>
        </p:nvSpPr>
        <p:spPr>
          <a:xfrm>
            <a:off x="2832100" y="6626223"/>
            <a:ext cx="75185" cy="661452"/>
          </a:xfrm>
          <a:custGeom>
            <a:avLst/>
            <a:gdLst>
              <a:gd name="connsiteX0" fmla="*/ 12700 w 75185"/>
              <a:gd name="connsiteY0" fmla="*/ 2 h 661452"/>
              <a:gd name="connsiteX1" fmla="*/ 6350 w 75185"/>
              <a:gd name="connsiteY1" fmla="*/ 161927 h 661452"/>
              <a:gd name="connsiteX2" fmla="*/ 38100 w 75185"/>
              <a:gd name="connsiteY2" fmla="*/ 352427 h 661452"/>
              <a:gd name="connsiteX3" fmla="*/ 69850 w 75185"/>
              <a:gd name="connsiteY3" fmla="*/ 596902 h 661452"/>
              <a:gd name="connsiteX4" fmla="*/ 73025 w 75185"/>
              <a:gd name="connsiteY4" fmla="*/ 660402 h 661452"/>
              <a:gd name="connsiteX5" fmla="*/ 47625 w 75185"/>
              <a:gd name="connsiteY5" fmla="*/ 561977 h 661452"/>
              <a:gd name="connsiteX6" fmla="*/ 19050 w 75185"/>
              <a:gd name="connsiteY6" fmla="*/ 339727 h 661452"/>
              <a:gd name="connsiteX7" fmla="*/ 0 w 75185"/>
              <a:gd name="connsiteY7" fmla="*/ 158752 h 661452"/>
              <a:gd name="connsiteX8" fmla="*/ 12700 w 75185"/>
              <a:gd name="connsiteY8" fmla="*/ 2 h 661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185" h="661452">
                <a:moveTo>
                  <a:pt x="12700" y="2"/>
                </a:moveTo>
                <a:cubicBezTo>
                  <a:pt x="13758" y="531"/>
                  <a:pt x="2117" y="103190"/>
                  <a:pt x="6350" y="161927"/>
                </a:cubicBezTo>
                <a:cubicBezTo>
                  <a:pt x="10583" y="220664"/>
                  <a:pt x="27517" y="279931"/>
                  <a:pt x="38100" y="352427"/>
                </a:cubicBezTo>
                <a:cubicBezTo>
                  <a:pt x="48683" y="424923"/>
                  <a:pt x="64029" y="545573"/>
                  <a:pt x="69850" y="596902"/>
                </a:cubicBezTo>
                <a:cubicBezTo>
                  <a:pt x="75671" y="648231"/>
                  <a:pt x="76729" y="666223"/>
                  <a:pt x="73025" y="660402"/>
                </a:cubicBezTo>
                <a:cubicBezTo>
                  <a:pt x="69321" y="654581"/>
                  <a:pt x="56621" y="615423"/>
                  <a:pt x="47625" y="561977"/>
                </a:cubicBezTo>
                <a:cubicBezTo>
                  <a:pt x="38629" y="508531"/>
                  <a:pt x="26987" y="406931"/>
                  <a:pt x="19050" y="339727"/>
                </a:cubicBezTo>
                <a:cubicBezTo>
                  <a:pt x="11113" y="272523"/>
                  <a:pt x="0" y="216431"/>
                  <a:pt x="0" y="158752"/>
                </a:cubicBezTo>
                <a:cubicBezTo>
                  <a:pt x="0" y="101073"/>
                  <a:pt x="11642" y="-527"/>
                  <a:pt x="12700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5C7F6FB9-D865-644B-92C2-0798F8B79753}"/>
              </a:ext>
            </a:extLst>
          </p:cNvPr>
          <p:cNvSpPr/>
          <p:nvPr/>
        </p:nvSpPr>
        <p:spPr>
          <a:xfrm>
            <a:off x="2805732" y="6772262"/>
            <a:ext cx="39976" cy="311189"/>
          </a:xfrm>
          <a:custGeom>
            <a:avLst/>
            <a:gdLst>
              <a:gd name="connsiteX0" fmla="*/ 7318 w 39976"/>
              <a:gd name="connsiteY0" fmla="*/ 13 h 311189"/>
              <a:gd name="connsiteX1" fmla="*/ 26368 w 39976"/>
              <a:gd name="connsiteY1" fmla="*/ 184163 h 311189"/>
              <a:gd name="connsiteX2" fmla="*/ 39068 w 39976"/>
              <a:gd name="connsiteY2" fmla="*/ 311163 h 311189"/>
              <a:gd name="connsiteX3" fmla="*/ 968 w 39976"/>
              <a:gd name="connsiteY3" fmla="*/ 193688 h 311189"/>
              <a:gd name="connsiteX4" fmla="*/ 7318 w 39976"/>
              <a:gd name="connsiteY4" fmla="*/ 13 h 311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76" h="311189">
                <a:moveTo>
                  <a:pt x="7318" y="13"/>
                </a:moveTo>
                <a:cubicBezTo>
                  <a:pt x="11551" y="-1574"/>
                  <a:pt x="21076" y="132305"/>
                  <a:pt x="26368" y="184163"/>
                </a:cubicBezTo>
                <a:cubicBezTo>
                  <a:pt x="31660" y="236021"/>
                  <a:pt x="43301" y="309576"/>
                  <a:pt x="39068" y="311163"/>
                </a:cubicBezTo>
                <a:cubicBezTo>
                  <a:pt x="34835" y="312750"/>
                  <a:pt x="4143" y="242900"/>
                  <a:pt x="968" y="193688"/>
                </a:cubicBezTo>
                <a:cubicBezTo>
                  <a:pt x="-2207" y="144476"/>
                  <a:pt x="3085" y="1600"/>
                  <a:pt x="7318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8742C5C8-58D8-722C-550D-0E357D3BA380}"/>
              </a:ext>
            </a:extLst>
          </p:cNvPr>
          <p:cNvSpPr/>
          <p:nvPr/>
        </p:nvSpPr>
        <p:spPr>
          <a:xfrm>
            <a:off x="2844800" y="6546697"/>
            <a:ext cx="136830" cy="816855"/>
          </a:xfrm>
          <a:custGeom>
            <a:avLst/>
            <a:gdLst>
              <a:gd name="connsiteX0" fmla="*/ 0 w 136830"/>
              <a:gd name="connsiteY0" fmla="*/ 153 h 816855"/>
              <a:gd name="connsiteX1" fmla="*/ 57150 w 136830"/>
              <a:gd name="connsiteY1" fmla="*/ 250978 h 816855"/>
              <a:gd name="connsiteX2" fmla="*/ 123825 w 136830"/>
              <a:gd name="connsiteY2" fmla="*/ 571653 h 816855"/>
              <a:gd name="connsiteX3" fmla="*/ 136525 w 136830"/>
              <a:gd name="connsiteY3" fmla="*/ 809778 h 816855"/>
              <a:gd name="connsiteX4" fmla="*/ 130175 w 136830"/>
              <a:gd name="connsiteY4" fmla="*/ 736753 h 816855"/>
              <a:gd name="connsiteX5" fmla="*/ 101600 w 136830"/>
              <a:gd name="connsiteY5" fmla="*/ 558953 h 816855"/>
              <a:gd name="connsiteX6" fmla="*/ 57150 w 136830"/>
              <a:gd name="connsiteY6" fmla="*/ 285903 h 816855"/>
              <a:gd name="connsiteX7" fmla="*/ 0 w 136830"/>
              <a:gd name="connsiteY7" fmla="*/ 153 h 816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830" h="816855">
                <a:moveTo>
                  <a:pt x="0" y="153"/>
                </a:moveTo>
                <a:cubicBezTo>
                  <a:pt x="0" y="-5668"/>
                  <a:pt x="36513" y="155728"/>
                  <a:pt x="57150" y="250978"/>
                </a:cubicBezTo>
                <a:cubicBezTo>
                  <a:pt x="77788" y="346228"/>
                  <a:pt x="110596" y="478520"/>
                  <a:pt x="123825" y="571653"/>
                </a:cubicBezTo>
                <a:cubicBezTo>
                  <a:pt x="137054" y="664786"/>
                  <a:pt x="135467" y="782261"/>
                  <a:pt x="136525" y="809778"/>
                </a:cubicBezTo>
                <a:cubicBezTo>
                  <a:pt x="137583" y="837295"/>
                  <a:pt x="135996" y="778557"/>
                  <a:pt x="130175" y="736753"/>
                </a:cubicBezTo>
                <a:cubicBezTo>
                  <a:pt x="124354" y="694949"/>
                  <a:pt x="113771" y="634095"/>
                  <a:pt x="101600" y="558953"/>
                </a:cubicBezTo>
                <a:cubicBezTo>
                  <a:pt x="89429" y="483811"/>
                  <a:pt x="72496" y="373216"/>
                  <a:pt x="57150" y="285903"/>
                </a:cubicBezTo>
                <a:cubicBezTo>
                  <a:pt x="41804" y="198591"/>
                  <a:pt x="0" y="5974"/>
                  <a:pt x="0" y="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1B9DAC08-66ED-C193-F9AD-35D43151C4D9}"/>
              </a:ext>
            </a:extLst>
          </p:cNvPr>
          <p:cNvSpPr/>
          <p:nvPr/>
        </p:nvSpPr>
        <p:spPr>
          <a:xfrm>
            <a:off x="2840802" y="6593252"/>
            <a:ext cx="118430" cy="708307"/>
          </a:xfrm>
          <a:custGeom>
            <a:avLst/>
            <a:gdLst>
              <a:gd name="connsiteX0" fmla="*/ 823 w 118430"/>
              <a:gd name="connsiteY0" fmla="*/ 4398 h 708307"/>
              <a:gd name="connsiteX1" fmla="*/ 70673 w 118430"/>
              <a:gd name="connsiteY1" fmla="*/ 388573 h 708307"/>
              <a:gd name="connsiteX2" fmla="*/ 96073 w 118430"/>
              <a:gd name="connsiteY2" fmla="*/ 521923 h 708307"/>
              <a:gd name="connsiteX3" fmla="*/ 105598 w 118430"/>
              <a:gd name="connsiteY3" fmla="*/ 702898 h 708307"/>
              <a:gd name="connsiteX4" fmla="*/ 64323 w 118430"/>
              <a:gd name="connsiteY4" fmla="*/ 633048 h 708307"/>
              <a:gd name="connsiteX5" fmla="*/ 118298 w 118430"/>
              <a:gd name="connsiteY5" fmla="*/ 693373 h 708307"/>
              <a:gd name="connsiteX6" fmla="*/ 45273 w 118430"/>
              <a:gd name="connsiteY6" fmla="*/ 299673 h 708307"/>
              <a:gd name="connsiteX7" fmla="*/ 32573 w 118430"/>
              <a:gd name="connsiteY7" fmla="*/ 185373 h 708307"/>
              <a:gd name="connsiteX8" fmla="*/ 823 w 118430"/>
              <a:gd name="connsiteY8" fmla="*/ 4398 h 708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430" h="708307">
                <a:moveTo>
                  <a:pt x="823" y="4398"/>
                </a:moveTo>
                <a:cubicBezTo>
                  <a:pt x="7173" y="38265"/>
                  <a:pt x="54798" y="302319"/>
                  <a:pt x="70673" y="388573"/>
                </a:cubicBezTo>
                <a:cubicBezTo>
                  <a:pt x="86548" y="474827"/>
                  <a:pt x="90252" y="469536"/>
                  <a:pt x="96073" y="521923"/>
                </a:cubicBezTo>
                <a:cubicBezTo>
                  <a:pt x="101894" y="574310"/>
                  <a:pt x="110890" y="684377"/>
                  <a:pt x="105598" y="702898"/>
                </a:cubicBezTo>
                <a:cubicBezTo>
                  <a:pt x="100306" y="721419"/>
                  <a:pt x="62206" y="634636"/>
                  <a:pt x="64323" y="633048"/>
                </a:cubicBezTo>
                <a:cubicBezTo>
                  <a:pt x="66440" y="631460"/>
                  <a:pt x="121473" y="748935"/>
                  <a:pt x="118298" y="693373"/>
                </a:cubicBezTo>
                <a:cubicBezTo>
                  <a:pt x="115123" y="637811"/>
                  <a:pt x="59560" y="384340"/>
                  <a:pt x="45273" y="299673"/>
                </a:cubicBezTo>
                <a:cubicBezTo>
                  <a:pt x="30986" y="215006"/>
                  <a:pt x="38394" y="228765"/>
                  <a:pt x="32573" y="185373"/>
                </a:cubicBezTo>
                <a:cubicBezTo>
                  <a:pt x="26752" y="141981"/>
                  <a:pt x="-5527" y="-29469"/>
                  <a:pt x="823" y="43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BFE535D2-06E1-4729-5379-FEA481FE5F90}"/>
              </a:ext>
            </a:extLst>
          </p:cNvPr>
          <p:cNvSpPr/>
          <p:nvPr/>
        </p:nvSpPr>
        <p:spPr>
          <a:xfrm>
            <a:off x="2886042" y="7213521"/>
            <a:ext cx="86452" cy="155759"/>
          </a:xfrm>
          <a:custGeom>
            <a:avLst/>
            <a:gdLst>
              <a:gd name="connsiteX0" fmla="*/ 33 w 86452"/>
              <a:gd name="connsiteY0" fmla="*/ 79 h 155759"/>
              <a:gd name="connsiteX1" fmla="*/ 73058 w 86452"/>
              <a:gd name="connsiteY1" fmla="*/ 133429 h 155759"/>
              <a:gd name="connsiteX2" fmla="*/ 85758 w 86452"/>
              <a:gd name="connsiteY2" fmla="*/ 60404 h 155759"/>
              <a:gd name="connsiteX3" fmla="*/ 63533 w 86452"/>
              <a:gd name="connsiteY3" fmla="*/ 155654 h 155759"/>
              <a:gd name="connsiteX4" fmla="*/ 33 w 86452"/>
              <a:gd name="connsiteY4" fmla="*/ 79 h 15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52" h="155759">
                <a:moveTo>
                  <a:pt x="33" y="79"/>
                </a:moveTo>
                <a:cubicBezTo>
                  <a:pt x="1620" y="-3625"/>
                  <a:pt x="58771" y="123375"/>
                  <a:pt x="73058" y="133429"/>
                </a:cubicBezTo>
                <a:cubicBezTo>
                  <a:pt x="87345" y="143483"/>
                  <a:pt x="87345" y="56700"/>
                  <a:pt x="85758" y="60404"/>
                </a:cubicBezTo>
                <a:cubicBezTo>
                  <a:pt x="84171" y="64108"/>
                  <a:pt x="73587" y="159358"/>
                  <a:pt x="63533" y="155654"/>
                </a:cubicBezTo>
                <a:cubicBezTo>
                  <a:pt x="53479" y="151950"/>
                  <a:pt x="-1554" y="3783"/>
                  <a:pt x="33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3B8364BC-DA44-0449-B332-986C373A1F0F}"/>
              </a:ext>
            </a:extLst>
          </p:cNvPr>
          <p:cNvSpPr/>
          <p:nvPr/>
        </p:nvSpPr>
        <p:spPr>
          <a:xfrm>
            <a:off x="2590269" y="6243316"/>
            <a:ext cx="140985" cy="148848"/>
          </a:xfrm>
          <a:custGeom>
            <a:avLst/>
            <a:gdLst>
              <a:gd name="connsiteX0" fmla="*/ 140231 w 140985"/>
              <a:gd name="connsiteY0" fmla="*/ 1909 h 148848"/>
              <a:gd name="connsiteX1" fmla="*/ 57681 w 140985"/>
              <a:gd name="connsiteY1" fmla="*/ 11434 h 148848"/>
              <a:gd name="connsiteX2" fmla="*/ 35456 w 140985"/>
              <a:gd name="connsiteY2" fmla="*/ 68584 h 148848"/>
              <a:gd name="connsiteX3" fmla="*/ 54506 w 140985"/>
              <a:gd name="connsiteY3" fmla="*/ 147959 h 148848"/>
              <a:gd name="connsiteX4" fmla="*/ 38631 w 140985"/>
              <a:gd name="connsiteY4" fmla="*/ 106684 h 148848"/>
              <a:gd name="connsiteX5" fmla="*/ 3706 w 140985"/>
              <a:gd name="connsiteY5" fmla="*/ 36834 h 148848"/>
              <a:gd name="connsiteX6" fmla="*/ 140231 w 140985"/>
              <a:gd name="connsiteY6" fmla="*/ 1909 h 148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985" h="148848">
                <a:moveTo>
                  <a:pt x="140231" y="1909"/>
                </a:moveTo>
                <a:cubicBezTo>
                  <a:pt x="149227" y="-2324"/>
                  <a:pt x="75143" y="322"/>
                  <a:pt x="57681" y="11434"/>
                </a:cubicBezTo>
                <a:cubicBezTo>
                  <a:pt x="40219" y="22546"/>
                  <a:pt x="35985" y="45830"/>
                  <a:pt x="35456" y="68584"/>
                </a:cubicBezTo>
                <a:cubicBezTo>
                  <a:pt x="34927" y="91338"/>
                  <a:pt x="53977" y="141609"/>
                  <a:pt x="54506" y="147959"/>
                </a:cubicBezTo>
                <a:cubicBezTo>
                  <a:pt x="55035" y="154309"/>
                  <a:pt x="47098" y="125205"/>
                  <a:pt x="38631" y="106684"/>
                </a:cubicBezTo>
                <a:cubicBezTo>
                  <a:pt x="30164" y="88163"/>
                  <a:pt x="-12698" y="54297"/>
                  <a:pt x="3706" y="36834"/>
                </a:cubicBezTo>
                <a:cubicBezTo>
                  <a:pt x="20110" y="19372"/>
                  <a:pt x="131235" y="6142"/>
                  <a:pt x="140231" y="19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1716496D-1DD3-0EA1-11C5-785593BA131C}"/>
              </a:ext>
            </a:extLst>
          </p:cNvPr>
          <p:cNvSpPr/>
          <p:nvPr/>
        </p:nvSpPr>
        <p:spPr>
          <a:xfrm>
            <a:off x="2638359" y="6292549"/>
            <a:ext cx="143702" cy="206362"/>
          </a:xfrm>
          <a:custGeom>
            <a:avLst/>
            <a:gdLst>
              <a:gd name="connsiteX0" fmla="*/ 25466 w 143702"/>
              <a:gd name="connsiteY0" fmla="*/ 301 h 206362"/>
              <a:gd name="connsiteX1" fmla="*/ 12766 w 143702"/>
              <a:gd name="connsiteY1" fmla="*/ 108251 h 206362"/>
              <a:gd name="connsiteX2" fmla="*/ 139766 w 143702"/>
              <a:gd name="connsiteY2" fmla="*/ 203501 h 206362"/>
              <a:gd name="connsiteX3" fmla="*/ 101666 w 143702"/>
              <a:gd name="connsiteY3" fmla="*/ 178101 h 206362"/>
              <a:gd name="connsiteX4" fmla="*/ 3241 w 143702"/>
              <a:gd name="connsiteY4" fmla="*/ 143176 h 206362"/>
              <a:gd name="connsiteX5" fmla="*/ 25466 w 143702"/>
              <a:gd name="connsiteY5" fmla="*/ 301 h 206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702" h="206362">
                <a:moveTo>
                  <a:pt x="25466" y="301"/>
                </a:moveTo>
                <a:cubicBezTo>
                  <a:pt x="27054" y="-5520"/>
                  <a:pt x="-6284" y="74384"/>
                  <a:pt x="12766" y="108251"/>
                </a:cubicBezTo>
                <a:cubicBezTo>
                  <a:pt x="31816" y="142118"/>
                  <a:pt x="124950" y="191859"/>
                  <a:pt x="139766" y="203501"/>
                </a:cubicBezTo>
                <a:cubicBezTo>
                  <a:pt x="154582" y="215143"/>
                  <a:pt x="124420" y="188155"/>
                  <a:pt x="101666" y="178101"/>
                </a:cubicBezTo>
                <a:cubicBezTo>
                  <a:pt x="78912" y="168047"/>
                  <a:pt x="16999" y="169105"/>
                  <a:pt x="3241" y="143176"/>
                </a:cubicBezTo>
                <a:cubicBezTo>
                  <a:pt x="-10517" y="117247"/>
                  <a:pt x="23878" y="6122"/>
                  <a:pt x="25466" y="3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92940956-A72D-3733-112C-9F4649E675C5}"/>
              </a:ext>
            </a:extLst>
          </p:cNvPr>
          <p:cNvSpPr/>
          <p:nvPr/>
        </p:nvSpPr>
        <p:spPr>
          <a:xfrm>
            <a:off x="2717620" y="6232813"/>
            <a:ext cx="82770" cy="154278"/>
          </a:xfrm>
          <a:custGeom>
            <a:avLst/>
            <a:gdLst>
              <a:gd name="connsiteX0" fmla="*/ 180 w 82770"/>
              <a:gd name="connsiteY0" fmla="*/ 79087 h 154278"/>
              <a:gd name="connsiteX1" fmla="*/ 60505 w 82770"/>
              <a:gd name="connsiteY1" fmla="*/ 139412 h 154278"/>
              <a:gd name="connsiteX2" fmla="*/ 57330 w 82770"/>
              <a:gd name="connsiteY2" fmla="*/ 60037 h 154278"/>
              <a:gd name="connsiteX3" fmla="*/ 12880 w 82770"/>
              <a:gd name="connsiteY3" fmla="*/ 2887 h 154278"/>
              <a:gd name="connsiteX4" fmla="*/ 82730 w 82770"/>
              <a:gd name="connsiteY4" fmla="*/ 152112 h 154278"/>
              <a:gd name="connsiteX5" fmla="*/ 180 w 82770"/>
              <a:gd name="connsiteY5" fmla="*/ 79087 h 154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770" h="154278">
                <a:moveTo>
                  <a:pt x="180" y="79087"/>
                </a:moveTo>
                <a:cubicBezTo>
                  <a:pt x="-3524" y="76970"/>
                  <a:pt x="50980" y="142587"/>
                  <a:pt x="60505" y="139412"/>
                </a:cubicBezTo>
                <a:cubicBezTo>
                  <a:pt x="70030" y="136237"/>
                  <a:pt x="65268" y="82791"/>
                  <a:pt x="57330" y="60037"/>
                </a:cubicBezTo>
                <a:cubicBezTo>
                  <a:pt x="49393" y="37283"/>
                  <a:pt x="8647" y="-12459"/>
                  <a:pt x="12880" y="2887"/>
                </a:cubicBezTo>
                <a:cubicBezTo>
                  <a:pt x="17113" y="18233"/>
                  <a:pt x="80613" y="135179"/>
                  <a:pt x="82730" y="152112"/>
                </a:cubicBezTo>
                <a:cubicBezTo>
                  <a:pt x="84847" y="169045"/>
                  <a:pt x="3884" y="81204"/>
                  <a:pt x="180" y="790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7EC46EAF-3D86-0C62-0A00-4C62CEB6ABBA}"/>
              </a:ext>
            </a:extLst>
          </p:cNvPr>
          <p:cNvSpPr/>
          <p:nvPr/>
        </p:nvSpPr>
        <p:spPr>
          <a:xfrm>
            <a:off x="2822349" y="6384920"/>
            <a:ext cx="216132" cy="210244"/>
          </a:xfrm>
          <a:custGeom>
            <a:avLst/>
            <a:gdLst>
              <a:gd name="connsiteX0" fmla="*/ 226 w 216132"/>
              <a:gd name="connsiteY0" fmla="*/ 5 h 210244"/>
              <a:gd name="connsiteX1" fmla="*/ 130401 w 216132"/>
              <a:gd name="connsiteY1" fmla="*/ 53980 h 210244"/>
              <a:gd name="connsiteX2" fmla="*/ 168501 w 216132"/>
              <a:gd name="connsiteY2" fmla="*/ 111130 h 210244"/>
              <a:gd name="connsiteX3" fmla="*/ 216126 w 216132"/>
              <a:gd name="connsiteY3" fmla="*/ 209555 h 210244"/>
              <a:gd name="connsiteX4" fmla="*/ 165326 w 216132"/>
              <a:gd name="connsiteY4" fmla="*/ 57155 h 210244"/>
              <a:gd name="connsiteX5" fmla="*/ 226 w 216132"/>
              <a:gd name="connsiteY5" fmla="*/ 5 h 2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132" h="210244">
                <a:moveTo>
                  <a:pt x="226" y="5"/>
                </a:moveTo>
                <a:cubicBezTo>
                  <a:pt x="-5595" y="-524"/>
                  <a:pt x="102355" y="35459"/>
                  <a:pt x="130401" y="53980"/>
                </a:cubicBezTo>
                <a:cubicBezTo>
                  <a:pt x="158447" y="72501"/>
                  <a:pt x="154214" y="85201"/>
                  <a:pt x="168501" y="111130"/>
                </a:cubicBezTo>
                <a:cubicBezTo>
                  <a:pt x="182788" y="137059"/>
                  <a:pt x="216655" y="218551"/>
                  <a:pt x="216126" y="209555"/>
                </a:cubicBezTo>
                <a:cubicBezTo>
                  <a:pt x="215597" y="200559"/>
                  <a:pt x="200251" y="88905"/>
                  <a:pt x="165326" y="57155"/>
                </a:cubicBezTo>
                <a:cubicBezTo>
                  <a:pt x="130401" y="25405"/>
                  <a:pt x="6047" y="534"/>
                  <a:pt x="226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525F03E2-49E0-E99D-96E6-CF817E0218FA}"/>
              </a:ext>
            </a:extLst>
          </p:cNvPr>
          <p:cNvSpPr/>
          <p:nvPr/>
        </p:nvSpPr>
        <p:spPr>
          <a:xfrm>
            <a:off x="2508059" y="5845110"/>
            <a:ext cx="95578" cy="228698"/>
          </a:xfrm>
          <a:custGeom>
            <a:avLst/>
            <a:gdLst>
              <a:gd name="connsiteX0" fmla="*/ 191 w 95578"/>
              <a:gd name="connsiteY0" fmla="*/ 65 h 228698"/>
              <a:gd name="connsiteX1" fmla="*/ 70041 w 95578"/>
              <a:gd name="connsiteY1" fmla="*/ 95315 h 228698"/>
              <a:gd name="connsiteX2" fmla="*/ 41466 w 95578"/>
              <a:gd name="connsiteY2" fmla="*/ 228665 h 228698"/>
              <a:gd name="connsiteX3" fmla="*/ 95441 w 95578"/>
              <a:gd name="connsiteY3" fmla="*/ 82615 h 228698"/>
              <a:gd name="connsiteX4" fmla="*/ 191 w 95578"/>
              <a:gd name="connsiteY4" fmla="*/ 65 h 22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578" h="228698">
                <a:moveTo>
                  <a:pt x="191" y="65"/>
                </a:moveTo>
                <a:cubicBezTo>
                  <a:pt x="-4042" y="2182"/>
                  <a:pt x="63162" y="57215"/>
                  <a:pt x="70041" y="95315"/>
                </a:cubicBezTo>
                <a:cubicBezTo>
                  <a:pt x="76920" y="133415"/>
                  <a:pt x="37233" y="230782"/>
                  <a:pt x="41466" y="228665"/>
                </a:cubicBezTo>
                <a:cubicBezTo>
                  <a:pt x="45699" y="226548"/>
                  <a:pt x="98616" y="117540"/>
                  <a:pt x="95441" y="82615"/>
                </a:cubicBezTo>
                <a:cubicBezTo>
                  <a:pt x="92266" y="47690"/>
                  <a:pt x="4424" y="-2052"/>
                  <a:pt x="191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026B4267-D7DF-DCF0-B099-4C32EBA1D447}"/>
              </a:ext>
            </a:extLst>
          </p:cNvPr>
          <p:cNvSpPr/>
          <p:nvPr/>
        </p:nvSpPr>
        <p:spPr>
          <a:xfrm>
            <a:off x="5844283" y="5408662"/>
            <a:ext cx="104780" cy="394760"/>
          </a:xfrm>
          <a:custGeom>
            <a:avLst/>
            <a:gdLst>
              <a:gd name="connsiteX0" fmla="*/ 113 w 104780"/>
              <a:gd name="connsiteY0" fmla="*/ 100 h 394760"/>
              <a:gd name="connsiteX1" fmla="*/ 82064 w 104780"/>
              <a:gd name="connsiteY1" fmla="*/ 155376 h 394760"/>
              <a:gd name="connsiteX2" fmla="*/ 17366 w 104780"/>
              <a:gd name="connsiteY2" fmla="*/ 392602 h 394760"/>
              <a:gd name="connsiteX3" fmla="*/ 73438 w 104780"/>
              <a:gd name="connsiteY3" fmla="*/ 267519 h 394760"/>
              <a:gd name="connsiteX4" fmla="*/ 103630 w 104780"/>
              <a:gd name="connsiteY4" fmla="*/ 176942 h 394760"/>
              <a:gd name="connsiteX5" fmla="*/ 113 w 104780"/>
              <a:gd name="connsiteY5" fmla="*/ 100 h 39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780" h="394760">
                <a:moveTo>
                  <a:pt x="113" y="100"/>
                </a:moveTo>
                <a:cubicBezTo>
                  <a:pt x="-3481" y="-3494"/>
                  <a:pt x="79189" y="89959"/>
                  <a:pt x="82064" y="155376"/>
                </a:cubicBezTo>
                <a:cubicBezTo>
                  <a:pt x="84939" y="220793"/>
                  <a:pt x="18804" y="373911"/>
                  <a:pt x="17366" y="392602"/>
                </a:cubicBezTo>
                <a:cubicBezTo>
                  <a:pt x="15928" y="411293"/>
                  <a:pt x="59061" y="303462"/>
                  <a:pt x="73438" y="267519"/>
                </a:cubicBezTo>
                <a:cubicBezTo>
                  <a:pt x="87815" y="231576"/>
                  <a:pt x="110100" y="217198"/>
                  <a:pt x="103630" y="176942"/>
                </a:cubicBezTo>
                <a:cubicBezTo>
                  <a:pt x="97160" y="136686"/>
                  <a:pt x="3707" y="3694"/>
                  <a:pt x="113" y="10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CF64BD7B-5A90-A83F-ADE0-15D207EBD0CC}"/>
              </a:ext>
            </a:extLst>
          </p:cNvPr>
          <p:cNvSpPr/>
          <p:nvPr/>
        </p:nvSpPr>
        <p:spPr>
          <a:xfrm>
            <a:off x="6249805" y="5417160"/>
            <a:ext cx="160683" cy="1164464"/>
          </a:xfrm>
          <a:custGeom>
            <a:avLst/>
            <a:gdLst>
              <a:gd name="connsiteX0" fmla="*/ 147820 w 160683"/>
              <a:gd name="connsiteY0" fmla="*/ 8915 h 1164464"/>
              <a:gd name="connsiteX1" fmla="*/ 147820 w 160683"/>
              <a:gd name="connsiteY1" fmla="*/ 142265 h 1164464"/>
              <a:gd name="connsiteX2" fmla="*/ 150995 w 160683"/>
              <a:gd name="connsiteY2" fmla="*/ 291490 h 1164464"/>
              <a:gd name="connsiteX3" fmla="*/ 8120 w 160683"/>
              <a:gd name="connsiteY3" fmla="*/ 1126515 h 1164464"/>
              <a:gd name="connsiteX4" fmla="*/ 27170 w 160683"/>
              <a:gd name="connsiteY4" fmla="*/ 989990 h 1164464"/>
              <a:gd name="connsiteX5" fmla="*/ 106545 w 160683"/>
              <a:gd name="connsiteY5" fmla="*/ 701065 h 1164464"/>
              <a:gd name="connsiteX6" fmla="*/ 150995 w 160683"/>
              <a:gd name="connsiteY6" fmla="*/ 405790 h 1164464"/>
              <a:gd name="connsiteX7" fmla="*/ 147820 w 160683"/>
              <a:gd name="connsiteY7" fmla="*/ 8915 h 1164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683" h="1164464">
                <a:moveTo>
                  <a:pt x="147820" y="8915"/>
                </a:moveTo>
                <a:cubicBezTo>
                  <a:pt x="147291" y="-35006"/>
                  <a:pt x="147291" y="95169"/>
                  <a:pt x="147820" y="142265"/>
                </a:cubicBezTo>
                <a:cubicBezTo>
                  <a:pt x="148349" y="189361"/>
                  <a:pt x="174278" y="127448"/>
                  <a:pt x="150995" y="291490"/>
                </a:cubicBezTo>
                <a:cubicBezTo>
                  <a:pt x="127712" y="455532"/>
                  <a:pt x="28757" y="1010098"/>
                  <a:pt x="8120" y="1126515"/>
                </a:cubicBezTo>
                <a:cubicBezTo>
                  <a:pt x="-12517" y="1242932"/>
                  <a:pt x="10766" y="1060898"/>
                  <a:pt x="27170" y="989990"/>
                </a:cubicBezTo>
                <a:cubicBezTo>
                  <a:pt x="43574" y="919082"/>
                  <a:pt x="85908" y="798431"/>
                  <a:pt x="106545" y="701065"/>
                </a:cubicBezTo>
                <a:cubicBezTo>
                  <a:pt x="127182" y="603699"/>
                  <a:pt x="142528" y="517973"/>
                  <a:pt x="150995" y="405790"/>
                </a:cubicBezTo>
                <a:cubicBezTo>
                  <a:pt x="159462" y="293607"/>
                  <a:pt x="148349" y="52836"/>
                  <a:pt x="147820" y="89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0ECB96EB-B051-245B-612A-AFCC58E64EAD}"/>
              </a:ext>
            </a:extLst>
          </p:cNvPr>
          <p:cNvSpPr/>
          <p:nvPr/>
        </p:nvSpPr>
        <p:spPr>
          <a:xfrm>
            <a:off x="6711712" y="5036911"/>
            <a:ext cx="282085" cy="863977"/>
          </a:xfrm>
          <a:custGeom>
            <a:avLst/>
            <a:gdLst>
              <a:gd name="connsiteX0" fmla="*/ 238 w 282085"/>
              <a:gd name="connsiteY0" fmla="*/ 1814 h 863977"/>
              <a:gd name="connsiteX1" fmla="*/ 139938 w 282085"/>
              <a:gd name="connsiteY1" fmla="*/ 11339 h 863977"/>
              <a:gd name="connsiteX2" fmla="*/ 206613 w 282085"/>
              <a:gd name="connsiteY2" fmla="*/ 65314 h 863977"/>
              <a:gd name="connsiteX3" fmla="*/ 247888 w 282085"/>
              <a:gd name="connsiteY3" fmla="*/ 138339 h 863977"/>
              <a:gd name="connsiteX4" fmla="*/ 273288 w 282085"/>
              <a:gd name="connsiteY4" fmla="*/ 201839 h 863977"/>
              <a:gd name="connsiteX5" fmla="*/ 279638 w 282085"/>
              <a:gd name="connsiteY5" fmla="*/ 265339 h 863977"/>
              <a:gd name="connsiteX6" fmla="*/ 235188 w 282085"/>
              <a:gd name="connsiteY6" fmla="*/ 430439 h 863977"/>
              <a:gd name="connsiteX7" fmla="*/ 193913 w 282085"/>
              <a:gd name="connsiteY7" fmla="*/ 566964 h 863977"/>
              <a:gd name="connsiteX8" fmla="*/ 111363 w 282085"/>
              <a:gd name="connsiteY8" fmla="*/ 646339 h 863977"/>
              <a:gd name="connsiteX9" fmla="*/ 38338 w 282085"/>
              <a:gd name="connsiteY9" fmla="*/ 862239 h 863977"/>
              <a:gd name="connsiteX10" fmla="*/ 54213 w 282085"/>
              <a:gd name="connsiteY10" fmla="*/ 738414 h 863977"/>
              <a:gd name="connsiteX11" fmla="*/ 158988 w 282085"/>
              <a:gd name="connsiteY11" fmla="*/ 566964 h 863977"/>
              <a:gd name="connsiteX12" fmla="*/ 260588 w 282085"/>
              <a:gd name="connsiteY12" fmla="*/ 239939 h 863977"/>
              <a:gd name="connsiteX13" fmla="*/ 212963 w 282085"/>
              <a:gd name="connsiteY13" fmla="*/ 71664 h 863977"/>
              <a:gd name="connsiteX14" fmla="*/ 108188 w 282085"/>
              <a:gd name="connsiteY14" fmla="*/ 36739 h 863977"/>
              <a:gd name="connsiteX15" fmla="*/ 238 w 282085"/>
              <a:gd name="connsiteY15" fmla="*/ 1814 h 863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2085" h="863977">
                <a:moveTo>
                  <a:pt x="238" y="1814"/>
                </a:moveTo>
                <a:cubicBezTo>
                  <a:pt x="5530" y="-2419"/>
                  <a:pt x="105542" y="756"/>
                  <a:pt x="139938" y="11339"/>
                </a:cubicBezTo>
                <a:cubicBezTo>
                  <a:pt x="174334" y="21922"/>
                  <a:pt x="188621" y="44147"/>
                  <a:pt x="206613" y="65314"/>
                </a:cubicBezTo>
                <a:cubicBezTo>
                  <a:pt x="224605" y="86481"/>
                  <a:pt x="236776" y="115585"/>
                  <a:pt x="247888" y="138339"/>
                </a:cubicBezTo>
                <a:cubicBezTo>
                  <a:pt x="259000" y="161093"/>
                  <a:pt x="267996" y="180673"/>
                  <a:pt x="273288" y="201839"/>
                </a:cubicBezTo>
                <a:cubicBezTo>
                  <a:pt x="278580" y="223005"/>
                  <a:pt x="285988" y="227239"/>
                  <a:pt x="279638" y="265339"/>
                </a:cubicBezTo>
                <a:cubicBezTo>
                  <a:pt x="273288" y="303439"/>
                  <a:pt x="249475" y="380168"/>
                  <a:pt x="235188" y="430439"/>
                </a:cubicBezTo>
                <a:cubicBezTo>
                  <a:pt x="220901" y="480710"/>
                  <a:pt x="214550" y="530981"/>
                  <a:pt x="193913" y="566964"/>
                </a:cubicBezTo>
                <a:cubicBezTo>
                  <a:pt x="173276" y="602947"/>
                  <a:pt x="137292" y="597127"/>
                  <a:pt x="111363" y="646339"/>
                </a:cubicBezTo>
                <a:cubicBezTo>
                  <a:pt x="85434" y="695551"/>
                  <a:pt x="47863" y="846893"/>
                  <a:pt x="38338" y="862239"/>
                </a:cubicBezTo>
                <a:cubicBezTo>
                  <a:pt x="28813" y="877585"/>
                  <a:pt x="34105" y="787627"/>
                  <a:pt x="54213" y="738414"/>
                </a:cubicBezTo>
                <a:cubicBezTo>
                  <a:pt x="74321" y="689202"/>
                  <a:pt x="124592" y="650043"/>
                  <a:pt x="158988" y="566964"/>
                </a:cubicBezTo>
                <a:cubicBezTo>
                  <a:pt x="193384" y="483885"/>
                  <a:pt x="251592" y="322489"/>
                  <a:pt x="260588" y="239939"/>
                </a:cubicBezTo>
                <a:cubicBezTo>
                  <a:pt x="269584" y="157389"/>
                  <a:pt x="238363" y="105531"/>
                  <a:pt x="212963" y="71664"/>
                </a:cubicBezTo>
                <a:cubicBezTo>
                  <a:pt x="187563" y="37797"/>
                  <a:pt x="137292" y="46793"/>
                  <a:pt x="108188" y="36739"/>
                </a:cubicBezTo>
                <a:cubicBezTo>
                  <a:pt x="79084" y="26685"/>
                  <a:pt x="-5054" y="6047"/>
                  <a:pt x="238" y="18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E06819B8-24AB-B8D0-AFEE-0FF3C186AB28}"/>
              </a:ext>
            </a:extLst>
          </p:cNvPr>
          <p:cNvSpPr/>
          <p:nvPr/>
        </p:nvSpPr>
        <p:spPr>
          <a:xfrm>
            <a:off x="6762573" y="5152436"/>
            <a:ext cx="144611" cy="102304"/>
          </a:xfrm>
          <a:custGeom>
            <a:avLst/>
            <a:gdLst>
              <a:gd name="connsiteX0" fmla="*/ 177 w 144611"/>
              <a:gd name="connsiteY0" fmla="*/ 6939 h 102304"/>
              <a:gd name="connsiteX1" fmla="*/ 92252 w 144611"/>
              <a:gd name="connsiteY1" fmla="*/ 6939 h 102304"/>
              <a:gd name="connsiteX2" fmla="*/ 143052 w 144611"/>
              <a:gd name="connsiteY2" fmla="*/ 102189 h 102304"/>
              <a:gd name="connsiteX3" fmla="*/ 130352 w 144611"/>
              <a:gd name="connsiteY3" fmla="*/ 25989 h 102304"/>
              <a:gd name="connsiteX4" fmla="*/ 117652 w 144611"/>
              <a:gd name="connsiteY4" fmla="*/ 3764 h 102304"/>
              <a:gd name="connsiteX5" fmla="*/ 177 w 144611"/>
              <a:gd name="connsiteY5" fmla="*/ 6939 h 102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611" h="102304">
                <a:moveTo>
                  <a:pt x="177" y="6939"/>
                </a:moveTo>
                <a:cubicBezTo>
                  <a:pt x="-4056" y="7468"/>
                  <a:pt x="68440" y="-8936"/>
                  <a:pt x="92252" y="6939"/>
                </a:cubicBezTo>
                <a:cubicBezTo>
                  <a:pt x="116065" y="22814"/>
                  <a:pt x="136702" y="99014"/>
                  <a:pt x="143052" y="102189"/>
                </a:cubicBezTo>
                <a:cubicBezTo>
                  <a:pt x="149402" y="105364"/>
                  <a:pt x="134585" y="42393"/>
                  <a:pt x="130352" y="25989"/>
                </a:cubicBezTo>
                <a:cubicBezTo>
                  <a:pt x="126119" y="9585"/>
                  <a:pt x="134056" y="10114"/>
                  <a:pt x="117652" y="3764"/>
                </a:cubicBezTo>
                <a:cubicBezTo>
                  <a:pt x="101248" y="-2586"/>
                  <a:pt x="4410" y="6410"/>
                  <a:pt x="177" y="69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3BC5F6B6-71FA-2781-BE84-64EDF6C01D98}"/>
              </a:ext>
            </a:extLst>
          </p:cNvPr>
          <p:cNvSpPr/>
          <p:nvPr/>
        </p:nvSpPr>
        <p:spPr>
          <a:xfrm>
            <a:off x="6772198" y="5098079"/>
            <a:ext cx="127492" cy="32903"/>
          </a:xfrm>
          <a:custGeom>
            <a:avLst/>
            <a:gdLst>
              <a:gd name="connsiteX0" fmla="*/ 77 w 127492"/>
              <a:gd name="connsiteY0" fmla="*/ 7321 h 32903"/>
              <a:gd name="connsiteX1" fmla="*/ 98502 w 127492"/>
              <a:gd name="connsiteY1" fmla="*/ 13671 h 32903"/>
              <a:gd name="connsiteX2" fmla="*/ 127077 w 127492"/>
              <a:gd name="connsiteY2" fmla="*/ 32721 h 32903"/>
              <a:gd name="connsiteX3" fmla="*/ 82627 w 127492"/>
              <a:gd name="connsiteY3" fmla="*/ 971 h 32903"/>
              <a:gd name="connsiteX4" fmla="*/ 77 w 127492"/>
              <a:gd name="connsiteY4" fmla="*/ 7321 h 32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492" h="32903">
                <a:moveTo>
                  <a:pt x="77" y="7321"/>
                </a:moveTo>
                <a:cubicBezTo>
                  <a:pt x="2723" y="9438"/>
                  <a:pt x="77335" y="9438"/>
                  <a:pt x="98502" y="13671"/>
                </a:cubicBezTo>
                <a:cubicBezTo>
                  <a:pt x="119669" y="17904"/>
                  <a:pt x="129723" y="34838"/>
                  <a:pt x="127077" y="32721"/>
                </a:cubicBezTo>
                <a:cubicBezTo>
                  <a:pt x="124431" y="30604"/>
                  <a:pt x="102206" y="4675"/>
                  <a:pt x="82627" y="971"/>
                </a:cubicBezTo>
                <a:cubicBezTo>
                  <a:pt x="63048" y="-2733"/>
                  <a:pt x="-2569" y="5204"/>
                  <a:pt x="77" y="73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50EB20B8-EB50-1DB8-6D71-CF19A26C2D68}"/>
              </a:ext>
            </a:extLst>
          </p:cNvPr>
          <p:cNvSpPr/>
          <p:nvPr/>
        </p:nvSpPr>
        <p:spPr>
          <a:xfrm>
            <a:off x="6745280" y="5199563"/>
            <a:ext cx="30612" cy="701418"/>
          </a:xfrm>
          <a:custGeom>
            <a:avLst/>
            <a:gdLst>
              <a:gd name="connsiteX0" fmla="*/ 14295 w 30612"/>
              <a:gd name="connsiteY0" fmla="*/ 1087 h 701418"/>
              <a:gd name="connsiteX1" fmla="*/ 4770 w 30612"/>
              <a:gd name="connsiteY1" fmla="*/ 461462 h 701418"/>
              <a:gd name="connsiteX2" fmla="*/ 1595 w 30612"/>
              <a:gd name="connsiteY2" fmla="*/ 699587 h 701418"/>
              <a:gd name="connsiteX3" fmla="*/ 30170 w 30612"/>
              <a:gd name="connsiteY3" fmla="*/ 343987 h 701418"/>
              <a:gd name="connsiteX4" fmla="*/ 14295 w 30612"/>
              <a:gd name="connsiteY4" fmla="*/ 1087 h 70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12" h="701418">
                <a:moveTo>
                  <a:pt x="14295" y="1087"/>
                </a:moveTo>
                <a:cubicBezTo>
                  <a:pt x="10062" y="20666"/>
                  <a:pt x="6887" y="345045"/>
                  <a:pt x="4770" y="461462"/>
                </a:cubicBezTo>
                <a:cubicBezTo>
                  <a:pt x="2653" y="577879"/>
                  <a:pt x="-2638" y="719166"/>
                  <a:pt x="1595" y="699587"/>
                </a:cubicBezTo>
                <a:cubicBezTo>
                  <a:pt x="5828" y="680008"/>
                  <a:pt x="26995" y="456699"/>
                  <a:pt x="30170" y="343987"/>
                </a:cubicBezTo>
                <a:cubicBezTo>
                  <a:pt x="33345" y="231275"/>
                  <a:pt x="18528" y="-18492"/>
                  <a:pt x="14295" y="10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F76E0348-9DA2-ABE2-2CC6-42B79FC26208}"/>
              </a:ext>
            </a:extLst>
          </p:cNvPr>
          <p:cNvSpPr/>
          <p:nvPr/>
        </p:nvSpPr>
        <p:spPr>
          <a:xfrm>
            <a:off x="6760990" y="5270074"/>
            <a:ext cx="172175" cy="403506"/>
          </a:xfrm>
          <a:custGeom>
            <a:avLst/>
            <a:gdLst>
              <a:gd name="connsiteX0" fmla="*/ 166860 w 172175"/>
              <a:gd name="connsiteY0" fmla="*/ 426 h 403506"/>
              <a:gd name="connsiteX1" fmla="*/ 150985 w 172175"/>
              <a:gd name="connsiteY1" fmla="*/ 178226 h 403506"/>
              <a:gd name="connsiteX2" fmla="*/ 1760 w 172175"/>
              <a:gd name="connsiteY2" fmla="*/ 400476 h 403506"/>
              <a:gd name="connsiteX3" fmla="*/ 71610 w 172175"/>
              <a:gd name="connsiteY3" fmla="*/ 302051 h 403506"/>
              <a:gd name="connsiteX4" fmla="*/ 109710 w 172175"/>
              <a:gd name="connsiteY4" fmla="*/ 229026 h 403506"/>
              <a:gd name="connsiteX5" fmla="*/ 166860 w 172175"/>
              <a:gd name="connsiteY5" fmla="*/ 426 h 40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175" h="403506">
                <a:moveTo>
                  <a:pt x="166860" y="426"/>
                </a:moveTo>
                <a:cubicBezTo>
                  <a:pt x="173739" y="-8041"/>
                  <a:pt x="178502" y="111551"/>
                  <a:pt x="150985" y="178226"/>
                </a:cubicBezTo>
                <a:cubicBezTo>
                  <a:pt x="123468" y="244901"/>
                  <a:pt x="14989" y="379838"/>
                  <a:pt x="1760" y="400476"/>
                </a:cubicBezTo>
                <a:cubicBezTo>
                  <a:pt x="-11469" y="421114"/>
                  <a:pt x="53618" y="330626"/>
                  <a:pt x="71610" y="302051"/>
                </a:cubicBezTo>
                <a:cubicBezTo>
                  <a:pt x="89602" y="273476"/>
                  <a:pt x="93306" y="271359"/>
                  <a:pt x="109710" y="229026"/>
                </a:cubicBezTo>
                <a:cubicBezTo>
                  <a:pt x="126114" y="186693"/>
                  <a:pt x="159981" y="8893"/>
                  <a:pt x="166860" y="4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5E3022F4-C309-0D5E-FAC9-234A943C161A}"/>
              </a:ext>
            </a:extLst>
          </p:cNvPr>
          <p:cNvSpPr/>
          <p:nvPr/>
        </p:nvSpPr>
        <p:spPr>
          <a:xfrm>
            <a:off x="6778596" y="5305352"/>
            <a:ext cx="87567" cy="235180"/>
          </a:xfrm>
          <a:custGeom>
            <a:avLst/>
            <a:gdLst>
              <a:gd name="connsiteX0" fmla="*/ 73054 w 87567"/>
              <a:gd name="connsiteY0" fmla="*/ 73 h 235180"/>
              <a:gd name="connsiteX1" fmla="*/ 73054 w 87567"/>
              <a:gd name="connsiteY1" fmla="*/ 136598 h 235180"/>
              <a:gd name="connsiteX2" fmla="*/ 29 w 87567"/>
              <a:gd name="connsiteY2" fmla="*/ 235023 h 235180"/>
              <a:gd name="connsiteX3" fmla="*/ 82579 w 87567"/>
              <a:gd name="connsiteY3" fmla="*/ 155648 h 235180"/>
              <a:gd name="connsiteX4" fmla="*/ 73054 w 87567"/>
              <a:gd name="connsiteY4" fmla="*/ 73 h 235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567" h="235180">
                <a:moveTo>
                  <a:pt x="73054" y="73"/>
                </a:moveTo>
                <a:cubicBezTo>
                  <a:pt x="71467" y="-3102"/>
                  <a:pt x="85225" y="97440"/>
                  <a:pt x="73054" y="136598"/>
                </a:cubicBezTo>
                <a:cubicBezTo>
                  <a:pt x="60883" y="175756"/>
                  <a:pt x="-1558" y="231848"/>
                  <a:pt x="29" y="235023"/>
                </a:cubicBezTo>
                <a:cubicBezTo>
                  <a:pt x="1616" y="238198"/>
                  <a:pt x="67762" y="192690"/>
                  <a:pt x="82579" y="155648"/>
                </a:cubicBezTo>
                <a:cubicBezTo>
                  <a:pt x="97396" y="118606"/>
                  <a:pt x="74641" y="3248"/>
                  <a:pt x="73054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0C26C3E3-1967-40FB-F38F-245D8B61E44B}"/>
              </a:ext>
            </a:extLst>
          </p:cNvPr>
          <p:cNvSpPr/>
          <p:nvPr/>
        </p:nvSpPr>
        <p:spPr>
          <a:xfrm>
            <a:off x="6488417" y="5705474"/>
            <a:ext cx="262415" cy="594799"/>
          </a:xfrm>
          <a:custGeom>
            <a:avLst/>
            <a:gdLst>
              <a:gd name="connsiteX0" fmla="*/ 220358 w 262415"/>
              <a:gd name="connsiteY0" fmla="*/ 1 h 594799"/>
              <a:gd name="connsiteX1" fmla="*/ 255283 w 262415"/>
              <a:gd name="connsiteY1" fmla="*/ 238126 h 594799"/>
              <a:gd name="connsiteX2" fmla="*/ 207658 w 262415"/>
              <a:gd name="connsiteY2" fmla="*/ 295276 h 594799"/>
              <a:gd name="connsiteX3" fmla="*/ 26683 w 262415"/>
              <a:gd name="connsiteY3" fmla="*/ 552451 h 594799"/>
              <a:gd name="connsiteX4" fmla="*/ 4458 w 262415"/>
              <a:gd name="connsiteY4" fmla="*/ 587376 h 594799"/>
              <a:gd name="connsiteX5" fmla="*/ 61608 w 262415"/>
              <a:gd name="connsiteY5" fmla="*/ 476251 h 594799"/>
              <a:gd name="connsiteX6" fmla="*/ 179083 w 262415"/>
              <a:gd name="connsiteY6" fmla="*/ 304801 h 594799"/>
              <a:gd name="connsiteX7" fmla="*/ 261633 w 262415"/>
              <a:gd name="connsiteY7" fmla="*/ 234951 h 594799"/>
              <a:gd name="connsiteX8" fmla="*/ 220358 w 262415"/>
              <a:gd name="connsiteY8" fmla="*/ 1 h 59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2415" h="594799">
                <a:moveTo>
                  <a:pt x="220358" y="1"/>
                </a:moveTo>
                <a:cubicBezTo>
                  <a:pt x="219300" y="530"/>
                  <a:pt x="257400" y="188914"/>
                  <a:pt x="255283" y="238126"/>
                </a:cubicBezTo>
                <a:cubicBezTo>
                  <a:pt x="253166" y="287338"/>
                  <a:pt x="245758" y="242889"/>
                  <a:pt x="207658" y="295276"/>
                </a:cubicBezTo>
                <a:cubicBezTo>
                  <a:pt x="169558" y="347663"/>
                  <a:pt x="60550" y="503768"/>
                  <a:pt x="26683" y="552451"/>
                </a:cubicBezTo>
                <a:cubicBezTo>
                  <a:pt x="-7184" y="601134"/>
                  <a:pt x="-1363" y="600076"/>
                  <a:pt x="4458" y="587376"/>
                </a:cubicBezTo>
                <a:cubicBezTo>
                  <a:pt x="10279" y="574676"/>
                  <a:pt x="32504" y="523347"/>
                  <a:pt x="61608" y="476251"/>
                </a:cubicBezTo>
                <a:cubicBezTo>
                  <a:pt x="90712" y="429155"/>
                  <a:pt x="145746" y="345018"/>
                  <a:pt x="179083" y="304801"/>
                </a:cubicBezTo>
                <a:cubicBezTo>
                  <a:pt x="212420" y="264584"/>
                  <a:pt x="254225" y="280989"/>
                  <a:pt x="261633" y="234951"/>
                </a:cubicBezTo>
                <a:cubicBezTo>
                  <a:pt x="269041" y="188914"/>
                  <a:pt x="221416" y="-528"/>
                  <a:pt x="220358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325ACE04-6BC6-6292-56E4-5F38AA9DF6A4}"/>
              </a:ext>
            </a:extLst>
          </p:cNvPr>
          <p:cNvSpPr/>
          <p:nvPr/>
        </p:nvSpPr>
        <p:spPr>
          <a:xfrm>
            <a:off x="6324483" y="6009950"/>
            <a:ext cx="413644" cy="524612"/>
          </a:xfrm>
          <a:custGeom>
            <a:avLst/>
            <a:gdLst>
              <a:gd name="connsiteX0" fmla="*/ 412867 w 413644"/>
              <a:gd name="connsiteY0" fmla="*/ 325 h 524612"/>
              <a:gd name="connsiteX1" fmla="*/ 260467 w 413644"/>
              <a:gd name="connsiteY1" fmla="*/ 343225 h 524612"/>
              <a:gd name="connsiteX2" fmla="*/ 162042 w 413644"/>
              <a:gd name="connsiteY2" fmla="*/ 467050 h 524612"/>
              <a:gd name="connsiteX3" fmla="*/ 108067 w 413644"/>
              <a:gd name="connsiteY3" fmla="*/ 501975 h 524612"/>
              <a:gd name="connsiteX4" fmla="*/ 117 w 413644"/>
              <a:gd name="connsiteY4" fmla="*/ 524200 h 524612"/>
              <a:gd name="connsiteX5" fmla="*/ 130292 w 413644"/>
              <a:gd name="connsiteY5" fmla="*/ 482925 h 524612"/>
              <a:gd name="connsiteX6" fmla="*/ 190617 w 413644"/>
              <a:gd name="connsiteY6" fmla="*/ 409900 h 524612"/>
              <a:gd name="connsiteX7" fmla="*/ 412867 w 413644"/>
              <a:gd name="connsiteY7" fmla="*/ 325 h 524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3644" h="524612">
                <a:moveTo>
                  <a:pt x="412867" y="325"/>
                </a:moveTo>
                <a:cubicBezTo>
                  <a:pt x="424509" y="-10788"/>
                  <a:pt x="302271" y="265437"/>
                  <a:pt x="260467" y="343225"/>
                </a:cubicBezTo>
                <a:cubicBezTo>
                  <a:pt x="218663" y="421013"/>
                  <a:pt x="187442" y="440592"/>
                  <a:pt x="162042" y="467050"/>
                </a:cubicBezTo>
                <a:cubicBezTo>
                  <a:pt x="136642" y="493508"/>
                  <a:pt x="135054" y="492450"/>
                  <a:pt x="108067" y="501975"/>
                </a:cubicBezTo>
                <a:cubicBezTo>
                  <a:pt x="81080" y="511500"/>
                  <a:pt x="-3587" y="527375"/>
                  <a:pt x="117" y="524200"/>
                </a:cubicBezTo>
                <a:cubicBezTo>
                  <a:pt x="3821" y="521025"/>
                  <a:pt x="98542" y="501975"/>
                  <a:pt x="130292" y="482925"/>
                </a:cubicBezTo>
                <a:cubicBezTo>
                  <a:pt x="162042" y="463875"/>
                  <a:pt x="145109" y="488217"/>
                  <a:pt x="190617" y="409900"/>
                </a:cubicBezTo>
                <a:cubicBezTo>
                  <a:pt x="236125" y="331583"/>
                  <a:pt x="401225" y="11438"/>
                  <a:pt x="412867" y="3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597B2E3F-3C5C-843C-8F6F-1408C1079894}"/>
              </a:ext>
            </a:extLst>
          </p:cNvPr>
          <p:cNvSpPr/>
          <p:nvPr/>
        </p:nvSpPr>
        <p:spPr>
          <a:xfrm>
            <a:off x="6419669" y="5536726"/>
            <a:ext cx="209731" cy="450452"/>
          </a:xfrm>
          <a:custGeom>
            <a:avLst/>
            <a:gdLst>
              <a:gd name="connsiteX0" fmla="*/ 95431 w 209731"/>
              <a:gd name="connsiteY0" fmla="*/ 474 h 450452"/>
              <a:gd name="connsiteX1" fmla="*/ 152581 w 209731"/>
              <a:gd name="connsiteY1" fmla="*/ 295749 h 450452"/>
              <a:gd name="connsiteX2" fmla="*/ 92256 w 209731"/>
              <a:gd name="connsiteY2" fmla="*/ 368774 h 450452"/>
              <a:gd name="connsiteX3" fmla="*/ 181 w 209731"/>
              <a:gd name="connsiteY3" fmla="*/ 448149 h 450452"/>
              <a:gd name="connsiteX4" fmla="*/ 117656 w 209731"/>
              <a:gd name="connsiteY4" fmla="*/ 429099 h 450452"/>
              <a:gd name="connsiteX5" fmla="*/ 209731 w 209731"/>
              <a:gd name="connsiteY5" fmla="*/ 429099 h 450452"/>
              <a:gd name="connsiteX6" fmla="*/ 41456 w 209731"/>
              <a:gd name="connsiteY6" fmla="*/ 429099 h 450452"/>
              <a:gd name="connsiteX7" fmla="*/ 187506 w 209731"/>
              <a:gd name="connsiteY7" fmla="*/ 327499 h 450452"/>
              <a:gd name="connsiteX8" fmla="*/ 162106 w 209731"/>
              <a:gd name="connsiteY8" fmla="*/ 229074 h 450452"/>
              <a:gd name="connsiteX9" fmla="*/ 95431 w 209731"/>
              <a:gd name="connsiteY9" fmla="*/ 474 h 450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9731" h="450452">
                <a:moveTo>
                  <a:pt x="95431" y="474"/>
                </a:moveTo>
                <a:cubicBezTo>
                  <a:pt x="93844" y="11586"/>
                  <a:pt x="153110" y="234366"/>
                  <a:pt x="152581" y="295749"/>
                </a:cubicBezTo>
                <a:cubicBezTo>
                  <a:pt x="152052" y="357132"/>
                  <a:pt x="117656" y="343374"/>
                  <a:pt x="92256" y="368774"/>
                </a:cubicBezTo>
                <a:cubicBezTo>
                  <a:pt x="66856" y="394174"/>
                  <a:pt x="-4052" y="438095"/>
                  <a:pt x="181" y="448149"/>
                </a:cubicBezTo>
                <a:cubicBezTo>
                  <a:pt x="4414" y="458203"/>
                  <a:pt x="82731" y="432274"/>
                  <a:pt x="117656" y="429099"/>
                </a:cubicBezTo>
                <a:cubicBezTo>
                  <a:pt x="152581" y="425924"/>
                  <a:pt x="209731" y="429099"/>
                  <a:pt x="209731" y="429099"/>
                </a:cubicBezTo>
                <a:cubicBezTo>
                  <a:pt x="197031" y="429099"/>
                  <a:pt x="45160" y="446032"/>
                  <a:pt x="41456" y="429099"/>
                </a:cubicBezTo>
                <a:cubicBezTo>
                  <a:pt x="37752" y="412166"/>
                  <a:pt x="167398" y="360837"/>
                  <a:pt x="187506" y="327499"/>
                </a:cubicBezTo>
                <a:cubicBezTo>
                  <a:pt x="207614" y="294162"/>
                  <a:pt x="173218" y="281461"/>
                  <a:pt x="162106" y="229074"/>
                </a:cubicBezTo>
                <a:cubicBezTo>
                  <a:pt x="150994" y="176687"/>
                  <a:pt x="97018" y="-10638"/>
                  <a:pt x="95431" y="4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9D16EC15-42C1-463C-85F0-CFE3D72CC05E}"/>
              </a:ext>
            </a:extLst>
          </p:cNvPr>
          <p:cNvSpPr/>
          <p:nvPr/>
        </p:nvSpPr>
        <p:spPr>
          <a:xfrm>
            <a:off x="6425952" y="5933976"/>
            <a:ext cx="192297" cy="136809"/>
          </a:xfrm>
          <a:custGeom>
            <a:avLst/>
            <a:gdLst>
              <a:gd name="connsiteX0" fmla="*/ 248 w 192297"/>
              <a:gd name="connsiteY0" fmla="*/ 133449 h 136809"/>
              <a:gd name="connsiteX1" fmla="*/ 124073 w 192297"/>
              <a:gd name="connsiteY1" fmla="*/ 31849 h 136809"/>
              <a:gd name="connsiteX2" fmla="*/ 190748 w 192297"/>
              <a:gd name="connsiteY2" fmla="*/ 136624 h 136809"/>
              <a:gd name="connsiteX3" fmla="*/ 158998 w 192297"/>
              <a:gd name="connsiteY3" fmla="*/ 99 h 136809"/>
              <a:gd name="connsiteX4" fmla="*/ 248 w 192297"/>
              <a:gd name="connsiteY4" fmla="*/ 133449 h 136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297" h="136809">
                <a:moveTo>
                  <a:pt x="248" y="133449"/>
                </a:moveTo>
                <a:cubicBezTo>
                  <a:pt x="-5573" y="138741"/>
                  <a:pt x="92323" y="31320"/>
                  <a:pt x="124073" y="31849"/>
                </a:cubicBezTo>
                <a:cubicBezTo>
                  <a:pt x="155823" y="32378"/>
                  <a:pt x="184927" y="141916"/>
                  <a:pt x="190748" y="136624"/>
                </a:cubicBezTo>
                <a:cubicBezTo>
                  <a:pt x="196569" y="131332"/>
                  <a:pt x="185986" y="4332"/>
                  <a:pt x="158998" y="99"/>
                </a:cubicBezTo>
                <a:cubicBezTo>
                  <a:pt x="132011" y="-4134"/>
                  <a:pt x="6069" y="128157"/>
                  <a:pt x="248" y="1334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A099E51C-1C60-3D0A-07EA-DC16B84675F0}"/>
              </a:ext>
            </a:extLst>
          </p:cNvPr>
          <p:cNvSpPr/>
          <p:nvPr/>
        </p:nvSpPr>
        <p:spPr>
          <a:xfrm>
            <a:off x="6250444" y="4664885"/>
            <a:ext cx="113347" cy="689591"/>
          </a:xfrm>
          <a:custGeom>
            <a:avLst/>
            <a:gdLst>
              <a:gd name="connsiteX0" fmla="*/ 44 w 113347"/>
              <a:gd name="connsiteY0" fmla="*/ 3148 h 689591"/>
              <a:gd name="connsiteX1" fmla="*/ 96077 w 113347"/>
              <a:gd name="connsiteY1" fmla="*/ 520890 h 689591"/>
              <a:gd name="connsiteX2" fmla="*/ 112778 w 113347"/>
              <a:gd name="connsiteY2" fmla="*/ 687904 h 689591"/>
              <a:gd name="connsiteX3" fmla="*/ 108603 w 113347"/>
              <a:gd name="connsiteY3" fmla="*/ 596047 h 689591"/>
              <a:gd name="connsiteX4" fmla="*/ 100252 w 113347"/>
              <a:gd name="connsiteY4" fmla="*/ 420682 h 689591"/>
              <a:gd name="connsiteX5" fmla="*/ 83551 w 113347"/>
              <a:gd name="connsiteY5" fmla="*/ 307948 h 689591"/>
              <a:gd name="connsiteX6" fmla="*/ 44 w 113347"/>
              <a:gd name="connsiteY6" fmla="*/ 3148 h 689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347" h="689591">
                <a:moveTo>
                  <a:pt x="44" y="3148"/>
                </a:moveTo>
                <a:cubicBezTo>
                  <a:pt x="2132" y="38638"/>
                  <a:pt x="77288" y="406764"/>
                  <a:pt x="96077" y="520890"/>
                </a:cubicBezTo>
                <a:cubicBezTo>
                  <a:pt x="114866" y="635016"/>
                  <a:pt x="110690" y="675378"/>
                  <a:pt x="112778" y="687904"/>
                </a:cubicBezTo>
                <a:cubicBezTo>
                  <a:pt x="114866" y="700430"/>
                  <a:pt x="110691" y="640584"/>
                  <a:pt x="108603" y="596047"/>
                </a:cubicBezTo>
                <a:cubicBezTo>
                  <a:pt x="106515" y="551510"/>
                  <a:pt x="104427" y="468698"/>
                  <a:pt x="100252" y="420682"/>
                </a:cubicBezTo>
                <a:cubicBezTo>
                  <a:pt x="96077" y="372666"/>
                  <a:pt x="97469" y="373362"/>
                  <a:pt x="83551" y="307948"/>
                </a:cubicBezTo>
                <a:cubicBezTo>
                  <a:pt x="69633" y="242534"/>
                  <a:pt x="-2044" y="-32342"/>
                  <a:pt x="44" y="3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0F87DAD3-9228-C50F-7FC2-47CE2B394CE3}"/>
              </a:ext>
            </a:extLst>
          </p:cNvPr>
          <p:cNvSpPr/>
          <p:nvPr/>
        </p:nvSpPr>
        <p:spPr>
          <a:xfrm>
            <a:off x="2931772" y="5077126"/>
            <a:ext cx="70511" cy="363011"/>
          </a:xfrm>
          <a:custGeom>
            <a:avLst/>
            <a:gdLst>
              <a:gd name="connsiteX0" fmla="*/ 70299 w 70511"/>
              <a:gd name="connsiteY0" fmla="*/ 90 h 363011"/>
              <a:gd name="connsiteX1" fmla="*/ 24370 w 70511"/>
              <a:gd name="connsiteY1" fmla="*/ 154578 h 363011"/>
              <a:gd name="connsiteX2" fmla="*/ 16020 w 70511"/>
              <a:gd name="connsiteY2" fmla="*/ 359170 h 363011"/>
              <a:gd name="connsiteX3" fmla="*/ 7669 w 70511"/>
              <a:gd name="connsiteY3" fmla="*/ 279838 h 363011"/>
              <a:gd name="connsiteX4" fmla="*/ 3494 w 70511"/>
              <a:gd name="connsiteY4" fmla="*/ 175455 h 363011"/>
              <a:gd name="connsiteX5" fmla="*/ 70299 w 70511"/>
              <a:gd name="connsiteY5" fmla="*/ 90 h 363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511" h="363011">
                <a:moveTo>
                  <a:pt x="70299" y="90"/>
                </a:moveTo>
                <a:cubicBezTo>
                  <a:pt x="73778" y="-3389"/>
                  <a:pt x="33416" y="94731"/>
                  <a:pt x="24370" y="154578"/>
                </a:cubicBezTo>
                <a:cubicBezTo>
                  <a:pt x="15323" y="214425"/>
                  <a:pt x="18803" y="338293"/>
                  <a:pt x="16020" y="359170"/>
                </a:cubicBezTo>
                <a:cubicBezTo>
                  <a:pt x="13237" y="380047"/>
                  <a:pt x="9757" y="310457"/>
                  <a:pt x="7669" y="279838"/>
                </a:cubicBezTo>
                <a:cubicBezTo>
                  <a:pt x="5581" y="249219"/>
                  <a:pt x="-5553" y="214425"/>
                  <a:pt x="3494" y="175455"/>
                </a:cubicBezTo>
                <a:cubicBezTo>
                  <a:pt x="12541" y="136485"/>
                  <a:pt x="66820" y="3569"/>
                  <a:pt x="70299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73D112F3-2BFC-4ACA-3326-FAC44AE05FEA}"/>
              </a:ext>
            </a:extLst>
          </p:cNvPr>
          <p:cNvSpPr/>
          <p:nvPr/>
        </p:nvSpPr>
        <p:spPr>
          <a:xfrm>
            <a:off x="3072757" y="4090654"/>
            <a:ext cx="280846" cy="384517"/>
          </a:xfrm>
          <a:custGeom>
            <a:avLst/>
            <a:gdLst>
              <a:gd name="connsiteX0" fmla="*/ 280043 w 280846"/>
              <a:gd name="connsiteY0" fmla="*/ 1182 h 384517"/>
              <a:gd name="connsiteX1" fmla="*/ 150607 w 280846"/>
              <a:gd name="connsiteY1" fmla="*/ 122267 h 384517"/>
              <a:gd name="connsiteX2" fmla="*/ 4470 w 280846"/>
              <a:gd name="connsiteY2" fmla="*/ 376962 h 384517"/>
              <a:gd name="connsiteX3" fmla="*/ 42048 w 280846"/>
              <a:gd name="connsiteY3" fmla="*/ 305982 h 384517"/>
              <a:gd name="connsiteX4" fmla="*/ 87977 w 280846"/>
              <a:gd name="connsiteY4" fmla="*/ 189072 h 384517"/>
              <a:gd name="connsiteX5" fmla="*/ 280043 w 280846"/>
              <a:gd name="connsiteY5" fmla="*/ 1182 h 384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846" h="384517">
                <a:moveTo>
                  <a:pt x="280043" y="1182"/>
                </a:moveTo>
                <a:cubicBezTo>
                  <a:pt x="290481" y="-9952"/>
                  <a:pt x="196536" y="59637"/>
                  <a:pt x="150607" y="122267"/>
                </a:cubicBezTo>
                <a:cubicBezTo>
                  <a:pt x="104678" y="184897"/>
                  <a:pt x="22563" y="346343"/>
                  <a:pt x="4470" y="376962"/>
                </a:cubicBezTo>
                <a:cubicBezTo>
                  <a:pt x="-13623" y="407581"/>
                  <a:pt x="28130" y="337297"/>
                  <a:pt x="42048" y="305982"/>
                </a:cubicBezTo>
                <a:cubicBezTo>
                  <a:pt x="55966" y="274667"/>
                  <a:pt x="49703" y="236393"/>
                  <a:pt x="87977" y="189072"/>
                </a:cubicBezTo>
                <a:cubicBezTo>
                  <a:pt x="126251" y="141751"/>
                  <a:pt x="269605" y="12316"/>
                  <a:pt x="280043" y="1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36892AE1-EE79-6F6F-3C76-37EB7A18341E}"/>
              </a:ext>
            </a:extLst>
          </p:cNvPr>
          <p:cNvSpPr/>
          <p:nvPr/>
        </p:nvSpPr>
        <p:spPr>
          <a:xfrm>
            <a:off x="2742133" y="4337737"/>
            <a:ext cx="302138" cy="747888"/>
          </a:xfrm>
          <a:custGeom>
            <a:avLst/>
            <a:gdLst>
              <a:gd name="connsiteX0" fmla="*/ 301692 w 302138"/>
              <a:gd name="connsiteY0" fmla="*/ 444 h 747888"/>
              <a:gd name="connsiteX1" fmla="*/ 84574 w 302138"/>
              <a:gd name="connsiteY1" fmla="*/ 309419 h 747888"/>
              <a:gd name="connsiteX2" fmla="*/ 134678 w 302138"/>
              <a:gd name="connsiteY2" fmla="*/ 217562 h 747888"/>
              <a:gd name="connsiteX3" fmla="*/ 5242 w 302138"/>
              <a:gd name="connsiteY3" fmla="*/ 518186 h 747888"/>
              <a:gd name="connsiteX4" fmla="*/ 46996 w 302138"/>
              <a:gd name="connsiteY4" fmla="*/ 426329 h 747888"/>
              <a:gd name="connsiteX5" fmla="*/ 30294 w 302138"/>
              <a:gd name="connsiteY5" fmla="*/ 739479 h 747888"/>
              <a:gd name="connsiteX6" fmla="*/ 34470 w 302138"/>
              <a:gd name="connsiteY6" fmla="*/ 635096 h 747888"/>
              <a:gd name="connsiteX7" fmla="*/ 17768 w 302138"/>
              <a:gd name="connsiteY7" fmla="*/ 388751 h 747888"/>
              <a:gd name="connsiteX8" fmla="*/ 301692 w 302138"/>
              <a:gd name="connsiteY8" fmla="*/ 444 h 747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138" h="747888">
                <a:moveTo>
                  <a:pt x="301692" y="444"/>
                </a:moveTo>
                <a:cubicBezTo>
                  <a:pt x="312826" y="-12778"/>
                  <a:pt x="112410" y="273233"/>
                  <a:pt x="84574" y="309419"/>
                </a:cubicBezTo>
                <a:cubicBezTo>
                  <a:pt x="56738" y="345605"/>
                  <a:pt x="147900" y="182768"/>
                  <a:pt x="134678" y="217562"/>
                </a:cubicBezTo>
                <a:cubicBezTo>
                  <a:pt x="121456" y="252356"/>
                  <a:pt x="19856" y="483392"/>
                  <a:pt x="5242" y="518186"/>
                </a:cubicBezTo>
                <a:cubicBezTo>
                  <a:pt x="-9372" y="552980"/>
                  <a:pt x="42821" y="389447"/>
                  <a:pt x="46996" y="426329"/>
                </a:cubicBezTo>
                <a:cubicBezTo>
                  <a:pt x="51171" y="463211"/>
                  <a:pt x="32382" y="704685"/>
                  <a:pt x="30294" y="739479"/>
                </a:cubicBezTo>
                <a:cubicBezTo>
                  <a:pt x="28206" y="774274"/>
                  <a:pt x="36558" y="693551"/>
                  <a:pt x="34470" y="635096"/>
                </a:cubicBezTo>
                <a:cubicBezTo>
                  <a:pt x="32382" y="576641"/>
                  <a:pt x="-29552" y="489655"/>
                  <a:pt x="17768" y="388751"/>
                </a:cubicBezTo>
                <a:cubicBezTo>
                  <a:pt x="65088" y="287847"/>
                  <a:pt x="290558" y="13666"/>
                  <a:pt x="301692" y="4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2160D59B-8E7C-1144-3054-1901D1DC61CA}"/>
              </a:ext>
            </a:extLst>
          </p:cNvPr>
          <p:cNvSpPr/>
          <p:nvPr/>
        </p:nvSpPr>
        <p:spPr>
          <a:xfrm>
            <a:off x="2545597" y="4998107"/>
            <a:ext cx="281205" cy="547161"/>
          </a:xfrm>
          <a:custGeom>
            <a:avLst/>
            <a:gdLst>
              <a:gd name="connsiteX0" fmla="*/ 278969 w 281205"/>
              <a:gd name="connsiteY0" fmla="*/ 96 h 547161"/>
              <a:gd name="connsiteX1" fmla="*/ 244098 w 281205"/>
              <a:gd name="connsiteY1" fmla="*/ 143456 h 547161"/>
              <a:gd name="connsiteX2" fmla="*/ 197603 w 281205"/>
              <a:gd name="connsiteY2" fmla="*/ 434049 h 547161"/>
              <a:gd name="connsiteX3" fmla="*/ 236349 w 281205"/>
              <a:gd name="connsiteY3" fmla="*/ 302313 h 547161"/>
              <a:gd name="connsiteX4" fmla="*/ 240223 w 281205"/>
              <a:gd name="connsiteY4" fmla="*/ 538662 h 547161"/>
              <a:gd name="connsiteX5" fmla="*/ 240223 w 281205"/>
              <a:gd name="connsiteY5" fmla="*/ 496042 h 547161"/>
              <a:gd name="connsiteX6" fmla="*/ 162732 w 281205"/>
              <a:gd name="connsiteY6" fmla="*/ 507666 h 547161"/>
              <a:gd name="connsiteX7" fmla="*/ 100739 w 281205"/>
              <a:gd name="connsiteY7" fmla="*/ 530913 h 547161"/>
              <a:gd name="connsiteX8" fmla="*/ 0 w 281205"/>
              <a:gd name="connsiteY8" fmla="*/ 453422 h 547161"/>
              <a:gd name="connsiteX9" fmla="*/ 100739 w 281205"/>
              <a:gd name="connsiteY9" fmla="*/ 546412 h 547161"/>
              <a:gd name="connsiteX10" fmla="*/ 205352 w 281205"/>
              <a:gd name="connsiteY10" fmla="*/ 468920 h 547161"/>
              <a:gd name="connsiteX11" fmla="*/ 220850 w 281205"/>
              <a:gd name="connsiteY11" fmla="*/ 290690 h 547161"/>
              <a:gd name="connsiteX12" fmla="*/ 216976 w 281205"/>
              <a:gd name="connsiteY12" fmla="*/ 251944 h 547161"/>
              <a:gd name="connsiteX13" fmla="*/ 224725 w 281205"/>
              <a:gd name="connsiteY13" fmla="*/ 131832 h 547161"/>
              <a:gd name="connsiteX14" fmla="*/ 135610 w 281205"/>
              <a:gd name="connsiteY14" fmla="*/ 259693 h 547161"/>
              <a:gd name="connsiteX15" fmla="*/ 267345 w 281205"/>
              <a:gd name="connsiteY15" fmla="*/ 100835 h 547161"/>
              <a:gd name="connsiteX16" fmla="*/ 178230 w 281205"/>
              <a:gd name="connsiteY16" fmla="*/ 120208 h 547161"/>
              <a:gd name="connsiteX17" fmla="*/ 278969 w 281205"/>
              <a:gd name="connsiteY17" fmla="*/ 96 h 547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81205" h="547161">
                <a:moveTo>
                  <a:pt x="278969" y="96"/>
                </a:moveTo>
                <a:cubicBezTo>
                  <a:pt x="289947" y="3971"/>
                  <a:pt x="257659" y="71131"/>
                  <a:pt x="244098" y="143456"/>
                </a:cubicBezTo>
                <a:cubicBezTo>
                  <a:pt x="230537" y="215782"/>
                  <a:pt x="198894" y="407573"/>
                  <a:pt x="197603" y="434049"/>
                </a:cubicBezTo>
                <a:cubicBezTo>
                  <a:pt x="196312" y="460525"/>
                  <a:pt x="229246" y="284878"/>
                  <a:pt x="236349" y="302313"/>
                </a:cubicBezTo>
                <a:cubicBezTo>
                  <a:pt x="243452" y="319748"/>
                  <a:pt x="239577" y="506374"/>
                  <a:pt x="240223" y="538662"/>
                </a:cubicBezTo>
                <a:cubicBezTo>
                  <a:pt x="240869" y="570950"/>
                  <a:pt x="253138" y="501208"/>
                  <a:pt x="240223" y="496042"/>
                </a:cubicBezTo>
                <a:cubicBezTo>
                  <a:pt x="227308" y="490876"/>
                  <a:pt x="185979" y="501854"/>
                  <a:pt x="162732" y="507666"/>
                </a:cubicBezTo>
                <a:cubicBezTo>
                  <a:pt x="139485" y="513478"/>
                  <a:pt x="127861" y="539954"/>
                  <a:pt x="100739" y="530913"/>
                </a:cubicBezTo>
                <a:cubicBezTo>
                  <a:pt x="73617" y="521872"/>
                  <a:pt x="0" y="450839"/>
                  <a:pt x="0" y="453422"/>
                </a:cubicBezTo>
                <a:cubicBezTo>
                  <a:pt x="0" y="456005"/>
                  <a:pt x="66514" y="543829"/>
                  <a:pt x="100739" y="546412"/>
                </a:cubicBezTo>
                <a:cubicBezTo>
                  <a:pt x="134964" y="548995"/>
                  <a:pt x="185334" y="511540"/>
                  <a:pt x="205352" y="468920"/>
                </a:cubicBezTo>
                <a:cubicBezTo>
                  <a:pt x="225370" y="426300"/>
                  <a:pt x="218913" y="326853"/>
                  <a:pt x="220850" y="290690"/>
                </a:cubicBezTo>
                <a:cubicBezTo>
                  <a:pt x="222787" y="254527"/>
                  <a:pt x="216330" y="278420"/>
                  <a:pt x="216976" y="251944"/>
                </a:cubicBezTo>
                <a:cubicBezTo>
                  <a:pt x="217622" y="225468"/>
                  <a:pt x="238286" y="130541"/>
                  <a:pt x="224725" y="131832"/>
                </a:cubicBezTo>
                <a:cubicBezTo>
                  <a:pt x="211164" y="133123"/>
                  <a:pt x="128507" y="264859"/>
                  <a:pt x="135610" y="259693"/>
                </a:cubicBezTo>
                <a:cubicBezTo>
                  <a:pt x="142713" y="254527"/>
                  <a:pt x="260242" y="124082"/>
                  <a:pt x="267345" y="100835"/>
                </a:cubicBezTo>
                <a:cubicBezTo>
                  <a:pt x="274448" y="77588"/>
                  <a:pt x="178230" y="130540"/>
                  <a:pt x="178230" y="120208"/>
                </a:cubicBezTo>
                <a:cubicBezTo>
                  <a:pt x="178230" y="109876"/>
                  <a:pt x="267991" y="-3779"/>
                  <a:pt x="278969" y="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84E87696-1C46-B465-0657-5AC0B26B4F4E}"/>
              </a:ext>
            </a:extLst>
          </p:cNvPr>
          <p:cNvSpPr/>
          <p:nvPr/>
        </p:nvSpPr>
        <p:spPr>
          <a:xfrm>
            <a:off x="2700580" y="5410672"/>
            <a:ext cx="124409" cy="610433"/>
          </a:xfrm>
          <a:custGeom>
            <a:avLst/>
            <a:gdLst>
              <a:gd name="connsiteX0" fmla="*/ 61993 w 124409"/>
              <a:gd name="connsiteY0" fmla="*/ 2111 h 610433"/>
              <a:gd name="connsiteX1" fmla="*/ 73617 w 124409"/>
              <a:gd name="connsiteY1" fmla="*/ 253959 h 610433"/>
              <a:gd name="connsiteX2" fmla="*/ 73617 w 124409"/>
              <a:gd name="connsiteY2" fmla="*/ 207464 h 610433"/>
              <a:gd name="connsiteX3" fmla="*/ 65867 w 124409"/>
              <a:gd name="connsiteY3" fmla="*/ 482559 h 610433"/>
              <a:gd name="connsiteX4" fmla="*/ 58118 w 124409"/>
              <a:gd name="connsiteY4" fmla="*/ 389569 h 610433"/>
              <a:gd name="connsiteX5" fmla="*/ 123986 w 124409"/>
              <a:gd name="connsiteY5" fmla="*/ 610420 h 610433"/>
              <a:gd name="connsiteX6" fmla="*/ 85240 w 124409"/>
              <a:gd name="connsiteY6" fmla="*/ 377945 h 610433"/>
              <a:gd name="connsiteX7" fmla="*/ 61993 w 124409"/>
              <a:gd name="connsiteY7" fmla="*/ 184216 h 610433"/>
              <a:gd name="connsiteX8" fmla="*/ 54244 w 124409"/>
              <a:gd name="connsiteY8" fmla="*/ 176467 h 610433"/>
              <a:gd name="connsiteX9" fmla="*/ 54244 w 124409"/>
              <a:gd name="connsiteY9" fmla="*/ 102850 h 610433"/>
              <a:gd name="connsiteX10" fmla="*/ 0 w 124409"/>
              <a:gd name="connsiteY10" fmla="*/ 129972 h 610433"/>
              <a:gd name="connsiteX11" fmla="*/ 61993 w 124409"/>
              <a:gd name="connsiteY11" fmla="*/ 2111 h 610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4409" h="610433">
                <a:moveTo>
                  <a:pt x="61993" y="2111"/>
                </a:moveTo>
                <a:cubicBezTo>
                  <a:pt x="74262" y="22775"/>
                  <a:pt x="71680" y="219734"/>
                  <a:pt x="73617" y="253959"/>
                </a:cubicBezTo>
                <a:cubicBezTo>
                  <a:pt x="75554" y="288184"/>
                  <a:pt x="74909" y="169364"/>
                  <a:pt x="73617" y="207464"/>
                </a:cubicBezTo>
                <a:cubicBezTo>
                  <a:pt x="72325" y="245564"/>
                  <a:pt x="68450" y="452208"/>
                  <a:pt x="65867" y="482559"/>
                </a:cubicBezTo>
                <a:cubicBezTo>
                  <a:pt x="63284" y="512910"/>
                  <a:pt x="48432" y="368259"/>
                  <a:pt x="58118" y="389569"/>
                </a:cubicBezTo>
                <a:cubicBezTo>
                  <a:pt x="67804" y="410879"/>
                  <a:pt x="119466" y="612357"/>
                  <a:pt x="123986" y="610420"/>
                </a:cubicBezTo>
                <a:cubicBezTo>
                  <a:pt x="128506" y="608483"/>
                  <a:pt x="95572" y="448979"/>
                  <a:pt x="85240" y="377945"/>
                </a:cubicBezTo>
                <a:cubicBezTo>
                  <a:pt x="74908" y="306911"/>
                  <a:pt x="67159" y="217796"/>
                  <a:pt x="61993" y="184216"/>
                </a:cubicBezTo>
                <a:cubicBezTo>
                  <a:pt x="56827" y="150636"/>
                  <a:pt x="55535" y="190028"/>
                  <a:pt x="54244" y="176467"/>
                </a:cubicBezTo>
                <a:cubicBezTo>
                  <a:pt x="52953" y="162906"/>
                  <a:pt x="63285" y="110599"/>
                  <a:pt x="54244" y="102850"/>
                </a:cubicBezTo>
                <a:cubicBezTo>
                  <a:pt x="45203" y="95101"/>
                  <a:pt x="0" y="140950"/>
                  <a:pt x="0" y="129972"/>
                </a:cubicBezTo>
                <a:cubicBezTo>
                  <a:pt x="0" y="118994"/>
                  <a:pt x="49724" y="-18553"/>
                  <a:pt x="61993" y="2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E6413CBE-0C2E-ED40-5198-C38753C00101}"/>
              </a:ext>
            </a:extLst>
          </p:cNvPr>
          <p:cNvSpPr/>
          <p:nvPr/>
        </p:nvSpPr>
        <p:spPr>
          <a:xfrm>
            <a:off x="6241902" y="4448011"/>
            <a:ext cx="89976" cy="358608"/>
          </a:xfrm>
          <a:custGeom>
            <a:avLst/>
            <a:gdLst>
              <a:gd name="connsiteX0" fmla="*/ 148 w 89976"/>
              <a:gd name="connsiteY0" fmla="*/ 164 h 358608"/>
              <a:gd name="connsiteX1" fmla="*/ 60473 w 89976"/>
              <a:gd name="connsiteY1" fmla="*/ 197014 h 358608"/>
              <a:gd name="connsiteX2" fmla="*/ 89048 w 89976"/>
              <a:gd name="connsiteY2" fmla="*/ 355764 h 358608"/>
              <a:gd name="connsiteX3" fmla="*/ 82698 w 89976"/>
              <a:gd name="connsiteY3" fmla="*/ 289089 h 358608"/>
              <a:gd name="connsiteX4" fmla="*/ 79523 w 89976"/>
              <a:gd name="connsiteY4" fmla="*/ 165264 h 358608"/>
              <a:gd name="connsiteX5" fmla="*/ 148 w 89976"/>
              <a:gd name="connsiteY5" fmla="*/ 164 h 35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976" h="358608">
                <a:moveTo>
                  <a:pt x="148" y="164"/>
                </a:moveTo>
                <a:cubicBezTo>
                  <a:pt x="-3027" y="5456"/>
                  <a:pt x="45656" y="137747"/>
                  <a:pt x="60473" y="197014"/>
                </a:cubicBezTo>
                <a:cubicBezTo>
                  <a:pt x="75290" y="256281"/>
                  <a:pt x="85344" y="340418"/>
                  <a:pt x="89048" y="355764"/>
                </a:cubicBezTo>
                <a:cubicBezTo>
                  <a:pt x="92752" y="371110"/>
                  <a:pt x="84286" y="320839"/>
                  <a:pt x="82698" y="289089"/>
                </a:cubicBezTo>
                <a:cubicBezTo>
                  <a:pt x="81110" y="257339"/>
                  <a:pt x="94340" y="211831"/>
                  <a:pt x="79523" y="165264"/>
                </a:cubicBezTo>
                <a:cubicBezTo>
                  <a:pt x="64706" y="118697"/>
                  <a:pt x="3323" y="-5128"/>
                  <a:pt x="148" y="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D09EC554-8D5F-B362-87F7-F4BC60291DCF}"/>
              </a:ext>
            </a:extLst>
          </p:cNvPr>
          <p:cNvSpPr/>
          <p:nvPr/>
        </p:nvSpPr>
        <p:spPr>
          <a:xfrm>
            <a:off x="6389718" y="4800168"/>
            <a:ext cx="126562" cy="394164"/>
          </a:xfrm>
          <a:custGeom>
            <a:avLst/>
            <a:gdLst>
              <a:gd name="connsiteX0" fmla="*/ 1557 w 126562"/>
              <a:gd name="connsiteY0" fmla="*/ 432 h 394164"/>
              <a:gd name="connsiteX1" fmla="*/ 14257 w 126562"/>
              <a:gd name="connsiteY1" fmla="*/ 222682 h 394164"/>
              <a:gd name="connsiteX2" fmla="*/ 122207 w 126562"/>
              <a:gd name="connsiteY2" fmla="*/ 387782 h 394164"/>
              <a:gd name="connsiteX3" fmla="*/ 96807 w 126562"/>
              <a:gd name="connsiteY3" fmla="*/ 352857 h 394164"/>
              <a:gd name="connsiteX4" fmla="*/ 17432 w 126562"/>
              <a:gd name="connsiteY4" fmla="*/ 283007 h 394164"/>
              <a:gd name="connsiteX5" fmla="*/ 1557 w 126562"/>
              <a:gd name="connsiteY5" fmla="*/ 432 h 394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562" h="394164">
                <a:moveTo>
                  <a:pt x="1557" y="432"/>
                </a:moveTo>
                <a:cubicBezTo>
                  <a:pt x="1028" y="-9622"/>
                  <a:pt x="-5851" y="158124"/>
                  <a:pt x="14257" y="222682"/>
                </a:cubicBezTo>
                <a:cubicBezTo>
                  <a:pt x="34365" y="287240"/>
                  <a:pt x="108449" y="366086"/>
                  <a:pt x="122207" y="387782"/>
                </a:cubicBezTo>
                <a:cubicBezTo>
                  <a:pt x="135965" y="409478"/>
                  <a:pt x="114269" y="370319"/>
                  <a:pt x="96807" y="352857"/>
                </a:cubicBezTo>
                <a:cubicBezTo>
                  <a:pt x="79345" y="335395"/>
                  <a:pt x="31190" y="337511"/>
                  <a:pt x="17432" y="283007"/>
                </a:cubicBezTo>
                <a:cubicBezTo>
                  <a:pt x="3674" y="228503"/>
                  <a:pt x="2086" y="10486"/>
                  <a:pt x="1557" y="4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A582539E-8073-C4F1-8B9B-89444DCDD3A6}"/>
              </a:ext>
            </a:extLst>
          </p:cNvPr>
          <p:cNvSpPr/>
          <p:nvPr/>
        </p:nvSpPr>
        <p:spPr>
          <a:xfrm>
            <a:off x="6427418" y="5022715"/>
            <a:ext cx="336263" cy="229746"/>
          </a:xfrm>
          <a:custGeom>
            <a:avLst/>
            <a:gdLst>
              <a:gd name="connsiteX0" fmla="*/ 332157 w 336263"/>
              <a:gd name="connsiteY0" fmla="*/ 135 h 229746"/>
              <a:gd name="connsiteX1" fmla="*/ 259132 w 336263"/>
              <a:gd name="connsiteY1" fmla="*/ 155710 h 229746"/>
              <a:gd name="connsiteX2" fmla="*/ 68632 w 336263"/>
              <a:gd name="connsiteY2" fmla="*/ 228735 h 229746"/>
              <a:gd name="connsiteX3" fmla="*/ 268657 w 336263"/>
              <a:gd name="connsiteY3" fmla="*/ 196985 h 229746"/>
              <a:gd name="connsiteX4" fmla="*/ 14657 w 336263"/>
              <a:gd name="connsiteY4" fmla="*/ 177935 h 229746"/>
              <a:gd name="connsiteX5" fmla="*/ 43232 w 336263"/>
              <a:gd name="connsiteY5" fmla="*/ 184285 h 229746"/>
              <a:gd name="connsiteX6" fmla="*/ 148007 w 336263"/>
              <a:gd name="connsiteY6" fmla="*/ 184285 h 229746"/>
              <a:gd name="connsiteX7" fmla="*/ 332157 w 336263"/>
              <a:gd name="connsiteY7" fmla="*/ 135 h 229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263" h="229746">
                <a:moveTo>
                  <a:pt x="332157" y="135"/>
                </a:moveTo>
                <a:cubicBezTo>
                  <a:pt x="350678" y="-4628"/>
                  <a:pt x="303053" y="117610"/>
                  <a:pt x="259132" y="155710"/>
                </a:cubicBezTo>
                <a:cubicBezTo>
                  <a:pt x="215211" y="193810"/>
                  <a:pt x="67045" y="221856"/>
                  <a:pt x="68632" y="228735"/>
                </a:cubicBezTo>
                <a:cubicBezTo>
                  <a:pt x="70219" y="235614"/>
                  <a:pt x="277653" y="205452"/>
                  <a:pt x="268657" y="196985"/>
                </a:cubicBezTo>
                <a:cubicBezTo>
                  <a:pt x="259661" y="188518"/>
                  <a:pt x="52228" y="180052"/>
                  <a:pt x="14657" y="177935"/>
                </a:cubicBezTo>
                <a:cubicBezTo>
                  <a:pt x="-22914" y="175818"/>
                  <a:pt x="21007" y="183227"/>
                  <a:pt x="43232" y="184285"/>
                </a:cubicBezTo>
                <a:cubicBezTo>
                  <a:pt x="65457" y="185343"/>
                  <a:pt x="98265" y="212331"/>
                  <a:pt x="148007" y="184285"/>
                </a:cubicBezTo>
                <a:cubicBezTo>
                  <a:pt x="197749" y="156239"/>
                  <a:pt x="313636" y="4898"/>
                  <a:pt x="332157" y="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12839B82-0A19-34C6-FEED-57A87EA32589}"/>
              </a:ext>
            </a:extLst>
          </p:cNvPr>
          <p:cNvSpPr/>
          <p:nvPr/>
        </p:nvSpPr>
        <p:spPr>
          <a:xfrm>
            <a:off x="6467475" y="5073586"/>
            <a:ext cx="283165" cy="412839"/>
          </a:xfrm>
          <a:custGeom>
            <a:avLst/>
            <a:gdLst>
              <a:gd name="connsiteX0" fmla="*/ 282575 w 283165"/>
              <a:gd name="connsiteY0" fmla="*/ 64 h 412839"/>
              <a:gd name="connsiteX1" fmla="*/ 196850 w 283165"/>
              <a:gd name="connsiteY1" fmla="*/ 292164 h 412839"/>
              <a:gd name="connsiteX2" fmla="*/ 228600 w 283165"/>
              <a:gd name="connsiteY2" fmla="*/ 228664 h 412839"/>
              <a:gd name="connsiteX3" fmla="*/ 136525 w 283165"/>
              <a:gd name="connsiteY3" fmla="*/ 368364 h 412839"/>
              <a:gd name="connsiteX4" fmla="*/ 79375 w 283165"/>
              <a:gd name="connsiteY4" fmla="*/ 317564 h 412839"/>
              <a:gd name="connsiteX5" fmla="*/ 0 w 283165"/>
              <a:gd name="connsiteY5" fmla="*/ 412814 h 412839"/>
              <a:gd name="connsiteX6" fmla="*/ 79375 w 283165"/>
              <a:gd name="connsiteY6" fmla="*/ 327089 h 412839"/>
              <a:gd name="connsiteX7" fmla="*/ 146050 w 283165"/>
              <a:gd name="connsiteY7" fmla="*/ 320739 h 412839"/>
              <a:gd name="connsiteX8" fmla="*/ 282575 w 283165"/>
              <a:gd name="connsiteY8" fmla="*/ 64 h 412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165" h="412839">
                <a:moveTo>
                  <a:pt x="282575" y="64"/>
                </a:moveTo>
                <a:cubicBezTo>
                  <a:pt x="291042" y="-4699"/>
                  <a:pt x="205846" y="254064"/>
                  <a:pt x="196850" y="292164"/>
                </a:cubicBezTo>
                <a:cubicBezTo>
                  <a:pt x="187854" y="330264"/>
                  <a:pt x="238654" y="215964"/>
                  <a:pt x="228600" y="228664"/>
                </a:cubicBezTo>
                <a:cubicBezTo>
                  <a:pt x="218546" y="241364"/>
                  <a:pt x="161396" y="353547"/>
                  <a:pt x="136525" y="368364"/>
                </a:cubicBezTo>
                <a:cubicBezTo>
                  <a:pt x="111654" y="383181"/>
                  <a:pt x="102129" y="310156"/>
                  <a:pt x="79375" y="317564"/>
                </a:cubicBezTo>
                <a:cubicBezTo>
                  <a:pt x="56621" y="324972"/>
                  <a:pt x="0" y="411227"/>
                  <a:pt x="0" y="412814"/>
                </a:cubicBezTo>
                <a:cubicBezTo>
                  <a:pt x="0" y="414401"/>
                  <a:pt x="55033" y="342435"/>
                  <a:pt x="79375" y="327089"/>
                </a:cubicBezTo>
                <a:cubicBezTo>
                  <a:pt x="103717" y="311743"/>
                  <a:pt x="113242" y="369952"/>
                  <a:pt x="146050" y="320739"/>
                </a:cubicBezTo>
                <a:cubicBezTo>
                  <a:pt x="178858" y="271527"/>
                  <a:pt x="274108" y="4827"/>
                  <a:pt x="282575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5BE5BD52-2F71-A963-ED23-AB93BE1280A5}"/>
              </a:ext>
            </a:extLst>
          </p:cNvPr>
          <p:cNvSpPr/>
          <p:nvPr/>
        </p:nvSpPr>
        <p:spPr>
          <a:xfrm>
            <a:off x="6356183" y="5102151"/>
            <a:ext cx="85356" cy="620474"/>
          </a:xfrm>
          <a:custGeom>
            <a:avLst/>
            <a:gdLst>
              <a:gd name="connsiteX0" fmla="*/ 167 w 85356"/>
              <a:gd name="connsiteY0" fmla="*/ 74 h 620474"/>
              <a:gd name="connsiteX1" fmla="*/ 60492 w 85356"/>
              <a:gd name="connsiteY1" fmla="*/ 117549 h 620474"/>
              <a:gd name="connsiteX2" fmla="*/ 31917 w 85356"/>
              <a:gd name="connsiteY2" fmla="*/ 308049 h 620474"/>
              <a:gd name="connsiteX3" fmla="*/ 38267 w 85356"/>
              <a:gd name="connsiteY3" fmla="*/ 212799 h 620474"/>
              <a:gd name="connsiteX4" fmla="*/ 60492 w 85356"/>
              <a:gd name="connsiteY4" fmla="*/ 384249 h 620474"/>
              <a:gd name="connsiteX5" fmla="*/ 73192 w 85356"/>
              <a:gd name="connsiteY5" fmla="*/ 311224 h 620474"/>
              <a:gd name="connsiteX6" fmla="*/ 70017 w 85356"/>
              <a:gd name="connsiteY6" fmla="*/ 619199 h 620474"/>
              <a:gd name="connsiteX7" fmla="*/ 70017 w 85356"/>
              <a:gd name="connsiteY7" fmla="*/ 415999 h 620474"/>
              <a:gd name="connsiteX8" fmla="*/ 60492 w 85356"/>
              <a:gd name="connsiteY8" fmla="*/ 295349 h 620474"/>
              <a:gd name="connsiteX9" fmla="*/ 73192 w 85356"/>
              <a:gd name="connsiteY9" fmla="*/ 190574 h 620474"/>
              <a:gd name="connsiteX10" fmla="*/ 82717 w 85356"/>
              <a:gd name="connsiteY10" fmla="*/ 133424 h 620474"/>
              <a:gd name="connsiteX11" fmla="*/ 167 w 85356"/>
              <a:gd name="connsiteY11" fmla="*/ 74 h 62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356" h="620474">
                <a:moveTo>
                  <a:pt x="167" y="74"/>
                </a:moveTo>
                <a:cubicBezTo>
                  <a:pt x="-3537" y="-2572"/>
                  <a:pt x="55200" y="66220"/>
                  <a:pt x="60492" y="117549"/>
                </a:cubicBezTo>
                <a:cubicBezTo>
                  <a:pt x="65784" y="168878"/>
                  <a:pt x="35621" y="292174"/>
                  <a:pt x="31917" y="308049"/>
                </a:cubicBezTo>
                <a:cubicBezTo>
                  <a:pt x="28213" y="323924"/>
                  <a:pt x="33504" y="200099"/>
                  <a:pt x="38267" y="212799"/>
                </a:cubicBezTo>
                <a:cubicBezTo>
                  <a:pt x="43030" y="225499"/>
                  <a:pt x="54671" y="367845"/>
                  <a:pt x="60492" y="384249"/>
                </a:cubicBezTo>
                <a:cubicBezTo>
                  <a:pt x="66313" y="400653"/>
                  <a:pt x="71605" y="272066"/>
                  <a:pt x="73192" y="311224"/>
                </a:cubicBezTo>
                <a:cubicBezTo>
                  <a:pt x="74779" y="350382"/>
                  <a:pt x="70546" y="601737"/>
                  <a:pt x="70017" y="619199"/>
                </a:cubicBezTo>
                <a:cubicBezTo>
                  <a:pt x="69488" y="636661"/>
                  <a:pt x="71605" y="469974"/>
                  <a:pt x="70017" y="415999"/>
                </a:cubicBezTo>
                <a:cubicBezTo>
                  <a:pt x="68430" y="362024"/>
                  <a:pt x="59963" y="332920"/>
                  <a:pt x="60492" y="295349"/>
                </a:cubicBezTo>
                <a:cubicBezTo>
                  <a:pt x="61021" y="257778"/>
                  <a:pt x="69488" y="217561"/>
                  <a:pt x="73192" y="190574"/>
                </a:cubicBezTo>
                <a:cubicBezTo>
                  <a:pt x="76896" y="163587"/>
                  <a:pt x="91184" y="159353"/>
                  <a:pt x="82717" y="133424"/>
                </a:cubicBezTo>
                <a:cubicBezTo>
                  <a:pt x="74250" y="107495"/>
                  <a:pt x="3871" y="2720"/>
                  <a:pt x="167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F8F221FF-C5D9-8694-3E7C-39B87E0C1F0C}"/>
              </a:ext>
            </a:extLst>
          </p:cNvPr>
          <p:cNvSpPr/>
          <p:nvPr/>
        </p:nvSpPr>
        <p:spPr>
          <a:xfrm>
            <a:off x="6441659" y="5323001"/>
            <a:ext cx="126667" cy="423988"/>
          </a:xfrm>
          <a:custGeom>
            <a:avLst/>
            <a:gdLst>
              <a:gd name="connsiteX0" fmla="*/ 67091 w 126667"/>
              <a:gd name="connsiteY0" fmla="*/ 1474 h 423988"/>
              <a:gd name="connsiteX1" fmla="*/ 28991 w 126667"/>
              <a:gd name="connsiteY1" fmla="*/ 106249 h 423988"/>
              <a:gd name="connsiteX2" fmla="*/ 25816 w 126667"/>
              <a:gd name="connsiteY2" fmla="*/ 195149 h 423988"/>
              <a:gd name="connsiteX3" fmla="*/ 124241 w 126667"/>
              <a:gd name="connsiteY3" fmla="*/ 417399 h 423988"/>
              <a:gd name="connsiteX4" fmla="*/ 98841 w 126667"/>
              <a:gd name="connsiteY4" fmla="*/ 369774 h 423988"/>
              <a:gd name="connsiteX5" fmla="*/ 416 w 126667"/>
              <a:gd name="connsiteY5" fmla="*/ 188799 h 423988"/>
              <a:gd name="connsiteX6" fmla="*/ 67091 w 126667"/>
              <a:gd name="connsiteY6" fmla="*/ 1474 h 423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667" h="423988">
                <a:moveTo>
                  <a:pt x="67091" y="1474"/>
                </a:moveTo>
                <a:cubicBezTo>
                  <a:pt x="71853" y="-12284"/>
                  <a:pt x="35870" y="73970"/>
                  <a:pt x="28991" y="106249"/>
                </a:cubicBezTo>
                <a:cubicBezTo>
                  <a:pt x="22112" y="138528"/>
                  <a:pt x="9941" y="143291"/>
                  <a:pt x="25816" y="195149"/>
                </a:cubicBezTo>
                <a:cubicBezTo>
                  <a:pt x="41691" y="247007"/>
                  <a:pt x="112070" y="388295"/>
                  <a:pt x="124241" y="417399"/>
                </a:cubicBezTo>
                <a:cubicBezTo>
                  <a:pt x="136412" y="446503"/>
                  <a:pt x="98841" y="369774"/>
                  <a:pt x="98841" y="369774"/>
                </a:cubicBezTo>
                <a:cubicBezTo>
                  <a:pt x="78204" y="331674"/>
                  <a:pt x="6766" y="247536"/>
                  <a:pt x="416" y="188799"/>
                </a:cubicBezTo>
                <a:cubicBezTo>
                  <a:pt x="-5934" y="130062"/>
                  <a:pt x="62329" y="15232"/>
                  <a:pt x="67091" y="14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66A8E379-F3E3-D345-1723-54DD55A98246}"/>
              </a:ext>
            </a:extLst>
          </p:cNvPr>
          <p:cNvSpPr/>
          <p:nvPr/>
        </p:nvSpPr>
        <p:spPr>
          <a:xfrm>
            <a:off x="5746500" y="3847994"/>
            <a:ext cx="146321" cy="257361"/>
          </a:xfrm>
          <a:custGeom>
            <a:avLst/>
            <a:gdLst>
              <a:gd name="connsiteX0" fmla="*/ 250 w 146321"/>
              <a:gd name="connsiteY0" fmla="*/ 106 h 257361"/>
              <a:gd name="connsiteX1" fmla="*/ 98675 w 146321"/>
              <a:gd name="connsiteY1" fmla="*/ 108056 h 257361"/>
              <a:gd name="connsiteX2" fmla="*/ 143125 w 146321"/>
              <a:gd name="connsiteY2" fmla="*/ 257281 h 257361"/>
              <a:gd name="connsiteX3" fmla="*/ 130425 w 146321"/>
              <a:gd name="connsiteY3" fmla="*/ 127106 h 257361"/>
              <a:gd name="connsiteX4" fmla="*/ 250 w 146321"/>
              <a:gd name="connsiteY4" fmla="*/ 106 h 257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321" h="257361">
                <a:moveTo>
                  <a:pt x="250" y="106"/>
                </a:moveTo>
                <a:cubicBezTo>
                  <a:pt x="-5042" y="-3069"/>
                  <a:pt x="74863" y="65194"/>
                  <a:pt x="98675" y="108056"/>
                </a:cubicBezTo>
                <a:cubicBezTo>
                  <a:pt x="122488" y="150919"/>
                  <a:pt x="137833" y="254106"/>
                  <a:pt x="143125" y="257281"/>
                </a:cubicBezTo>
                <a:cubicBezTo>
                  <a:pt x="148417" y="260456"/>
                  <a:pt x="148946" y="168910"/>
                  <a:pt x="130425" y="127106"/>
                </a:cubicBezTo>
                <a:cubicBezTo>
                  <a:pt x="111904" y="85302"/>
                  <a:pt x="5542" y="3281"/>
                  <a:pt x="250" y="10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307AB52E-C257-FC55-487A-58A6BFC803FF}"/>
              </a:ext>
            </a:extLst>
          </p:cNvPr>
          <p:cNvSpPr/>
          <p:nvPr/>
        </p:nvSpPr>
        <p:spPr>
          <a:xfrm>
            <a:off x="3130544" y="2339892"/>
            <a:ext cx="2033926" cy="591736"/>
          </a:xfrm>
          <a:custGeom>
            <a:avLst/>
            <a:gdLst>
              <a:gd name="connsiteX0" fmla="*/ 3181 w 2033926"/>
              <a:gd name="connsiteY0" fmla="*/ 435058 h 591736"/>
              <a:gd name="connsiteX1" fmla="*/ 600081 w 2033926"/>
              <a:gd name="connsiteY1" fmla="*/ 57233 h 591736"/>
              <a:gd name="connsiteX2" fmla="*/ 361956 w 2033926"/>
              <a:gd name="connsiteY2" fmla="*/ 206458 h 591736"/>
              <a:gd name="connsiteX3" fmla="*/ 644531 w 2033926"/>
              <a:gd name="connsiteY3" fmla="*/ 38183 h 591736"/>
              <a:gd name="connsiteX4" fmla="*/ 758831 w 2033926"/>
              <a:gd name="connsiteY4" fmla="*/ 47708 h 591736"/>
              <a:gd name="connsiteX5" fmla="*/ 641356 w 2033926"/>
              <a:gd name="connsiteY5" fmla="*/ 69933 h 591736"/>
              <a:gd name="connsiteX6" fmla="*/ 1079506 w 2033926"/>
              <a:gd name="connsiteY6" fmla="*/ 50883 h 591736"/>
              <a:gd name="connsiteX7" fmla="*/ 1270006 w 2033926"/>
              <a:gd name="connsiteY7" fmla="*/ 66758 h 591736"/>
              <a:gd name="connsiteX8" fmla="*/ 1552581 w 2033926"/>
              <a:gd name="connsiteY8" fmla="*/ 222333 h 591736"/>
              <a:gd name="connsiteX9" fmla="*/ 1504956 w 2033926"/>
              <a:gd name="connsiteY9" fmla="*/ 171533 h 591736"/>
              <a:gd name="connsiteX10" fmla="*/ 1841506 w 2033926"/>
              <a:gd name="connsiteY10" fmla="*/ 342983 h 591736"/>
              <a:gd name="connsiteX11" fmla="*/ 2019306 w 2033926"/>
              <a:gd name="connsiteY11" fmla="*/ 581108 h 591736"/>
              <a:gd name="connsiteX12" fmla="*/ 1965331 w 2033926"/>
              <a:gd name="connsiteY12" fmla="*/ 508083 h 591736"/>
              <a:gd name="connsiteX13" fmla="*/ 1504956 w 2033926"/>
              <a:gd name="connsiteY13" fmla="*/ 136608 h 591736"/>
              <a:gd name="connsiteX14" fmla="*/ 1260481 w 2033926"/>
              <a:gd name="connsiteY14" fmla="*/ 31833 h 591736"/>
              <a:gd name="connsiteX15" fmla="*/ 831856 w 2033926"/>
              <a:gd name="connsiteY15" fmla="*/ 83 h 591736"/>
              <a:gd name="connsiteX16" fmla="*/ 692156 w 2033926"/>
              <a:gd name="connsiteY16" fmla="*/ 25483 h 591736"/>
              <a:gd name="connsiteX17" fmla="*/ 511181 w 2033926"/>
              <a:gd name="connsiteY17" fmla="*/ 104858 h 591736"/>
              <a:gd name="connsiteX18" fmla="*/ 368306 w 2033926"/>
              <a:gd name="connsiteY18" fmla="*/ 174708 h 591736"/>
              <a:gd name="connsiteX19" fmla="*/ 3181 w 2033926"/>
              <a:gd name="connsiteY19" fmla="*/ 435058 h 591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33926" h="591736">
                <a:moveTo>
                  <a:pt x="3181" y="435058"/>
                </a:moveTo>
                <a:cubicBezTo>
                  <a:pt x="41810" y="415479"/>
                  <a:pt x="540285" y="95333"/>
                  <a:pt x="600081" y="57233"/>
                </a:cubicBezTo>
                <a:cubicBezTo>
                  <a:pt x="659877" y="19133"/>
                  <a:pt x="354548" y="209633"/>
                  <a:pt x="361956" y="206458"/>
                </a:cubicBezTo>
                <a:cubicBezTo>
                  <a:pt x="369364" y="203283"/>
                  <a:pt x="578385" y="64641"/>
                  <a:pt x="644531" y="38183"/>
                </a:cubicBezTo>
                <a:cubicBezTo>
                  <a:pt x="710677" y="11725"/>
                  <a:pt x="759360" y="42416"/>
                  <a:pt x="758831" y="47708"/>
                </a:cubicBezTo>
                <a:cubicBezTo>
                  <a:pt x="758302" y="53000"/>
                  <a:pt x="587910" y="69404"/>
                  <a:pt x="641356" y="69933"/>
                </a:cubicBezTo>
                <a:cubicBezTo>
                  <a:pt x="694802" y="70462"/>
                  <a:pt x="974731" y="51412"/>
                  <a:pt x="1079506" y="50883"/>
                </a:cubicBezTo>
                <a:cubicBezTo>
                  <a:pt x="1184281" y="50354"/>
                  <a:pt x="1191160" y="38183"/>
                  <a:pt x="1270006" y="66758"/>
                </a:cubicBezTo>
                <a:cubicBezTo>
                  <a:pt x="1348852" y="95333"/>
                  <a:pt x="1513423" y="204871"/>
                  <a:pt x="1552581" y="222333"/>
                </a:cubicBezTo>
                <a:cubicBezTo>
                  <a:pt x="1591739" y="239795"/>
                  <a:pt x="1456802" y="151425"/>
                  <a:pt x="1504956" y="171533"/>
                </a:cubicBezTo>
                <a:cubicBezTo>
                  <a:pt x="1553110" y="191641"/>
                  <a:pt x="1755781" y="274720"/>
                  <a:pt x="1841506" y="342983"/>
                </a:cubicBezTo>
                <a:cubicBezTo>
                  <a:pt x="1927231" y="411245"/>
                  <a:pt x="1998669" y="553591"/>
                  <a:pt x="2019306" y="581108"/>
                </a:cubicBezTo>
                <a:cubicBezTo>
                  <a:pt x="2039943" y="608625"/>
                  <a:pt x="2051056" y="582166"/>
                  <a:pt x="1965331" y="508083"/>
                </a:cubicBezTo>
                <a:cubicBezTo>
                  <a:pt x="1879606" y="434000"/>
                  <a:pt x="1622431" y="215983"/>
                  <a:pt x="1504956" y="136608"/>
                </a:cubicBezTo>
                <a:cubicBezTo>
                  <a:pt x="1387481" y="57233"/>
                  <a:pt x="1372664" y="54587"/>
                  <a:pt x="1260481" y="31833"/>
                </a:cubicBezTo>
                <a:cubicBezTo>
                  <a:pt x="1148298" y="9079"/>
                  <a:pt x="926577" y="1141"/>
                  <a:pt x="831856" y="83"/>
                </a:cubicBezTo>
                <a:cubicBezTo>
                  <a:pt x="737135" y="-975"/>
                  <a:pt x="745602" y="8021"/>
                  <a:pt x="692156" y="25483"/>
                </a:cubicBezTo>
                <a:cubicBezTo>
                  <a:pt x="638710" y="42945"/>
                  <a:pt x="565156" y="79987"/>
                  <a:pt x="511181" y="104858"/>
                </a:cubicBezTo>
                <a:cubicBezTo>
                  <a:pt x="457206" y="129729"/>
                  <a:pt x="447681" y="117029"/>
                  <a:pt x="368306" y="174708"/>
                </a:cubicBezTo>
                <a:cubicBezTo>
                  <a:pt x="288931" y="232387"/>
                  <a:pt x="-35448" y="454637"/>
                  <a:pt x="3181" y="4350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A2C71E4D-D5FF-0581-5FC4-A275C69E7F5B}"/>
              </a:ext>
            </a:extLst>
          </p:cNvPr>
          <p:cNvSpPr/>
          <p:nvPr/>
        </p:nvSpPr>
        <p:spPr>
          <a:xfrm>
            <a:off x="2722351" y="2553008"/>
            <a:ext cx="2409660" cy="773915"/>
          </a:xfrm>
          <a:custGeom>
            <a:avLst/>
            <a:gdLst>
              <a:gd name="connsiteX0" fmla="*/ 1078 w 2409660"/>
              <a:gd name="connsiteY0" fmla="*/ 773431 h 773915"/>
              <a:gd name="connsiteX1" fmla="*/ 638687 w 2409660"/>
              <a:gd name="connsiteY1" fmla="*/ 254447 h 773915"/>
              <a:gd name="connsiteX2" fmla="*/ 1701368 w 2409660"/>
              <a:gd name="connsiteY2" fmla="*/ 12255 h 773915"/>
              <a:gd name="connsiteX3" fmla="*/ 1859534 w 2409660"/>
              <a:gd name="connsiteY3" fmla="*/ 71567 h 773915"/>
              <a:gd name="connsiteX4" fmla="*/ 2368633 w 2409660"/>
              <a:gd name="connsiteY4" fmla="*/ 378015 h 773915"/>
              <a:gd name="connsiteX5" fmla="*/ 2324148 w 2409660"/>
              <a:gd name="connsiteY5" fmla="*/ 343416 h 773915"/>
              <a:gd name="connsiteX6" fmla="*/ 1889191 w 2409660"/>
              <a:gd name="connsiteY6" fmla="*/ 81453 h 773915"/>
              <a:gd name="connsiteX7" fmla="*/ 1879305 w 2409660"/>
              <a:gd name="connsiteY7" fmla="*/ 51796 h 773915"/>
              <a:gd name="connsiteX8" fmla="*/ 1632170 w 2409660"/>
              <a:gd name="connsiteY8" fmla="*/ 56739 h 773915"/>
              <a:gd name="connsiteX9" fmla="*/ 1202155 w 2409660"/>
              <a:gd name="connsiteY9" fmla="*/ 51796 h 773915"/>
              <a:gd name="connsiteX10" fmla="*/ 782025 w 2409660"/>
              <a:gd name="connsiteY10" fmla="*/ 155593 h 773915"/>
              <a:gd name="connsiteX11" fmla="*/ 1078 w 2409660"/>
              <a:gd name="connsiteY11" fmla="*/ 773431 h 77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09660" h="773915">
                <a:moveTo>
                  <a:pt x="1078" y="773431"/>
                </a:moveTo>
                <a:cubicBezTo>
                  <a:pt x="-22812" y="789907"/>
                  <a:pt x="355305" y="381310"/>
                  <a:pt x="638687" y="254447"/>
                </a:cubicBezTo>
                <a:cubicBezTo>
                  <a:pt x="922069" y="127584"/>
                  <a:pt x="1497894" y="42735"/>
                  <a:pt x="1701368" y="12255"/>
                </a:cubicBezTo>
                <a:cubicBezTo>
                  <a:pt x="1904842" y="-18225"/>
                  <a:pt x="1748323" y="10607"/>
                  <a:pt x="1859534" y="71567"/>
                </a:cubicBezTo>
                <a:cubicBezTo>
                  <a:pt x="1970745" y="132527"/>
                  <a:pt x="2291197" y="332707"/>
                  <a:pt x="2368633" y="378015"/>
                </a:cubicBezTo>
                <a:cubicBezTo>
                  <a:pt x="2446069" y="423323"/>
                  <a:pt x="2404055" y="392843"/>
                  <a:pt x="2324148" y="343416"/>
                </a:cubicBezTo>
                <a:cubicBezTo>
                  <a:pt x="2244241" y="293989"/>
                  <a:pt x="1889191" y="81453"/>
                  <a:pt x="1889191" y="81453"/>
                </a:cubicBezTo>
                <a:cubicBezTo>
                  <a:pt x="1815051" y="32850"/>
                  <a:pt x="1922142" y="55915"/>
                  <a:pt x="1879305" y="51796"/>
                </a:cubicBezTo>
                <a:cubicBezTo>
                  <a:pt x="1836468" y="47677"/>
                  <a:pt x="1745028" y="56739"/>
                  <a:pt x="1632170" y="56739"/>
                </a:cubicBezTo>
                <a:cubicBezTo>
                  <a:pt x="1519312" y="56739"/>
                  <a:pt x="1343846" y="35320"/>
                  <a:pt x="1202155" y="51796"/>
                </a:cubicBezTo>
                <a:cubicBezTo>
                  <a:pt x="1060464" y="68272"/>
                  <a:pt x="983028" y="40263"/>
                  <a:pt x="782025" y="155593"/>
                </a:cubicBezTo>
                <a:cubicBezTo>
                  <a:pt x="581022" y="270923"/>
                  <a:pt x="24968" y="756955"/>
                  <a:pt x="1078" y="7734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BEF7852F-F50A-F00C-C94C-797997686FB1}"/>
              </a:ext>
            </a:extLst>
          </p:cNvPr>
          <p:cNvSpPr/>
          <p:nvPr/>
        </p:nvSpPr>
        <p:spPr>
          <a:xfrm>
            <a:off x="5239208" y="3697142"/>
            <a:ext cx="447919" cy="317529"/>
          </a:xfrm>
          <a:custGeom>
            <a:avLst/>
            <a:gdLst>
              <a:gd name="connsiteX0" fmla="*/ 57 w 447919"/>
              <a:gd name="connsiteY0" fmla="*/ 0 h 317529"/>
              <a:gd name="connsiteX1" fmla="*/ 163166 w 447919"/>
              <a:gd name="connsiteY1" fmla="*/ 128510 h 317529"/>
              <a:gd name="connsiteX2" fmla="*/ 168109 w 447919"/>
              <a:gd name="connsiteY2" fmla="*/ 261963 h 317529"/>
              <a:gd name="connsiteX3" fmla="*/ 173051 w 447919"/>
              <a:gd name="connsiteY3" fmla="*/ 217479 h 317529"/>
              <a:gd name="connsiteX4" fmla="*/ 444900 w 447919"/>
              <a:gd name="connsiteY4" fmla="*/ 316333 h 317529"/>
              <a:gd name="connsiteX5" fmla="*/ 311447 w 447919"/>
              <a:gd name="connsiteY5" fmla="*/ 266906 h 317529"/>
              <a:gd name="connsiteX6" fmla="*/ 197765 w 447919"/>
              <a:gd name="connsiteY6" fmla="*/ 187822 h 317529"/>
              <a:gd name="connsiteX7" fmla="*/ 182937 w 447919"/>
              <a:gd name="connsiteY7" fmla="*/ 128510 h 317529"/>
              <a:gd name="connsiteX8" fmla="*/ 57 w 447919"/>
              <a:gd name="connsiteY8" fmla="*/ 0 h 317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7919" h="317529">
                <a:moveTo>
                  <a:pt x="57" y="0"/>
                </a:moveTo>
                <a:cubicBezTo>
                  <a:pt x="-3238" y="0"/>
                  <a:pt x="135157" y="84850"/>
                  <a:pt x="163166" y="128510"/>
                </a:cubicBezTo>
                <a:cubicBezTo>
                  <a:pt x="191175" y="172170"/>
                  <a:pt x="166462" y="247135"/>
                  <a:pt x="168109" y="261963"/>
                </a:cubicBezTo>
                <a:cubicBezTo>
                  <a:pt x="169757" y="276791"/>
                  <a:pt x="126919" y="208417"/>
                  <a:pt x="173051" y="217479"/>
                </a:cubicBezTo>
                <a:cubicBezTo>
                  <a:pt x="219183" y="226541"/>
                  <a:pt x="421834" y="308095"/>
                  <a:pt x="444900" y="316333"/>
                </a:cubicBezTo>
                <a:cubicBezTo>
                  <a:pt x="467966" y="324571"/>
                  <a:pt x="352636" y="288324"/>
                  <a:pt x="311447" y="266906"/>
                </a:cubicBezTo>
                <a:cubicBezTo>
                  <a:pt x="270258" y="245488"/>
                  <a:pt x="219183" y="210888"/>
                  <a:pt x="197765" y="187822"/>
                </a:cubicBezTo>
                <a:cubicBezTo>
                  <a:pt x="176347" y="164756"/>
                  <a:pt x="210122" y="156519"/>
                  <a:pt x="182937" y="128510"/>
                </a:cubicBezTo>
                <a:cubicBezTo>
                  <a:pt x="155752" y="100501"/>
                  <a:pt x="3352" y="0"/>
                  <a:pt x="57" y="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239C0E37-0B46-4E28-4A6C-92203F0DFFAF}"/>
              </a:ext>
            </a:extLst>
          </p:cNvPr>
          <p:cNvSpPr/>
          <p:nvPr/>
        </p:nvSpPr>
        <p:spPr>
          <a:xfrm>
            <a:off x="3406691" y="3928973"/>
            <a:ext cx="391527" cy="274072"/>
          </a:xfrm>
          <a:custGeom>
            <a:avLst/>
            <a:gdLst>
              <a:gd name="connsiteX0" fmla="*/ 389305 w 391527"/>
              <a:gd name="connsiteY0" fmla="*/ 476 h 274072"/>
              <a:gd name="connsiteX1" fmla="*/ 280565 w 391527"/>
              <a:gd name="connsiteY1" fmla="*/ 74616 h 274072"/>
              <a:gd name="connsiteX2" fmla="*/ 3774 w 391527"/>
              <a:gd name="connsiteY2" fmla="*/ 272324 h 274072"/>
              <a:gd name="connsiteX3" fmla="*/ 122399 w 391527"/>
              <a:gd name="connsiteY3" fmla="*/ 168528 h 274072"/>
              <a:gd name="connsiteX4" fmla="*/ 156998 w 391527"/>
              <a:gd name="connsiteY4" fmla="*/ 119101 h 274072"/>
              <a:gd name="connsiteX5" fmla="*/ 389305 w 391527"/>
              <a:gd name="connsiteY5" fmla="*/ 476 h 274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527" h="274072">
                <a:moveTo>
                  <a:pt x="389305" y="476"/>
                </a:moveTo>
                <a:cubicBezTo>
                  <a:pt x="409899" y="-6938"/>
                  <a:pt x="280565" y="74616"/>
                  <a:pt x="280565" y="74616"/>
                </a:cubicBezTo>
                <a:cubicBezTo>
                  <a:pt x="216310" y="119924"/>
                  <a:pt x="30135" y="256672"/>
                  <a:pt x="3774" y="272324"/>
                </a:cubicBezTo>
                <a:cubicBezTo>
                  <a:pt x="-22587" y="287976"/>
                  <a:pt x="96862" y="194065"/>
                  <a:pt x="122399" y="168528"/>
                </a:cubicBezTo>
                <a:cubicBezTo>
                  <a:pt x="147936" y="142991"/>
                  <a:pt x="116633" y="147934"/>
                  <a:pt x="156998" y="119101"/>
                </a:cubicBezTo>
                <a:cubicBezTo>
                  <a:pt x="197363" y="90269"/>
                  <a:pt x="368711" y="7890"/>
                  <a:pt x="389305" y="4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A4FB1D54-A30E-403C-AF12-BB7A8EC1F50D}"/>
              </a:ext>
            </a:extLst>
          </p:cNvPr>
          <p:cNvSpPr/>
          <p:nvPr/>
        </p:nvSpPr>
        <p:spPr>
          <a:xfrm>
            <a:off x="4264741" y="3934275"/>
            <a:ext cx="177182" cy="148978"/>
          </a:xfrm>
          <a:custGeom>
            <a:avLst/>
            <a:gdLst>
              <a:gd name="connsiteX0" fmla="*/ 149093 w 177182"/>
              <a:gd name="connsiteY0" fmla="*/ 116 h 148978"/>
              <a:gd name="connsiteX1" fmla="*/ 144150 w 177182"/>
              <a:gd name="connsiteY1" fmla="*/ 89085 h 148978"/>
              <a:gd name="connsiteX2" fmla="*/ 811 w 177182"/>
              <a:gd name="connsiteY2" fmla="*/ 148397 h 148978"/>
              <a:gd name="connsiteX3" fmla="*/ 89780 w 177182"/>
              <a:gd name="connsiteY3" fmla="*/ 118741 h 148978"/>
              <a:gd name="connsiteX4" fmla="*/ 173806 w 177182"/>
              <a:gd name="connsiteY4" fmla="*/ 108856 h 148978"/>
              <a:gd name="connsiteX5" fmla="*/ 149093 w 177182"/>
              <a:gd name="connsiteY5" fmla="*/ 116 h 14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182" h="148978">
                <a:moveTo>
                  <a:pt x="149093" y="116"/>
                </a:moveTo>
                <a:cubicBezTo>
                  <a:pt x="144150" y="-3179"/>
                  <a:pt x="168864" y="64372"/>
                  <a:pt x="144150" y="89085"/>
                </a:cubicBezTo>
                <a:cubicBezTo>
                  <a:pt x="119436" y="113798"/>
                  <a:pt x="9873" y="143454"/>
                  <a:pt x="811" y="148397"/>
                </a:cubicBezTo>
                <a:cubicBezTo>
                  <a:pt x="-8251" y="153340"/>
                  <a:pt x="60947" y="125331"/>
                  <a:pt x="89780" y="118741"/>
                </a:cubicBezTo>
                <a:cubicBezTo>
                  <a:pt x="118612" y="112151"/>
                  <a:pt x="159802" y="124508"/>
                  <a:pt x="173806" y="108856"/>
                </a:cubicBezTo>
                <a:cubicBezTo>
                  <a:pt x="187810" y="93204"/>
                  <a:pt x="154036" y="3411"/>
                  <a:pt x="149093" y="11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FA241FB9-443B-405E-06BB-929ECA41D9F2}"/>
              </a:ext>
            </a:extLst>
          </p:cNvPr>
          <p:cNvSpPr/>
          <p:nvPr/>
        </p:nvSpPr>
        <p:spPr>
          <a:xfrm>
            <a:off x="4591685" y="3907765"/>
            <a:ext cx="252249" cy="243237"/>
          </a:xfrm>
          <a:custGeom>
            <a:avLst/>
            <a:gdLst>
              <a:gd name="connsiteX0" fmla="*/ 86 w 252249"/>
              <a:gd name="connsiteY0" fmla="*/ 1913 h 243237"/>
              <a:gd name="connsiteX1" fmla="*/ 64341 w 252249"/>
              <a:gd name="connsiteY1" fmla="*/ 76053 h 243237"/>
              <a:gd name="connsiteX2" fmla="*/ 93997 w 252249"/>
              <a:gd name="connsiteY2" fmla="*/ 130423 h 243237"/>
              <a:gd name="connsiteX3" fmla="*/ 247221 w 252249"/>
              <a:gd name="connsiteY3" fmla="*/ 239163 h 243237"/>
              <a:gd name="connsiteX4" fmla="*/ 202737 w 252249"/>
              <a:gd name="connsiteY4" fmla="*/ 214449 h 243237"/>
              <a:gd name="connsiteX5" fmla="*/ 79169 w 252249"/>
              <a:gd name="connsiteY5" fmla="*/ 160079 h 243237"/>
              <a:gd name="connsiteX6" fmla="*/ 86 w 252249"/>
              <a:gd name="connsiteY6" fmla="*/ 1913 h 243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249" h="243237">
                <a:moveTo>
                  <a:pt x="86" y="1913"/>
                </a:moveTo>
                <a:cubicBezTo>
                  <a:pt x="-2385" y="-12091"/>
                  <a:pt x="48689" y="54635"/>
                  <a:pt x="64341" y="76053"/>
                </a:cubicBezTo>
                <a:cubicBezTo>
                  <a:pt x="79993" y="97471"/>
                  <a:pt x="63517" y="103238"/>
                  <a:pt x="93997" y="130423"/>
                </a:cubicBezTo>
                <a:cubicBezTo>
                  <a:pt x="124477" y="157608"/>
                  <a:pt x="229098" y="225159"/>
                  <a:pt x="247221" y="239163"/>
                </a:cubicBezTo>
                <a:cubicBezTo>
                  <a:pt x="265344" y="253167"/>
                  <a:pt x="230746" y="227630"/>
                  <a:pt x="202737" y="214449"/>
                </a:cubicBezTo>
                <a:cubicBezTo>
                  <a:pt x="174728" y="201268"/>
                  <a:pt x="106354" y="193854"/>
                  <a:pt x="79169" y="160079"/>
                </a:cubicBezTo>
                <a:cubicBezTo>
                  <a:pt x="51984" y="126304"/>
                  <a:pt x="2557" y="15917"/>
                  <a:pt x="86" y="191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FD745877-F562-70B2-8567-E1D98E868457}"/>
              </a:ext>
            </a:extLst>
          </p:cNvPr>
          <p:cNvSpPr/>
          <p:nvPr/>
        </p:nvSpPr>
        <p:spPr>
          <a:xfrm>
            <a:off x="3147978" y="2803576"/>
            <a:ext cx="1718015" cy="656766"/>
          </a:xfrm>
          <a:custGeom>
            <a:avLst/>
            <a:gdLst>
              <a:gd name="connsiteX0" fmla="*/ 1695871 w 1718015"/>
              <a:gd name="connsiteY0" fmla="*/ 8822 h 656766"/>
              <a:gd name="connsiteX1" fmla="*/ 682617 w 1718015"/>
              <a:gd name="connsiteY1" fmla="*/ 196645 h 656766"/>
              <a:gd name="connsiteX2" fmla="*/ 1171944 w 1718015"/>
              <a:gd name="connsiteY2" fmla="*/ 33535 h 656766"/>
              <a:gd name="connsiteX3" fmla="*/ 603533 w 1718015"/>
              <a:gd name="connsiteY3" fmla="*/ 231243 h 656766"/>
              <a:gd name="connsiteX4" fmla="*/ 218003 w 1718015"/>
              <a:gd name="connsiteY4" fmla="*/ 547576 h 656766"/>
              <a:gd name="connsiteX5" fmla="*/ 435481 w 1718015"/>
              <a:gd name="connsiteY5" fmla="*/ 335040 h 656766"/>
              <a:gd name="connsiteX6" fmla="*/ 524 w 1718015"/>
              <a:gd name="connsiteY6" fmla="*/ 656316 h 656766"/>
              <a:gd name="connsiteX7" fmla="*/ 539278 w 1718015"/>
              <a:gd name="connsiteY7" fmla="*/ 251014 h 656766"/>
              <a:gd name="connsiteX8" fmla="*/ 959408 w 1718015"/>
              <a:gd name="connsiteY8" fmla="*/ 127447 h 656766"/>
              <a:gd name="connsiteX9" fmla="*/ 1349881 w 1718015"/>
              <a:gd name="connsiteY9" fmla="*/ 38478 h 656766"/>
              <a:gd name="connsiteX10" fmla="*/ 1695871 w 1718015"/>
              <a:gd name="connsiteY10" fmla="*/ 8822 h 65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18015" h="656766">
                <a:moveTo>
                  <a:pt x="1695871" y="8822"/>
                </a:moveTo>
                <a:cubicBezTo>
                  <a:pt x="1584660" y="35183"/>
                  <a:pt x="769938" y="192526"/>
                  <a:pt x="682617" y="196645"/>
                </a:cubicBezTo>
                <a:cubicBezTo>
                  <a:pt x="595296" y="200764"/>
                  <a:pt x="1185125" y="27769"/>
                  <a:pt x="1171944" y="33535"/>
                </a:cubicBezTo>
                <a:cubicBezTo>
                  <a:pt x="1158763" y="39301"/>
                  <a:pt x="762523" y="145570"/>
                  <a:pt x="603533" y="231243"/>
                </a:cubicBezTo>
                <a:cubicBezTo>
                  <a:pt x="444543" y="316916"/>
                  <a:pt x="246012" y="530277"/>
                  <a:pt x="218003" y="547576"/>
                </a:cubicBezTo>
                <a:cubicBezTo>
                  <a:pt x="189994" y="564875"/>
                  <a:pt x="471727" y="316917"/>
                  <a:pt x="435481" y="335040"/>
                </a:cubicBezTo>
                <a:cubicBezTo>
                  <a:pt x="399235" y="353163"/>
                  <a:pt x="-16776" y="670320"/>
                  <a:pt x="524" y="656316"/>
                </a:cubicBezTo>
                <a:cubicBezTo>
                  <a:pt x="17823" y="642312"/>
                  <a:pt x="379464" y="339159"/>
                  <a:pt x="539278" y="251014"/>
                </a:cubicBezTo>
                <a:cubicBezTo>
                  <a:pt x="699092" y="162869"/>
                  <a:pt x="824308" y="162870"/>
                  <a:pt x="959408" y="127447"/>
                </a:cubicBezTo>
                <a:cubicBezTo>
                  <a:pt x="1094508" y="92024"/>
                  <a:pt x="1230432" y="54954"/>
                  <a:pt x="1349881" y="38478"/>
                </a:cubicBezTo>
                <a:cubicBezTo>
                  <a:pt x="1469330" y="22002"/>
                  <a:pt x="1807082" y="-17539"/>
                  <a:pt x="1695871" y="88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53FD03C1-D2F6-DCB3-9FA8-D3A31188A79C}"/>
              </a:ext>
            </a:extLst>
          </p:cNvPr>
          <p:cNvSpPr/>
          <p:nvPr/>
        </p:nvSpPr>
        <p:spPr>
          <a:xfrm>
            <a:off x="4869114" y="2159401"/>
            <a:ext cx="364261" cy="852330"/>
          </a:xfrm>
          <a:custGeom>
            <a:avLst/>
            <a:gdLst>
              <a:gd name="connsiteX0" fmla="*/ 363286 w 364261"/>
              <a:gd name="connsiteY0" fmla="*/ 852313 h 852330"/>
              <a:gd name="connsiteX1" fmla="*/ 327000 w 364261"/>
              <a:gd name="connsiteY1" fmla="*/ 656370 h 852330"/>
              <a:gd name="connsiteX2" fmla="*/ 279829 w 364261"/>
              <a:gd name="connsiteY2" fmla="*/ 489456 h 852330"/>
              <a:gd name="connsiteX3" fmla="*/ 323372 w 364261"/>
              <a:gd name="connsiteY3" fmla="*/ 275370 h 852330"/>
              <a:gd name="connsiteX4" fmla="*/ 218143 w 364261"/>
              <a:gd name="connsiteY4" fmla="*/ 151999 h 852330"/>
              <a:gd name="connsiteX5" fmla="*/ 4057 w 364261"/>
              <a:gd name="connsiteY5" fmla="*/ 3228 h 852330"/>
              <a:gd name="connsiteX6" fmla="*/ 91143 w 364261"/>
              <a:gd name="connsiteY6" fmla="*/ 61285 h 852330"/>
              <a:gd name="connsiteX7" fmla="*/ 254429 w 364261"/>
              <a:gd name="connsiteY7" fmla="*/ 195542 h 852330"/>
              <a:gd name="connsiteX8" fmla="*/ 290715 w 364261"/>
              <a:gd name="connsiteY8" fmla="*/ 257228 h 852330"/>
              <a:gd name="connsiteX9" fmla="*/ 287086 w 364261"/>
              <a:gd name="connsiteY9" fmla="*/ 369713 h 852330"/>
              <a:gd name="connsiteX10" fmla="*/ 268943 w 364261"/>
              <a:gd name="connsiteY10" fmla="*/ 460428 h 852330"/>
              <a:gd name="connsiteX11" fmla="*/ 287086 w 364261"/>
              <a:gd name="connsiteY11" fmla="*/ 645485 h 852330"/>
              <a:gd name="connsiteX12" fmla="*/ 363286 w 364261"/>
              <a:gd name="connsiteY12" fmla="*/ 852313 h 852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4261" h="852330">
                <a:moveTo>
                  <a:pt x="363286" y="852313"/>
                </a:moveTo>
                <a:cubicBezTo>
                  <a:pt x="369938" y="854127"/>
                  <a:pt x="340909" y="716846"/>
                  <a:pt x="327000" y="656370"/>
                </a:cubicBezTo>
                <a:cubicBezTo>
                  <a:pt x="313091" y="595894"/>
                  <a:pt x="280434" y="552956"/>
                  <a:pt x="279829" y="489456"/>
                </a:cubicBezTo>
                <a:cubicBezTo>
                  <a:pt x="279224" y="425956"/>
                  <a:pt x="333653" y="331613"/>
                  <a:pt x="323372" y="275370"/>
                </a:cubicBezTo>
                <a:cubicBezTo>
                  <a:pt x="313091" y="219127"/>
                  <a:pt x="271362" y="197356"/>
                  <a:pt x="218143" y="151999"/>
                </a:cubicBezTo>
                <a:cubicBezTo>
                  <a:pt x="164924" y="106642"/>
                  <a:pt x="25224" y="18347"/>
                  <a:pt x="4057" y="3228"/>
                </a:cubicBezTo>
                <a:cubicBezTo>
                  <a:pt x="-17110" y="-11891"/>
                  <a:pt x="49414" y="29233"/>
                  <a:pt x="91143" y="61285"/>
                </a:cubicBezTo>
                <a:cubicBezTo>
                  <a:pt x="132872" y="93337"/>
                  <a:pt x="221167" y="162885"/>
                  <a:pt x="254429" y="195542"/>
                </a:cubicBezTo>
                <a:cubicBezTo>
                  <a:pt x="287691" y="228199"/>
                  <a:pt x="285272" y="228200"/>
                  <a:pt x="290715" y="257228"/>
                </a:cubicBezTo>
                <a:cubicBezTo>
                  <a:pt x="296158" y="286256"/>
                  <a:pt x="290715" y="335846"/>
                  <a:pt x="287086" y="369713"/>
                </a:cubicBezTo>
                <a:cubicBezTo>
                  <a:pt x="283457" y="403580"/>
                  <a:pt x="268943" y="414466"/>
                  <a:pt x="268943" y="460428"/>
                </a:cubicBezTo>
                <a:cubicBezTo>
                  <a:pt x="268943" y="506390"/>
                  <a:pt x="267734" y="581985"/>
                  <a:pt x="287086" y="645485"/>
                </a:cubicBezTo>
                <a:cubicBezTo>
                  <a:pt x="306438" y="708985"/>
                  <a:pt x="356634" y="850499"/>
                  <a:pt x="363286" y="8523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8CE34EEF-A031-A3BB-4E04-BF4887C1E2E3}"/>
              </a:ext>
            </a:extLst>
          </p:cNvPr>
          <p:cNvSpPr/>
          <p:nvPr/>
        </p:nvSpPr>
        <p:spPr>
          <a:xfrm>
            <a:off x="4546387" y="2145705"/>
            <a:ext cx="641602" cy="852626"/>
          </a:xfrm>
          <a:custGeom>
            <a:avLst/>
            <a:gdLst>
              <a:gd name="connsiteX0" fmla="*/ 213 w 641602"/>
              <a:gd name="connsiteY0" fmla="*/ 2409 h 852626"/>
              <a:gd name="connsiteX1" fmla="*/ 341299 w 641602"/>
              <a:gd name="connsiteY1" fmla="*/ 42324 h 852626"/>
              <a:gd name="connsiteX2" fmla="*/ 410242 w 641602"/>
              <a:gd name="connsiteY2" fmla="*/ 223752 h 852626"/>
              <a:gd name="connsiteX3" fmla="*/ 344927 w 641602"/>
              <a:gd name="connsiteY3" fmla="*/ 154809 h 852626"/>
              <a:gd name="connsiteX4" fmla="*/ 490070 w 641602"/>
              <a:gd name="connsiteY4" fmla="*/ 347124 h 852626"/>
              <a:gd name="connsiteX5" fmla="*/ 627956 w 641602"/>
              <a:gd name="connsiteY5" fmla="*/ 818838 h 852626"/>
              <a:gd name="connsiteX6" fmla="*/ 606184 w 641602"/>
              <a:gd name="connsiteY6" fmla="*/ 739009 h 852626"/>
              <a:gd name="connsiteX7" fmla="*/ 359442 w 641602"/>
              <a:gd name="connsiteY7" fmla="*/ 133038 h 852626"/>
              <a:gd name="connsiteX8" fmla="*/ 290499 w 641602"/>
              <a:gd name="connsiteY8" fmla="*/ 89495 h 852626"/>
              <a:gd name="connsiteX9" fmla="*/ 213 w 641602"/>
              <a:gd name="connsiteY9" fmla="*/ 2409 h 852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1602" h="852626">
                <a:moveTo>
                  <a:pt x="213" y="2409"/>
                </a:moveTo>
                <a:cubicBezTo>
                  <a:pt x="8680" y="-5453"/>
                  <a:pt x="272961" y="5434"/>
                  <a:pt x="341299" y="42324"/>
                </a:cubicBezTo>
                <a:cubicBezTo>
                  <a:pt x="409637" y="79214"/>
                  <a:pt x="409637" y="205005"/>
                  <a:pt x="410242" y="223752"/>
                </a:cubicBezTo>
                <a:cubicBezTo>
                  <a:pt x="410847" y="242499"/>
                  <a:pt x="331622" y="134247"/>
                  <a:pt x="344927" y="154809"/>
                </a:cubicBezTo>
                <a:cubicBezTo>
                  <a:pt x="358232" y="175371"/>
                  <a:pt x="442899" y="236453"/>
                  <a:pt x="490070" y="347124"/>
                </a:cubicBezTo>
                <a:cubicBezTo>
                  <a:pt x="537241" y="457795"/>
                  <a:pt x="608604" y="753524"/>
                  <a:pt x="627956" y="818838"/>
                </a:cubicBezTo>
                <a:cubicBezTo>
                  <a:pt x="647308" y="884152"/>
                  <a:pt x="650936" y="853309"/>
                  <a:pt x="606184" y="739009"/>
                </a:cubicBezTo>
                <a:cubicBezTo>
                  <a:pt x="561432" y="624709"/>
                  <a:pt x="412056" y="241290"/>
                  <a:pt x="359442" y="133038"/>
                </a:cubicBezTo>
                <a:cubicBezTo>
                  <a:pt x="306828" y="24786"/>
                  <a:pt x="343718" y="111266"/>
                  <a:pt x="290499" y="89495"/>
                </a:cubicBezTo>
                <a:cubicBezTo>
                  <a:pt x="237280" y="67724"/>
                  <a:pt x="-8254" y="10271"/>
                  <a:pt x="213" y="24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19124E68-C4E4-1DBA-C5CD-8B242ED13A4F}"/>
              </a:ext>
            </a:extLst>
          </p:cNvPr>
          <p:cNvSpPr/>
          <p:nvPr/>
        </p:nvSpPr>
        <p:spPr>
          <a:xfrm>
            <a:off x="3976237" y="2188029"/>
            <a:ext cx="1223059" cy="777240"/>
          </a:xfrm>
          <a:custGeom>
            <a:avLst/>
            <a:gdLst>
              <a:gd name="connsiteX0" fmla="*/ 677 w 1223059"/>
              <a:gd name="connsiteY0" fmla="*/ 116114 h 777240"/>
              <a:gd name="connsiteX1" fmla="*/ 461506 w 1223059"/>
              <a:gd name="connsiteY1" fmla="*/ 0 h 777240"/>
              <a:gd name="connsiteX2" fmla="*/ 766306 w 1223059"/>
              <a:gd name="connsiteY2" fmla="*/ 116114 h 777240"/>
              <a:gd name="connsiteX3" fmla="*/ 693734 w 1223059"/>
              <a:gd name="connsiteY3" fmla="*/ 90714 h 777240"/>
              <a:gd name="connsiteX4" fmla="*/ 918706 w 1223059"/>
              <a:gd name="connsiteY4" fmla="*/ 261257 h 777240"/>
              <a:gd name="connsiteX5" fmla="*/ 1205363 w 1223059"/>
              <a:gd name="connsiteY5" fmla="*/ 751114 h 777240"/>
              <a:gd name="connsiteX6" fmla="*/ 1154563 w 1223059"/>
              <a:gd name="connsiteY6" fmla="*/ 656771 h 777240"/>
              <a:gd name="connsiteX7" fmla="*/ 846134 w 1223059"/>
              <a:gd name="connsiteY7" fmla="*/ 203200 h 777240"/>
              <a:gd name="connsiteX8" fmla="*/ 911449 w 1223059"/>
              <a:gd name="connsiteY8" fmla="*/ 272142 h 777240"/>
              <a:gd name="connsiteX9" fmla="*/ 570363 w 1223059"/>
              <a:gd name="connsiteY9" fmla="*/ 29028 h 777240"/>
              <a:gd name="connsiteX10" fmla="*/ 677 w 1223059"/>
              <a:gd name="connsiteY10" fmla="*/ 116114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3059" h="777240">
                <a:moveTo>
                  <a:pt x="677" y="116114"/>
                </a:moveTo>
                <a:cubicBezTo>
                  <a:pt x="-17466" y="111276"/>
                  <a:pt x="333901" y="0"/>
                  <a:pt x="461506" y="0"/>
                </a:cubicBezTo>
                <a:cubicBezTo>
                  <a:pt x="589111" y="0"/>
                  <a:pt x="727601" y="100995"/>
                  <a:pt x="766306" y="116114"/>
                </a:cubicBezTo>
                <a:cubicBezTo>
                  <a:pt x="805011" y="131233"/>
                  <a:pt x="668334" y="66524"/>
                  <a:pt x="693734" y="90714"/>
                </a:cubicBezTo>
                <a:cubicBezTo>
                  <a:pt x="719134" y="114904"/>
                  <a:pt x="833435" y="151190"/>
                  <a:pt x="918706" y="261257"/>
                </a:cubicBezTo>
                <a:cubicBezTo>
                  <a:pt x="1003977" y="371324"/>
                  <a:pt x="1166054" y="685195"/>
                  <a:pt x="1205363" y="751114"/>
                </a:cubicBezTo>
                <a:cubicBezTo>
                  <a:pt x="1244673" y="817033"/>
                  <a:pt x="1214435" y="748090"/>
                  <a:pt x="1154563" y="656771"/>
                </a:cubicBezTo>
                <a:cubicBezTo>
                  <a:pt x="1094692" y="565452"/>
                  <a:pt x="886653" y="267305"/>
                  <a:pt x="846134" y="203200"/>
                </a:cubicBezTo>
                <a:cubicBezTo>
                  <a:pt x="805615" y="139095"/>
                  <a:pt x="957411" y="301171"/>
                  <a:pt x="911449" y="272142"/>
                </a:cubicBezTo>
                <a:cubicBezTo>
                  <a:pt x="865487" y="243113"/>
                  <a:pt x="722158" y="55033"/>
                  <a:pt x="570363" y="29028"/>
                </a:cubicBezTo>
                <a:cubicBezTo>
                  <a:pt x="418568" y="3023"/>
                  <a:pt x="18820" y="120952"/>
                  <a:pt x="677" y="116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732D6BF7-F751-2EB3-5002-1BB15A73D17E}"/>
              </a:ext>
            </a:extLst>
          </p:cNvPr>
          <p:cNvSpPr/>
          <p:nvPr/>
        </p:nvSpPr>
        <p:spPr>
          <a:xfrm>
            <a:off x="5116138" y="2318622"/>
            <a:ext cx="570934" cy="748556"/>
          </a:xfrm>
          <a:custGeom>
            <a:avLst/>
            <a:gdLst>
              <a:gd name="connsiteX0" fmla="*/ 159805 w 570934"/>
              <a:gd name="connsiteY0" fmla="*/ 747521 h 748556"/>
              <a:gd name="connsiteX1" fmla="*/ 83605 w 570934"/>
              <a:gd name="connsiteY1" fmla="*/ 504407 h 748556"/>
              <a:gd name="connsiteX2" fmla="*/ 87233 w 570934"/>
              <a:gd name="connsiteY2" fmla="*/ 359264 h 748556"/>
              <a:gd name="connsiteX3" fmla="*/ 257776 w 570934"/>
              <a:gd name="connsiteY3" fmla="*/ 127035 h 748556"/>
              <a:gd name="connsiteX4" fmla="*/ 333976 w 570934"/>
              <a:gd name="connsiteY4" fmla="*/ 105264 h 748556"/>
              <a:gd name="connsiteX5" fmla="*/ 569833 w 570934"/>
              <a:gd name="connsiteY5" fmla="*/ 283064 h 748556"/>
              <a:gd name="connsiteX6" fmla="*/ 417433 w 570934"/>
              <a:gd name="connsiteY6" fmla="*/ 134292 h 748556"/>
              <a:gd name="connsiteX7" fmla="*/ 301319 w 570934"/>
              <a:gd name="connsiteY7" fmla="*/ 50835 h 748556"/>
              <a:gd name="connsiteX8" fmla="*/ 148 w 570934"/>
              <a:gd name="connsiteY8" fmla="*/ 35 h 748556"/>
              <a:gd name="connsiteX9" fmla="*/ 261405 w 570934"/>
              <a:gd name="connsiteY9" fmla="*/ 58092 h 748556"/>
              <a:gd name="connsiteX10" fmla="*/ 290433 w 570934"/>
              <a:gd name="connsiteY10" fmla="*/ 61721 h 748556"/>
              <a:gd name="connsiteX11" fmla="*/ 203348 w 570934"/>
              <a:gd name="connsiteY11" fmla="*/ 116149 h 748556"/>
              <a:gd name="connsiteX12" fmla="*/ 116262 w 570934"/>
              <a:gd name="connsiteY12" fmla="*/ 221378 h 748556"/>
              <a:gd name="connsiteX13" fmla="*/ 79976 w 570934"/>
              <a:gd name="connsiteY13" fmla="*/ 402807 h 748556"/>
              <a:gd name="connsiteX14" fmla="*/ 159805 w 570934"/>
              <a:gd name="connsiteY14" fmla="*/ 747521 h 74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0934" h="748556">
                <a:moveTo>
                  <a:pt x="159805" y="747521"/>
                </a:moveTo>
                <a:cubicBezTo>
                  <a:pt x="160410" y="764454"/>
                  <a:pt x="95700" y="569116"/>
                  <a:pt x="83605" y="504407"/>
                </a:cubicBezTo>
                <a:cubicBezTo>
                  <a:pt x="71510" y="439697"/>
                  <a:pt x="58205" y="422159"/>
                  <a:pt x="87233" y="359264"/>
                </a:cubicBezTo>
                <a:cubicBezTo>
                  <a:pt x="116261" y="296369"/>
                  <a:pt x="216652" y="169368"/>
                  <a:pt x="257776" y="127035"/>
                </a:cubicBezTo>
                <a:cubicBezTo>
                  <a:pt x="298900" y="84702"/>
                  <a:pt x="281967" y="79259"/>
                  <a:pt x="333976" y="105264"/>
                </a:cubicBezTo>
                <a:cubicBezTo>
                  <a:pt x="385985" y="131269"/>
                  <a:pt x="555924" y="278226"/>
                  <a:pt x="569833" y="283064"/>
                </a:cubicBezTo>
                <a:cubicBezTo>
                  <a:pt x="583743" y="287902"/>
                  <a:pt x="462185" y="172997"/>
                  <a:pt x="417433" y="134292"/>
                </a:cubicBezTo>
                <a:cubicBezTo>
                  <a:pt x="372681" y="95587"/>
                  <a:pt x="370866" y="73211"/>
                  <a:pt x="301319" y="50835"/>
                </a:cubicBezTo>
                <a:cubicBezTo>
                  <a:pt x="231772" y="28459"/>
                  <a:pt x="6800" y="-1175"/>
                  <a:pt x="148" y="35"/>
                </a:cubicBezTo>
                <a:cubicBezTo>
                  <a:pt x="-6504" y="1244"/>
                  <a:pt x="213024" y="47811"/>
                  <a:pt x="261405" y="58092"/>
                </a:cubicBezTo>
                <a:cubicBezTo>
                  <a:pt x="309786" y="68373"/>
                  <a:pt x="300109" y="52045"/>
                  <a:pt x="290433" y="61721"/>
                </a:cubicBezTo>
                <a:cubicBezTo>
                  <a:pt x="280757" y="71397"/>
                  <a:pt x="232376" y="89540"/>
                  <a:pt x="203348" y="116149"/>
                </a:cubicBezTo>
                <a:cubicBezTo>
                  <a:pt x="174320" y="142758"/>
                  <a:pt x="136824" y="173602"/>
                  <a:pt x="116262" y="221378"/>
                </a:cubicBezTo>
                <a:cubicBezTo>
                  <a:pt x="95700" y="269154"/>
                  <a:pt x="71509" y="318745"/>
                  <a:pt x="79976" y="402807"/>
                </a:cubicBezTo>
                <a:cubicBezTo>
                  <a:pt x="88443" y="486869"/>
                  <a:pt x="159200" y="730588"/>
                  <a:pt x="159805" y="7475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008B667E-5F83-5C52-EB07-D736378EDB88}"/>
              </a:ext>
            </a:extLst>
          </p:cNvPr>
          <p:cNvSpPr/>
          <p:nvPr/>
        </p:nvSpPr>
        <p:spPr>
          <a:xfrm>
            <a:off x="4964874" y="2752704"/>
            <a:ext cx="860253" cy="760097"/>
          </a:xfrm>
          <a:custGeom>
            <a:avLst/>
            <a:gdLst>
              <a:gd name="connsiteX0" fmla="*/ 618 w 860253"/>
              <a:gd name="connsiteY0" fmla="*/ 1739 h 760097"/>
              <a:gd name="connsiteX1" fmla="*/ 364129 w 860253"/>
              <a:gd name="connsiteY1" fmla="*/ 271562 h 760097"/>
              <a:gd name="connsiteX2" fmla="*/ 371624 w 860253"/>
              <a:gd name="connsiteY2" fmla="*/ 368998 h 760097"/>
              <a:gd name="connsiteX3" fmla="*/ 424090 w 860253"/>
              <a:gd name="connsiteY3" fmla="*/ 275309 h 760097"/>
              <a:gd name="connsiteX4" fmla="*/ 457818 w 860253"/>
              <a:gd name="connsiteY4" fmla="*/ 395230 h 760097"/>
              <a:gd name="connsiteX5" fmla="*/ 514031 w 860253"/>
              <a:gd name="connsiteY5" fmla="*/ 305289 h 760097"/>
              <a:gd name="connsiteX6" fmla="*/ 626457 w 860253"/>
              <a:gd name="connsiteY6" fmla="*/ 518899 h 760097"/>
              <a:gd name="connsiteX7" fmla="*/ 622710 w 860253"/>
              <a:gd name="connsiteY7" fmla="*/ 417716 h 760097"/>
              <a:gd name="connsiteX8" fmla="*/ 720146 w 860253"/>
              <a:gd name="connsiteY8" fmla="*/ 515152 h 760097"/>
              <a:gd name="connsiteX9" fmla="*/ 858805 w 860253"/>
              <a:gd name="connsiteY9" fmla="*/ 758742 h 760097"/>
              <a:gd name="connsiteX10" fmla="*/ 626457 w 860253"/>
              <a:gd name="connsiteY10" fmla="*/ 395230 h 760097"/>
              <a:gd name="connsiteX11" fmla="*/ 285431 w 860253"/>
              <a:gd name="connsiteY11" fmla="*/ 166630 h 760097"/>
              <a:gd name="connsiteX12" fmla="*/ 618 w 860253"/>
              <a:gd name="connsiteY12" fmla="*/ 1739 h 76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60253" h="760097">
                <a:moveTo>
                  <a:pt x="618" y="1739"/>
                </a:moveTo>
                <a:cubicBezTo>
                  <a:pt x="13734" y="19228"/>
                  <a:pt x="302295" y="210352"/>
                  <a:pt x="364129" y="271562"/>
                </a:cubicBezTo>
                <a:cubicBezTo>
                  <a:pt x="425963" y="332772"/>
                  <a:pt x="361631" y="368374"/>
                  <a:pt x="371624" y="368998"/>
                </a:cubicBezTo>
                <a:cubicBezTo>
                  <a:pt x="381617" y="369622"/>
                  <a:pt x="409724" y="270937"/>
                  <a:pt x="424090" y="275309"/>
                </a:cubicBezTo>
                <a:cubicBezTo>
                  <a:pt x="438456" y="279681"/>
                  <a:pt x="442828" y="390233"/>
                  <a:pt x="457818" y="395230"/>
                </a:cubicBezTo>
                <a:cubicBezTo>
                  <a:pt x="472808" y="400227"/>
                  <a:pt x="485925" y="284678"/>
                  <a:pt x="514031" y="305289"/>
                </a:cubicBezTo>
                <a:cubicBezTo>
                  <a:pt x="542138" y="325901"/>
                  <a:pt x="608344" y="500161"/>
                  <a:pt x="626457" y="518899"/>
                </a:cubicBezTo>
                <a:cubicBezTo>
                  <a:pt x="644570" y="537637"/>
                  <a:pt x="607095" y="418340"/>
                  <a:pt x="622710" y="417716"/>
                </a:cubicBezTo>
                <a:cubicBezTo>
                  <a:pt x="638325" y="417092"/>
                  <a:pt x="680797" y="458314"/>
                  <a:pt x="720146" y="515152"/>
                </a:cubicBezTo>
                <a:cubicBezTo>
                  <a:pt x="759495" y="571990"/>
                  <a:pt x="874420" y="778729"/>
                  <a:pt x="858805" y="758742"/>
                </a:cubicBezTo>
                <a:cubicBezTo>
                  <a:pt x="843190" y="738755"/>
                  <a:pt x="722019" y="493915"/>
                  <a:pt x="626457" y="395230"/>
                </a:cubicBezTo>
                <a:cubicBezTo>
                  <a:pt x="530895" y="296545"/>
                  <a:pt x="384741" y="230338"/>
                  <a:pt x="285431" y="166630"/>
                </a:cubicBezTo>
                <a:cubicBezTo>
                  <a:pt x="186121" y="102922"/>
                  <a:pt x="-12498" y="-15750"/>
                  <a:pt x="618" y="17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FD3DC078-015D-C115-8C7D-F9A14058B5B7}"/>
              </a:ext>
            </a:extLst>
          </p:cNvPr>
          <p:cNvSpPr/>
          <p:nvPr/>
        </p:nvSpPr>
        <p:spPr>
          <a:xfrm>
            <a:off x="5263954" y="2533015"/>
            <a:ext cx="584490" cy="127743"/>
          </a:xfrm>
          <a:custGeom>
            <a:avLst/>
            <a:gdLst>
              <a:gd name="connsiteX0" fmla="*/ 196 w 584490"/>
              <a:gd name="connsiteY0" fmla="*/ 127635 h 127743"/>
              <a:gd name="connsiteX1" fmla="*/ 260546 w 584490"/>
              <a:gd name="connsiteY1" fmla="*/ 635 h 127743"/>
              <a:gd name="connsiteX2" fmla="*/ 552646 w 584490"/>
              <a:gd name="connsiteY2" fmla="*/ 76835 h 127743"/>
              <a:gd name="connsiteX3" fmla="*/ 444696 w 584490"/>
              <a:gd name="connsiteY3" fmla="*/ 35560 h 127743"/>
              <a:gd name="connsiteX4" fmla="*/ 584396 w 584490"/>
              <a:gd name="connsiteY4" fmla="*/ 118110 h 127743"/>
              <a:gd name="connsiteX5" fmla="*/ 419296 w 584490"/>
              <a:gd name="connsiteY5" fmla="*/ 35560 h 127743"/>
              <a:gd name="connsiteX6" fmla="*/ 301821 w 584490"/>
              <a:gd name="connsiteY6" fmla="*/ 22860 h 127743"/>
              <a:gd name="connsiteX7" fmla="*/ 196 w 584490"/>
              <a:gd name="connsiteY7" fmla="*/ 127635 h 12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4490" h="127743">
                <a:moveTo>
                  <a:pt x="196" y="127635"/>
                </a:moveTo>
                <a:cubicBezTo>
                  <a:pt x="-6683" y="123931"/>
                  <a:pt x="168471" y="9102"/>
                  <a:pt x="260546" y="635"/>
                </a:cubicBezTo>
                <a:cubicBezTo>
                  <a:pt x="352621" y="-7832"/>
                  <a:pt x="521954" y="71014"/>
                  <a:pt x="552646" y="76835"/>
                </a:cubicBezTo>
                <a:cubicBezTo>
                  <a:pt x="583338" y="82656"/>
                  <a:pt x="439404" y="28681"/>
                  <a:pt x="444696" y="35560"/>
                </a:cubicBezTo>
                <a:cubicBezTo>
                  <a:pt x="449988" y="42439"/>
                  <a:pt x="588629" y="118110"/>
                  <a:pt x="584396" y="118110"/>
                </a:cubicBezTo>
                <a:cubicBezTo>
                  <a:pt x="580163" y="118110"/>
                  <a:pt x="466392" y="51435"/>
                  <a:pt x="419296" y="35560"/>
                </a:cubicBezTo>
                <a:cubicBezTo>
                  <a:pt x="372200" y="19685"/>
                  <a:pt x="374846" y="6985"/>
                  <a:pt x="301821" y="22860"/>
                </a:cubicBezTo>
                <a:cubicBezTo>
                  <a:pt x="228796" y="38735"/>
                  <a:pt x="7075" y="131339"/>
                  <a:pt x="196" y="1276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3940FC4A-C4A4-EEF9-C955-5EDE8F2BB11D}"/>
              </a:ext>
            </a:extLst>
          </p:cNvPr>
          <p:cNvSpPr/>
          <p:nvPr/>
        </p:nvSpPr>
        <p:spPr>
          <a:xfrm>
            <a:off x="5241077" y="2716957"/>
            <a:ext cx="1208534" cy="574060"/>
          </a:xfrm>
          <a:custGeom>
            <a:avLst/>
            <a:gdLst>
              <a:gd name="connsiteX0" fmla="*/ 848 w 1208534"/>
              <a:gd name="connsiteY0" fmla="*/ 92918 h 574060"/>
              <a:gd name="connsiteX1" fmla="*/ 575523 w 1208534"/>
              <a:gd name="connsiteY1" fmla="*/ 45293 h 574060"/>
              <a:gd name="connsiteX2" fmla="*/ 712048 w 1208534"/>
              <a:gd name="connsiteY2" fmla="*/ 105618 h 574060"/>
              <a:gd name="connsiteX3" fmla="*/ 1188298 w 1208534"/>
              <a:gd name="connsiteY3" fmla="*/ 559643 h 574060"/>
              <a:gd name="connsiteX4" fmla="*/ 1089873 w 1208534"/>
              <a:gd name="connsiteY4" fmla="*/ 432643 h 574060"/>
              <a:gd name="connsiteX5" fmla="*/ 810473 w 1208534"/>
              <a:gd name="connsiteY5" fmla="*/ 146893 h 574060"/>
              <a:gd name="connsiteX6" fmla="*/ 686648 w 1208534"/>
              <a:gd name="connsiteY6" fmla="*/ 7193 h 574060"/>
              <a:gd name="connsiteX7" fmla="*/ 572348 w 1208534"/>
              <a:gd name="connsiteY7" fmla="*/ 23068 h 574060"/>
              <a:gd name="connsiteX8" fmla="*/ 448523 w 1208534"/>
              <a:gd name="connsiteY8" fmla="*/ 48468 h 574060"/>
              <a:gd name="connsiteX9" fmla="*/ 848 w 1208534"/>
              <a:gd name="connsiteY9" fmla="*/ 92918 h 574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08534" h="574060">
                <a:moveTo>
                  <a:pt x="848" y="92918"/>
                </a:moveTo>
                <a:cubicBezTo>
                  <a:pt x="22015" y="92389"/>
                  <a:pt x="456990" y="43176"/>
                  <a:pt x="575523" y="45293"/>
                </a:cubicBezTo>
                <a:cubicBezTo>
                  <a:pt x="694056" y="47410"/>
                  <a:pt x="609919" y="19893"/>
                  <a:pt x="712048" y="105618"/>
                </a:cubicBezTo>
                <a:cubicBezTo>
                  <a:pt x="814177" y="191343"/>
                  <a:pt x="1125327" y="505139"/>
                  <a:pt x="1188298" y="559643"/>
                </a:cubicBezTo>
                <a:cubicBezTo>
                  <a:pt x="1251269" y="614147"/>
                  <a:pt x="1152844" y="501435"/>
                  <a:pt x="1089873" y="432643"/>
                </a:cubicBezTo>
                <a:cubicBezTo>
                  <a:pt x="1026902" y="363851"/>
                  <a:pt x="877677" y="217801"/>
                  <a:pt x="810473" y="146893"/>
                </a:cubicBezTo>
                <a:cubicBezTo>
                  <a:pt x="743269" y="75985"/>
                  <a:pt x="726336" y="27830"/>
                  <a:pt x="686648" y="7193"/>
                </a:cubicBezTo>
                <a:cubicBezTo>
                  <a:pt x="646961" y="-13445"/>
                  <a:pt x="612035" y="16189"/>
                  <a:pt x="572348" y="23068"/>
                </a:cubicBezTo>
                <a:cubicBezTo>
                  <a:pt x="532661" y="29947"/>
                  <a:pt x="536365" y="35768"/>
                  <a:pt x="448523" y="48468"/>
                </a:cubicBezTo>
                <a:cubicBezTo>
                  <a:pt x="360681" y="61168"/>
                  <a:pt x="-20319" y="93447"/>
                  <a:pt x="848" y="929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DF09FA6D-24B5-FE9C-43A8-F8854FB7C01B}"/>
              </a:ext>
            </a:extLst>
          </p:cNvPr>
          <p:cNvSpPr/>
          <p:nvPr/>
        </p:nvSpPr>
        <p:spPr>
          <a:xfrm>
            <a:off x="5333430" y="2870764"/>
            <a:ext cx="1336756" cy="1114112"/>
          </a:xfrm>
          <a:custGeom>
            <a:avLst/>
            <a:gdLst>
              <a:gd name="connsiteX0" fmla="*/ 570 w 1336756"/>
              <a:gd name="connsiteY0" fmla="*/ 2611 h 1114112"/>
              <a:gd name="connsiteX1" fmla="*/ 727645 w 1336756"/>
              <a:gd name="connsiteY1" fmla="*/ 228036 h 1114112"/>
              <a:gd name="connsiteX2" fmla="*/ 1308670 w 1336756"/>
              <a:gd name="connsiteY2" fmla="*/ 1078936 h 1114112"/>
              <a:gd name="connsiteX3" fmla="*/ 1235645 w 1336756"/>
              <a:gd name="connsiteY3" fmla="*/ 936061 h 1114112"/>
              <a:gd name="connsiteX4" fmla="*/ 1149920 w 1336756"/>
              <a:gd name="connsiteY4" fmla="*/ 790011 h 1114112"/>
              <a:gd name="connsiteX5" fmla="*/ 873695 w 1336756"/>
              <a:gd name="connsiteY5" fmla="*/ 342336 h 1114112"/>
              <a:gd name="connsiteX6" fmla="*/ 610170 w 1336756"/>
              <a:gd name="connsiteY6" fmla="*/ 120086 h 1114112"/>
              <a:gd name="connsiteX7" fmla="*/ 570 w 1336756"/>
              <a:gd name="connsiteY7" fmla="*/ 2611 h 1114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6756" h="1114112">
                <a:moveTo>
                  <a:pt x="570" y="2611"/>
                </a:moveTo>
                <a:cubicBezTo>
                  <a:pt x="20149" y="20603"/>
                  <a:pt x="509628" y="48649"/>
                  <a:pt x="727645" y="228036"/>
                </a:cubicBezTo>
                <a:cubicBezTo>
                  <a:pt x="945662" y="407424"/>
                  <a:pt x="1224003" y="960932"/>
                  <a:pt x="1308670" y="1078936"/>
                </a:cubicBezTo>
                <a:cubicBezTo>
                  <a:pt x="1393337" y="1196940"/>
                  <a:pt x="1262103" y="984215"/>
                  <a:pt x="1235645" y="936061"/>
                </a:cubicBezTo>
                <a:cubicBezTo>
                  <a:pt x="1209187" y="887907"/>
                  <a:pt x="1210245" y="888965"/>
                  <a:pt x="1149920" y="790011"/>
                </a:cubicBezTo>
                <a:cubicBezTo>
                  <a:pt x="1089595" y="691057"/>
                  <a:pt x="963653" y="453990"/>
                  <a:pt x="873695" y="342336"/>
                </a:cubicBezTo>
                <a:cubicBezTo>
                  <a:pt x="783737" y="230682"/>
                  <a:pt x="749341" y="176707"/>
                  <a:pt x="610170" y="120086"/>
                </a:cubicBezTo>
                <a:cubicBezTo>
                  <a:pt x="470999" y="63465"/>
                  <a:pt x="-19009" y="-15381"/>
                  <a:pt x="570" y="26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F4E8414C-F38C-E57C-E635-F0676D54F198}"/>
              </a:ext>
            </a:extLst>
          </p:cNvPr>
          <p:cNvSpPr/>
          <p:nvPr/>
        </p:nvSpPr>
        <p:spPr>
          <a:xfrm>
            <a:off x="5731323" y="3401719"/>
            <a:ext cx="431303" cy="811403"/>
          </a:xfrm>
          <a:custGeom>
            <a:avLst/>
            <a:gdLst>
              <a:gd name="connsiteX0" fmla="*/ 318 w 431303"/>
              <a:gd name="connsiteY0" fmla="*/ 129 h 811403"/>
              <a:gd name="connsiteX1" fmla="*/ 322636 w 431303"/>
              <a:gd name="connsiteY1" fmla="*/ 325950 h 811403"/>
              <a:gd name="connsiteX2" fmla="*/ 319132 w 431303"/>
              <a:gd name="connsiteY2" fmla="*/ 339964 h 811403"/>
              <a:gd name="connsiteX3" fmla="*/ 427739 w 431303"/>
              <a:gd name="connsiteY3" fmla="*/ 802419 h 811403"/>
              <a:gd name="connsiteX4" fmla="*/ 396208 w 431303"/>
              <a:gd name="connsiteY4" fmla="*/ 623743 h 811403"/>
              <a:gd name="connsiteX5" fmla="*/ 308622 w 431303"/>
              <a:gd name="connsiteY5" fmla="*/ 353978 h 811403"/>
              <a:gd name="connsiteX6" fmla="*/ 263077 w 431303"/>
              <a:gd name="connsiteY6" fmla="*/ 287412 h 811403"/>
              <a:gd name="connsiteX7" fmla="*/ 318 w 431303"/>
              <a:gd name="connsiteY7" fmla="*/ 129 h 811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1303" h="811403">
                <a:moveTo>
                  <a:pt x="318" y="129"/>
                </a:moveTo>
                <a:cubicBezTo>
                  <a:pt x="10245" y="6552"/>
                  <a:pt x="322636" y="325950"/>
                  <a:pt x="322636" y="325950"/>
                </a:cubicBezTo>
                <a:cubicBezTo>
                  <a:pt x="375772" y="382589"/>
                  <a:pt x="301615" y="260553"/>
                  <a:pt x="319132" y="339964"/>
                </a:cubicBezTo>
                <a:cubicBezTo>
                  <a:pt x="336649" y="419376"/>
                  <a:pt x="414893" y="755123"/>
                  <a:pt x="427739" y="802419"/>
                </a:cubicBezTo>
                <a:cubicBezTo>
                  <a:pt x="440585" y="849715"/>
                  <a:pt x="416061" y="698483"/>
                  <a:pt x="396208" y="623743"/>
                </a:cubicBezTo>
                <a:cubicBezTo>
                  <a:pt x="376355" y="549003"/>
                  <a:pt x="330810" y="410033"/>
                  <a:pt x="308622" y="353978"/>
                </a:cubicBezTo>
                <a:cubicBezTo>
                  <a:pt x="286434" y="297923"/>
                  <a:pt x="310957" y="346387"/>
                  <a:pt x="263077" y="287412"/>
                </a:cubicBezTo>
                <a:cubicBezTo>
                  <a:pt x="215197" y="228437"/>
                  <a:pt x="-9609" y="-6294"/>
                  <a:pt x="318" y="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AFEF171C-18F4-5989-BF0E-6E66CD3ABA70}"/>
              </a:ext>
            </a:extLst>
          </p:cNvPr>
          <p:cNvSpPr/>
          <p:nvPr/>
        </p:nvSpPr>
        <p:spPr>
          <a:xfrm>
            <a:off x="6253408" y="4091200"/>
            <a:ext cx="100645" cy="476391"/>
          </a:xfrm>
          <a:custGeom>
            <a:avLst/>
            <a:gdLst>
              <a:gd name="connsiteX0" fmla="*/ 49295 w 100645"/>
              <a:gd name="connsiteY0" fmla="*/ 828 h 476391"/>
              <a:gd name="connsiteX1" fmla="*/ 31778 w 100645"/>
              <a:gd name="connsiteY1" fmla="*/ 193517 h 476391"/>
              <a:gd name="connsiteX2" fmla="*/ 98344 w 100645"/>
              <a:gd name="connsiteY2" fmla="*/ 470290 h 476391"/>
              <a:gd name="connsiteX3" fmla="*/ 77323 w 100645"/>
              <a:gd name="connsiteY3" fmla="*/ 375697 h 476391"/>
              <a:gd name="connsiteX4" fmla="*/ 247 w 100645"/>
              <a:gd name="connsiteY4" fmla="*/ 267090 h 476391"/>
              <a:gd name="connsiteX5" fmla="*/ 49295 w 100645"/>
              <a:gd name="connsiteY5" fmla="*/ 828 h 47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645" h="476391">
                <a:moveTo>
                  <a:pt x="49295" y="828"/>
                </a:moveTo>
                <a:cubicBezTo>
                  <a:pt x="54550" y="-11434"/>
                  <a:pt x="23603" y="115273"/>
                  <a:pt x="31778" y="193517"/>
                </a:cubicBezTo>
                <a:cubicBezTo>
                  <a:pt x="39953" y="271761"/>
                  <a:pt x="90753" y="439927"/>
                  <a:pt x="98344" y="470290"/>
                </a:cubicBezTo>
                <a:cubicBezTo>
                  <a:pt x="105935" y="500653"/>
                  <a:pt x="93672" y="409564"/>
                  <a:pt x="77323" y="375697"/>
                </a:cubicBezTo>
                <a:cubicBezTo>
                  <a:pt x="60974" y="341830"/>
                  <a:pt x="4334" y="324313"/>
                  <a:pt x="247" y="267090"/>
                </a:cubicBezTo>
                <a:cubicBezTo>
                  <a:pt x="-3840" y="209867"/>
                  <a:pt x="44040" y="13090"/>
                  <a:pt x="49295" y="8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A4A877C4-2931-40CC-0951-C6EB08B4994A}"/>
              </a:ext>
            </a:extLst>
          </p:cNvPr>
          <p:cNvSpPr/>
          <p:nvPr/>
        </p:nvSpPr>
        <p:spPr>
          <a:xfrm>
            <a:off x="2554232" y="2541384"/>
            <a:ext cx="1120296" cy="1211912"/>
          </a:xfrm>
          <a:custGeom>
            <a:avLst/>
            <a:gdLst>
              <a:gd name="connsiteX0" fmla="*/ 1118038 w 1120296"/>
              <a:gd name="connsiteY0" fmla="*/ 1333 h 1211912"/>
              <a:gd name="connsiteX1" fmla="*/ 413901 w 1120296"/>
              <a:gd name="connsiteY1" fmla="*/ 416969 h 1211912"/>
              <a:gd name="connsiteX2" fmla="*/ 22713 w 1120296"/>
              <a:gd name="connsiteY2" fmla="*/ 1174894 h 1211912"/>
              <a:gd name="connsiteX3" fmla="*/ 66722 w 1120296"/>
              <a:gd name="connsiteY3" fmla="*/ 1042868 h 1211912"/>
              <a:gd name="connsiteX4" fmla="*/ 232977 w 1120296"/>
              <a:gd name="connsiteY4" fmla="*/ 593003 h 1211912"/>
              <a:gd name="connsiteX5" fmla="*/ 624164 w 1120296"/>
              <a:gd name="connsiteY5" fmla="*/ 294723 h 1211912"/>
              <a:gd name="connsiteX6" fmla="*/ 1118038 w 1120296"/>
              <a:gd name="connsiteY6" fmla="*/ 1333 h 1211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0296" h="1211912">
                <a:moveTo>
                  <a:pt x="1118038" y="1333"/>
                </a:moveTo>
                <a:cubicBezTo>
                  <a:pt x="1082994" y="21707"/>
                  <a:pt x="596455" y="221375"/>
                  <a:pt x="413901" y="416969"/>
                </a:cubicBezTo>
                <a:cubicBezTo>
                  <a:pt x="231347" y="612563"/>
                  <a:pt x="80576" y="1070578"/>
                  <a:pt x="22713" y="1174894"/>
                </a:cubicBezTo>
                <a:cubicBezTo>
                  <a:pt x="-35150" y="1279211"/>
                  <a:pt x="31678" y="1139850"/>
                  <a:pt x="66722" y="1042868"/>
                </a:cubicBezTo>
                <a:cubicBezTo>
                  <a:pt x="101766" y="945886"/>
                  <a:pt x="140070" y="717694"/>
                  <a:pt x="232977" y="593003"/>
                </a:cubicBezTo>
                <a:cubicBezTo>
                  <a:pt x="325884" y="468312"/>
                  <a:pt x="477469" y="390075"/>
                  <a:pt x="624164" y="294723"/>
                </a:cubicBezTo>
                <a:cubicBezTo>
                  <a:pt x="770859" y="199371"/>
                  <a:pt x="1153082" y="-19041"/>
                  <a:pt x="1118038" y="1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4581AA8C-FC5E-7B0B-2F4F-DFA5259BFC37}"/>
              </a:ext>
            </a:extLst>
          </p:cNvPr>
          <p:cNvSpPr/>
          <p:nvPr/>
        </p:nvSpPr>
        <p:spPr>
          <a:xfrm>
            <a:off x="2386564" y="2728480"/>
            <a:ext cx="2191066" cy="1501147"/>
          </a:xfrm>
          <a:custGeom>
            <a:avLst/>
            <a:gdLst>
              <a:gd name="connsiteX0" fmla="*/ 2190326 w 2191066"/>
              <a:gd name="connsiteY0" fmla="*/ 50 h 1501147"/>
              <a:gd name="connsiteX1" fmla="*/ 1334604 w 2191066"/>
              <a:gd name="connsiteY1" fmla="*/ 73398 h 1501147"/>
              <a:gd name="connsiteX2" fmla="*/ 1539977 w 2191066"/>
              <a:gd name="connsiteY2" fmla="*/ 63618 h 1501147"/>
              <a:gd name="connsiteX3" fmla="*/ 1280816 w 2191066"/>
              <a:gd name="connsiteY3" fmla="*/ 132076 h 1501147"/>
              <a:gd name="connsiteX4" fmla="*/ 752713 w 2191066"/>
              <a:gd name="connsiteY4" fmla="*/ 298331 h 1501147"/>
              <a:gd name="connsiteX5" fmla="*/ 24127 w 2191066"/>
              <a:gd name="connsiteY5" fmla="*/ 1462113 h 1501147"/>
              <a:gd name="connsiteX6" fmla="*/ 161042 w 2191066"/>
              <a:gd name="connsiteY6" fmla="*/ 1246960 h 1501147"/>
              <a:gd name="connsiteX7" fmla="*/ 522891 w 2191066"/>
              <a:gd name="connsiteY7" fmla="*/ 674848 h 1501147"/>
              <a:gd name="connsiteX8" fmla="*/ 884739 w 2191066"/>
              <a:gd name="connsiteY8" fmla="*/ 249432 h 1501147"/>
              <a:gd name="connsiteX9" fmla="*/ 1300375 w 2191066"/>
              <a:gd name="connsiteY9" fmla="*/ 180975 h 1501147"/>
              <a:gd name="connsiteX10" fmla="*/ 1481299 w 2191066"/>
              <a:gd name="connsiteY10" fmla="*/ 63618 h 1501147"/>
              <a:gd name="connsiteX11" fmla="*/ 2190326 w 2191066"/>
              <a:gd name="connsiteY11" fmla="*/ 50 h 1501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91066" h="1501147">
                <a:moveTo>
                  <a:pt x="2190326" y="50"/>
                </a:moveTo>
                <a:cubicBezTo>
                  <a:pt x="2165877" y="1680"/>
                  <a:pt x="1442995" y="62803"/>
                  <a:pt x="1334604" y="73398"/>
                </a:cubicBezTo>
                <a:cubicBezTo>
                  <a:pt x="1226212" y="83993"/>
                  <a:pt x="1548942" y="53838"/>
                  <a:pt x="1539977" y="63618"/>
                </a:cubicBezTo>
                <a:cubicBezTo>
                  <a:pt x="1531012" y="73398"/>
                  <a:pt x="1412027" y="92957"/>
                  <a:pt x="1280816" y="132076"/>
                </a:cubicBezTo>
                <a:cubicBezTo>
                  <a:pt x="1149605" y="171195"/>
                  <a:pt x="962161" y="76658"/>
                  <a:pt x="752713" y="298331"/>
                </a:cubicBezTo>
                <a:cubicBezTo>
                  <a:pt x="543265" y="520004"/>
                  <a:pt x="122739" y="1304008"/>
                  <a:pt x="24127" y="1462113"/>
                </a:cubicBezTo>
                <a:cubicBezTo>
                  <a:pt x="-74485" y="1620218"/>
                  <a:pt x="161042" y="1246960"/>
                  <a:pt x="161042" y="1246960"/>
                </a:cubicBezTo>
                <a:cubicBezTo>
                  <a:pt x="244169" y="1115749"/>
                  <a:pt x="402275" y="841103"/>
                  <a:pt x="522891" y="674848"/>
                </a:cubicBezTo>
                <a:cubicBezTo>
                  <a:pt x="643507" y="508593"/>
                  <a:pt x="755158" y="331744"/>
                  <a:pt x="884739" y="249432"/>
                </a:cubicBezTo>
                <a:cubicBezTo>
                  <a:pt x="1014320" y="167120"/>
                  <a:pt x="1200948" y="211944"/>
                  <a:pt x="1300375" y="180975"/>
                </a:cubicBezTo>
                <a:cubicBezTo>
                  <a:pt x="1399802" y="150006"/>
                  <a:pt x="1336234" y="90512"/>
                  <a:pt x="1481299" y="63618"/>
                </a:cubicBezTo>
                <a:cubicBezTo>
                  <a:pt x="1626364" y="36724"/>
                  <a:pt x="2214775" y="-1580"/>
                  <a:pt x="2190326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047942C7-D299-2776-0CF7-A09DF895D6AE}"/>
              </a:ext>
            </a:extLst>
          </p:cNvPr>
          <p:cNvSpPr/>
          <p:nvPr/>
        </p:nvSpPr>
        <p:spPr>
          <a:xfrm>
            <a:off x="3200468" y="2948413"/>
            <a:ext cx="1093354" cy="702102"/>
          </a:xfrm>
          <a:custGeom>
            <a:avLst/>
            <a:gdLst>
              <a:gd name="connsiteX0" fmla="*/ 1092811 w 1093354"/>
              <a:gd name="connsiteY0" fmla="*/ 160 h 702102"/>
              <a:gd name="connsiteX1" fmla="*/ 427793 w 1093354"/>
              <a:gd name="connsiteY1" fmla="*/ 234873 h 702102"/>
              <a:gd name="connsiteX2" fmla="*/ 12157 w 1093354"/>
              <a:gd name="connsiteY2" fmla="*/ 694517 h 702102"/>
              <a:gd name="connsiteX3" fmla="*/ 124623 w 1093354"/>
              <a:gd name="connsiteY3" fmla="*/ 508704 h 702102"/>
              <a:gd name="connsiteX4" fmla="*/ 266428 w 1093354"/>
              <a:gd name="connsiteY4" fmla="*/ 342449 h 702102"/>
              <a:gd name="connsiteX5" fmla="*/ 535369 w 1093354"/>
              <a:gd name="connsiteY5" fmla="*/ 200644 h 702102"/>
              <a:gd name="connsiteX6" fmla="*/ 1092811 w 1093354"/>
              <a:gd name="connsiteY6" fmla="*/ 160 h 702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3354" h="702102">
                <a:moveTo>
                  <a:pt x="1092811" y="160"/>
                </a:moveTo>
                <a:cubicBezTo>
                  <a:pt x="1074882" y="5865"/>
                  <a:pt x="607902" y="119147"/>
                  <a:pt x="427793" y="234873"/>
                </a:cubicBezTo>
                <a:cubicBezTo>
                  <a:pt x="247684" y="350599"/>
                  <a:pt x="62685" y="648879"/>
                  <a:pt x="12157" y="694517"/>
                </a:cubicBezTo>
                <a:cubicBezTo>
                  <a:pt x="-38371" y="740155"/>
                  <a:pt x="82245" y="567382"/>
                  <a:pt x="124623" y="508704"/>
                </a:cubicBezTo>
                <a:cubicBezTo>
                  <a:pt x="167001" y="450026"/>
                  <a:pt x="197970" y="393792"/>
                  <a:pt x="266428" y="342449"/>
                </a:cubicBezTo>
                <a:cubicBezTo>
                  <a:pt x="334886" y="291106"/>
                  <a:pt x="390304" y="258507"/>
                  <a:pt x="535369" y="200644"/>
                </a:cubicBezTo>
                <a:cubicBezTo>
                  <a:pt x="680434" y="142781"/>
                  <a:pt x="1110740" y="-5545"/>
                  <a:pt x="1092811" y="1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146AE0EA-FDD9-4684-543D-80E98DFB6940}"/>
              </a:ext>
            </a:extLst>
          </p:cNvPr>
          <p:cNvSpPr/>
          <p:nvPr/>
        </p:nvSpPr>
        <p:spPr>
          <a:xfrm>
            <a:off x="2291414" y="3060250"/>
            <a:ext cx="1155154" cy="1917941"/>
          </a:xfrm>
          <a:custGeom>
            <a:avLst/>
            <a:gdLst>
              <a:gd name="connsiteX0" fmla="*/ 1153750 w 1155154"/>
              <a:gd name="connsiteY0" fmla="*/ 1605 h 1917941"/>
              <a:gd name="connsiteX1" fmla="*/ 470259 w 1155154"/>
              <a:gd name="connsiteY1" fmla="*/ 786695 h 1917941"/>
              <a:gd name="connsiteX2" fmla="*/ 119277 w 1155154"/>
              <a:gd name="connsiteY2" fmla="*/ 1211568 h 1917941"/>
              <a:gd name="connsiteX3" fmla="*/ 63859 w 1155154"/>
              <a:gd name="connsiteY3" fmla="*/ 1885823 h 1917941"/>
              <a:gd name="connsiteX4" fmla="*/ 91568 w 1155154"/>
              <a:gd name="connsiteY4" fmla="*/ 1765750 h 1917941"/>
              <a:gd name="connsiteX5" fmla="*/ 54622 w 1155154"/>
              <a:gd name="connsiteY5" fmla="*/ 1377823 h 1917941"/>
              <a:gd name="connsiteX6" fmla="*/ 22295 w 1155154"/>
              <a:gd name="connsiteY6" fmla="*/ 1327023 h 1917941"/>
              <a:gd name="connsiteX7" fmla="*/ 419459 w 1155154"/>
              <a:gd name="connsiteY7" fmla="*/ 782077 h 1917941"/>
              <a:gd name="connsiteX8" fmla="*/ 641131 w 1155154"/>
              <a:gd name="connsiteY8" fmla="*/ 588114 h 1917941"/>
              <a:gd name="connsiteX9" fmla="*/ 1153750 w 1155154"/>
              <a:gd name="connsiteY9" fmla="*/ 1605 h 1917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5154" h="1917941">
                <a:moveTo>
                  <a:pt x="1153750" y="1605"/>
                </a:moveTo>
                <a:cubicBezTo>
                  <a:pt x="1125271" y="34702"/>
                  <a:pt x="642671" y="585035"/>
                  <a:pt x="470259" y="786695"/>
                </a:cubicBezTo>
                <a:cubicBezTo>
                  <a:pt x="297847" y="988356"/>
                  <a:pt x="187010" y="1028380"/>
                  <a:pt x="119277" y="1211568"/>
                </a:cubicBezTo>
                <a:cubicBezTo>
                  <a:pt x="51544" y="1394756"/>
                  <a:pt x="68477" y="1793459"/>
                  <a:pt x="63859" y="1885823"/>
                </a:cubicBezTo>
                <a:cubicBezTo>
                  <a:pt x="59241" y="1978187"/>
                  <a:pt x="93107" y="1850417"/>
                  <a:pt x="91568" y="1765750"/>
                </a:cubicBezTo>
                <a:cubicBezTo>
                  <a:pt x="90028" y="1681083"/>
                  <a:pt x="66167" y="1450944"/>
                  <a:pt x="54622" y="1377823"/>
                </a:cubicBezTo>
                <a:cubicBezTo>
                  <a:pt x="43077" y="1304702"/>
                  <a:pt x="-38511" y="1426314"/>
                  <a:pt x="22295" y="1327023"/>
                </a:cubicBezTo>
                <a:cubicBezTo>
                  <a:pt x="83101" y="1227732"/>
                  <a:pt x="316320" y="905229"/>
                  <a:pt x="419459" y="782077"/>
                </a:cubicBezTo>
                <a:cubicBezTo>
                  <a:pt x="522598" y="658926"/>
                  <a:pt x="512592" y="719732"/>
                  <a:pt x="641131" y="588114"/>
                </a:cubicBezTo>
                <a:cubicBezTo>
                  <a:pt x="769670" y="456496"/>
                  <a:pt x="1182229" y="-31492"/>
                  <a:pt x="1153750" y="16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A23BF473-D54F-98B2-67E7-E275DE42C753}"/>
              </a:ext>
            </a:extLst>
          </p:cNvPr>
          <p:cNvSpPr/>
          <p:nvPr/>
        </p:nvSpPr>
        <p:spPr>
          <a:xfrm>
            <a:off x="2396217" y="2963567"/>
            <a:ext cx="1028269" cy="1230255"/>
          </a:xfrm>
          <a:custGeom>
            <a:avLst/>
            <a:gdLst>
              <a:gd name="connsiteX0" fmla="*/ 1025856 w 1028269"/>
              <a:gd name="connsiteY0" fmla="*/ 1306 h 1230255"/>
              <a:gd name="connsiteX1" fmla="*/ 203819 w 1028269"/>
              <a:gd name="connsiteY1" fmla="*/ 661706 h 1230255"/>
              <a:gd name="connsiteX2" fmla="*/ 5238 w 1028269"/>
              <a:gd name="connsiteY2" fmla="*/ 1220506 h 1230255"/>
              <a:gd name="connsiteX3" fmla="*/ 74510 w 1028269"/>
              <a:gd name="connsiteY3" fmla="*/ 989597 h 1230255"/>
              <a:gd name="connsiteX4" fmla="*/ 254619 w 1028269"/>
              <a:gd name="connsiteY4" fmla="*/ 638615 h 1230255"/>
              <a:gd name="connsiteX5" fmla="*/ 448583 w 1028269"/>
              <a:gd name="connsiteY5" fmla="*/ 495451 h 1230255"/>
              <a:gd name="connsiteX6" fmla="*/ 1025856 w 1028269"/>
              <a:gd name="connsiteY6" fmla="*/ 1306 h 123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8269" h="1230255">
                <a:moveTo>
                  <a:pt x="1025856" y="1306"/>
                </a:moveTo>
                <a:cubicBezTo>
                  <a:pt x="985062" y="29015"/>
                  <a:pt x="373922" y="458506"/>
                  <a:pt x="203819" y="661706"/>
                </a:cubicBezTo>
                <a:cubicBezTo>
                  <a:pt x="33716" y="864906"/>
                  <a:pt x="26789" y="1165858"/>
                  <a:pt x="5238" y="1220506"/>
                </a:cubicBezTo>
                <a:cubicBezTo>
                  <a:pt x="-16314" y="1275155"/>
                  <a:pt x="32946" y="1086579"/>
                  <a:pt x="74510" y="989597"/>
                </a:cubicBezTo>
                <a:cubicBezTo>
                  <a:pt x="116074" y="892615"/>
                  <a:pt x="192273" y="720973"/>
                  <a:pt x="254619" y="638615"/>
                </a:cubicBezTo>
                <a:cubicBezTo>
                  <a:pt x="316964" y="556257"/>
                  <a:pt x="318504" y="596281"/>
                  <a:pt x="448583" y="495451"/>
                </a:cubicBezTo>
                <a:cubicBezTo>
                  <a:pt x="578662" y="394621"/>
                  <a:pt x="1066650" y="-26403"/>
                  <a:pt x="1025856" y="13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37546467-611E-3686-1C0A-D6C39AF49C00}"/>
              </a:ext>
            </a:extLst>
          </p:cNvPr>
          <p:cNvSpPr/>
          <p:nvPr/>
        </p:nvSpPr>
        <p:spPr>
          <a:xfrm>
            <a:off x="2840082" y="3648250"/>
            <a:ext cx="485141" cy="826800"/>
          </a:xfrm>
          <a:custGeom>
            <a:avLst/>
            <a:gdLst>
              <a:gd name="connsiteX0" fmla="*/ 485009 w 485141"/>
              <a:gd name="connsiteY0" fmla="*/ 114 h 826800"/>
              <a:gd name="connsiteX1" fmla="*/ 134027 w 485141"/>
              <a:gd name="connsiteY1" fmla="*/ 323386 h 826800"/>
              <a:gd name="connsiteX2" fmla="*/ 295663 w 485141"/>
              <a:gd name="connsiteY2" fmla="*/ 175605 h 826800"/>
              <a:gd name="connsiteX3" fmla="*/ 92463 w 485141"/>
              <a:gd name="connsiteY3" fmla="*/ 623568 h 826800"/>
              <a:gd name="connsiteX4" fmla="*/ 166354 w 485141"/>
              <a:gd name="connsiteY4" fmla="*/ 457314 h 826800"/>
              <a:gd name="connsiteX5" fmla="*/ 100 w 485141"/>
              <a:gd name="connsiteY5" fmla="*/ 826768 h 826800"/>
              <a:gd name="connsiteX6" fmla="*/ 194063 w 485141"/>
              <a:gd name="connsiteY6" fmla="*/ 434223 h 826800"/>
              <a:gd name="connsiteX7" fmla="*/ 138645 w 485141"/>
              <a:gd name="connsiteY7" fmla="*/ 461932 h 826800"/>
              <a:gd name="connsiteX8" fmla="*/ 175591 w 485141"/>
              <a:gd name="connsiteY8" fmla="*/ 337241 h 826800"/>
              <a:gd name="connsiteX9" fmla="*/ 175591 w 485141"/>
              <a:gd name="connsiteY9" fmla="*/ 286441 h 826800"/>
              <a:gd name="connsiteX10" fmla="*/ 485009 w 485141"/>
              <a:gd name="connsiteY10" fmla="*/ 114 h 82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5141" h="826800">
                <a:moveTo>
                  <a:pt x="485009" y="114"/>
                </a:moveTo>
                <a:cubicBezTo>
                  <a:pt x="478082" y="6271"/>
                  <a:pt x="165585" y="294138"/>
                  <a:pt x="134027" y="323386"/>
                </a:cubicBezTo>
                <a:cubicBezTo>
                  <a:pt x="102469" y="352635"/>
                  <a:pt x="302590" y="125575"/>
                  <a:pt x="295663" y="175605"/>
                </a:cubicBezTo>
                <a:cubicBezTo>
                  <a:pt x="288736" y="225635"/>
                  <a:pt x="114014" y="576617"/>
                  <a:pt x="92463" y="623568"/>
                </a:cubicBezTo>
                <a:cubicBezTo>
                  <a:pt x="70912" y="670519"/>
                  <a:pt x="181748" y="423447"/>
                  <a:pt x="166354" y="457314"/>
                </a:cubicBezTo>
                <a:cubicBezTo>
                  <a:pt x="150960" y="491181"/>
                  <a:pt x="-4518" y="830617"/>
                  <a:pt x="100" y="826768"/>
                </a:cubicBezTo>
                <a:cubicBezTo>
                  <a:pt x="4718" y="822920"/>
                  <a:pt x="170972" y="495029"/>
                  <a:pt x="194063" y="434223"/>
                </a:cubicBezTo>
                <a:cubicBezTo>
                  <a:pt x="217154" y="373417"/>
                  <a:pt x="141724" y="478096"/>
                  <a:pt x="138645" y="461932"/>
                </a:cubicBezTo>
                <a:cubicBezTo>
                  <a:pt x="135566" y="445768"/>
                  <a:pt x="169433" y="366489"/>
                  <a:pt x="175591" y="337241"/>
                </a:cubicBezTo>
                <a:cubicBezTo>
                  <a:pt x="181749" y="307993"/>
                  <a:pt x="126330" y="334932"/>
                  <a:pt x="175591" y="286441"/>
                </a:cubicBezTo>
                <a:cubicBezTo>
                  <a:pt x="224852" y="237950"/>
                  <a:pt x="491936" y="-6043"/>
                  <a:pt x="485009" y="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24FDEB9F-EC5B-2DFF-19C4-C3B8BD6EA91B}"/>
              </a:ext>
            </a:extLst>
          </p:cNvPr>
          <p:cNvSpPr/>
          <p:nvPr/>
        </p:nvSpPr>
        <p:spPr>
          <a:xfrm>
            <a:off x="4136080" y="4476205"/>
            <a:ext cx="207445" cy="287894"/>
          </a:xfrm>
          <a:custGeom>
            <a:avLst/>
            <a:gdLst>
              <a:gd name="connsiteX0" fmla="*/ 177 w 207445"/>
              <a:gd name="connsiteY0" fmla="*/ 64 h 287894"/>
              <a:gd name="connsiteX1" fmla="*/ 128919 w 207445"/>
              <a:gd name="connsiteY1" fmla="*/ 125505 h 287894"/>
              <a:gd name="connsiteX2" fmla="*/ 201543 w 207445"/>
              <a:gd name="connsiteY2" fmla="*/ 257548 h 287894"/>
              <a:gd name="connsiteX3" fmla="*/ 201543 w 207445"/>
              <a:gd name="connsiteY3" fmla="*/ 287258 h 287894"/>
              <a:gd name="connsiteX4" fmla="*/ 188339 w 207445"/>
              <a:gd name="connsiteY4" fmla="*/ 241043 h 287894"/>
              <a:gd name="connsiteX5" fmla="*/ 168532 w 207445"/>
              <a:gd name="connsiteY5" fmla="*/ 178322 h 287894"/>
              <a:gd name="connsiteX6" fmla="*/ 158629 w 207445"/>
              <a:gd name="connsiteY6" fmla="*/ 142010 h 287894"/>
              <a:gd name="connsiteX7" fmla="*/ 177 w 207445"/>
              <a:gd name="connsiteY7" fmla="*/ 64 h 28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7445" h="287894">
                <a:moveTo>
                  <a:pt x="177" y="64"/>
                </a:moveTo>
                <a:cubicBezTo>
                  <a:pt x="-4775" y="-2687"/>
                  <a:pt x="95358" y="82591"/>
                  <a:pt x="128919" y="125505"/>
                </a:cubicBezTo>
                <a:cubicBezTo>
                  <a:pt x="162480" y="168419"/>
                  <a:pt x="189439" y="230589"/>
                  <a:pt x="201543" y="257548"/>
                </a:cubicBezTo>
                <a:cubicBezTo>
                  <a:pt x="213647" y="284507"/>
                  <a:pt x="203744" y="290009"/>
                  <a:pt x="201543" y="287258"/>
                </a:cubicBezTo>
                <a:cubicBezTo>
                  <a:pt x="199342" y="284507"/>
                  <a:pt x="193841" y="259199"/>
                  <a:pt x="188339" y="241043"/>
                </a:cubicBezTo>
                <a:cubicBezTo>
                  <a:pt x="182837" y="222887"/>
                  <a:pt x="173484" y="194828"/>
                  <a:pt x="168532" y="178322"/>
                </a:cubicBezTo>
                <a:cubicBezTo>
                  <a:pt x="163580" y="161817"/>
                  <a:pt x="181736" y="170069"/>
                  <a:pt x="158629" y="142010"/>
                </a:cubicBezTo>
                <a:cubicBezTo>
                  <a:pt x="135522" y="113951"/>
                  <a:pt x="5129" y="2815"/>
                  <a:pt x="177" y="6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E18280BA-B87B-1E86-CFBA-A761D23F6B7B}"/>
              </a:ext>
            </a:extLst>
          </p:cNvPr>
          <p:cNvSpPr/>
          <p:nvPr/>
        </p:nvSpPr>
        <p:spPr>
          <a:xfrm>
            <a:off x="4906139" y="4515392"/>
            <a:ext cx="151622" cy="444083"/>
          </a:xfrm>
          <a:custGeom>
            <a:avLst/>
            <a:gdLst>
              <a:gd name="connsiteX0" fmla="*/ 151120 w 151622"/>
              <a:gd name="connsiteY0" fmla="*/ 490 h 444083"/>
              <a:gd name="connsiteX1" fmla="*/ 55389 w 151622"/>
              <a:gd name="connsiteY1" fmla="*/ 135834 h 444083"/>
              <a:gd name="connsiteX2" fmla="*/ 28980 w 151622"/>
              <a:gd name="connsiteY2" fmla="*/ 191952 h 444083"/>
              <a:gd name="connsiteX3" fmla="*/ 28980 w 151622"/>
              <a:gd name="connsiteY3" fmla="*/ 442835 h 444083"/>
              <a:gd name="connsiteX4" fmla="*/ 12475 w 151622"/>
              <a:gd name="connsiteY4" fmla="*/ 284383 h 444083"/>
              <a:gd name="connsiteX5" fmla="*/ 9174 w 151622"/>
              <a:gd name="connsiteY5" fmla="*/ 188651 h 444083"/>
              <a:gd name="connsiteX6" fmla="*/ 151120 w 151622"/>
              <a:gd name="connsiteY6" fmla="*/ 490 h 44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622" h="444083">
                <a:moveTo>
                  <a:pt x="151120" y="490"/>
                </a:moveTo>
                <a:cubicBezTo>
                  <a:pt x="158823" y="-8313"/>
                  <a:pt x="75746" y="103924"/>
                  <a:pt x="55389" y="135834"/>
                </a:cubicBezTo>
                <a:cubicBezTo>
                  <a:pt x="35032" y="167744"/>
                  <a:pt x="33381" y="140785"/>
                  <a:pt x="28980" y="191952"/>
                </a:cubicBezTo>
                <a:cubicBezTo>
                  <a:pt x="24579" y="243119"/>
                  <a:pt x="31731" y="427430"/>
                  <a:pt x="28980" y="442835"/>
                </a:cubicBezTo>
                <a:cubicBezTo>
                  <a:pt x="26229" y="458240"/>
                  <a:pt x="15776" y="326747"/>
                  <a:pt x="12475" y="284383"/>
                </a:cubicBezTo>
                <a:cubicBezTo>
                  <a:pt x="9174" y="242019"/>
                  <a:pt x="-11733" y="230465"/>
                  <a:pt x="9174" y="188651"/>
                </a:cubicBezTo>
                <a:cubicBezTo>
                  <a:pt x="30081" y="146837"/>
                  <a:pt x="143417" y="9293"/>
                  <a:pt x="151120" y="49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C345A674-063E-7BD9-8432-36EEA22264AF}"/>
              </a:ext>
            </a:extLst>
          </p:cNvPr>
          <p:cNvSpPr/>
          <p:nvPr/>
        </p:nvSpPr>
        <p:spPr>
          <a:xfrm>
            <a:off x="6394930" y="3313760"/>
            <a:ext cx="356486" cy="876406"/>
          </a:xfrm>
          <a:custGeom>
            <a:avLst/>
            <a:gdLst>
              <a:gd name="connsiteX0" fmla="*/ 1032 w 356486"/>
              <a:gd name="connsiteY0" fmla="*/ 335 h 876406"/>
              <a:gd name="connsiteX1" fmla="*/ 151013 w 356486"/>
              <a:gd name="connsiteY1" fmla="*/ 266430 h 876406"/>
              <a:gd name="connsiteX2" fmla="*/ 146175 w 356486"/>
              <a:gd name="connsiteY2" fmla="*/ 227726 h 876406"/>
              <a:gd name="connsiteX3" fmla="*/ 180041 w 356486"/>
              <a:gd name="connsiteY3" fmla="*/ 484145 h 876406"/>
              <a:gd name="connsiteX4" fmla="*/ 354213 w 356486"/>
              <a:gd name="connsiteY4" fmla="*/ 871192 h 876406"/>
              <a:gd name="connsiteX5" fmla="*/ 267127 w 356486"/>
              <a:gd name="connsiteY5" fmla="*/ 682507 h 876406"/>
              <a:gd name="connsiteX6" fmla="*/ 92956 w 356486"/>
              <a:gd name="connsiteY6" fmla="*/ 329326 h 876406"/>
              <a:gd name="connsiteX7" fmla="*/ 1032 w 356486"/>
              <a:gd name="connsiteY7" fmla="*/ 335 h 87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6" h="876406">
                <a:moveTo>
                  <a:pt x="1032" y="335"/>
                </a:moveTo>
                <a:cubicBezTo>
                  <a:pt x="10708" y="-10148"/>
                  <a:pt x="126823" y="228532"/>
                  <a:pt x="151013" y="266430"/>
                </a:cubicBezTo>
                <a:cubicBezTo>
                  <a:pt x="175204" y="304329"/>
                  <a:pt x="141337" y="191440"/>
                  <a:pt x="146175" y="227726"/>
                </a:cubicBezTo>
                <a:cubicBezTo>
                  <a:pt x="151013" y="264012"/>
                  <a:pt x="145368" y="376901"/>
                  <a:pt x="180041" y="484145"/>
                </a:cubicBezTo>
                <a:cubicBezTo>
                  <a:pt x="214714" y="591389"/>
                  <a:pt x="339699" y="838132"/>
                  <a:pt x="354213" y="871192"/>
                </a:cubicBezTo>
                <a:cubicBezTo>
                  <a:pt x="368727" y="904252"/>
                  <a:pt x="310670" y="772818"/>
                  <a:pt x="267127" y="682507"/>
                </a:cubicBezTo>
                <a:cubicBezTo>
                  <a:pt x="223584" y="592196"/>
                  <a:pt x="134080" y="441409"/>
                  <a:pt x="92956" y="329326"/>
                </a:cubicBezTo>
                <a:cubicBezTo>
                  <a:pt x="51832" y="217243"/>
                  <a:pt x="-8644" y="10818"/>
                  <a:pt x="1032" y="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228F6DD9-2B80-F40B-56B3-59C37191FEEB}"/>
              </a:ext>
            </a:extLst>
          </p:cNvPr>
          <p:cNvSpPr/>
          <p:nvPr/>
        </p:nvSpPr>
        <p:spPr>
          <a:xfrm>
            <a:off x="6554000" y="3812054"/>
            <a:ext cx="204845" cy="1332396"/>
          </a:xfrm>
          <a:custGeom>
            <a:avLst/>
            <a:gdLst>
              <a:gd name="connsiteX0" fmla="*/ 1619 w 204845"/>
              <a:gd name="connsiteY0" fmla="*/ 365 h 1332396"/>
              <a:gd name="connsiteX1" fmla="*/ 79029 w 204845"/>
              <a:gd name="connsiteY1" fmla="*/ 319679 h 1332396"/>
              <a:gd name="connsiteX2" fmla="*/ 137086 w 204845"/>
              <a:gd name="connsiteY2" fmla="*/ 464822 h 1332396"/>
              <a:gd name="connsiteX3" fmla="*/ 137086 w 204845"/>
              <a:gd name="connsiteY3" fmla="*/ 382575 h 1332396"/>
              <a:gd name="connsiteX4" fmla="*/ 180629 w 204845"/>
              <a:gd name="connsiteY4" fmla="*/ 561584 h 1332396"/>
              <a:gd name="connsiteX5" fmla="*/ 199981 w 204845"/>
              <a:gd name="connsiteY5" fmla="*/ 508365 h 1332396"/>
              <a:gd name="connsiteX6" fmla="*/ 199981 w 204845"/>
              <a:gd name="connsiteY6" fmla="*/ 648670 h 1332396"/>
              <a:gd name="connsiteX7" fmla="*/ 170952 w 204845"/>
              <a:gd name="connsiteY7" fmla="*/ 788975 h 1332396"/>
              <a:gd name="connsiteX8" fmla="*/ 156438 w 204845"/>
              <a:gd name="connsiteY8" fmla="*/ 871222 h 1332396"/>
              <a:gd name="connsiteX9" fmla="*/ 190305 w 204845"/>
              <a:gd name="connsiteY9" fmla="*/ 1098613 h 1332396"/>
              <a:gd name="connsiteX10" fmla="*/ 93543 w 204845"/>
              <a:gd name="connsiteY10" fmla="*/ 1330841 h 1332396"/>
              <a:gd name="connsiteX11" fmla="*/ 151600 w 204845"/>
              <a:gd name="connsiteY11" fmla="*/ 1190536 h 1332396"/>
              <a:gd name="connsiteX12" fmla="*/ 204819 w 204845"/>
              <a:gd name="connsiteY12" fmla="*/ 1006689 h 1332396"/>
              <a:gd name="connsiteX13" fmla="*/ 156438 w 204845"/>
              <a:gd name="connsiteY13" fmla="*/ 387413 h 1332396"/>
              <a:gd name="connsiteX14" fmla="*/ 1619 w 204845"/>
              <a:gd name="connsiteY14" fmla="*/ 365 h 1332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4845" h="1332396">
                <a:moveTo>
                  <a:pt x="1619" y="365"/>
                </a:moveTo>
                <a:cubicBezTo>
                  <a:pt x="-11282" y="-10924"/>
                  <a:pt x="56451" y="242270"/>
                  <a:pt x="79029" y="319679"/>
                </a:cubicBezTo>
                <a:cubicBezTo>
                  <a:pt x="101607" y="397088"/>
                  <a:pt x="127410" y="454339"/>
                  <a:pt x="137086" y="464822"/>
                </a:cubicBezTo>
                <a:cubicBezTo>
                  <a:pt x="146762" y="475305"/>
                  <a:pt x="129829" y="366448"/>
                  <a:pt x="137086" y="382575"/>
                </a:cubicBezTo>
                <a:cubicBezTo>
                  <a:pt x="144343" y="398702"/>
                  <a:pt x="170147" y="540619"/>
                  <a:pt x="180629" y="561584"/>
                </a:cubicBezTo>
                <a:cubicBezTo>
                  <a:pt x="191111" y="582549"/>
                  <a:pt x="196756" y="493851"/>
                  <a:pt x="199981" y="508365"/>
                </a:cubicBezTo>
                <a:cubicBezTo>
                  <a:pt x="203206" y="522879"/>
                  <a:pt x="204819" y="601902"/>
                  <a:pt x="199981" y="648670"/>
                </a:cubicBezTo>
                <a:cubicBezTo>
                  <a:pt x="195143" y="695438"/>
                  <a:pt x="178209" y="751883"/>
                  <a:pt x="170952" y="788975"/>
                </a:cubicBezTo>
                <a:cubicBezTo>
                  <a:pt x="163695" y="826067"/>
                  <a:pt x="153213" y="819616"/>
                  <a:pt x="156438" y="871222"/>
                </a:cubicBezTo>
                <a:cubicBezTo>
                  <a:pt x="159663" y="922828"/>
                  <a:pt x="200787" y="1022010"/>
                  <a:pt x="190305" y="1098613"/>
                </a:cubicBezTo>
                <a:cubicBezTo>
                  <a:pt x="179823" y="1175216"/>
                  <a:pt x="99994" y="1315521"/>
                  <a:pt x="93543" y="1330841"/>
                </a:cubicBezTo>
                <a:cubicBezTo>
                  <a:pt x="87092" y="1346161"/>
                  <a:pt x="133054" y="1244561"/>
                  <a:pt x="151600" y="1190536"/>
                </a:cubicBezTo>
                <a:cubicBezTo>
                  <a:pt x="170146" y="1136511"/>
                  <a:pt x="204013" y="1140543"/>
                  <a:pt x="204819" y="1006689"/>
                </a:cubicBezTo>
                <a:cubicBezTo>
                  <a:pt x="205625" y="872835"/>
                  <a:pt x="187886" y="547876"/>
                  <a:pt x="156438" y="387413"/>
                </a:cubicBezTo>
                <a:cubicBezTo>
                  <a:pt x="124990" y="226950"/>
                  <a:pt x="14520" y="11654"/>
                  <a:pt x="1619" y="3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C3FCA6E8-DCB9-68FE-F1F0-CA507019FB65}"/>
              </a:ext>
            </a:extLst>
          </p:cNvPr>
          <p:cNvSpPr/>
          <p:nvPr/>
        </p:nvSpPr>
        <p:spPr>
          <a:xfrm>
            <a:off x="5385878" y="2673520"/>
            <a:ext cx="885683" cy="1355197"/>
          </a:xfrm>
          <a:custGeom>
            <a:avLst/>
            <a:gdLst>
              <a:gd name="connsiteX0" fmla="*/ 1490 w 885683"/>
              <a:gd name="connsiteY0" fmla="*/ 357 h 1355197"/>
              <a:gd name="connsiteX1" fmla="*/ 509856 w 885683"/>
              <a:gd name="connsiteY1" fmla="*/ 340369 h 1355197"/>
              <a:gd name="connsiteX2" fmla="*/ 420727 w 885683"/>
              <a:gd name="connsiteY2" fmla="*/ 304057 h 1355197"/>
              <a:gd name="connsiteX3" fmla="*/ 631996 w 885683"/>
              <a:gd name="connsiteY3" fmla="*/ 591251 h 1355197"/>
              <a:gd name="connsiteX4" fmla="*/ 612190 w 885683"/>
              <a:gd name="connsiteY4" fmla="*/ 538434 h 1355197"/>
              <a:gd name="connsiteX5" fmla="*/ 876277 w 885683"/>
              <a:gd name="connsiteY5" fmla="*/ 1333995 h 1355197"/>
              <a:gd name="connsiteX6" fmla="*/ 803653 w 885683"/>
              <a:gd name="connsiteY6" fmla="*/ 1076510 h 1355197"/>
              <a:gd name="connsiteX7" fmla="*/ 582480 w 885683"/>
              <a:gd name="connsiteY7" fmla="*/ 545036 h 1355197"/>
              <a:gd name="connsiteX8" fmla="*/ 483448 w 885683"/>
              <a:gd name="connsiteY8" fmla="*/ 409692 h 1355197"/>
              <a:gd name="connsiteX9" fmla="*/ 358006 w 885683"/>
              <a:gd name="connsiteY9" fmla="*/ 277648 h 1355197"/>
              <a:gd name="connsiteX10" fmla="*/ 1490 w 885683"/>
              <a:gd name="connsiteY10" fmla="*/ 357 h 1355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5683" h="1355197">
                <a:moveTo>
                  <a:pt x="1490" y="357"/>
                </a:moveTo>
                <a:cubicBezTo>
                  <a:pt x="26798" y="10810"/>
                  <a:pt x="439983" y="289752"/>
                  <a:pt x="509856" y="340369"/>
                </a:cubicBezTo>
                <a:cubicBezTo>
                  <a:pt x="579729" y="390986"/>
                  <a:pt x="400370" y="262243"/>
                  <a:pt x="420727" y="304057"/>
                </a:cubicBezTo>
                <a:cubicBezTo>
                  <a:pt x="441084" y="345871"/>
                  <a:pt x="600086" y="552188"/>
                  <a:pt x="631996" y="591251"/>
                </a:cubicBezTo>
                <a:cubicBezTo>
                  <a:pt x="663906" y="630314"/>
                  <a:pt x="571477" y="414643"/>
                  <a:pt x="612190" y="538434"/>
                </a:cubicBezTo>
                <a:cubicBezTo>
                  <a:pt x="652903" y="662225"/>
                  <a:pt x="844367" y="1244316"/>
                  <a:pt x="876277" y="1333995"/>
                </a:cubicBezTo>
                <a:cubicBezTo>
                  <a:pt x="908188" y="1423674"/>
                  <a:pt x="852619" y="1208003"/>
                  <a:pt x="803653" y="1076510"/>
                </a:cubicBezTo>
                <a:cubicBezTo>
                  <a:pt x="754687" y="945017"/>
                  <a:pt x="635847" y="656172"/>
                  <a:pt x="582480" y="545036"/>
                </a:cubicBezTo>
                <a:cubicBezTo>
                  <a:pt x="529113" y="433900"/>
                  <a:pt x="520860" y="454257"/>
                  <a:pt x="483448" y="409692"/>
                </a:cubicBezTo>
                <a:cubicBezTo>
                  <a:pt x="446036" y="365127"/>
                  <a:pt x="435582" y="343670"/>
                  <a:pt x="358006" y="277648"/>
                </a:cubicBezTo>
                <a:cubicBezTo>
                  <a:pt x="280431" y="211626"/>
                  <a:pt x="-23818" y="-10096"/>
                  <a:pt x="1490" y="3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4A923F9E-5B4E-BADE-A3AF-E045F5516410}"/>
              </a:ext>
            </a:extLst>
          </p:cNvPr>
          <p:cNvSpPr/>
          <p:nvPr/>
        </p:nvSpPr>
        <p:spPr>
          <a:xfrm>
            <a:off x="5083629" y="2772207"/>
            <a:ext cx="1100157" cy="1095664"/>
          </a:xfrm>
          <a:custGeom>
            <a:avLst/>
            <a:gdLst>
              <a:gd name="connsiteX0" fmla="*/ 39 w 1100157"/>
              <a:gd name="connsiteY0" fmla="*/ 703 h 1095664"/>
              <a:gd name="connsiteX1" fmla="*/ 472094 w 1100157"/>
              <a:gd name="connsiteY1" fmla="*/ 86531 h 1095664"/>
              <a:gd name="connsiteX2" fmla="*/ 653653 w 1100157"/>
              <a:gd name="connsiteY2" fmla="*/ 311005 h 1095664"/>
              <a:gd name="connsiteX3" fmla="*/ 1013471 w 1100157"/>
              <a:gd name="connsiteY3" fmla="*/ 806167 h 1095664"/>
              <a:gd name="connsiteX4" fmla="*/ 861622 w 1100157"/>
              <a:gd name="connsiteY4" fmla="*/ 631210 h 1095664"/>
              <a:gd name="connsiteX5" fmla="*/ 1099300 w 1100157"/>
              <a:gd name="connsiteY5" fmla="*/ 1093361 h 1095664"/>
              <a:gd name="connsiteX6" fmla="*/ 930944 w 1100157"/>
              <a:gd name="connsiteY6" fmla="*/ 789662 h 1095664"/>
              <a:gd name="connsiteX7" fmla="*/ 666858 w 1100157"/>
              <a:gd name="connsiteY7" fmla="*/ 353919 h 1095664"/>
              <a:gd name="connsiteX8" fmla="*/ 498502 w 1100157"/>
              <a:gd name="connsiteY8" fmla="*/ 126144 h 1095664"/>
              <a:gd name="connsiteX9" fmla="*/ 39 w 1100157"/>
              <a:gd name="connsiteY9" fmla="*/ 703 h 109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00157" h="1095664">
                <a:moveTo>
                  <a:pt x="39" y="703"/>
                </a:moveTo>
                <a:cubicBezTo>
                  <a:pt x="-4362" y="-5899"/>
                  <a:pt x="363158" y="34814"/>
                  <a:pt x="472094" y="86531"/>
                </a:cubicBezTo>
                <a:cubicBezTo>
                  <a:pt x="581030" y="138248"/>
                  <a:pt x="563424" y="191066"/>
                  <a:pt x="653653" y="311005"/>
                </a:cubicBezTo>
                <a:cubicBezTo>
                  <a:pt x="743882" y="430944"/>
                  <a:pt x="978810" y="752800"/>
                  <a:pt x="1013471" y="806167"/>
                </a:cubicBezTo>
                <a:cubicBezTo>
                  <a:pt x="1048132" y="859534"/>
                  <a:pt x="847317" y="583344"/>
                  <a:pt x="861622" y="631210"/>
                </a:cubicBezTo>
                <a:cubicBezTo>
                  <a:pt x="875927" y="679076"/>
                  <a:pt x="1087746" y="1066952"/>
                  <a:pt x="1099300" y="1093361"/>
                </a:cubicBezTo>
                <a:cubicBezTo>
                  <a:pt x="1110854" y="1119770"/>
                  <a:pt x="1003018" y="912902"/>
                  <a:pt x="930944" y="789662"/>
                </a:cubicBezTo>
                <a:cubicBezTo>
                  <a:pt x="858870" y="666422"/>
                  <a:pt x="738932" y="464505"/>
                  <a:pt x="666858" y="353919"/>
                </a:cubicBezTo>
                <a:cubicBezTo>
                  <a:pt x="594784" y="243333"/>
                  <a:pt x="605787" y="182262"/>
                  <a:pt x="498502" y="126144"/>
                </a:cubicBezTo>
                <a:cubicBezTo>
                  <a:pt x="391217" y="70026"/>
                  <a:pt x="4440" y="7305"/>
                  <a:pt x="39" y="7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57A79A12-5648-94D8-CB78-BF41802E9156}"/>
              </a:ext>
            </a:extLst>
          </p:cNvPr>
          <p:cNvSpPr/>
          <p:nvPr/>
        </p:nvSpPr>
        <p:spPr>
          <a:xfrm>
            <a:off x="4445406" y="2799694"/>
            <a:ext cx="599897" cy="1024461"/>
          </a:xfrm>
          <a:custGeom>
            <a:avLst/>
            <a:gdLst>
              <a:gd name="connsiteX0" fmla="*/ 599669 w 599897"/>
              <a:gd name="connsiteY0" fmla="*/ 656 h 1024461"/>
              <a:gd name="connsiteX1" fmla="*/ 577444 w 599897"/>
              <a:gd name="connsiteY1" fmla="*/ 83206 h 1024461"/>
              <a:gd name="connsiteX2" fmla="*/ 577444 w 599897"/>
              <a:gd name="connsiteY2" fmla="*/ 330856 h 1024461"/>
              <a:gd name="connsiteX3" fmla="*/ 577444 w 599897"/>
              <a:gd name="connsiteY3" fmla="*/ 289581 h 1024461"/>
              <a:gd name="connsiteX4" fmla="*/ 545694 w 599897"/>
              <a:gd name="connsiteY4" fmla="*/ 518181 h 1024461"/>
              <a:gd name="connsiteX5" fmla="*/ 548869 w 599897"/>
              <a:gd name="connsiteY5" fmla="*/ 486431 h 1024461"/>
              <a:gd name="connsiteX6" fmla="*/ 402819 w 599897"/>
              <a:gd name="connsiteY6" fmla="*/ 718206 h 1024461"/>
              <a:gd name="connsiteX7" fmla="*/ 444094 w 599897"/>
              <a:gd name="connsiteY7" fmla="*/ 673756 h 1024461"/>
              <a:gd name="connsiteX8" fmla="*/ 2769 w 599897"/>
              <a:gd name="connsiteY8" fmla="*/ 1019831 h 1024461"/>
              <a:gd name="connsiteX9" fmla="*/ 259944 w 599897"/>
              <a:gd name="connsiteY9" fmla="*/ 864256 h 1024461"/>
              <a:gd name="connsiteX10" fmla="*/ 329794 w 599897"/>
              <a:gd name="connsiteY10" fmla="*/ 737256 h 1024461"/>
              <a:gd name="connsiteX11" fmla="*/ 485369 w 599897"/>
              <a:gd name="connsiteY11" fmla="*/ 588031 h 1024461"/>
              <a:gd name="connsiteX12" fmla="*/ 561569 w 599897"/>
              <a:gd name="connsiteY12" fmla="*/ 140356 h 1024461"/>
              <a:gd name="connsiteX13" fmla="*/ 561569 w 599897"/>
              <a:gd name="connsiteY13" fmla="*/ 118131 h 1024461"/>
              <a:gd name="connsiteX14" fmla="*/ 599669 w 599897"/>
              <a:gd name="connsiteY14" fmla="*/ 656 h 1024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99897" h="1024461">
                <a:moveTo>
                  <a:pt x="599669" y="656"/>
                </a:moveTo>
                <a:cubicBezTo>
                  <a:pt x="602315" y="-5165"/>
                  <a:pt x="581148" y="28173"/>
                  <a:pt x="577444" y="83206"/>
                </a:cubicBezTo>
                <a:cubicBezTo>
                  <a:pt x="573740" y="138239"/>
                  <a:pt x="577444" y="330856"/>
                  <a:pt x="577444" y="330856"/>
                </a:cubicBezTo>
                <a:cubicBezTo>
                  <a:pt x="577444" y="365252"/>
                  <a:pt x="582736" y="258360"/>
                  <a:pt x="577444" y="289581"/>
                </a:cubicBezTo>
                <a:cubicBezTo>
                  <a:pt x="572152" y="320802"/>
                  <a:pt x="550457" y="485373"/>
                  <a:pt x="545694" y="518181"/>
                </a:cubicBezTo>
                <a:cubicBezTo>
                  <a:pt x="540931" y="550989"/>
                  <a:pt x="572681" y="453094"/>
                  <a:pt x="548869" y="486431"/>
                </a:cubicBezTo>
                <a:cubicBezTo>
                  <a:pt x="525057" y="519768"/>
                  <a:pt x="420281" y="686985"/>
                  <a:pt x="402819" y="718206"/>
                </a:cubicBezTo>
                <a:cubicBezTo>
                  <a:pt x="385357" y="749427"/>
                  <a:pt x="510769" y="623485"/>
                  <a:pt x="444094" y="673756"/>
                </a:cubicBezTo>
                <a:cubicBezTo>
                  <a:pt x="377419" y="724027"/>
                  <a:pt x="33461" y="988081"/>
                  <a:pt x="2769" y="1019831"/>
                </a:cubicBezTo>
                <a:cubicBezTo>
                  <a:pt x="-27923" y="1051581"/>
                  <a:pt x="205440" y="911352"/>
                  <a:pt x="259944" y="864256"/>
                </a:cubicBezTo>
                <a:cubicBezTo>
                  <a:pt x="314448" y="817160"/>
                  <a:pt x="292223" y="783294"/>
                  <a:pt x="329794" y="737256"/>
                </a:cubicBezTo>
                <a:cubicBezTo>
                  <a:pt x="367365" y="691219"/>
                  <a:pt x="446740" y="687514"/>
                  <a:pt x="485369" y="588031"/>
                </a:cubicBezTo>
                <a:cubicBezTo>
                  <a:pt x="523998" y="488548"/>
                  <a:pt x="548869" y="218673"/>
                  <a:pt x="561569" y="140356"/>
                </a:cubicBezTo>
                <a:cubicBezTo>
                  <a:pt x="574269" y="62039"/>
                  <a:pt x="555748" y="136652"/>
                  <a:pt x="561569" y="118131"/>
                </a:cubicBezTo>
                <a:cubicBezTo>
                  <a:pt x="567390" y="99610"/>
                  <a:pt x="597023" y="6477"/>
                  <a:pt x="599669" y="6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42C5407A-A26C-CC4A-6628-B89FC69F6BB3}"/>
              </a:ext>
            </a:extLst>
          </p:cNvPr>
          <p:cNvSpPr/>
          <p:nvPr/>
        </p:nvSpPr>
        <p:spPr>
          <a:xfrm>
            <a:off x="4327602" y="2841109"/>
            <a:ext cx="746465" cy="915176"/>
          </a:xfrm>
          <a:custGeom>
            <a:avLst/>
            <a:gdLst>
              <a:gd name="connsiteX0" fmla="*/ 746048 w 746465"/>
              <a:gd name="connsiteY0" fmla="*/ 516 h 915176"/>
              <a:gd name="connsiteX1" fmla="*/ 603173 w 746465"/>
              <a:gd name="connsiteY1" fmla="*/ 92591 h 915176"/>
              <a:gd name="connsiteX2" fmla="*/ 574598 w 746465"/>
              <a:gd name="connsiteY2" fmla="*/ 213241 h 915176"/>
              <a:gd name="connsiteX3" fmla="*/ 571423 w 746465"/>
              <a:gd name="connsiteY3" fmla="*/ 206891 h 915176"/>
              <a:gd name="connsiteX4" fmla="*/ 523798 w 746465"/>
              <a:gd name="connsiteY4" fmla="*/ 343416 h 915176"/>
              <a:gd name="connsiteX5" fmla="*/ 476173 w 746465"/>
              <a:gd name="connsiteY5" fmla="*/ 476766 h 915176"/>
              <a:gd name="connsiteX6" fmla="*/ 6273 w 746465"/>
              <a:gd name="connsiteY6" fmla="*/ 908566 h 915176"/>
              <a:gd name="connsiteX7" fmla="*/ 228523 w 746465"/>
              <a:gd name="connsiteY7" fmla="*/ 705366 h 915176"/>
              <a:gd name="connsiteX8" fmla="*/ 552373 w 746465"/>
              <a:gd name="connsiteY8" fmla="*/ 267216 h 915176"/>
              <a:gd name="connsiteX9" fmla="*/ 552373 w 746465"/>
              <a:gd name="connsiteY9" fmla="*/ 133866 h 915176"/>
              <a:gd name="connsiteX10" fmla="*/ 746048 w 746465"/>
              <a:gd name="connsiteY10" fmla="*/ 516 h 915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6465" h="915176">
                <a:moveTo>
                  <a:pt x="746048" y="516"/>
                </a:moveTo>
                <a:cubicBezTo>
                  <a:pt x="754515" y="-6363"/>
                  <a:pt x="631748" y="57137"/>
                  <a:pt x="603173" y="92591"/>
                </a:cubicBezTo>
                <a:cubicBezTo>
                  <a:pt x="574598" y="128045"/>
                  <a:pt x="574598" y="213241"/>
                  <a:pt x="574598" y="213241"/>
                </a:cubicBezTo>
                <a:cubicBezTo>
                  <a:pt x="569306" y="232291"/>
                  <a:pt x="579890" y="185195"/>
                  <a:pt x="571423" y="206891"/>
                </a:cubicBezTo>
                <a:cubicBezTo>
                  <a:pt x="562956" y="228587"/>
                  <a:pt x="539673" y="298437"/>
                  <a:pt x="523798" y="343416"/>
                </a:cubicBezTo>
                <a:cubicBezTo>
                  <a:pt x="507923" y="388395"/>
                  <a:pt x="562427" y="382574"/>
                  <a:pt x="476173" y="476766"/>
                </a:cubicBezTo>
                <a:cubicBezTo>
                  <a:pt x="389919" y="570958"/>
                  <a:pt x="6273" y="908566"/>
                  <a:pt x="6273" y="908566"/>
                </a:cubicBezTo>
                <a:cubicBezTo>
                  <a:pt x="-35002" y="946666"/>
                  <a:pt x="137506" y="812258"/>
                  <a:pt x="228523" y="705366"/>
                </a:cubicBezTo>
                <a:cubicBezTo>
                  <a:pt x="319540" y="598474"/>
                  <a:pt x="498398" y="362466"/>
                  <a:pt x="552373" y="267216"/>
                </a:cubicBezTo>
                <a:cubicBezTo>
                  <a:pt x="606348" y="171966"/>
                  <a:pt x="526444" y="175141"/>
                  <a:pt x="552373" y="133866"/>
                </a:cubicBezTo>
                <a:cubicBezTo>
                  <a:pt x="578302" y="92591"/>
                  <a:pt x="737581" y="7395"/>
                  <a:pt x="746048" y="5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F37238AD-765A-269E-47E4-AF4A80A2E6DB}"/>
              </a:ext>
            </a:extLst>
          </p:cNvPr>
          <p:cNvSpPr/>
          <p:nvPr/>
        </p:nvSpPr>
        <p:spPr>
          <a:xfrm>
            <a:off x="4021076" y="2754062"/>
            <a:ext cx="931398" cy="1171728"/>
          </a:xfrm>
          <a:custGeom>
            <a:avLst/>
            <a:gdLst>
              <a:gd name="connsiteX0" fmla="*/ 925574 w 931398"/>
              <a:gd name="connsiteY0" fmla="*/ 8188 h 1171728"/>
              <a:gd name="connsiteX1" fmla="*/ 855724 w 931398"/>
              <a:gd name="connsiteY1" fmla="*/ 71688 h 1171728"/>
              <a:gd name="connsiteX2" fmla="*/ 738249 w 931398"/>
              <a:gd name="connsiteY2" fmla="*/ 220913 h 1171728"/>
              <a:gd name="connsiteX3" fmla="*/ 623949 w 931398"/>
              <a:gd name="connsiteY3" fmla="*/ 570163 h 1171728"/>
              <a:gd name="connsiteX4" fmla="*/ 423924 w 931398"/>
              <a:gd name="connsiteY4" fmla="*/ 824163 h 1171728"/>
              <a:gd name="connsiteX5" fmla="*/ 1649 w 931398"/>
              <a:gd name="connsiteY5" fmla="*/ 1170238 h 1171728"/>
              <a:gd name="connsiteX6" fmla="*/ 290574 w 931398"/>
              <a:gd name="connsiteY6" fmla="*/ 932113 h 1171728"/>
              <a:gd name="connsiteX7" fmla="*/ 620774 w 931398"/>
              <a:gd name="connsiteY7" fmla="*/ 525713 h 1171728"/>
              <a:gd name="connsiteX8" fmla="*/ 662049 w 931398"/>
              <a:gd name="connsiteY8" fmla="*/ 360613 h 1171728"/>
              <a:gd name="connsiteX9" fmla="*/ 703324 w 931398"/>
              <a:gd name="connsiteY9" fmla="*/ 249488 h 1171728"/>
              <a:gd name="connsiteX10" fmla="*/ 925574 w 931398"/>
              <a:gd name="connsiteY10" fmla="*/ 8188 h 1171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31398" h="1171728">
                <a:moveTo>
                  <a:pt x="925574" y="8188"/>
                </a:moveTo>
                <a:cubicBezTo>
                  <a:pt x="950974" y="-21445"/>
                  <a:pt x="886945" y="36234"/>
                  <a:pt x="855724" y="71688"/>
                </a:cubicBezTo>
                <a:cubicBezTo>
                  <a:pt x="824503" y="107142"/>
                  <a:pt x="776878" y="137834"/>
                  <a:pt x="738249" y="220913"/>
                </a:cubicBezTo>
                <a:cubicBezTo>
                  <a:pt x="699620" y="303992"/>
                  <a:pt x="676337" y="469621"/>
                  <a:pt x="623949" y="570163"/>
                </a:cubicBezTo>
                <a:cubicBezTo>
                  <a:pt x="571561" y="670705"/>
                  <a:pt x="527641" y="724151"/>
                  <a:pt x="423924" y="824163"/>
                </a:cubicBezTo>
                <a:cubicBezTo>
                  <a:pt x="320207" y="924175"/>
                  <a:pt x="23874" y="1152246"/>
                  <a:pt x="1649" y="1170238"/>
                </a:cubicBezTo>
                <a:cubicBezTo>
                  <a:pt x="-20576" y="1188230"/>
                  <a:pt x="187387" y="1039534"/>
                  <a:pt x="290574" y="932113"/>
                </a:cubicBezTo>
                <a:cubicBezTo>
                  <a:pt x="393761" y="824692"/>
                  <a:pt x="558862" y="620963"/>
                  <a:pt x="620774" y="525713"/>
                </a:cubicBezTo>
                <a:cubicBezTo>
                  <a:pt x="682686" y="430463"/>
                  <a:pt x="648291" y="406651"/>
                  <a:pt x="662049" y="360613"/>
                </a:cubicBezTo>
                <a:cubicBezTo>
                  <a:pt x="675807" y="314576"/>
                  <a:pt x="662049" y="305051"/>
                  <a:pt x="703324" y="249488"/>
                </a:cubicBezTo>
                <a:cubicBezTo>
                  <a:pt x="744599" y="193926"/>
                  <a:pt x="900174" y="37821"/>
                  <a:pt x="925574" y="8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FDCAD17E-9E3D-625B-FB70-D0FB80DBF1F8}"/>
              </a:ext>
            </a:extLst>
          </p:cNvPr>
          <p:cNvSpPr/>
          <p:nvPr/>
        </p:nvSpPr>
        <p:spPr>
          <a:xfrm>
            <a:off x="3856549" y="2765094"/>
            <a:ext cx="1039445" cy="1321574"/>
          </a:xfrm>
          <a:custGeom>
            <a:avLst/>
            <a:gdLst>
              <a:gd name="connsiteX0" fmla="*/ 1039301 w 1039445"/>
              <a:gd name="connsiteY0" fmla="*/ 331 h 1321574"/>
              <a:gd name="connsiteX1" fmla="*/ 855151 w 1039445"/>
              <a:gd name="connsiteY1" fmla="*/ 124156 h 1321574"/>
              <a:gd name="connsiteX2" fmla="*/ 750376 w 1039445"/>
              <a:gd name="connsiteY2" fmla="*/ 422606 h 1321574"/>
              <a:gd name="connsiteX3" fmla="*/ 772601 w 1039445"/>
              <a:gd name="connsiteY3" fmla="*/ 270206 h 1321574"/>
              <a:gd name="connsiteX4" fmla="*/ 642426 w 1039445"/>
              <a:gd name="connsiteY4" fmla="*/ 686131 h 1321574"/>
              <a:gd name="connsiteX5" fmla="*/ 671001 w 1039445"/>
              <a:gd name="connsiteY5" fmla="*/ 603581 h 1321574"/>
              <a:gd name="connsiteX6" fmla="*/ 182051 w 1039445"/>
              <a:gd name="connsiteY6" fmla="*/ 1095706 h 1321574"/>
              <a:gd name="connsiteX7" fmla="*/ 293176 w 1039445"/>
              <a:gd name="connsiteY7" fmla="*/ 962356 h 1321574"/>
              <a:gd name="connsiteX8" fmla="*/ 1076 w 1039445"/>
              <a:gd name="connsiteY8" fmla="*/ 1321131 h 1321574"/>
              <a:gd name="connsiteX9" fmla="*/ 417001 w 1039445"/>
              <a:gd name="connsiteY9" fmla="*/ 876631 h 1321574"/>
              <a:gd name="connsiteX10" fmla="*/ 715451 w 1039445"/>
              <a:gd name="connsiteY10" fmla="*/ 479756 h 1321574"/>
              <a:gd name="connsiteX11" fmla="*/ 756726 w 1039445"/>
              <a:gd name="connsiteY11" fmla="*/ 251156 h 1321574"/>
              <a:gd name="connsiteX12" fmla="*/ 823401 w 1039445"/>
              <a:gd name="connsiteY12" fmla="*/ 155906 h 1321574"/>
              <a:gd name="connsiteX13" fmla="*/ 1039301 w 1039445"/>
              <a:gd name="connsiteY13" fmla="*/ 331 h 1321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39445" h="1321574">
                <a:moveTo>
                  <a:pt x="1039301" y="331"/>
                </a:moveTo>
                <a:cubicBezTo>
                  <a:pt x="1044593" y="-4961"/>
                  <a:pt x="903305" y="53777"/>
                  <a:pt x="855151" y="124156"/>
                </a:cubicBezTo>
                <a:cubicBezTo>
                  <a:pt x="806997" y="194535"/>
                  <a:pt x="764134" y="398264"/>
                  <a:pt x="750376" y="422606"/>
                </a:cubicBezTo>
                <a:cubicBezTo>
                  <a:pt x="736618" y="446948"/>
                  <a:pt x="790593" y="226285"/>
                  <a:pt x="772601" y="270206"/>
                </a:cubicBezTo>
                <a:cubicBezTo>
                  <a:pt x="754609" y="314127"/>
                  <a:pt x="659359" y="630569"/>
                  <a:pt x="642426" y="686131"/>
                </a:cubicBezTo>
                <a:cubicBezTo>
                  <a:pt x="625493" y="741694"/>
                  <a:pt x="747730" y="535319"/>
                  <a:pt x="671001" y="603581"/>
                </a:cubicBezTo>
                <a:cubicBezTo>
                  <a:pt x="594272" y="671844"/>
                  <a:pt x="245022" y="1035910"/>
                  <a:pt x="182051" y="1095706"/>
                </a:cubicBezTo>
                <a:cubicBezTo>
                  <a:pt x="119080" y="1155502"/>
                  <a:pt x="323338" y="924785"/>
                  <a:pt x="293176" y="962356"/>
                </a:cubicBezTo>
                <a:cubicBezTo>
                  <a:pt x="263014" y="999927"/>
                  <a:pt x="-19561" y="1335418"/>
                  <a:pt x="1076" y="1321131"/>
                </a:cubicBezTo>
                <a:cubicBezTo>
                  <a:pt x="21713" y="1306844"/>
                  <a:pt x="297938" y="1016860"/>
                  <a:pt x="417001" y="876631"/>
                </a:cubicBezTo>
                <a:cubicBezTo>
                  <a:pt x="536063" y="736402"/>
                  <a:pt x="658830" y="584002"/>
                  <a:pt x="715451" y="479756"/>
                </a:cubicBezTo>
                <a:cubicBezTo>
                  <a:pt x="772072" y="375510"/>
                  <a:pt x="738734" y="305131"/>
                  <a:pt x="756726" y="251156"/>
                </a:cubicBezTo>
                <a:cubicBezTo>
                  <a:pt x="774718" y="197181"/>
                  <a:pt x="780539" y="198768"/>
                  <a:pt x="823401" y="155906"/>
                </a:cubicBezTo>
                <a:cubicBezTo>
                  <a:pt x="866263" y="113044"/>
                  <a:pt x="1034009" y="5623"/>
                  <a:pt x="1039301" y="3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EEEE9107-4ACE-4B66-55C2-F76587C2BCBC}"/>
              </a:ext>
            </a:extLst>
          </p:cNvPr>
          <p:cNvSpPr/>
          <p:nvPr/>
        </p:nvSpPr>
        <p:spPr>
          <a:xfrm>
            <a:off x="3797041" y="2812718"/>
            <a:ext cx="1143816" cy="994109"/>
          </a:xfrm>
          <a:custGeom>
            <a:avLst/>
            <a:gdLst>
              <a:gd name="connsiteX0" fmla="*/ 1143259 w 1143816"/>
              <a:gd name="connsiteY0" fmla="*/ 332 h 994109"/>
              <a:gd name="connsiteX1" fmla="*/ 673359 w 1143816"/>
              <a:gd name="connsiteY1" fmla="*/ 152732 h 994109"/>
              <a:gd name="connsiteX2" fmla="*/ 463809 w 1143816"/>
              <a:gd name="connsiteY2" fmla="*/ 438482 h 994109"/>
              <a:gd name="connsiteX3" fmla="*/ 527309 w 1143816"/>
              <a:gd name="connsiteY3" fmla="*/ 330532 h 994109"/>
              <a:gd name="connsiteX4" fmla="*/ 305059 w 1143816"/>
              <a:gd name="connsiteY4" fmla="*/ 682957 h 994109"/>
              <a:gd name="connsiteX5" fmla="*/ 320934 w 1143816"/>
              <a:gd name="connsiteY5" fmla="*/ 654382 h 994109"/>
              <a:gd name="connsiteX6" fmla="*/ 259 w 1143816"/>
              <a:gd name="connsiteY6" fmla="*/ 994107 h 994109"/>
              <a:gd name="connsiteX7" fmla="*/ 270134 w 1143816"/>
              <a:gd name="connsiteY7" fmla="*/ 648032 h 994109"/>
              <a:gd name="connsiteX8" fmla="*/ 463809 w 1143816"/>
              <a:gd name="connsiteY8" fmla="*/ 317832 h 994109"/>
              <a:gd name="connsiteX9" fmla="*/ 435234 w 1143816"/>
              <a:gd name="connsiteY9" fmla="*/ 394032 h 994109"/>
              <a:gd name="connsiteX10" fmla="*/ 571759 w 1143816"/>
              <a:gd name="connsiteY10" fmla="*/ 190832 h 994109"/>
              <a:gd name="connsiteX11" fmla="*/ 1143259 w 1143816"/>
              <a:gd name="connsiteY11" fmla="*/ 332 h 99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43816" h="994109">
                <a:moveTo>
                  <a:pt x="1143259" y="332"/>
                </a:moveTo>
                <a:cubicBezTo>
                  <a:pt x="1160192" y="-6018"/>
                  <a:pt x="786601" y="79707"/>
                  <a:pt x="673359" y="152732"/>
                </a:cubicBezTo>
                <a:cubicBezTo>
                  <a:pt x="560117" y="225757"/>
                  <a:pt x="488151" y="408849"/>
                  <a:pt x="463809" y="438482"/>
                </a:cubicBezTo>
                <a:cubicBezTo>
                  <a:pt x="439467" y="468115"/>
                  <a:pt x="553767" y="289786"/>
                  <a:pt x="527309" y="330532"/>
                </a:cubicBezTo>
                <a:cubicBezTo>
                  <a:pt x="500851" y="371278"/>
                  <a:pt x="339455" y="628982"/>
                  <a:pt x="305059" y="682957"/>
                </a:cubicBezTo>
                <a:cubicBezTo>
                  <a:pt x="270663" y="736932"/>
                  <a:pt x="371734" y="602524"/>
                  <a:pt x="320934" y="654382"/>
                </a:cubicBezTo>
                <a:cubicBezTo>
                  <a:pt x="270134" y="706240"/>
                  <a:pt x="8726" y="995165"/>
                  <a:pt x="259" y="994107"/>
                </a:cubicBezTo>
                <a:cubicBezTo>
                  <a:pt x="-8208" y="993049"/>
                  <a:pt x="192876" y="760745"/>
                  <a:pt x="270134" y="648032"/>
                </a:cubicBezTo>
                <a:cubicBezTo>
                  <a:pt x="347392" y="535320"/>
                  <a:pt x="436292" y="360165"/>
                  <a:pt x="463809" y="317832"/>
                </a:cubicBezTo>
                <a:cubicBezTo>
                  <a:pt x="491326" y="275499"/>
                  <a:pt x="417242" y="415199"/>
                  <a:pt x="435234" y="394032"/>
                </a:cubicBezTo>
                <a:cubicBezTo>
                  <a:pt x="453226" y="372865"/>
                  <a:pt x="455342" y="255919"/>
                  <a:pt x="571759" y="190832"/>
                </a:cubicBezTo>
                <a:cubicBezTo>
                  <a:pt x="688176" y="125745"/>
                  <a:pt x="1126326" y="6682"/>
                  <a:pt x="1143259" y="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5E16DEA8-A5A2-7E9E-F447-731D6F6D359C}"/>
              </a:ext>
            </a:extLst>
          </p:cNvPr>
          <p:cNvSpPr/>
          <p:nvPr/>
        </p:nvSpPr>
        <p:spPr>
          <a:xfrm>
            <a:off x="2964255" y="2941869"/>
            <a:ext cx="1456026" cy="931994"/>
          </a:xfrm>
          <a:custGeom>
            <a:avLst/>
            <a:gdLst>
              <a:gd name="connsiteX0" fmla="*/ 1455345 w 1456026"/>
              <a:gd name="connsiteY0" fmla="*/ 1356 h 931994"/>
              <a:gd name="connsiteX1" fmla="*/ 852095 w 1456026"/>
              <a:gd name="connsiteY1" fmla="*/ 331556 h 931994"/>
              <a:gd name="connsiteX2" fmla="*/ 553645 w 1456026"/>
              <a:gd name="connsiteY2" fmla="*/ 709381 h 931994"/>
              <a:gd name="connsiteX3" fmla="*/ 594920 w 1456026"/>
              <a:gd name="connsiteY3" fmla="*/ 601431 h 931994"/>
              <a:gd name="connsiteX4" fmla="*/ 1195 w 1456026"/>
              <a:gd name="connsiteY4" fmla="*/ 931631 h 931994"/>
              <a:gd name="connsiteX5" fmla="*/ 448870 w 1456026"/>
              <a:gd name="connsiteY5" fmla="*/ 661756 h 931994"/>
              <a:gd name="connsiteX6" fmla="*/ 709220 w 1456026"/>
              <a:gd name="connsiteY6" fmla="*/ 458556 h 931994"/>
              <a:gd name="connsiteX7" fmla="*/ 966395 w 1456026"/>
              <a:gd name="connsiteY7" fmla="*/ 223606 h 931994"/>
              <a:gd name="connsiteX8" fmla="*/ 1455345 w 1456026"/>
              <a:gd name="connsiteY8" fmla="*/ 1356 h 93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6026" h="931994">
                <a:moveTo>
                  <a:pt x="1455345" y="1356"/>
                </a:moveTo>
                <a:cubicBezTo>
                  <a:pt x="1436295" y="19348"/>
                  <a:pt x="1002378" y="213552"/>
                  <a:pt x="852095" y="331556"/>
                </a:cubicBezTo>
                <a:cubicBezTo>
                  <a:pt x="701812" y="449560"/>
                  <a:pt x="596507" y="664402"/>
                  <a:pt x="553645" y="709381"/>
                </a:cubicBezTo>
                <a:cubicBezTo>
                  <a:pt x="510782" y="754360"/>
                  <a:pt x="686995" y="564389"/>
                  <a:pt x="594920" y="601431"/>
                </a:cubicBezTo>
                <a:cubicBezTo>
                  <a:pt x="502845" y="638473"/>
                  <a:pt x="25537" y="921577"/>
                  <a:pt x="1195" y="931631"/>
                </a:cubicBezTo>
                <a:cubicBezTo>
                  <a:pt x="-23147" y="941685"/>
                  <a:pt x="330866" y="740602"/>
                  <a:pt x="448870" y="661756"/>
                </a:cubicBezTo>
                <a:cubicBezTo>
                  <a:pt x="566874" y="582910"/>
                  <a:pt x="622966" y="531581"/>
                  <a:pt x="709220" y="458556"/>
                </a:cubicBezTo>
                <a:cubicBezTo>
                  <a:pt x="795474" y="385531"/>
                  <a:pt x="844157" y="298219"/>
                  <a:pt x="966395" y="223606"/>
                </a:cubicBezTo>
                <a:cubicBezTo>
                  <a:pt x="1088632" y="148994"/>
                  <a:pt x="1474395" y="-16636"/>
                  <a:pt x="1455345" y="13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17A9F708-A385-1D59-0F38-FCEDA6F2661D}"/>
              </a:ext>
            </a:extLst>
          </p:cNvPr>
          <p:cNvSpPr/>
          <p:nvPr/>
        </p:nvSpPr>
        <p:spPr>
          <a:xfrm>
            <a:off x="3789600" y="5655798"/>
            <a:ext cx="363637" cy="371341"/>
          </a:xfrm>
          <a:custGeom>
            <a:avLst/>
            <a:gdLst>
              <a:gd name="connsiteX0" fmla="*/ 363114 w 363637"/>
              <a:gd name="connsiteY0" fmla="*/ 101 h 371341"/>
              <a:gd name="connsiteX1" fmla="*/ 99945 w 363637"/>
              <a:gd name="connsiteY1" fmla="*/ 156218 h 371341"/>
              <a:gd name="connsiteX2" fmla="*/ 28578 w 363637"/>
              <a:gd name="connsiteY2" fmla="*/ 365861 h 371341"/>
              <a:gd name="connsiteX3" fmla="*/ 33038 w 363637"/>
              <a:gd name="connsiteY3" fmla="*/ 298953 h 371341"/>
              <a:gd name="connsiteX4" fmla="*/ 24117 w 363637"/>
              <a:gd name="connsiteY4" fmla="*/ 178520 h 371341"/>
              <a:gd name="connsiteX5" fmla="*/ 363114 w 363637"/>
              <a:gd name="connsiteY5" fmla="*/ 101 h 37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637" h="371341">
                <a:moveTo>
                  <a:pt x="363114" y="101"/>
                </a:moveTo>
                <a:cubicBezTo>
                  <a:pt x="375752" y="-3616"/>
                  <a:pt x="155701" y="95258"/>
                  <a:pt x="99945" y="156218"/>
                </a:cubicBezTo>
                <a:cubicBezTo>
                  <a:pt x="44189" y="217178"/>
                  <a:pt x="39729" y="342072"/>
                  <a:pt x="28578" y="365861"/>
                </a:cubicBezTo>
                <a:cubicBezTo>
                  <a:pt x="17427" y="389650"/>
                  <a:pt x="33781" y="330176"/>
                  <a:pt x="33038" y="298953"/>
                </a:cubicBezTo>
                <a:cubicBezTo>
                  <a:pt x="32295" y="267730"/>
                  <a:pt x="-34613" y="228329"/>
                  <a:pt x="24117" y="178520"/>
                </a:cubicBezTo>
                <a:cubicBezTo>
                  <a:pt x="82847" y="128711"/>
                  <a:pt x="350476" y="3818"/>
                  <a:pt x="363114" y="10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7E22A2C7-8C08-81BB-960F-46E5F8C0E188}"/>
              </a:ext>
            </a:extLst>
          </p:cNvPr>
          <p:cNvSpPr/>
          <p:nvPr/>
        </p:nvSpPr>
        <p:spPr>
          <a:xfrm>
            <a:off x="4950441" y="5102344"/>
            <a:ext cx="153719" cy="284134"/>
          </a:xfrm>
          <a:custGeom>
            <a:avLst/>
            <a:gdLst>
              <a:gd name="connsiteX0" fmla="*/ 700 w 153719"/>
              <a:gd name="connsiteY0" fmla="*/ 454 h 284134"/>
              <a:gd name="connsiteX1" fmla="*/ 23003 w 153719"/>
              <a:gd name="connsiteY1" fmla="*/ 125348 h 284134"/>
              <a:gd name="connsiteX2" fmla="*/ 152357 w 153719"/>
              <a:gd name="connsiteY2" fmla="*/ 281465 h 284134"/>
              <a:gd name="connsiteX3" fmla="*/ 94371 w 153719"/>
              <a:gd name="connsiteY3" fmla="*/ 227939 h 284134"/>
              <a:gd name="connsiteX4" fmla="*/ 31924 w 153719"/>
              <a:gd name="connsiteY4" fmla="*/ 169953 h 284134"/>
              <a:gd name="connsiteX5" fmla="*/ 700 w 153719"/>
              <a:gd name="connsiteY5" fmla="*/ 454 h 28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719" h="284134">
                <a:moveTo>
                  <a:pt x="700" y="454"/>
                </a:moveTo>
                <a:cubicBezTo>
                  <a:pt x="-787" y="-6980"/>
                  <a:pt x="-2273" y="78513"/>
                  <a:pt x="23003" y="125348"/>
                </a:cubicBezTo>
                <a:cubicBezTo>
                  <a:pt x="48279" y="172183"/>
                  <a:pt x="140462" y="264367"/>
                  <a:pt x="152357" y="281465"/>
                </a:cubicBezTo>
                <a:cubicBezTo>
                  <a:pt x="164252" y="298564"/>
                  <a:pt x="94371" y="227939"/>
                  <a:pt x="94371" y="227939"/>
                </a:cubicBezTo>
                <a:cubicBezTo>
                  <a:pt x="74299" y="209354"/>
                  <a:pt x="47536" y="201177"/>
                  <a:pt x="31924" y="169953"/>
                </a:cubicBezTo>
                <a:cubicBezTo>
                  <a:pt x="16312" y="138729"/>
                  <a:pt x="2187" y="7888"/>
                  <a:pt x="700" y="45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1C8B6BEF-7603-124F-D192-B84764BCE776}"/>
              </a:ext>
            </a:extLst>
          </p:cNvPr>
          <p:cNvSpPr/>
          <p:nvPr/>
        </p:nvSpPr>
        <p:spPr>
          <a:xfrm>
            <a:off x="5218763" y="5615570"/>
            <a:ext cx="271161" cy="294646"/>
          </a:xfrm>
          <a:custGeom>
            <a:avLst/>
            <a:gdLst>
              <a:gd name="connsiteX0" fmla="*/ 8 w 271161"/>
              <a:gd name="connsiteY0" fmla="*/ 184 h 294646"/>
              <a:gd name="connsiteX1" fmla="*/ 240874 w 271161"/>
              <a:gd name="connsiteY1" fmla="*/ 196446 h 294646"/>
              <a:gd name="connsiteX2" fmla="*/ 267637 w 271161"/>
              <a:gd name="connsiteY2" fmla="*/ 294576 h 294646"/>
              <a:gd name="connsiteX3" fmla="*/ 240874 w 271161"/>
              <a:gd name="connsiteY3" fmla="*/ 183064 h 294646"/>
              <a:gd name="connsiteX4" fmla="*/ 231953 w 271161"/>
              <a:gd name="connsiteY4" fmla="*/ 160762 h 294646"/>
              <a:gd name="connsiteX5" fmla="*/ 8 w 271161"/>
              <a:gd name="connsiteY5" fmla="*/ 184 h 294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161" h="294646">
                <a:moveTo>
                  <a:pt x="8" y="184"/>
                </a:moveTo>
                <a:cubicBezTo>
                  <a:pt x="1495" y="6131"/>
                  <a:pt x="196269" y="147381"/>
                  <a:pt x="240874" y="196446"/>
                </a:cubicBezTo>
                <a:cubicBezTo>
                  <a:pt x="285479" y="245511"/>
                  <a:pt x="267637" y="296806"/>
                  <a:pt x="267637" y="294576"/>
                </a:cubicBezTo>
                <a:cubicBezTo>
                  <a:pt x="267637" y="292346"/>
                  <a:pt x="240874" y="183064"/>
                  <a:pt x="240874" y="183064"/>
                </a:cubicBezTo>
                <a:cubicBezTo>
                  <a:pt x="234927" y="160762"/>
                  <a:pt x="266150" y="187525"/>
                  <a:pt x="231953" y="160762"/>
                </a:cubicBezTo>
                <a:cubicBezTo>
                  <a:pt x="197756" y="133999"/>
                  <a:pt x="-1479" y="-5763"/>
                  <a:pt x="8" y="18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D3C081D1-9521-5061-322E-75616B03FEA5}"/>
              </a:ext>
            </a:extLst>
          </p:cNvPr>
          <p:cNvSpPr/>
          <p:nvPr/>
        </p:nvSpPr>
        <p:spPr>
          <a:xfrm>
            <a:off x="3881386" y="6621728"/>
            <a:ext cx="87754" cy="227355"/>
          </a:xfrm>
          <a:custGeom>
            <a:avLst/>
            <a:gdLst>
              <a:gd name="connsiteX0" fmla="*/ 86990 w 87754"/>
              <a:gd name="connsiteY0" fmla="*/ 201 h 227355"/>
              <a:gd name="connsiteX1" fmla="*/ 45155 w 87754"/>
              <a:gd name="connsiteY1" fmla="*/ 137660 h 227355"/>
              <a:gd name="connsiteX2" fmla="*/ 51132 w 87754"/>
              <a:gd name="connsiteY2" fmla="*/ 227307 h 227355"/>
              <a:gd name="connsiteX3" fmla="*/ 9296 w 87754"/>
              <a:gd name="connsiteY3" fmla="*/ 149613 h 227355"/>
              <a:gd name="connsiteX4" fmla="*/ 3320 w 87754"/>
              <a:gd name="connsiteY4" fmla="*/ 107778 h 227355"/>
              <a:gd name="connsiteX5" fmla="*/ 86990 w 87754"/>
              <a:gd name="connsiteY5" fmla="*/ 201 h 22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754" h="227355">
                <a:moveTo>
                  <a:pt x="86990" y="201"/>
                </a:moveTo>
                <a:cubicBezTo>
                  <a:pt x="93962" y="5181"/>
                  <a:pt x="51131" y="99809"/>
                  <a:pt x="45155" y="137660"/>
                </a:cubicBezTo>
                <a:cubicBezTo>
                  <a:pt x="39179" y="175511"/>
                  <a:pt x="57108" y="225315"/>
                  <a:pt x="51132" y="227307"/>
                </a:cubicBezTo>
                <a:cubicBezTo>
                  <a:pt x="45156" y="229299"/>
                  <a:pt x="17265" y="169535"/>
                  <a:pt x="9296" y="149613"/>
                </a:cubicBezTo>
                <a:cubicBezTo>
                  <a:pt x="1327" y="129692"/>
                  <a:pt x="-3653" y="131684"/>
                  <a:pt x="3320" y="107778"/>
                </a:cubicBezTo>
                <a:cubicBezTo>
                  <a:pt x="10293" y="83872"/>
                  <a:pt x="80018" y="-4779"/>
                  <a:pt x="86990" y="20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518F31F4-F725-1877-1563-BA9EA39A9DDC}"/>
              </a:ext>
            </a:extLst>
          </p:cNvPr>
          <p:cNvSpPr/>
          <p:nvPr/>
        </p:nvSpPr>
        <p:spPr>
          <a:xfrm>
            <a:off x="4027928" y="6573961"/>
            <a:ext cx="102088" cy="312630"/>
          </a:xfrm>
          <a:custGeom>
            <a:avLst/>
            <a:gdLst>
              <a:gd name="connsiteX0" fmla="*/ 89860 w 102088"/>
              <a:gd name="connsiteY0" fmla="*/ 157 h 312630"/>
              <a:gd name="connsiteX1" fmla="*/ 48025 w 102088"/>
              <a:gd name="connsiteY1" fmla="*/ 161521 h 312630"/>
              <a:gd name="connsiteX2" fmla="*/ 101813 w 102088"/>
              <a:gd name="connsiteY2" fmla="*/ 310933 h 312630"/>
              <a:gd name="connsiteX3" fmla="*/ 65954 w 102088"/>
              <a:gd name="connsiteY3" fmla="*/ 239215 h 312630"/>
              <a:gd name="connsiteX4" fmla="*/ 213 w 102088"/>
              <a:gd name="connsiteY4" fmla="*/ 191404 h 312630"/>
              <a:gd name="connsiteX5" fmla="*/ 89860 w 102088"/>
              <a:gd name="connsiteY5" fmla="*/ 157 h 31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088" h="312630">
                <a:moveTo>
                  <a:pt x="89860" y="157"/>
                </a:moveTo>
                <a:cubicBezTo>
                  <a:pt x="97829" y="-4824"/>
                  <a:pt x="46033" y="109725"/>
                  <a:pt x="48025" y="161521"/>
                </a:cubicBezTo>
                <a:cubicBezTo>
                  <a:pt x="50017" y="213317"/>
                  <a:pt x="98825" y="297984"/>
                  <a:pt x="101813" y="310933"/>
                </a:cubicBezTo>
                <a:cubicBezTo>
                  <a:pt x="104801" y="323882"/>
                  <a:pt x="82887" y="259136"/>
                  <a:pt x="65954" y="239215"/>
                </a:cubicBezTo>
                <a:cubicBezTo>
                  <a:pt x="49021" y="219294"/>
                  <a:pt x="-3771" y="226267"/>
                  <a:pt x="213" y="191404"/>
                </a:cubicBezTo>
                <a:cubicBezTo>
                  <a:pt x="4197" y="156541"/>
                  <a:pt x="81891" y="5138"/>
                  <a:pt x="89860" y="15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47654F27-C7EC-1FE3-0AAA-651191AA63DF}"/>
              </a:ext>
            </a:extLst>
          </p:cNvPr>
          <p:cNvSpPr/>
          <p:nvPr/>
        </p:nvSpPr>
        <p:spPr>
          <a:xfrm>
            <a:off x="5354873" y="6544235"/>
            <a:ext cx="179698" cy="161507"/>
          </a:xfrm>
          <a:custGeom>
            <a:avLst/>
            <a:gdLst>
              <a:gd name="connsiteX0" fmla="*/ 45 w 179698"/>
              <a:gd name="connsiteY0" fmla="*/ 0 h 161507"/>
              <a:gd name="connsiteX1" fmla="*/ 161409 w 179698"/>
              <a:gd name="connsiteY1" fmla="*/ 89647 h 161507"/>
              <a:gd name="connsiteX2" fmla="*/ 107621 w 179698"/>
              <a:gd name="connsiteY2" fmla="*/ 107577 h 161507"/>
              <a:gd name="connsiteX3" fmla="*/ 77739 w 179698"/>
              <a:gd name="connsiteY3" fmla="*/ 161365 h 161507"/>
              <a:gd name="connsiteX4" fmla="*/ 179339 w 179698"/>
              <a:gd name="connsiteY4" fmla="*/ 89647 h 161507"/>
              <a:gd name="connsiteX5" fmla="*/ 45 w 179698"/>
              <a:gd name="connsiteY5" fmla="*/ 0 h 16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698" h="161507">
                <a:moveTo>
                  <a:pt x="45" y="0"/>
                </a:moveTo>
                <a:cubicBezTo>
                  <a:pt x="-2943" y="0"/>
                  <a:pt x="143480" y="71718"/>
                  <a:pt x="161409" y="89647"/>
                </a:cubicBezTo>
                <a:cubicBezTo>
                  <a:pt x="179338" y="107576"/>
                  <a:pt x="121566" y="95624"/>
                  <a:pt x="107621" y="107577"/>
                </a:cubicBezTo>
                <a:cubicBezTo>
                  <a:pt x="93676" y="119530"/>
                  <a:pt x="65786" y="164353"/>
                  <a:pt x="77739" y="161365"/>
                </a:cubicBezTo>
                <a:cubicBezTo>
                  <a:pt x="89692" y="158377"/>
                  <a:pt x="186312" y="114549"/>
                  <a:pt x="179339" y="89647"/>
                </a:cubicBezTo>
                <a:cubicBezTo>
                  <a:pt x="172366" y="64745"/>
                  <a:pt x="3033" y="0"/>
                  <a:pt x="45" y="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21C98EB7-BA02-CC4D-FAEF-98DAB2D16012}"/>
              </a:ext>
            </a:extLst>
          </p:cNvPr>
          <p:cNvSpPr/>
          <p:nvPr/>
        </p:nvSpPr>
        <p:spPr>
          <a:xfrm>
            <a:off x="2437522" y="3584106"/>
            <a:ext cx="754194" cy="1747044"/>
          </a:xfrm>
          <a:custGeom>
            <a:avLst/>
            <a:gdLst>
              <a:gd name="connsiteX0" fmla="*/ 750248 w 754194"/>
              <a:gd name="connsiteY0" fmla="*/ 7819 h 1747044"/>
              <a:gd name="connsiteX1" fmla="*/ 467340 w 754194"/>
              <a:gd name="connsiteY1" fmla="*/ 270519 h 1747044"/>
              <a:gd name="connsiteX2" fmla="*/ 169276 w 754194"/>
              <a:gd name="connsiteY2" fmla="*/ 811076 h 1747044"/>
              <a:gd name="connsiteX3" fmla="*/ 275366 w 754194"/>
              <a:gd name="connsiteY3" fmla="*/ 598895 h 1747044"/>
              <a:gd name="connsiteX4" fmla="*/ 199587 w 754194"/>
              <a:gd name="connsiteY4" fmla="*/ 1073777 h 1747044"/>
              <a:gd name="connsiteX5" fmla="*/ 224847 w 754194"/>
              <a:gd name="connsiteY5" fmla="*/ 846440 h 1747044"/>
              <a:gd name="connsiteX6" fmla="*/ 17718 w 754194"/>
              <a:gd name="connsiteY6" fmla="*/ 1710321 h 1747044"/>
              <a:gd name="connsiteX7" fmla="*/ 32874 w 754194"/>
              <a:gd name="connsiteY7" fmla="*/ 1498139 h 1747044"/>
              <a:gd name="connsiteX8" fmla="*/ 209691 w 754194"/>
              <a:gd name="connsiteY8" fmla="*/ 689830 h 1747044"/>
              <a:gd name="connsiteX9" fmla="*/ 245055 w 754194"/>
              <a:gd name="connsiteY9" fmla="*/ 790869 h 1747044"/>
              <a:gd name="connsiteX10" fmla="*/ 250107 w 754194"/>
              <a:gd name="connsiteY10" fmla="*/ 553428 h 1747044"/>
              <a:gd name="connsiteX11" fmla="*/ 750248 w 754194"/>
              <a:gd name="connsiteY11" fmla="*/ 7819 h 1747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4194" h="1747044">
                <a:moveTo>
                  <a:pt x="750248" y="7819"/>
                </a:moveTo>
                <a:cubicBezTo>
                  <a:pt x="786453" y="-39332"/>
                  <a:pt x="564169" y="136643"/>
                  <a:pt x="467340" y="270519"/>
                </a:cubicBezTo>
                <a:cubicBezTo>
                  <a:pt x="370511" y="404395"/>
                  <a:pt x="201272" y="756347"/>
                  <a:pt x="169276" y="811076"/>
                </a:cubicBezTo>
                <a:cubicBezTo>
                  <a:pt x="137280" y="865805"/>
                  <a:pt x="270314" y="555111"/>
                  <a:pt x="275366" y="598895"/>
                </a:cubicBezTo>
                <a:cubicBezTo>
                  <a:pt x="280418" y="642679"/>
                  <a:pt x="208007" y="1032520"/>
                  <a:pt x="199587" y="1073777"/>
                </a:cubicBezTo>
                <a:cubicBezTo>
                  <a:pt x="191167" y="1115035"/>
                  <a:pt x="255158" y="740349"/>
                  <a:pt x="224847" y="846440"/>
                </a:cubicBezTo>
                <a:cubicBezTo>
                  <a:pt x="194536" y="952531"/>
                  <a:pt x="49713" y="1601705"/>
                  <a:pt x="17718" y="1710321"/>
                </a:cubicBezTo>
                <a:cubicBezTo>
                  <a:pt x="-14277" y="1818937"/>
                  <a:pt x="878" y="1668221"/>
                  <a:pt x="32874" y="1498139"/>
                </a:cubicBezTo>
                <a:cubicBezTo>
                  <a:pt x="64869" y="1328057"/>
                  <a:pt x="174328" y="807708"/>
                  <a:pt x="209691" y="689830"/>
                </a:cubicBezTo>
                <a:cubicBezTo>
                  <a:pt x="245054" y="571952"/>
                  <a:pt x="238319" y="813603"/>
                  <a:pt x="245055" y="790869"/>
                </a:cubicBezTo>
                <a:cubicBezTo>
                  <a:pt x="251791" y="768135"/>
                  <a:pt x="168434" y="679726"/>
                  <a:pt x="250107" y="553428"/>
                </a:cubicBezTo>
                <a:cubicBezTo>
                  <a:pt x="331780" y="427130"/>
                  <a:pt x="714043" y="54970"/>
                  <a:pt x="750248" y="78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6E0566E9-AB15-F7DC-A3CB-28A7D38FDDE7}"/>
              </a:ext>
            </a:extLst>
          </p:cNvPr>
          <p:cNvSpPr/>
          <p:nvPr/>
        </p:nvSpPr>
        <p:spPr>
          <a:xfrm>
            <a:off x="2347649" y="4324203"/>
            <a:ext cx="279629" cy="1001233"/>
          </a:xfrm>
          <a:custGeom>
            <a:avLst/>
            <a:gdLst>
              <a:gd name="connsiteX0" fmla="*/ 279357 w 279629"/>
              <a:gd name="connsiteY0" fmla="*/ 252 h 1001233"/>
              <a:gd name="connsiteX1" fmla="*/ 62123 w 279629"/>
              <a:gd name="connsiteY1" fmla="*/ 449874 h 1001233"/>
              <a:gd name="connsiteX2" fmla="*/ 62123 w 279629"/>
              <a:gd name="connsiteY2" fmla="*/ 985379 h 1001233"/>
              <a:gd name="connsiteX3" fmla="*/ 57071 w 279629"/>
              <a:gd name="connsiteY3" fmla="*/ 828769 h 1001233"/>
              <a:gd name="connsiteX4" fmla="*/ 11604 w 279629"/>
              <a:gd name="connsiteY4" fmla="*/ 510498 h 1001233"/>
              <a:gd name="connsiteX5" fmla="*/ 279357 w 279629"/>
              <a:gd name="connsiteY5" fmla="*/ 252 h 1001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629" h="1001233">
                <a:moveTo>
                  <a:pt x="279357" y="252"/>
                </a:moveTo>
                <a:cubicBezTo>
                  <a:pt x="287777" y="-9852"/>
                  <a:pt x="98329" y="285686"/>
                  <a:pt x="62123" y="449874"/>
                </a:cubicBezTo>
                <a:cubicBezTo>
                  <a:pt x="25917" y="614062"/>
                  <a:pt x="62965" y="922230"/>
                  <a:pt x="62123" y="985379"/>
                </a:cubicBezTo>
                <a:cubicBezTo>
                  <a:pt x="61281" y="1048528"/>
                  <a:pt x="65491" y="907916"/>
                  <a:pt x="57071" y="828769"/>
                </a:cubicBezTo>
                <a:cubicBezTo>
                  <a:pt x="48651" y="749622"/>
                  <a:pt x="-28812" y="649426"/>
                  <a:pt x="11604" y="510498"/>
                </a:cubicBezTo>
                <a:cubicBezTo>
                  <a:pt x="52019" y="371570"/>
                  <a:pt x="270937" y="10356"/>
                  <a:pt x="279357" y="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923BF5B2-9C63-800D-B846-EFA8654949FC}"/>
              </a:ext>
            </a:extLst>
          </p:cNvPr>
          <p:cNvSpPr/>
          <p:nvPr/>
        </p:nvSpPr>
        <p:spPr>
          <a:xfrm>
            <a:off x="6340281" y="3642651"/>
            <a:ext cx="252540" cy="547220"/>
          </a:xfrm>
          <a:custGeom>
            <a:avLst/>
            <a:gdLst>
              <a:gd name="connsiteX0" fmla="*/ 36070 w 252540"/>
              <a:gd name="connsiteY0" fmla="*/ 279 h 547220"/>
              <a:gd name="connsiteX1" fmla="*/ 31180 w 252540"/>
              <a:gd name="connsiteY1" fmla="*/ 220322 h 547220"/>
              <a:gd name="connsiteX2" fmla="*/ 246333 w 252540"/>
              <a:gd name="connsiteY2" fmla="*/ 533272 h 547220"/>
              <a:gd name="connsiteX3" fmla="*/ 177875 w 252540"/>
              <a:gd name="connsiteY3" fmla="*/ 469704 h 547220"/>
              <a:gd name="connsiteX4" fmla="*/ 6731 w 252540"/>
              <a:gd name="connsiteY4" fmla="*/ 264331 h 547220"/>
              <a:gd name="connsiteX5" fmla="*/ 36070 w 252540"/>
              <a:gd name="connsiteY5" fmla="*/ 279 h 547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540" h="547220">
                <a:moveTo>
                  <a:pt x="36070" y="279"/>
                </a:moveTo>
                <a:cubicBezTo>
                  <a:pt x="40145" y="-7056"/>
                  <a:pt x="-3864" y="131490"/>
                  <a:pt x="31180" y="220322"/>
                </a:cubicBezTo>
                <a:cubicBezTo>
                  <a:pt x="66224" y="309154"/>
                  <a:pt x="221884" y="491708"/>
                  <a:pt x="246333" y="533272"/>
                </a:cubicBezTo>
                <a:cubicBezTo>
                  <a:pt x="270782" y="574836"/>
                  <a:pt x="217809" y="514527"/>
                  <a:pt x="177875" y="469704"/>
                </a:cubicBezTo>
                <a:cubicBezTo>
                  <a:pt x="137941" y="424881"/>
                  <a:pt x="31180" y="336864"/>
                  <a:pt x="6731" y="264331"/>
                </a:cubicBezTo>
                <a:cubicBezTo>
                  <a:pt x="-17718" y="191798"/>
                  <a:pt x="31995" y="7614"/>
                  <a:pt x="36070" y="2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54BF2749-EB5F-440C-9DF6-3BBC2946BE0B}"/>
              </a:ext>
            </a:extLst>
          </p:cNvPr>
          <p:cNvSpPr/>
          <p:nvPr/>
        </p:nvSpPr>
        <p:spPr>
          <a:xfrm>
            <a:off x="6318702" y="3930813"/>
            <a:ext cx="390181" cy="1111318"/>
          </a:xfrm>
          <a:custGeom>
            <a:avLst/>
            <a:gdLst>
              <a:gd name="connsiteX0" fmla="*/ 13640 w 390181"/>
              <a:gd name="connsiteY0" fmla="*/ 618 h 1111318"/>
              <a:gd name="connsiteX1" fmla="*/ 28310 w 390181"/>
              <a:gd name="connsiteY1" fmla="*/ 289119 h 1111318"/>
              <a:gd name="connsiteX2" fmla="*/ 277692 w 390181"/>
              <a:gd name="connsiteY2" fmla="*/ 910128 h 1111318"/>
              <a:gd name="connsiteX3" fmla="*/ 248353 w 390181"/>
              <a:gd name="connsiteY3" fmla="*/ 729204 h 1111318"/>
              <a:gd name="connsiteX4" fmla="*/ 390158 w 390181"/>
              <a:gd name="connsiteY4" fmla="*/ 1110612 h 1111318"/>
              <a:gd name="connsiteX5" fmla="*/ 258132 w 390181"/>
              <a:gd name="connsiteY5" fmla="*/ 817221 h 1111318"/>
              <a:gd name="connsiteX6" fmla="*/ 86988 w 390181"/>
              <a:gd name="connsiteY6" fmla="*/ 567839 h 1111318"/>
              <a:gd name="connsiteX7" fmla="*/ 3861 w 390181"/>
              <a:gd name="connsiteY7" fmla="*/ 357576 h 1111318"/>
              <a:gd name="connsiteX8" fmla="*/ 13640 w 390181"/>
              <a:gd name="connsiteY8" fmla="*/ 618 h 111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181" h="1111318">
                <a:moveTo>
                  <a:pt x="13640" y="618"/>
                </a:moveTo>
                <a:cubicBezTo>
                  <a:pt x="17715" y="-10792"/>
                  <a:pt x="-15699" y="137534"/>
                  <a:pt x="28310" y="289119"/>
                </a:cubicBezTo>
                <a:cubicBezTo>
                  <a:pt x="72319" y="440704"/>
                  <a:pt x="241018" y="836781"/>
                  <a:pt x="277692" y="910128"/>
                </a:cubicBezTo>
                <a:cubicBezTo>
                  <a:pt x="314366" y="983475"/>
                  <a:pt x="229609" y="695790"/>
                  <a:pt x="248353" y="729204"/>
                </a:cubicBezTo>
                <a:cubicBezTo>
                  <a:pt x="267097" y="762618"/>
                  <a:pt x="388528" y="1095943"/>
                  <a:pt x="390158" y="1110612"/>
                </a:cubicBezTo>
                <a:cubicBezTo>
                  <a:pt x="391788" y="1125281"/>
                  <a:pt x="308660" y="907683"/>
                  <a:pt x="258132" y="817221"/>
                </a:cubicBezTo>
                <a:cubicBezTo>
                  <a:pt x="207604" y="726759"/>
                  <a:pt x="129366" y="644446"/>
                  <a:pt x="86988" y="567839"/>
                </a:cubicBezTo>
                <a:cubicBezTo>
                  <a:pt x="44610" y="491232"/>
                  <a:pt x="15271" y="443963"/>
                  <a:pt x="3861" y="357576"/>
                </a:cubicBezTo>
                <a:cubicBezTo>
                  <a:pt x="-7549" y="271189"/>
                  <a:pt x="9565" y="12028"/>
                  <a:pt x="13640" y="6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452A2427-7A14-DCC2-EBB7-62E455C792FB}"/>
              </a:ext>
            </a:extLst>
          </p:cNvPr>
          <p:cNvSpPr/>
          <p:nvPr/>
        </p:nvSpPr>
        <p:spPr>
          <a:xfrm>
            <a:off x="6275986" y="3559232"/>
            <a:ext cx="408616" cy="1101595"/>
          </a:xfrm>
          <a:custGeom>
            <a:avLst/>
            <a:gdLst>
              <a:gd name="connsiteX0" fmla="*/ 2568 w 408616"/>
              <a:gd name="connsiteY0" fmla="*/ 571 h 1101595"/>
              <a:gd name="connsiteX1" fmla="*/ 61246 w 408616"/>
              <a:gd name="connsiteY1" fmla="*/ 381979 h 1101595"/>
              <a:gd name="connsiteX2" fmla="*/ 364416 w 408616"/>
              <a:gd name="connsiteY2" fmla="*/ 924751 h 1101595"/>
              <a:gd name="connsiteX3" fmla="*/ 315518 w 408616"/>
              <a:gd name="connsiteY3" fmla="*/ 875852 h 1101595"/>
              <a:gd name="connsiteX4" fmla="*/ 408425 w 408616"/>
              <a:gd name="connsiteY4" fmla="*/ 1100785 h 1101595"/>
              <a:gd name="connsiteX5" fmla="*/ 286179 w 408616"/>
              <a:gd name="connsiteY5" fmla="*/ 782946 h 1101595"/>
              <a:gd name="connsiteX6" fmla="*/ 36797 w 408616"/>
              <a:gd name="connsiteY6" fmla="*/ 465106 h 1101595"/>
              <a:gd name="connsiteX7" fmla="*/ 2568 w 408616"/>
              <a:gd name="connsiteY7" fmla="*/ 571 h 1101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8616" h="1101595">
                <a:moveTo>
                  <a:pt x="2568" y="571"/>
                </a:moveTo>
                <a:cubicBezTo>
                  <a:pt x="6643" y="-13284"/>
                  <a:pt x="938" y="227949"/>
                  <a:pt x="61246" y="381979"/>
                </a:cubicBezTo>
                <a:cubicBezTo>
                  <a:pt x="121554" y="536009"/>
                  <a:pt x="322037" y="842439"/>
                  <a:pt x="364416" y="924751"/>
                </a:cubicBezTo>
                <a:cubicBezTo>
                  <a:pt x="406795" y="1007063"/>
                  <a:pt x="308183" y="846513"/>
                  <a:pt x="315518" y="875852"/>
                </a:cubicBezTo>
                <a:cubicBezTo>
                  <a:pt x="322853" y="905191"/>
                  <a:pt x="413315" y="1116269"/>
                  <a:pt x="408425" y="1100785"/>
                </a:cubicBezTo>
                <a:cubicBezTo>
                  <a:pt x="403535" y="1085301"/>
                  <a:pt x="348117" y="888893"/>
                  <a:pt x="286179" y="782946"/>
                </a:cubicBezTo>
                <a:cubicBezTo>
                  <a:pt x="224241" y="677000"/>
                  <a:pt x="79991" y="593872"/>
                  <a:pt x="36797" y="465106"/>
                </a:cubicBezTo>
                <a:cubicBezTo>
                  <a:pt x="-6397" y="336340"/>
                  <a:pt x="-1507" y="14426"/>
                  <a:pt x="2568" y="5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93C4D2B2-6954-BE78-C780-0041B85AFCDE}"/>
              </a:ext>
            </a:extLst>
          </p:cNvPr>
          <p:cNvSpPr/>
          <p:nvPr/>
        </p:nvSpPr>
        <p:spPr>
          <a:xfrm>
            <a:off x="6327577" y="4648011"/>
            <a:ext cx="268014" cy="492113"/>
          </a:xfrm>
          <a:custGeom>
            <a:avLst/>
            <a:gdLst>
              <a:gd name="connsiteX0" fmla="*/ 14545 w 268014"/>
              <a:gd name="connsiteY0" fmla="*/ 21786 h 492113"/>
              <a:gd name="connsiteX1" fmla="*/ 263927 w 268014"/>
              <a:gd name="connsiteY1" fmla="*/ 388524 h 492113"/>
              <a:gd name="connsiteX2" fmla="*/ 171020 w 268014"/>
              <a:gd name="connsiteY2" fmla="*/ 280947 h 492113"/>
              <a:gd name="connsiteX3" fmla="*/ 190579 w 268014"/>
              <a:gd name="connsiteY3" fmla="*/ 486321 h 492113"/>
              <a:gd name="connsiteX4" fmla="*/ 151460 w 268014"/>
              <a:gd name="connsiteY4" fmla="*/ 354295 h 492113"/>
              <a:gd name="connsiteX5" fmla="*/ 185689 w 268014"/>
              <a:gd name="connsiteY5" fmla="*/ 491210 h 492113"/>
              <a:gd name="connsiteX6" fmla="*/ 131901 w 268014"/>
              <a:gd name="connsiteY6" fmla="*/ 271168 h 492113"/>
              <a:gd name="connsiteX7" fmla="*/ 38994 w 268014"/>
              <a:gd name="connsiteY7" fmla="*/ 65794 h 492113"/>
              <a:gd name="connsiteX8" fmla="*/ 14545 w 268014"/>
              <a:gd name="connsiteY8" fmla="*/ 21786 h 492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014" h="492113">
                <a:moveTo>
                  <a:pt x="14545" y="21786"/>
                </a:moveTo>
                <a:cubicBezTo>
                  <a:pt x="52034" y="75574"/>
                  <a:pt x="237848" y="345331"/>
                  <a:pt x="263927" y="388524"/>
                </a:cubicBezTo>
                <a:cubicBezTo>
                  <a:pt x="290006" y="431718"/>
                  <a:pt x="183245" y="264648"/>
                  <a:pt x="171020" y="280947"/>
                </a:cubicBezTo>
                <a:cubicBezTo>
                  <a:pt x="158795" y="297247"/>
                  <a:pt x="193839" y="474096"/>
                  <a:pt x="190579" y="486321"/>
                </a:cubicBezTo>
                <a:cubicBezTo>
                  <a:pt x="187319" y="498546"/>
                  <a:pt x="152275" y="353480"/>
                  <a:pt x="151460" y="354295"/>
                </a:cubicBezTo>
                <a:cubicBezTo>
                  <a:pt x="150645" y="355110"/>
                  <a:pt x="188949" y="505064"/>
                  <a:pt x="185689" y="491210"/>
                </a:cubicBezTo>
                <a:cubicBezTo>
                  <a:pt x="182429" y="477356"/>
                  <a:pt x="156350" y="342071"/>
                  <a:pt x="131901" y="271168"/>
                </a:cubicBezTo>
                <a:cubicBezTo>
                  <a:pt x="107452" y="200265"/>
                  <a:pt x="56108" y="105728"/>
                  <a:pt x="38994" y="65794"/>
                </a:cubicBezTo>
                <a:cubicBezTo>
                  <a:pt x="21880" y="25860"/>
                  <a:pt x="-22944" y="-32002"/>
                  <a:pt x="14545" y="217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CC8F37A6-7904-83F9-5B85-0FC00EADC055}"/>
              </a:ext>
            </a:extLst>
          </p:cNvPr>
          <p:cNvSpPr/>
          <p:nvPr/>
        </p:nvSpPr>
        <p:spPr>
          <a:xfrm>
            <a:off x="6028825" y="3119591"/>
            <a:ext cx="193234" cy="675305"/>
          </a:xfrm>
          <a:custGeom>
            <a:avLst/>
            <a:gdLst>
              <a:gd name="connsiteX0" fmla="*/ 347 w 193234"/>
              <a:gd name="connsiteY0" fmla="*/ 127 h 675305"/>
              <a:gd name="connsiteX1" fmla="*/ 132373 w 193234"/>
              <a:gd name="connsiteY1" fmla="*/ 273958 h 675305"/>
              <a:gd name="connsiteX2" fmla="*/ 171492 w 193234"/>
              <a:gd name="connsiteY2" fmla="*/ 557568 h 675305"/>
              <a:gd name="connsiteX3" fmla="*/ 176381 w 193234"/>
              <a:gd name="connsiteY3" fmla="*/ 381534 h 675305"/>
              <a:gd name="connsiteX4" fmla="*/ 186161 w 193234"/>
              <a:gd name="connsiteY4" fmla="*/ 674925 h 675305"/>
              <a:gd name="connsiteX5" fmla="*/ 176381 w 193234"/>
              <a:gd name="connsiteY5" fmla="*/ 308187 h 675305"/>
              <a:gd name="connsiteX6" fmla="*/ 347 w 193234"/>
              <a:gd name="connsiteY6" fmla="*/ 127 h 675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234" h="675305">
                <a:moveTo>
                  <a:pt x="347" y="127"/>
                </a:moveTo>
                <a:cubicBezTo>
                  <a:pt x="-6988" y="-5578"/>
                  <a:pt x="103849" y="181051"/>
                  <a:pt x="132373" y="273958"/>
                </a:cubicBezTo>
                <a:cubicBezTo>
                  <a:pt x="160897" y="366865"/>
                  <a:pt x="164157" y="539639"/>
                  <a:pt x="171492" y="557568"/>
                </a:cubicBezTo>
                <a:cubicBezTo>
                  <a:pt x="178827" y="575497"/>
                  <a:pt x="173936" y="361975"/>
                  <a:pt x="176381" y="381534"/>
                </a:cubicBezTo>
                <a:cubicBezTo>
                  <a:pt x="178826" y="401093"/>
                  <a:pt x="186161" y="687149"/>
                  <a:pt x="186161" y="674925"/>
                </a:cubicBezTo>
                <a:cubicBezTo>
                  <a:pt x="186161" y="662701"/>
                  <a:pt x="207350" y="417393"/>
                  <a:pt x="176381" y="308187"/>
                </a:cubicBezTo>
                <a:cubicBezTo>
                  <a:pt x="145412" y="198981"/>
                  <a:pt x="7682" y="5832"/>
                  <a:pt x="347" y="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865844C7-F6A3-B905-1D09-62F08D73690A}"/>
              </a:ext>
            </a:extLst>
          </p:cNvPr>
          <p:cNvSpPr/>
          <p:nvPr/>
        </p:nvSpPr>
        <p:spPr>
          <a:xfrm>
            <a:off x="3277839" y="2980534"/>
            <a:ext cx="1152904" cy="948615"/>
          </a:xfrm>
          <a:custGeom>
            <a:avLst/>
            <a:gdLst>
              <a:gd name="connsiteX0" fmla="*/ 1152429 w 1152904"/>
              <a:gd name="connsiteY0" fmla="*/ 410 h 948615"/>
              <a:gd name="connsiteX1" fmla="*/ 841533 w 1152904"/>
              <a:gd name="connsiteY1" fmla="*/ 187862 h 948615"/>
              <a:gd name="connsiteX2" fmla="*/ 567213 w 1152904"/>
              <a:gd name="connsiteY2" fmla="*/ 571910 h 948615"/>
              <a:gd name="connsiteX3" fmla="*/ 622077 w 1152904"/>
              <a:gd name="connsiteY3" fmla="*/ 407318 h 948615"/>
              <a:gd name="connsiteX4" fmla="*/ 18573 w 1152904"/>
              <a:gd name="connsiteY4" fmla="*/ 928526 h 948615"/>
              <a:gd name="connsiteX5" fmla="*/ 206025 w 1152904"/>
              <a:gd name="connsiteY5" fmla="*/ 786794 h 948615"/>
              <a:gd name="connsiteX6" fmla="*/ 727233 w 1152904"/>
              <a:gd name="connsiteY6" fmla="*/ 279302 h 948615"/>
              <a:gd name="connsiteX7" fmla="*/ 768381 w 1152904"/>
              <a:gd name="connsiteY7" fmla="*/ 233582 h 948615"/>
              <a:gd name="connsiteX8" fmla="*/ 1152429 w 1152904"/>
              <a:gd name="connsiteY8" fmla="*/ 410 h 94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904" h="948615">
                <a:moveTo>
                  <a:pt x="1152429" y="410"/>
                </a:moveTo>
                <a:cubicBezTo>
                  <a:pt x="1164621" y="-7210"/>
                  <a:pt x="939069" y="92612"/>
                  <a:pt x="841533" y="187862"/>
                </a:cubicBezTo>
                <a:cubicBezTo>
                  <a:pt x="743997" y="283112"/>
                  <a:pt x="603789" y="535334"/>
                  <a:pt x="567213" y="571910"/>
                </a:cubicBezTo>
                <a:cubicBezTo>
                  <a:pt x="530637" y="608486"/>
                  <a:pt x="713517" y="347882"/>
                  <a:pt x="622077" y="407318"/>
                </a:cubicBezTo>
                <a:cubicBezTo>
                  <a:pt x="530637" y="466754"/>
                  <a:pt x="87915" y="865280"/>
                  <a:pt x="18573" y="928526"/>
                </a:cubicBezTo>
                <a:cubicBezTo>
                  <a:pt x="-50769" y="991772"/>
                  <a:pt x="87915" y="894998"/>
                  <a:pt x="206025" y="786794"/>
                </a:cubicBezTo>
                <a:cubicBezTo>
                  <a:pt x="324135" y="678590"/>
                  <a:pt x="633507" y="371504"/>
                  <a:pt x="727233" y="279302"/>
                </a:cubicBezTo>
                <a:cubicBezTo>
                  <a:pt x="820959" y="187100"/>
                  <a:pt x="699039" y="277778"/>
                  <a:pt x="768381" y="233582"/>
                </a:cubicBezTo>
                <a:cubicBezTo>
                  <a:pt x="837723" y="189386"/>
                  <a:pt x="1140237" y="8030"/>
                  <a:pt x="1152429" y="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2284E2A3-70C7-EE39-187A-9DDB967ED63A}"/>
              </a:ext>
            </a:extLst>
          </p:cNvPr>
          <p:cNvSpPr/>
          <p:nvPr/>
        </p:nvSpPr>
        <p:spPr>
          <a:xfrm>
            <a:off x="5884431" y="7218183"/>
            <a:ext cx="100033" cy="2670595"/>
          </a:xfrm>
          <a:custGeom>
            <a:avLst/>
            <a:gdLst>
              <a:gd name="connsiteX0" fmla="*/ 88928 w 100033"/>
              <a:gd name="connsiteY0" fmla="*/ 15857 h 2670595"/>
              <a:gd name="connsiteX1" fmla="*/ 51053 w 100033"/>
              <a:gd name="connsiteY1" fmla="*/ 183587 h 2670595"/>
              <a:gd name="connsiteX2" fmla="*/ 40232 w 100033"/>
              <a:gd name="connsiteY2" fmla="*/ 638082 h 2670595"/>
              <a:gd name="connsiteX3" fmla="*/ 45642 w 100033"/>
              <a:gd name="connsiteY3" fmla="*/ 578565 h 2670595"/>
              <a:gd name="connsiteX4" fmla="*/ 61874 w 100033"/>
              <a:gd name="connsiteY4" fmla="*/ 1281950 h 2670595"/>
              <a:gd name="connsiteX5" fmla="*/ 56464 w 100033"/>
              <a:gd name="connsiteY5" fmla="*/ 1292771 h 2670595"/>
              <a:gd name="connsiteX6" fmla="*/ 56464 w 100033"/>
              <a:gd name="connsiteY6" fmla="*/ 2277509 h 2670595"/>
              <a:gd name="connsiteX7" fmla="*/ 99749 w 100033"/>
              <a:gd name="connsiteY7" fmla="*/ 2650844 h 2670595"/>
              <a:gd name="connsiteX8" fmla="*/ 72696 w 100033"/>
              <a:gd name="connsiteY8" fmla="*/ 2499346 h 2670595"/>
              <a:gd name="connsiteX9" fmla="*/ 24000 w 100033"/>
              <a:gd name="connsiteY9" fmla="*/ 1503786 h 2670595"/>
              <a:gd name="connsiteX10" fmla="*/ 2357 w 100033"/>
              <a:gd name="connsiteY10" fmla="*/ 546101 h 2670595"/>
              <a:gd name="connsiteX11" fmla="*/ 88928 w 100033"/>
              <a:gd name="connsiteY11" fmla="*/ 15857 h 2670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33" h="2670595">
                <a:moveTo>
                  <a:pt x="88928" y="15857"/>
                </a:moveTo>
                <a:cubicBezTo>
                  <a:pt x="97044" y="-44562"/>
                  <a:pt x="59169" y="79883"/>
                  <a:pt x="51053" y="183587"/>
                </a:cubicBezTo>
                <a:cubicBezTo>
                  <a:pt x="42937" y="287291"/>
                  <a:pt x="41134" y="572252"/>
                  <a:pt x="40232" y="638082"/>
                </a:cubicBezTo>
                <a:cubicBezTo>
                  <a:pt x="39330" y="703912"/>
                  <a:pt x="42035" y="471254"/>
                  <a:pt x="45642" y="578565"/>
                </a:cubicBezTo>
                <a:cubicBezTo>
                  <a:pt x="49249" y="685876"/>
                  <a:pt x="61874" y="1281950"/>
                  <a:pt x="61874" y="1281950"/>
                </a:cubicBezTo>
                <a:cubicBezTo>
                  <a:pt x="63678" y="1400984"/>
                  <a:pt x="57366" y="1126845"/>
                  <a:pt x="56464" y="1292771"/>
                </a:cubicBezTo>
                <a:cubicBezTo>
                  <a:pt x="55562" y="1458697"/>
                  <a:pt x="49250" y="2051164"/>
                  <a:pt x="56464" y="2277509"/>
                </a:cubicBezTo>
                <a:cubicBezTo>
                  <a:pt x="63678" y="2503854"/>
                  <a:pt x="97044" y="2613871"/>
                  <a:pt x="99749" y="2650844"/>
                </a:cubicBezTo>
                <a:cubicBezTo>
                  <a:pt x="102454" y="2687817"/>
                  <a:pt x="85321" y="2690522"/>
                  <a:pt x="72696" y="2499346"/>
                </a:cubicBezTo>
                <a:cubicBezTo>
                  <a:pt x="60071" y="2308170"/>
                  <a:pt x="35723" y="1829327"/>
                  <a:pt x="24000" y="1503786"/>
                </a:cubicBezTo>
                <a:cubicBezTo>
                  <a:pt x="12277" y="1178245"/>
                  <a:pt x="-6661" y="790482"/>
                  <a:pt x="2357" y="546101"/>
                </a:cubicBezTo>
                <a:cubicBezTo>
                  <a:pt x="11375" y="301720"/>
                  <a:pt x="80812" y="76276"/>
                  <a:pt x="88928" y="158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B5151543-94BA-7F0F-7BFA-05AF97CC6925}"/>
              </a:ext>
            </a:extLst>
          </p:cNvPr>
          <p:cNvSpPr/>
          <p:nvPr/>
        </p:nvSpPr>
        <p:spPr>
          <a:xfrm>
            <a:off x="3148978" y="7400570"/>
            <a:ext cx="591948" cy="1874026"/>
          </a:xfrm>
          <a:custGeom>
            <a:avLst/>
            <a:gdLst>
              <a:gd name="connsiteX0" fmla="*/ 416641 w 591948"/>
              <a:gd name="connsiteY0" fmla="*/ 1200 h 1874026"/>
              <a:gd name="connsiteX1" fmla="*/ 546497 w 591948"/>
              <a:gd name="connsiteY1" fmla="*/ 466516 h 1874026"/>
              <a:gd name="connsiteX2" fmla="*/ 508622 w 591948"/>
              <a:gd name="connsiteY2" fmla="*/ 785745 h 1874026"/>
              <a:gd name="connsiteX3" fmla="*/ 497801 w 591948"/>
              <a:gd name="connsiteY3" fmla="*/ 747870 h 1874026"/>
              <a:gd name="connsiteX4" fmla="*/ 465337 w 591948"/>
              <a:gd name="connsiteY4" fmla="*/ 991350 h 1874026"/>
              <a:gd name="connsiteX5" fmla="*/ 481569 w 591948"/>
              <a:gd name="connsiteY5" fmla="*/ 926422 h 1874026"/>
              <a:gd name="connsiteX6" fmla="*/ 330071 w 591948"/>
              <a:gd name="connsiteY6" fmla="*/ 1359274 h 1874026"/>
              <a:gd name="connsiteX7" fmla="*/ 216447 w 591948"/>
              <a:gd name="connsiteY7" fmla="*/ 1667681 h 1874026"/>
              <a:gd name="connsiteX8" fmla="*/ 21 w 591948"/>
              <a:gd name="connsiteY8" fmla="*/ 1862464 h 1874026"/>
              <a:gd name="connsiteX9" fmla="*/ 205626 w 591948"/>
              <a:gd name="connsiteY9" fmla="*/ 1721787 h 1874026"/>
              <a:gd name="connsiteX10" fmla="*/ 578960 w 591948"/>
              <a:gd name="connsiteY10" fmla="*/ 677532 h 1874026"/>
              <a:gd name="connsiteX11" fmla="*/ 497801 w 591948"/>
              <a:gd name="connsiteY11" fmla="*/ 342071 h 1874026"/>
              <a:gd name="connsiteX12" fmla="*/ 416641 w 591948"/>
              <a:gd name="connsiteY12" fmla="*/ 1200 h 1874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1948" h="1874026">
                <a:moveTo>
                  <a:pt x="416641" y="1200"/>
                </a:moveTo>
                <a:cubicBezTo>
                  <a:pt x="424757" y="21941"/>
                  <a:pt x="531167" y="335759"/>
                  <a:pt x="546497" y="466516"/>
                </a:cubicBezTo>
                <a:cubicBezTo>
                  <a:pt x="561827" y="597273"/>
                  <a:pt x="516738" y="738853"/>
                  <a:pt x="508622" y="785745"/>
                </a:cubicBezTo>
                <a:cubicBezTo>
                  <a:pt x="500506" y="832637"/>
                  <a:pt x="505015" y="713603"/>
                  <a:pt x="497801" y="747870"/>
                </a:cubicBezTo>
                <a:cubicBezTo>
                  <a:pt x="490587" y="782137"/>
                  <a:pt x="468042" y="961591"/>
                  <a:pt x="465337" y="991350"/>
                </a:cubicBezTo>
                <a:cubicBezTo>
                  <a:pt x="462632" y="1021109"/>
                  <a:pt x="504113" y="865101"/>
                  <a:pt x="481569" y="926422"/>
                </a:cubicBezTo>
                <a:cubicBezTo>
                  <a:pt x="459025" y="987743"/>
                  <a:pt x="374258" y="1235731"/>
                  <a:pt x="330071" y="1359274"/>
                </a:cubicBezTo>
                <a:cubicBezTo>
                  <a:pt x="285884" y="1482817"/>
                  <a:pt x="271455" y="1583816"/>
                  <a:pt x="216447" y="1667681"/>
                </a:cubicBezTo>
                <a:cubicBezTo>
                  <a:pt x="161439" y="1751546"/>
                  <a:pt x="1824" y="1853446"/>
                  <a:pt x="21" y="1862464"/>
                </a:cubicBezTo>
                <a:cubicBezTo>
                  <a:pt x="-1783" y="1871482"/>
                  <a:pt x="109136" y="1919276"/>
                  <a:pt x="205626" y="1721787"/>
                </a:cubicBezTo>
                <a:cubicBezTo>
                  <a:pt x="302116" y="1524298"/>
                  <a:pt x="530264" y="907485"/>
                  <a:pt x="578960" y="677532"/>
                </a:cubicBezTo>
                <a:cubicBezTo>
                  <a:pt x="627656" y="447579"/>
                  <a:pt x="525756" y="450284"/>
                  <a:pt x="497801" y="342071"/>
                </a:cubicBezTo>
                <a:cubicBezTo>
                  <a:pt x="469846" y="233858"/>
                  <a:pt x="408525" y="-19541"/>
                  <a:pt x="416641" y="1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8AC1F21B-2830-7581-1048-39AFA3C677F9}"/>
              </a:ext>
            </a:extLst>
          </p:cNvPr>
          <p:cNvSpPr/>
          <p:nvPr/>
        </p:nvSpPr>
        <p:spPr>
          <a:xfrm>
            <a:off x="5517298" y="7401464"/>
            <a:ext cx="294212" cy="1056070"/>
          </a:xfrm>
          <a:custGeom>
            <a:avLst/>
            <a:gdLst>
              <a:gd name="connsiteX0" fmla="*/ 293741 w 294212"/>
              <a:gd name="connsiteY0" fmla="*/ 5717 h 1056070"/>
              <a:gd name="connsiteX1" fmla="*/ 82726 w 294212"/>
              <a:gd name="connsiteY1" fmla="*/ 211322 h 1056070"/>
              <a:gd name="connsiteX2" fmla="*/ 34030 w 294212"/>
              <a:gd name="connsiteY2" fmla="*/ 687459 h 1056070"/>
              <a:gd name="connsiteX3" fmla="*/ 28619 w 294212"/>
              <a:gd name="connsiteY3" fmla="*/ 660406 h 1056070"/>
              <a:gd name="connsiteX4" fmla="*/ 88136 w 294212"/>
              <a:gd name="connsiteY4" fmla="*/ 1055383 h 1056070"/>
              <a:gd name="connsiteX5" fmla="*/ 34030 w 294212"/>
              <a:gd name="connsiteY5" fmla="*/ 746976 h 1056070"/>
              <a:gd name="connsiteX6" fmla="*/ 17798 w 294212"/>
              <a:gd name="connsiteY6" fmla="*/ 416927 h 1056070"/>
              <a:gd name="connsiteX7" fmla="*/ 293741 w 294212"/>
              <a:gd name="connsiteY7" fmla="*/ 5717 h 1056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4212" h="1056070">
                <a:moveTo>
                  <a:pt x="293741" y="5717"/>
                </a:moveTo>
                <a:cubicBezTo>
                  <a:pt x="304562" y="-28551"/>
                  <a:pt x="126011" y="97698"/>
                  <a:pt x="82726" y="211322"/>
                </a:cubicBezTo>
                <a:cubicBezTo>
                  <a:pt x="39441" y="324946"/>
                  <a:pt x="43048" y="612612"/>
                  <a:pt x="34030" y="687459"/>
                </a:cubicBezTo>
                <a:cubicBezTo>
                  <a:pt x="25012" y="762306"/>
                  <a:pt x="19601" y="599085"/>
                  <a:pt x="28619" y="660406"/>
                </a:cubicBezTo>
                <a:cubicBezTo>
                  <a:pt x="37637" y="721727"/>
                  <a:pt x="87234" y="1040955"/>
                  <a:pt x="88136" y="1055383"/>
                </a:cubicBezTo>
                <a:cubicBezTo>
                  <a:pt x="89038" y="1069811"/>
                  <a:pt x="45753" y="853385"/>
                  <a:pt x="34030" y="746976"/>
                </a:cubicBezTo>
                <a:cubicBezTo>
                  <a:pt x="22307" y="640567"/>
                  <a:pt x="-25487" y="536863"/>
                  <a:pt x="17798" y="416927"/>
                </a:cubicBezTo>
                <a:cubicBezTo>
                  <a:pt x="61083" y="296991"/>
                  <a:pt x="282920" y="39985"/>
                  <a:pt x="293741" y="571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935D286F-437B-BF28-3DEB-7E64A97DDC06}"/>
              </a:ext>
            </a:extLst>
          </p:cNvPr>
          <p:cNvSpPr/>
          <p:nvPr/>
        </p:nvSpPr>
        <p:spPr>
          <a:xfrm>
            <a:off x="4542075" y="7995988"/>
            <a:ext cx="196823" cy="143461"/>
          </a:xfrm>
          <a:custGeom>
            <a:avLst/>
            <a:gdLst>
              <a:gd name="connsiteX0" fmla="*/ 8282 w 196823"/>
              <a:gd name="connsiteY0" fmla="*/ 954 h 143461"/>
              <a:gd name="connsiteX1" fmla="*/ 192245 w 196823"/>
              <a:gd name="connsiteY1" fmla="*/ 136220 h 143461"/>
              <a:gd name="connsiteX2" fmla="*/ 132727 w 196823"/>
              <a:gd name="connsiteY2" fmla="*/ 119988 h 143461"/>
              <a:gd name="connsiteX3" fmla="*/ 40746 w 196823"/>
              <a:gd name="connsiteY3" fmla="*/ 76703 h 143461"/>
              <a:gd name="connsiteX4" fmla="*/ 8282 w 196823"/>
              <a:gd name="connsiteY4" fmla="*/ 954 h 143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823" h="143461">
                <a:moveTo>
                  <a:pt x="8282" y="954"/>
                </a:moveTo>
                <a:cubicBezTo>
                  <a:pt x="33532" y="10873"/>
                  <a:pt x="171504" y="116381"/>
                  <a:pt x="192245" y="136220"/>
                </a:cubicBezTo>
                <a:cubicBezTo>
                  <a:pt x="212986" y="156059"/>
                  <a:pt x="157977" y="129907"/>
                  <a:pt x="132727" y="119988"/>
                </a:cubicBezTo>
                <a:cubicBezTo>
                  <a:pt x="107477" y="110069"/>
                  <a:pt x="59683" y="92033"/>
                  <a:pt x="40746" y="76703"/>
                </a:cubicBezTo>
                <a:cubicBezTo>
                  <a:pt x="21809" y="61373"/>
                  <a:pt x="-16968" y="-8965"/>
                  <a:pt x="8282" y="95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926A73E3-25C6-F527-166C-604AD72260C0}"/>
              </a:ext>
            </a:extLst>
          </p:cNvPr>
          <p:cNvSpPr/>
          <p:nvPr/>
        </p:nvSpPr>
        <p:spPr>
          <a:xfrm>
            <a:off x="4543553" y="8136447"/>
            <a:ext cx="1090352" cy="197057"/>
          </a:xfrm>
          <a:custGeom>
            <a:avLst/>
            <a:gdLst>
              <a:gd name="connsiteX0" fmla="*/ 1394 w 1090352"/>
              <a:gd name="connsiteY0" fmla="*/ 1172 h 197057"/>
              <a:gd name="connsiteX1" fmla="*/ 677725 w 1090352"/>
              <a:gd name="connsiteY1" fmla="*/ 185134 h 197057"/>
              <a:gd name="connsiteX2" fmla="*/ 488352 w 1090352"/>
              <a:gd name="connsiteY2" fmla="*/ 174313 h 197057"/>
              <a:gd name="connsiteX3" fmla="*/ 1088935 w 1090352"/>
              <a:gd name="connsiteY3" fmla="*/ 136438 h 197057"/>
              <a:gd name="connsiteX4" fmla="*/ 650672 w 1090352"/>
              <a:gd name="connsiteY4" fmla="*/ 179723 h 197057"/>
              <a:gd name="connsiteX5" fmla="*/ 504584 w 1090352"/>
              <a:gd name="connsiteY5" fmla="*/ 109385 h 197057"/>
              <a:gd name="connsiteX6" fmla="*/ 1394 w 1090352"/>
              <a:gd name="connsiteY6" fmla="*/ 1172 h 197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0352" h="197057">
                <a:moveTo>
                  <a:pt x="1394" y="1172"/>
                </a:moveTo>
                <a:cubicBezTo>
                  <a:pt x="30251" y="13797"/>
                  <a:pt x="596565" y="156277"/>
                  <a:pt x="677725" y="185134"/>
                </a:cubicBezTo>
                <a:cubicBezTo>
                  <a:pt x="758885" y="213991"/>
                  <a:pt x="419817" y="182429"/>
                  <a:pt x="488352" y="174313"/>
                </a:cubicBezTo>
                <a:cubicBezTo>
                  <a:pt x="556887" y="166197"/>
                  <a:pt x="1061882" y="135536"/>
                  <a:pt x="1088935" y="136438"/>
                </a:cubicBezTo>
                <a:cubicBezTo>
                  <a:pt x="1115988" y="137340"/>
                  <a:pt x="748064" y="184232"/>
                  <a:pt x="650672" y="179723"/>
                </a:cubicBezTo>
                <a:cubicBezTo>
                  <a:pt x="553280" y="175214"/>
                  <a:pt x="609190" y="137340"/>
                  <a:pt x="504584" y="109385"/>
                </a:cubicBezTo>
                <a:cubicBezTo>
                  <a:pt x="399978" y="81430"/>
                  <a:pt x="-27463" y="-11453"/>
                  <a:pt x="1394" y="117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01FE78F9-8D67-7288-D9A6-209706FEC3D9}"/>
              </a:ext>
            </a:extLst>
          </p:cNvPr>
          <p:cNvSpPr/>
          <p:nvPr/>
        </p:nvSpPr>
        <p:spPr>
          <a:xfrm>
            <a:off x="3725052" y="8071177"/>
            <a:ext cx="405988" cy="427258"/>
          </a:xfrm>
          <a:custGeom>
            <a:avLst/>
            <a:gdLst>
              <a:gd name="connsiteX0" fmla="*/ 2886 w 405988"/>
              <a:gd name="connsiteY0" fmla="*/ 1514 h 427258"/>
              <a:gd name="connsiteX1" fmla="*/ 19118 w 405988"/>
              <a:gd name="connsiteY1" fmla="*/ 93495 h 427258"/>
              <a:gd name="connsiteX2" fmla="*/ 165206 w 405988"/>
              <a:gd name="connsiteY2" fmla="*/ 223351 h 427258"/>
              <a:gd name="connsiteX3" fmla="*/ 403275 w 405988"/>
              <a:gd name="connsiteY3" fmla="*/ 423545 h 427258"/>
              <a:gd name="connsiteX4" fmla="*/ 300472 w 405988"/>
              <a:gd name="connsiteY4" fmla="*/ 358617 h 427258"/>
              <a:gd name="connsiteX5" fmla="*/ 56993 w 405988"/>
              <a:gd name="connsiteY5" fmla="*/ 212530 h 427258"/>
              <a:gd name="connsiteX6" fmla="*/ 29940 w 405988"/>
              <a:gd name="connsiteY6" fmla="*/ 50210 h 427258"/>
              <a:gd name="connsiteX7" fmla="*/ 2886 w 405988"/>
              <a:gd name="connsiteY7" fmla="*/ 1514 h 42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5988" h="427258">
                <a:moveTo>
                  <a:pt x="2886" y="1514"/>
                </a:moveTo>
                <a:cubicBezTo>
                  <a:pt x="1082" y="8728"/>
                  <a:pt x="-7935" y="56522"/>
                  <a:pt x="19118" y="93495"/>
                </a:cubicBezTo>
                <a:cubicBezTo>
                  <a:pt x="46171" y="130468"/>
                  <a:pt x="101180" y="168343"/>
                  <a:pt x="165206" y="223351"/>
                </a:cubicBezTo>
                <a:cubicBezTo>
                  <a:pt x="229232" y="278359"/>
                  <a:pt x="380731" y="401001"/>
                  <a:pt x="403275" y="423545"/>
                </a:cubicBezTo>
                <a:cubicBezTo>
                  <a:pt x="425819" y="446089"/>
                  <a:pt x="300472" y="358617"/>
                  <a:pt x="300472" y="358617"/>
                </a:cubicBezTo>
                <a:cubicBezTo>
                  <a:pt x="242758" y="323448"/>
                  <a:pt x="102082" y="263931"/>
                  <a:pt x="56993" y="212530"/>
                </a:cubicBezTo>
                <a:cubicBezTo>
                  <a:pt x="11904" y="161129"/>
                  <a:pt x="38958" y="87183"/>
                  <a:pt x="29940" y="50210"/>
                </a:cubicBezTo>
                <a:cubicBezTo>
                  <a:pt x="20922" y="13237"/>
                  <a:pt x="4690" y="-5700"/>
                  <a:pt x="2886" y="151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5DDD747E-641C-885E-DFF2-BD0429E990C6}"/>
              </a:ext>
            </a:extLst>
          </p:cNvPr>
          <p:cNvSpPr/>
          <p:nvPr/>
        </p:nvSpPr>
        <p:spPr>
          <a:xfrm>
            <a:off x="5490461" y="8537579"/>
            <a:ext cx="186210" cy="511661"/>
          </a:xfrm>
          <a:custGeom>
            <a:avLst/>
            <a:gdLst>
              <a:gd name="connsiteX0" fmla="*/ 158259 w 186210"/>
              <a:gd name="connsiteY0" fmla="*/ 428 h 511661"/>
              <a:gd name="connsiteX1" fmla="*/ 158259 w 186210"/>
              <a:gd name="connsiteY1" fmla="*/ 211443 h 511661"/>
              <a:gd name="connsiteX2" fmla="*/ 1350 w 186210"/>
              <a:gd name="connsiteY2" fmla="*/ 509029 h 511661"/>
              <a:gd name="connsiteX3" fmla="*/ 87920 w 186210"/>
              <a:gd name="connsiteY3" fmla="*/ 352120 h 511661"/>
              <a:gd name="connsiteX4" fmla="*/ 185312 w 186210"/>
              <a:gd name="connsiteY4" fmla="*/ 265550 h 511661"/>
              <a:gd name="connsiteX5" fmla="*/ 158259 w 186210"/>
              <a:gd name="connsiteY5" fmla="*/ 428 h 511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6210" h="511661">
                <a:moveTo>
                  <a:pt x="158259" y="428"/>
                </a:moveTo>
                <a:cubicBezTo>
                  <a:pt x="153750" y="-8590"/>
                  <a:pt x="184410" y="126676"/>
                  <a:pt x="158259" y="211443"/>
                </a:cubicBezTo>
                <a:cubicBezTo>
                  <a:pt x="132108" y="296210"/>
                  <a:pt x="13073" y="485583"/>
                  <a:pt x="1350" y="509029"/>
                </a:cubicBezTo>
                <a:cubicBezTo>
                  <a:pt x="-10373" y="532475"/>
                  <a:pt x="57260" y="392700"/>
                  <a:pt x="87920" y="352120"/>
                </a:cubicBezTo>
                <a:cubicBezTo>
                  <a:pt x="118580" y="311540"/>
                  <a:pt x="179000" y="318755"/>
                  <a:pt x="185312" y="265550"/>
                </a:cubicBezTo>
                <a:cubicBezTo>
                  <a:pt x="191624" y="212345"/>
                  <a:pt x="162768" y="9446"/>
                  <a:pt x="158259" y="42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AA80D037-2FD6-FE20-6F38-4E36AE2525D7}"/>
              </a:ext>
            </a:extLst>
          </p:cNvPr>
          <p:cNvSpPr/>
          <p:nvPr/>
        </p:nvSpPr>
        <p:spPr>
          <a:xfrm>
            <a:off x="5556459" y="9067987"/>
            <a:ext cx="169576" cy="628339"/>
          </a:xfrm>
          <a:custGeom>
            <a:avLst/>
            <a:gdLst>
              <a:gd name="connsiteX0" fmla="*/ 76029 w 169576"/>
              <a:gd name="connsiteY0" fmla="*/ 264 h 628339"/>
              <a:gd name="connsiteX1" fmla="*/ 38154 w 169576"/>
              <a:gd name="connsiteY1" fmla="*/ 276207 h 628339"/>
              <a:gd name="connsiteX2" fmla="*/ 168010 w 169576"/>
              <a:gd name="connsiteY2" fmla="*/ 622489 h 628339"/>
              <a:gd name="connsiteX3" fmla="*/ 103082 w 169576"/>
              <a:gd name="connsiteY3" fmla="*/ 481812 h 628339"/>
              <a:gd name="connsiteX4" fmla="*/ 279 w 169576"/>
              <a:gd name="connsiteY4" fmla="*/ 324903 h 628339"/>
              <a:gd name="connsiteX5" fmla="*/ 76029 w 169576"/>
              <a:gd name="connsiteY5" fmla="*/ 264 h 628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9576" h="628339">
                <a:moveTo>
                  <a:pt x="76029" y="264"/>
                </a:moveTo>
                <a:cubicBezTo>
                  <a:pt x="82341" y="-7852"/>
                  <a:pt x="22824" y="172503"/>
                  <a:pt x="38154" y="276207"/>
                </a:cubicBezTo>
                <a:cubicBezTo>
                  <a:pt x="53484" y="379911"/>
                  <a:pt x="157189" y="588222"/>
                  <a:pt x="168010" y="622489"/>
                </a:cubicBezTo>
                <a:cubicBezTo>
                  <a:pt x="178831" y="656757"/>
                  <a:pt x="131037" y="531410"/>
                  <a:pt x="103082" y="481812"/>
                </a:cubicBezTo>
                <a:cubicBezTo>
                  <a:pt x="75127" y="432214"/>
                  <a:pt x="5690" y="405161"/>
                  <a:pt x="279" y="324903"/>
                </a:cubicBezTo>
                <a:cubicBezTo>
                  <a:pt x="-5132" y="244645"/>
                  <a:pt x="69717" y="8380"/>
                  <a:pt x="76029" y="26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5BCB8305-2912-DE3B-D24F-6C9659869C7C}"/>
              </a:ext>
            </a:extLst>
          </p:cNvPr>
          <p:cNvSpPr/>
          <p:nvPr/>
        </p:nvSpPr>
        <p:spPr>
          <a:xfrm>
            <a:off x="5166316" y="9012766"/>
            <a:ext cx="369058" cy="844102"/>
          </a:xfrm>
          <a:custGeom>
            <a:avLst/>
            <a:gdLst>
              <a:gd name="connsiteX0" fmla="*/ 38730 w 369058"/>
              <a:gd name="connsiteY0" fmla="*/ 1378 h 844102"/>
              <a:gd name="connsiteX1" fmla="*/ 27909 w 369058"/>
              <a:gd name="connsiteY1" fmla="*/ 234036 h 844102"/>
              <a:gd name="connsiteX2" fmla="*/ 141533 w 369058"/>
              <a:gd name="connsiteY2" fmla="*/ 423409 h 844102"/>
              <a:gd name="connsiteX3" fmla="*/ 357959 w 369058"/>
              <a:gd name="connsiteY3" fmla="*/ 823797 h 844102"/>
              <a:gd name="connsiteX4" fmla="*/ 320084 w 369058"/>
              <a:gd name="connsiteY4" fmla="*/ 758870 h 844102"/>
              <a:gd name="connsiteX5" fmla="*/ 168586 w 369058"/>
              <a:gd name="connsiteY5" fmla="*/ 531622 h 844102"/>
              <a:gd name="connsiteX6" fmla="*/ 82015 w 369058"/>
              <a:gd name="connsiteY6" fmla="*/ 439641 h 844102"/>
              <a:gd name="connsiteX7" fmla="*/ 856 w 369058"/>
              <a:gd name="connsiteY7" fmla="*/ 347660 h 844102"/>
              <a:gd name="connsiteX8" fmla="*/ 38730 w 369058"/>
              <a:gd name="connsiteY8" fmla="*/ 1378 h 844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9058" h="844102">
                <a:moveTo>
                  <a:pt x="38730" y="1378"/>
                </a:moveTo>
                <a:cubicBezTo>
                  <a:pt x="43239" y="-17559"/>
                  <a:pt x="10775" y="163698"/>
                  <a:pt x="27909" y="234036"/>
                </a:cubicBezTo>
                <a:cubicBezTo>
                  <a:pt x="45043" y="304374"/>
                  <a:pt x="86525" y="325116"/>
                  <a:pt x="141533" y="423409"/>
                </a:cubicBezTo>
                <a:cubicBezTo>
                  <a:pt x="196541" y="521702"/>
                  <a:pt x="328201" y="767887"/>
                  <a:pt x="357959" y="823797"/>
                </a:cubicBezTo>
                <a:cubicBezTo>
                  <a:pt x="387718" y="879707"/>
                  <a:pt x="351646" y="807566"/>
                  <a:pt x="320084" y="758870"/>
                </a:cubicBezTo>
                <a:cubicBezTo>
                  <a:pt x="288522" y="710174"/>
                  <a:pt x="208264" y="584827"/>
                  <a:pt x="168586" y="531622"/>
                </a:cubicBezTo>
                <a:cubicBezTo>
                  <a:pt x="128908" y="478417"/>
                  <a:pt x="109970" y="470301"/>
                  <a:pt x="82015" y="439641"/>
                </a:cubicBezTo>
                <a:cubicBezTo>
                  <a:pt x="54060" y="408981"/>
                  <a:pt x="8070" y="417097"/>
                  <a:pt x="856" y="347660"/>
                </a:cubicBezTo>
                <a:cubicBezTo>
                  <a:pt x="-6358" y="278223"/>
                  <a:pt x="34221" y="20315"/>
                  <a:pt x="38730" y="137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7BB275BC-2512-D6F5-4486-492E0482A88F}"/>
              </a:ext>
            </a:extLst>
          </p:cNvPr>
          <p:cNvSpPr/>
          <p:nvPr/>
        </p:nvSpPr>
        <p:spPr>
          <a:xfrm>
            <a:off x="4977743" y="8868042"/>
            <a:ext cx="437348" cy="897837"/>
          </a:xfrm>
          <a:custGeom>
            <a:avLst/>
            <a:gdLst>
              <a:gd name="connsiteX0" fmla="*/ 56 w 437348"/>
              <a:gd name="connsiteY0" fmla="*/ 15 h 897837"/>
              <a:gd name="connsiteX1" fmla="*/ 119090 w 437348"/>
              <a:gd name="connsiteY1" fmla="*/ 449099 h 897837"/>
              <a:gd name="connsiteX2" fmla="*/ 156965 w 437348"/>
              <a:gd name="connsiteY2" fmla="*/ 530259 h 897837"/>
              <a:gd name="connsiteX3" fmla="*/ 86626 w 437348"/>
              <a:gd name="connsiteY3" fmla="*/ 568133 h 897837"/>
              <a:gd name="connsiteX4" fmla="*/ 162375 w 437348"/>
              <a:gd name="connsiteY4" fmla="*/ 573544 h 897837"/>
              <a:gd name="connsiteX5" fmla="*/ 427497 w 437348"/>
              <a:gd name="connsiteY5" fmla="*/ 887362 h 897837"/>
              <a:gd name="connsiteX6" fmla="*/ 357159 w 437348"/>
              <a:gd name="connsiteY6" fmla="*/ 789970 h 897837"/>
              <a:gd name="connsiteX7" fmla="*/ 135322 w 437348"/>
              <a:gd name="connsiteY7" fmla="*/ 465331 h 897837"/>
              <a:gd name="connsiteX8" fmla="*/ 56 w 437348"/>
              <a:gd name="connsiteY8" fmla="*/ 15 h 897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7348" h="897837">
                <a:moveTo>
                  <a:pt x="56" y="15"/>
                </a:moveTo>
                <a:cubicBezTo>
                  <a:pt x="-2649" y="-2690"/>
                  <a:pt x="92939" y="360725"/>
                  <a:pt x="119090" y="449099"/>
                </a:cubicBezTo>
                <a:cubicBezTo>
                  <a:pt x="145242" y="537473"/>
                  <a:pt x="162376" y="510420"/>
                  <a:pt x="156965" y="530259"/>
                </a:cubicBezTo>
                <a:cubicBezTo>
                  <a:pt x="151554" y="550098"/>
                  <a:pt x="85724" y="560919"/>
                  <a:pt x="86626" y="568133"/>
                </a:cubicBezTo>
                <a:cubicBezTo>
                  <a:pt x="87528" y="575347"/>
                  <a:pt x="105563" y="520339"/>
                  <a:pt x="162375" y="573544"/>
                </a:cubicBezTo>
                <a:cubicBezTo>
                  <a:pt x="219187" y="626749"/>
                  <a:pt x="395033" y="851291"/>
                  <a:pt x="427497" y="887362"/>
                </a:cubicBezTo>
                <a:cubicBezTo>
                  <a:pt x="459961" y="923433"/>
                  <a:pt x="405855" y="860309"/>
                  <a:pt x="357159" y="789970"/>
                </a:cubicBezTo>
                <a:cubicBezTo>
                  <a:pt x="308463" y="719632"/>
                  <a:pt x="193036" y="599695"/>
                  <a:pt x="135322" y="465331"/>
                </a:cubicBezTo>
                <a:cubicBezTo>
                  <a:pt x="77608" y="330967"/>
                  <a:pt x="2761" y="2720"/>
                  <a:pt x="56" y="1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3FE69E37-BE1D-0AA4-707D-6F85F744DDA0}"/>
              </a:ext>
            </a:extLst>
          </p:cNvPr>
          <p:cNvSpPr/>
          <p:nvPr/>
        </p:nvSpPr>
        <p:spPr>
          <a:xfrm>
            <a:off x="3781809" y="8505539"/>
            <a:ext cx="190283" cy="362894"/>
          </a:xfrm>
          <a:custGeom>
            <a:avLst/>
            <a:gdLst>
              <a:gd name="connsiteX0" fmla="*/ 236 w 190283"/>
              <a:gd name="connsiteY0" fmla="*/ 4 h 362894"/>
              <a:gd name="connsiteX1" fmla="*/ 140913 w 190283"/>
              <a:gd name="connsiteY1" fmla="*/ 162324 h 362894"/>
              <a:gd name="connsiteX2" fmla="*/ 151734 w 190283"/>
              <a:gd name="connsiteY2" fmla="*/ 362518 h 362894"/>
              <a:gd name="connsiteX3" fmla="*/ 178787 w 190283"/>
              <a:gd name="connsiteY3" fmla="*/ 211020 h 362894"/>
              <a:gd name="connsiteX4" fmla="*/ 178787 w 190283"/>
              <a:gd name="connsiteY4" fmla="*/ 156913 h 362894"/>
              <a:gd name="connsiteX5" fmla="*/ 236 w 190283"/>
              <a:gd name="connsiteY5" fmla="*/ 4 h 362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283" h="362894">
                <a:moveTo>
                  <a:pt x="236" y="4"/>
                </a:moveTo>
                <a:cubicBezTo>
                  <a:pt x="-6076" y="906"/>
                  <a:pt x="115663" y="101905"/>
                  <a:pt x="140913" y="162324"/>
                </a:cubicBezTo>
                <a:cubicBezTo>
                  <a:pt x="166163" y="222743"/>
                  <a:pt x="145422" y="354402"/>
                  <a:pt x="151734" y="362518"/>
                </a:cubicBezTo>
                <a:cubicBezTo>
                  <a:pt x="158046" y="370634"/>
                  <a:pt x="174278" y="245287"/>
                  <a:pt x="178787" y="211020"/>
                </a:cubicBezTo>
                <a:cubicBezTo>
                  <a:pt x="183296" y="176753"/>
                  <a:pt x="202233" y="190279"/>
                  <a:pt x="178787" y="156913"/>
                </a:cubicBezTo>
                <a:cubicBezTo>
                  <a:pt x="155341" y="123547"/>
                  <a:pt x="6548" y="-898"/>
                  <a:pt x="236" y="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D2FC09EF-755E-BF7C-6BE9-C1C38FB0E6C7}"/>
              </a:ext>
            </a:extLst>
          </p:cNvPr>
          <p:cNvSpPr/>
          <p:nvPr/>
        </p:nvSpPr>
        <p:spPr>
          <a:xfrm>
            <a:off x="3855714" y="9073556"/>
            <a:ext cx="743918" cy="552010"/>
          </a:xfrm>
          <a:custGeom>
            <a:avLst/>
            <a:gdLst>
              <a:gd name="connsiteX0" fmla="*/ 94061 w 743918"/>
              <a:gd name="connsiteY0" fmla="*/ 106 h 552010"/>
              <a:gd name="connsiteX1" fmla="*/ 169810 w 743918"/>
              <a:gd name="connsiteY1" fmla="*/ 194889 h 552010"/>
              <a:gd name="connsiteX2" fmla="*/ 34544 w 743918"/>
              <a:gd name="connsiteY2" fmla="*/ 357208 h 552010"/>
              <a:gd name="connsiteX3" fmla="*/ 2080 w 743918"/>
              <a:gd name="connsiteY3" fmla="*/ 319334 h 552010"/>
              <a:gd name="connsiteX4" fmla="*/ 77829 w 743918"/>
              <a:gd name="connsiteY4" fmla="*/ 335566 h 552010"/>
              <a:gd name="connsiteX5" fmla="*/ 305077 w 743918"/>
              <a:gd name="connsiteY5" fmla="*/ 481653 h 552010"/>
              <a:gd name="connsiteX6" fmla="*/ 743339 w 743918"/>
              <a:gd name="connsiteY6" fmla="*/ 551992 h 552010"/>
              <a:gd name="connsiteX7" fmla="*/ 391647 w 743918"/>
              <a:gd name="connsiteY7" fmla="*/ 487064 h 552010"/>
              <a:gd name="connsiteX8" fmla="*/ 99472 w 743918"/>
              <a:gd name="connsiteY8" fmla="*/ 351798 h 552010"/>
              <a:gd name="connsiteX9" fmla="*/ 175221 w 743918"/>
              <a:gd name="connsiteY9" fmla="*/ 221942 h 552010"/>
              <a:gd name="connsiteX10" fmla="*/ 94061 w 743918"/>
              <a:gd name="connsiteY10" fmla="*/ 106 h 552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3918" h="552010">
                <a:moveTo>
                  <a:pt x="94061" y="106"/>
                </a:moveTo>
                <a:cubicBezTo>
                  <a:pt x="93159" y="-4403"/>
                  <a:pt x="179730" y="135372"/>
                  <a:pt x="169810" y="194889"/>
                </a:cubicBezTo>
                <a:cubicBezTo>
                  <a:pt x="159890" y="254406"/>
                  <a:pt x="62499" y="336467"/>
                  <a:pt x="34544" y="357208"/>
                </a:cubicBezTo>
                <a:cubicBezTo>
                  <a:pt x="6589" y="377949"/>
                  <a:pt x="-5134" y="322941"/>
                  <a:pt x="2080" y="319334"/>
                </a:cubicBezTo>
                <a:cubicBezTo>
                  <a:pt x="9294" y="315727"/>
                  <a:pt x="27329" y="308513"/>
                  <a:pt x="77829" y="335566"/>
                </a:cubicBezTo>
                <a:cubicBezTo>
                  <a:pt x="128329" y="362619"/>
                  <a:pt x="194159" y="445582"/>
                  <a:pt x="305077" y="481653"/>
                </a:cubicBezTo>
                <a:cubicBezTo>
                  <a:pt x="415995" y="517724"/>
                  <a:pt x="728911" y="551090"/>
                  <a:pt x="743339" y="551992"/>
                </a:cubicBezTo>
                <a:cubicBezTo>
                  <a:pt x="757767" y="552894"/>
                  <a:pt x="498958" y="520430"/>
                  <a:pt x="391647" y="487064"/>
                </a:cubicBezTo>
                <a:cubicBezTo>
                  <a:pt x="284336" y="453698"/>
                  <a:pt x="135543" y="395985"/>
                  <a:pt x="99472" y="351798"/>
                </a:cubicBezTo>
                <a:cubicBezTo>
                  <a:pt x="63401" y="307611"/>
                  <a:pt x="177025" y="279656"/>
                  <a:pt x="175221" y="221942"/>
                </a:cubicBezTo>
                <a:cubicBezTo>
                  <a:pt x="173417" y="164228"/>
                  <a:pt x="94963" y="4615"/>
                  <a:pt x="94061" y="10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B669DABF-B663-98B7-AB8A-9625C9439B04}"/>
              </a:ext>
            </a:extLst>
          </p:cNvPr>
          <p:cNvSpPr/>
          <p:nvPr/>
        </p:nvSpPr>
        <p:spPr>
          <a:xfrm>
            <a:off x="4348266" y="8490775"/>
            <a:ext cx="425272" cy="780933"/>
          </a:xfrm>
          <a:custGeom>
            <a:avLst/>
            <a:gdLst>
              <a:gd name="connsiteX0" fmla="*/ 11463 w 425272"/>
              <a:gd name="connsiteY0" fmla="*/ 82 h 780933"/>
              <a:gd name="connsiteX1" fmla="*/ 65891 w 425272"/>
              <a:gd name="connsiteY1" fmla="*/ 293996 h 780933"/>
              <a:gd name="connsiteX2" fmla="*/ 414234 w 425272"/>
              <a:gd name="connsiteY2" fmla="*/ 762082 h 780933"/>
              <a:gd name="connsiteX3" fmla="*/ 327148 w 425272"/>
              <a:gd name="connsiteY3" fmla="*/ 674996 h 780933"/>
              <a:gd name="connsiteX4" fmla="*/ 212848 w 425272"/>
              <a:gd name="connsiteY4" fmla="*/ 544368 h 780933"/>
              <a:gd name="connsiteX5" fmla="*/ 16905 w 425272"/>
              <a:gd name="connsiteY5" fmla="*/ 266782 h 780933"/>
              <a:gd name="connsiteX6" fmla="*/ 11463 w 425272"/>
              <a:gd name="connsiteY6" fmla="*/ 82 h 780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5272" h="780933">
                <a:moveTo>
                  <a:pt x="11463" y="82"/>
                </a:moveTo>
                <a:cubicBezTo>
                  <a:pt x="19627" y="4618"/>
                  <a:pt x="-1237" y="166996"/>
                  <a:pt x="65891" y="293996"/>
                </a:cubicBezTo>
                <a:cubicBezTo>
                  <a:pt x="133019" y="420996"/>
                  <a:pt x="370691" y="698582"/>
                  <a:pt x="414234" y="762082"/>
                </a:cubicBezTo>
                <a:cubicBezTo>
                  <a:pt x="457777" y="825582"/>
                  <a:pt x="360712" y="711282"/>
                  <a:pt x="327148" y="674996"/>
                </a:cubicBezTo>
                <a:cubicBezTo>
                  <a:pt x="293584" y="638710"/>
                  <a:pt x="264555" y="612404"/>
                  <a:pt x="212848" y="544368"/>
                </a:cubicBezTo>
                <a:cubicBezTo>
                  <a:pt x="161141" y="476332"/>
                  <a:pt x="45933" y="354775"/>
                  <a:pt x="16905" y="266782"/>
                </a:cubicBezTo>
                <a:cubicBezTo>
                  <a:pt x="-12123" y="178789"/>
                  <a:pt x="3299" y="-4454"/>
                  <a:pt x="11463" y="8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1DB18AE4-654E-4BA2-BB77-A4119AF76BE7}"/>
              </a:ext>
            </a:extLst>
          </p:cNvPr>
          <p:cNvSpPr/>
          <p:nvPr/>
        </p:nvSpPr>
        <p:spPr>
          <a:xfrm>
            <a:off x="2425659" y="9371445"/>
            <a:ext cx="691037" cy="499646"/>
          </a:xfrm>
          <a:custGeom>
            <a:avLst/>
            <a:gdLst>
              <a:gd name="connsiteX0" fmla="*/ 685841 w 691037"/>
              <a:gd name="connsiteY0" fmla="*/ 1155 h 499646"/>
              <a:gd name="connsiteX1" fmla="*/ 298491 w 691037"/>
              <a:gd name="connsiteY1" fmla="*/ 261505 h 499646"/>
              <a:gd name="connsiteX2" fmla="*/ 346116 w 691037"/>
              <a:gd name="connsiteY2" fmla="*/ 264680 h 499646"/>
              <a:gd name="connsiteX3" fmla="*/ 41 w 691037"/>
              <a:gd name="connsiteY3" fmla="*/ 499630 h 499646"/>
              <a:gd name="connsiteX4" fmla="*/ 323891 w 691037"/>
              <a:gd name="connsiteY4" fmla="*/ 251980 h 499646"/>
              <a:gd name="connsiteX5" fmla="*/ 508041 w 691037"/>
              <a:gd name="connsiteY5" fmla="*/ 169430 h 499646"/>
              <a:gd name="connsiteX6" fmla="*/ 685841 w 691037"/>
              <a:gd name="connsiteY6" fmla="*/ 1155 h 499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1037" h="499646">
                <a:moveTo>
                  <a:pt x="685841" y="1155"/>
                </a:moveTo>
                <a:cubicBezTo>
                  <a:pt x="650916" y="16501"/>
                  <a:pt x="355112" y="217584"/>
                  <a:pt x="298491" y="261505"/>
                </a:cubicBezTo>
                <a:cubicBezTo>
                  <a:pt x="241870" y="305426"/>
                  <a:pt x="395858" y="224993"/>
                  <a:pt x="346116" y="264680"/>
                </a:cubicBezTo>
                <a:cubicBezTo>
                  <a:pt x="296374" y="304368"/>
                  <a:pt x="3745" y="501747"/>
                  <a:pt x="41" y="499630"/>
                </a:cubicBezTo>
                <a:cubicBezTo>
                  <a:pt x="-3663" y="497513"/>
                  <a:pt x="239225" y="307013"/>
                  <a:pt x="323891" y="251980"/>
                </a:cubicBezTo>
                <a:cubicBezTo>
                  <a:pt x="408557" y="196947"/>
                  <a:pt x="445599" y="211234"/>
                  <a:pt x="508041" y="169430"/>
                </a:cubicBezTo>
                <a:cubicBezTo>
                  <a:pt x="570483" y="127626"/>
                  <a:pt x="720766" y="-14191"/>
                  <a:pt x="685841" y="1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FEEAF5E6-C13B-39F9-AAA5-3CBB7A3A1B06}"/>
              </a:ext>
            </a:extLst>
          </p:cNvPr>
          <p:cNvSpPr/>
          <p:nvPr/>
        </p:nvSpPr>
        <p:spPr>
          <a:xfrm>
            <a:off x="1802639" y="9834321"/>
            <a:ext cx="840380" cy="201855"/>
          </a:xfrm>
          <a:custGeom>
            <a:avLst/>
            <a:gdLst>
              <a:gd name="connsiteX0" fmla="*/ 761 w 840380"/>
              <a:gd name="connsiteY0" fmla="*/ 201854 h 201855"/>
              <a:gd name="connsiteX1" fmla="*/ 410336 w 840380"/>
              <a:gd name="connsiteY1" fmla="*/ 33579 h 201855"/>
              <a:gd name="connsiteX2" fmla="*/ 838961 w 840380"/>
              <a:gd name="connsiteY2" fmla="*/ 100254 h 201855"/>
              <a:gd name="connsiteX3" fmla="*/ 540511 w 840380"/>
              <a:gd name="connsiteY3" fmla="*/ 8179 h 201855"/>
              <a:gd name="connsiteX4" fmla="*/ 315086 w 840380"/>
              <a:gd name="connsiteY4" fmla="*/ 30404 h 201855"/>
              <a:gd name="connsiteX5" fmla="*/ 761 w 840380"/>
              <a:gd name="connsiteY5" fmla="*/ 201854 h 20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0380" h="201855">
                <a:moveTo>
                  <a:pt x="761" y="201854"/>
                </a:moveTo>
                <a:cubicBezTo>
                  <a:pt x="16636" y="202383"/>
                  <a:pt x="270636" y="50512"/>
                  <a:pt x="410336" y="33579"/>
                </a:cubicBezTo>
                <a:cubicBezTo>
                  <a:pt x="550036" y="16646"/>
                  <a:pt x="817265" y="104487"/>
                  <a:pt x="838961" y="100254"/>
                </a:cubicBezTo>
                <a:cubicBezTo>
                  <a:pt x="860657" y="96021"/>
                  <a:pt x="627823" y="19821"/>
                  <a:pt x="540511" y="8179"/>
                </a:cubicBezTo>
                <a:cubicBezTo>
                  <a:pt x="453199" y="-3463"/>
                  <a:pt x="408748" y="-7696"/>
                  <a:pt x="315086" y="30404"/>
                </a:cubicBezTo>
                <a:cubicBezTo>
                  <a:pt x="221424" y="68504"/>
                  <a:pt x="-15114" y="201325"/>
                  <a:pt x="761" y="2018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1AD79B1F-A174-EC98-2D9F-612480504D8E}"/>
              </a:ext>
            </a:extLst>
          </p:cNvPr>
          <p:cNvSpPr/>
          <p:nvPr/>
        </p:nvSpPr>
        <p:spPr>
          <a:xfrm>
            <a:off x="2989970" y="9855068"/>
            <a:ext cx="1211172" cy="70065"/>
          </a:xfrm>
          <a:custGeom>
            <a:avLst/>
            <a:gdLst>
              <a:gd name="connsiteX0" fmla="*/ 880 w 1211172"/>
              <a:gd name="connsiteY0" fmla="*/ 69982 h 70065"/>
              <a:gd name="connsiteX1" fmla="*/ 245355 w 1211172"/>
              <a:gd name="connsiteY1" fmla="*/ 16007 h 70065"/>
              <a:gd name="connsiteX2" fmla="*/ 1210555 w 1211172"/>
              <a:gd name="connsiteY2" fmla="*/ 132 h 70065"/>
              <a:gd name="connsiteX3" fmla="*/ 404105 w 1211172"/>
              <a:gd name="connsiteY3" fmla="*/ 22357 h 70065"/>
              <a:gd name="connsiteX4" fmla="*/ 172330 w 1211172"/>
              <a:gd name="connsiteY4" fmla="*/ 28707 h 70065"/>
              <a:gd name="connsiteX5" fmla="*/ 880 w 1211172"/>
              <a:gd name="connsiteY5" fmla="*/ 69982 h 7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1172" h="70065">
                <a:moveTo>
                  <a:pt x="880" y="69982"/>
                </a:moveTo>
                <a:cubicBezTo>
                  <a:pt x="13051" y="67865"/>
                  <a:pt x="43743" y="27649"/>
                  <a:pt x="245355" y="16007"/>
                </a:cubicBezTo>
                <a:cubicBezTo>
                  <a:pt x="446967" y="4365"/>
                  <a:pt x="1184097" y="-926"/>
                  <a:pt x="1210555" y="132"/>
                </a:cubicBezTo>
                <a:cubicBezTo>
                  <a:pt x="1237013" y="1190"/>
                  <a:pt x="404105" y="22357"/>
                  <a:pt x="404105" y="22357"/>
                </a:cubicBezTo>
                <a:cubicBezTo>
                  <a:pt x="231068" y="27119"/>
                  <a:pt x="239005" y="23944"/>
                  <a:pt x="172330" y="28707"/>
                </a:cubicBezTo>
                <a:cubicBezTo>
                  <a:pt x="105655" y="33469"/>
                  <a:pt x="-11291" y="72099"/>
                  <a:pt x="880" y="6998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A92CF37B-24B4-130F-B673-956CC8B17DDF}"/>
              </a:ext>
            </a:extLst>
          </p:cNvPr>
          <p:cNvSpPr/>
          <p:nvPr/>
        </p:nvSpPr>
        <p:spPr>
          <a:xfrm>
            <a:off x="2508038" y="9826549"/>
            <a:ext cx="607513" cy="54140"/>
          </a:xfrm>
          <a:custGeom>
            <a:avLst/>
            <a:gdLst>
              <a:gd name="connsiteX0" fmla="*/ 212 w 607513"/>
              <a:gd name="connsiteY0" fmla="*/ 54051 h 54140"/>
              <a:gd name="connsiteX1" fmla="*/ 397087 w 607513"/>
              <a:gd name="connsiteY1" fmla="*/ 76 h 54140"/>
              <a:gd name="connsiteX2" fmla="*/ 606637 w 607513"/>
              <a:gd name="connsiteY2" fmla="*/ 41351 h 54140"/>
              <a:gd name="connsiteX3" fmla="*/ 466937 w 607513"/>
              <a:gd name="connsiteY3" fmla="*/ 6426 h 54140"/>
              <a:gd name="connsiteX4" fmla="*/ 343112 w 607513"/>
              <a:gd name="connsiteY4" fmla="*/ 12776 h 54140"/>
              <a:gd name="connsiteX5" fmla="*/ 212 w 607513"/>
              <a:gd name="connsiteY5" fmla="*/ 54051 h 5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7513" h="54140">
                <a:moveTo>
                  <a:pt x="212" y="54051"/>
                </a:moveTo>
                <a:cubicBezTo>
                  <a:pt x="9208" y="51934"/>
                  <a:pt x="296016" y="2193"/>
                  <a:pt x="397087" y="76"/>
                </a:cubicBezTo>
                <a:cubicBezTo>
                  <a:pt x="498158" y="-2041"/>
                  <a:pt x="594995" y="40293"/>
                  <a:pt x="606637" y="41351"/>
                </a:cubicBezTo>
                <a:cubicBezTo>
                  <a:pt x="618279" y="42409"/>
                  <a:pt x="510858" y="11188"/>
                  <a:pt x="466937" y="6426"/>
                </a:cubicBezTo>
                <a:cubicBezTo>
                  <a:pt x="423016" y="1664"/>
                  <a:pt x="416137" y="5368"/>
                  <a:pt x="343112" y="12776"/>
                </a:cubicBezTo>
                <a:cubicBezTo>
                  <a:pt x="270087" y="20184"/>
                  <a:pt x="-8784" y="56168"/>
                  <a:pt x="212" y="540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FC87A94C-69CD-0270-F5B1-F4958B4BF8C6}"/>
              </a:ext>
            </a:extLst>
          </p:cNvPr>
          <p:cNvSpPr/>
          <p:nvPr/>
        </p:nvSpPr>
        <p:spPr>
          <a:xfrm>
            <a:off x="2657471" y="9870748"/>
            <a:ext cx="454035" cy="51319"/>
          </a:xfrm>
          <a:custGeom>
            <a:avLst/>
            <a:gdLst>
              <a:gd name="connsiteX0" fmla="*/ 4 w 454035"/>
              <a:gd name="connsiteY0" fmla="*/ 51127 h 51319"/>
              <a:gd name="connsiteX1" fmla="*/ 254004 w 454035"/>
              <a:gd name="connsiteY1" fmla="*/ 28902 h 51319"/>
              <a:gd name="connsiteX2" fmla="*/ 454029 w 454035"/>
              <a:gd name="connsiteY2" fmla="*/ 327 h 51319"/>
              <a:gd name="connsiteX3" fmla="*/ 260354 w 454035"/>
              <a:gd name="connsiteY3" fmla="*/ 16202 h 51319"/>
              <a:gd name="connsiteX4" fmla="*/ 4 w 454035"/>
              <a:gd name="connsiteY4" fmla="*/ 51127 h 51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4035" h="51319">
                <a:moveTo>
                  <a:pt x="4" y="51127"/>
                </a:moveTo>
                <a:cubicBezTo>
                  <a:pt x="-1054" y="53244"/>
                  <a:pt x="178333" y="37369"/>
                  <a:pt x="254004" y="28902"/>
                </a:cubicBezTo>
                <a:cubicBezTo>
                  <a:pt x="329675" y="20435"/>
                  <a:pt x="452971" y="2444"/>
                  <a:pt x="454029" y="327"/>
                </a:cubicBezTo>
                <a:cubicBezTo>
                  <a:pt x="455087" y="-1790"/>
                  <a:pt x="334966" y="6677"/>
                  <a:pt x="260354" y="16202"/>
                </a:cubicBezTo>
                <a:lnTo>
                  <a:pt x="4" y="511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7161FBEC-EE1C-0A3F-130D-CC520133564E}"/>
              </a:ext>
            </a:extLst>
          </p:cNvPr>
          <p:cNvSpPr/>
          <p:nvPr/>
        </p:nvSpPr>
        <p:spPr>
          <a:xfrm>
            <a:off x="5978454" y="8848341"/>
            <a:ext cx="192083" cy="418202"/>
          </a:xfrm>
          <a:custGeom>
            <a:avLst/>
            <a:gdLst>
              <a:gd name="connsiteX0" fmla="*/ 71 w 192083"/>
              <a:gd name="connsiteY0" fmla="*/ 384 h 418202"/>
              <a:gd name="connsiteX1" fmla="*/ 41346 w 192083"/>
              <a:gd name="connsiteY1" fmla="*/ 178184 h 418202"/>
              <a:gd name="connsiteX2" fmla="*/ 190571 w 192083"/>
              <a:gd name="connsiteY2" fmla="*/ 413134 h 418202"/>
              <a:gd name="connsiteX3" fmla="*/ 114371 w 192083"/>
              <a:gd name="connsiteY3" fmla="*/ 330584 h 418202"/>
              <a:gd name="connsiteX4" fmla="*/ 47696 w 192083"/>
              <a:gd name="connsiteY4" fmla="*/ 225809 h 418202"/>
              <a:gd name="connsiteX5" fmla="*/ 71 w 192083"/>
              <a:gd name="connsiteY5" fmla="*/ 384 h 418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083" h="418202">
                <a:moveTo>
                  <a:pt x="71" y="384"/>
                </a:moveTo>
                <a:cubicBezTo>
                  <a:pt x="-987" y="-7553"/>
                  <a:pt x="9596" y="109392"/>
                  <a:pt x="41346" y="178184"/>
                </a:cubicBezTo>
                <a:cubicBezTo>
                  <a:pt x="73096" y="246976"/>
                  <a:pt x="178400" y="387734"/>
                  <a:pt x="190571" y="413134"/>
                </a:cubicBezTo>
                <a:cubicBezTo>
                  <a:pt x="202742" y="438534"/>
                  <a:pt x="138183" y="361805"/>
                  <a:pt x="114371" y="330584"/>
                </a:cubicBezTo>
                <a:cubicBezTo>
                  <a:pt x="90559" y="299363"/>
                  <a:pt x="65158" y="284546"/>
                  <a:pt x="47696" y="225809"/>
                </a:cubicBezTo>
                <a:cubicBezTo>
                  <a:pt x="30234" y="167072"/>
                  <a:pt x="1129" y="8321"/>
                  <a:pt x="71" y="3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947361AB-99DF-A42D-D53F-0D2D01207BEC}"/>
              </a:ext>
            </a:extLst>
          </p:cNvPr>
          <p:cNvSpPr/>
          <p:nvPr/>
        </p:nvSpPr>
        <p:spPr>
          <a:xfrm>
            <a:off x="6019099" y="9229606"/>
            <a:ext cx="150255" cy="283534"/>
          </a:xfrm>
          <a:custGeom>
            <a:avLst/>
            <a:gdLst>
              <a:gd name="connsiteX0" fmla="*/ 701 w 150255"/>
              <a:gd name="connsiteY0" fmla="*/ 119 h 283534"/>
              <a:gd name="connsiteX1" fmla="*/ 41976 w 150255"/>
              <a:gd name="connsiteY1" fmla="*/ 127119 h 283534"/>
              <a:gd name="connsiteX2" fmla="*/ 149926 w 150255"/>
              <a:gd name="connsiteY2" fmla="*/ 282694 h 283534"/>
              <a:gd name="connsiteX3" fmla="*/ 73726 w 150255"/>
              <a:gd name="connsiteY3" fmla="*/ 187444 h 283534"/>
              <a:gd name="connsiteX4" fmla="*/ 19751 w 150255"/>
              <a:gd name="connsiteY4" fmla="*/ 149344 h 283534"/>
              <a:gd name="connsiteX5" fmla="*/ 701 w 150255"/>
              <a:gd name="connsiteY5" fmla="*/ 119 h 283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255" h="283534">
                <a:moveTo>
                  <a:pt x="701" y="119"/>
                </a:moveTo>
                <a:cubicBezTo>
                  <a:pt x="4405" y="-3585"/>
                  <a:pt x="17105" y="80023"/>
                  <a:pt x="41976" y="127119"/>
                </a:cubicBezTo>
                <a:cubicBezTo>
                  <a:pt x="66847" y="174215"/>
                  <a:pt x="144634" y="272640"/>
                  <a:pt x="149926" y="282694"/>
                </a:cubicBezTo>
                <a:cubicBezTo>
                  <a:pt x="155218" y="292748"/>
                  <a:pt x="95422" y="209669"/>
                  <a:pt x="73726" y="187444"/>
                </a:cubicBezTo>
                <a:cubicBezTo>
                  <a:pt x="52030" y="165219"/>
                  <a:pt x="30863" y="177919"/>
                  <a:pt x="19751" y="149344"/>
                </a:cubicBezTo>
                <a:cubicBezTo>
                  <a:pt x="8639" y="120769"/>
                  <a:pt x="-3003" y="3823"/>
                  <a:pt x="701" y="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59A54A47-2402-2E9D-FD1A-4EEA86806DC6}"/>
              </a:ext>
            </a:extLst>
          </p:cNvPr>
          <p:cNvSpPr/>
          <p:nvPr/>
        </p:nvSpPr>
        <p:spPr>
          <a:xfrm>
            <a:off x="5956124" y="8842586"/>
            <a:ext cx="57538" cy="998252"/>
          </a:xfrm>
          <a:custGeom>
            <a:avLst/>
            <a:gdLst>
              <a:gd name="connsiteX0" fmla="*/ 12876 w 57538"/>
              <a:gd name="connsiteY0" fmla="*/ 2964 h 998252"/>
              <a:gd name="connsiteX1" fmla="*/ 12876 w 57538"/>
              <a:gd name="connsiteY1" fmla="*/ 161714 h 998252"/>
              <a:gd name="connsiteX2" fmla="*/ 6526 w 57538"/>
              <a:gd name="connsiteY2" fmla="*/ 377614 h 998252"/>
              <a:gd name="connsiteX3" fmla="*/ 3351 w 57538"/>
              <a:gd name="connsiteY3" fmla="*/ 542714 h 998252"/>
              <a:gd name="connsiteX4" fmla="*/ 57326 w 57538"/>
              <a:gd name="connsiteY4" fmla="*/ 987214 h 998252"/>
              <a:gd name="connsiteX5" fmla="*/ 22401 w 57538"/>
              <a:gd name="connsiteY5" fmla="*/ 815764 h 998252"/>
              <a:gd name="connsiteX6" fmla="*/ 28751 w 57538"/>
              <a:gd name="connsiteY6" fmla="*/ 301414 h 998252"/>
              <a:gd name="connsiteX7" fmla="*/ 12876 w 57538"/>
              <a:gd name="connsiteY7" fmla="*/ 2964 h 998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538" h="998252">
                <a:moveTo>
                  <a:pt x="12876" y="2964"/>
                </a:moveTo>
                <a:cubicBezTo>
                  <a:pt x="10230" y="-20319"/>
                  <a:pt x="13934" y="99272"/>
                  <a:pt x="12876" y="161714"/>
                </a:cubicBezTo>
                <a:cubicBezTo>
                  <a:pt x="11818" y="224156"/>
                  <a:pt x="8113" y="314114"/>
                  <a:pt x="6526" y="377614"/>
                </a:cubicBezTo>
                <a:cubicBezTo>
                  <a:pt x="4939" y="441114"/>
                  <a:pt x="-5116" y="441114"/>
                  <a:pt x="3351" y="542714"/>
                </a:cubicBezTo>
                <a:cubicBezTo>
                  <a:pt x="11818" y="644314"/>
                  <a:pt x="54151" y="941706"/>
                  <a:pt x="57326" y="987214"/>
                </a:cubicBezTo>
                <a:cubicBezTo>
                  <a:pt x="60501" y="1032722"/>
                  <a:pt x="27164" y="930064"/>
                  <a:pt x="22401" y="815764"/>
                </a:cubicBezTo>
                <a:cubicBezTo>
                  <a:pt x="17638" y="701464"/>
                  <a:pt x="34043" y="436881"/>
                  <a:pt x="28751" y="301414"/>
                </a:cubicBezTo>
                <a:cubicBezTo>
                  <a:pt x="23459" y="165947"/>
                  <a:pt x="15522" y="26247"/>
                  <a:pt x="12876" y="29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AA455415-8082-7643-49F1-54F1C8305696}"/>
              </a:ext>
            </a:extLst>
          </p:cNvPr>
          <p:cNvSpPr/>
          <p:nvPr/>
        </p:nvSpPr>
        <p:spPr>
          <a:xfrm>
            <a:off x="6283325" y="9327833"/>
            <a:ext cx="810018" cy="455451"/>
          </a:xfrm>
          <a:custGeom>
            <a:avLst/>
            <a:gdLst>
              <a:gd name="connsiteX0" fmla="*/ 0 w 810018"/>
              <a:gd name="connsiteY0" fmla="*/ 317 h 455451"/>
              <a:gd name="connsiteX1" fmla="*/ 133350 w 810018"/>
              <a:gd name="connsiteY1" fmla="*/ 117792 h 455451"/>
              <a:gd name="connsiteX2" fmla="*/ 774700 w 810018"/>
              <a:gd name="connsiteY2" fmla="*/ 438467 h 455451"/>
              <a:gd name="connsiteX3" fmla="*/ 695325 w 810018"/>
              <a:gd name="connsiteY3" fmla="*/ 400367 h 455451"/>
              <a:gd name="connsiteX4" fmla="*/ 431800 w 810018"/>
              <a:gd name="connsiteY4" fmla="*/ 308292 h 455451"/>
              <a:gd name="connsiteX5" fmla="*/ 133350 w 810018"/>
              <a:gd name="connsiteY5" fmla="*/ 146367 h 455451"/>
              <a:gd name="connsiteX6" fmla="*/ 0 w 810018"/>
              <a:gd name="connsiteY6" fmla="*/ 317 h 455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018" h="455451">
                <a:moveTo>
                  <a:pt x="0" y="317"/>
                </a:moveTo>
                <a:cubicBezTo>
                  <a:pt x="0" y="-4445"/>
                  <a:pt x="4233" y="44767"/>
                  <a:pt x="133350" y="117792"/>
                </a:cubicBezTo>
                <a:cubicBezTo>
                  <a:pt x="262467" y="190817"/>
                  <a:pt x="681037" y="391371"/>
                  <a:pt x="774700" y="438467"/>
                </a:cubicBezTo>
                <a:cubicBezTo>
                  <a:pt x="868363" y="485563"/>
                  <a:pt x="752475" y="422063"/>
                  <a:pt x="695325" y="400367"/>
                </a:cubicBezTo>
                <a:cubicBezTo>
                  <a:pt x="638175" y="378671"/>
                  <a:pt x="525462" y="350625"/>
                  <a:pt x="431800" y="308292"/>
                </a:cubicBezTo>
                <a:cubicBezTo>
                  <a:pt x="338138" y="265959"/>
                  <a:pt x="209021" y="196638"/>
                  <a:pt x="133350" y="146367"/>
                </a:cubicBezTo>
                <a:cubicBezTo>
                  <a:pt x="57679" y="96096"/>
                  <a:pt x="0" y="5079"/>
                  <a:pt x="0" y="3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D4D8710C-EF6F-316B-E162-C8ECF652FEAE}"/>
              </a:ext>
            </a:extLst>
          </p:cNvPr>
          <p:cNvSpPr/>
          <p:nvPr/>
        </p:nvSpPr>
        <p:spPr>
          <a:xfrm>
            <a:off x="7095274" y="9737539"/>
            <a:ext cx="824589" cy="95156"/>
          </a:xfrm>
          <a:custGeom>
            <a:avLst/>
            <a:gdLst>
              <a:gd name="connsiteX0" fmla="*/ 851 w 824589"/>
              <a:gd name="connsiteY0" fmla="*/ 186 h 95156"/>
              <a:gd name="connsiteX1" fmla="*/ 277076 w 824589"/>
              <a:gd name="connsiteY1" fmla="*/ 66861 h 95156"/>
              <a:gd name="connsiteX2" fmla="*/ 807301 w 824589"/>
              <a:gd name="connsiteY2" fmla="*/ 9711 h 95156"/>
              <a:gd name="connsiteX3" fmla="*/ 705701 w 824589"/>
              <a:gd name="connsiteY3" fmla="*/ 28761 h 95156"/>
              <a:gd name="connsiteX4" fmla="*/ 442176 w 824589"/>
              <a:gd name="connsiteY4" fmla="*/ 73211 h 95156"/>
              <a:gd name="connsiteX5" fmla="*/ 359626 w 824589"/>
              <a:gd name="connsiteY5" fmla="*/ 92261 h 95156"/>
              <a:gd name="connsiteX6" fmla="*/ 851 w 824589"/>
              <a:gd name="connsiteY6" fmla="*/ 186 h 95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4589" h="95156">
                <a:moveTo>
                  <a:pt x="851" y="186"/>
                </a:moveTo>
                <a:cubicBezTo>
                  <a:pt x="-12907" y="-4047"/>
                  <a:pt x="142668" y="65274"/>
                  <a:pt x="277076" y="66861"/>
                </a:cubicBezTo>
                <a:cubicBezTo>
                  <a:pt x="411484" y="68449"/>
                  <a:pt x="735864" y="16061"/>
                  <a:pt x="807301" y="9711"/>
                </a:cubicBezTo>
                <a:cubicBezTo>
                  <a:pt x="878738" y="3361"/>
                  <a:pt x="705701" y="28761"/>
                  <a:pt x="705701" y="28761"/>
                </a:cubicBezTo>
                <a:lnTo>
                  <a:pt x="442176" y="73211"/>
                </a:lnTo>
                <a:cubicBezTo>
                  <a:pt x="384497" y="83794"/>
                  <a:pt x="430534" y="102315"/>
                  <a:pt x="359626" y="92261"/>
                </a:cubicBezTo>
                <a:cubicBezTo>
                  <a:pt x="288718" y="82207"/>
                  <a:pt x="14609" y="4419"/>
                  <a:pt x="851" y="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CF93785E-1A7B-974F-E9F1-FDF8CA17D992}"/>
              </a:ext>
            </a:extLst>
          </p:cNvPr>
          <p:cNvSpPr/>
          <p:nvPr/>
        </p:nvSpPr>
        <p:spPr>
          <a:xfrm>
            <a:off x="7874000" y="9747250"/>
            <a:ext cx="620702" cy="225358"/>
          </a:xfrm>
          <a:custGeom>
            <a:avLst/>
            <a:gdLst>
              <a:gd name="connsiteX0" fmla="*/ 0 w 620702"/>
              <a:gd name="connsiteY0" fmla="*/ 0 h 225358"/>
              <a:gd name="connsiteX1" fmla="*/ 234950 w 620702"/>
              <a:gd name="connsiteY1" fmla="*/ 85725 h 225358"/>
              <a:gd name="connsiteX2" fmla="*/ 596900 w 620702"/>
              <a:gd name="connsiteY2" fmla="*/ 219075 h 225358"/>
              <a:gd name="connsiteX3" fmla="*/ 552450 w 620702"/>
              <a:gd name="connsiteY3" fmla="*/ 196850 h 225358"/>
              <a:gd name="connsiteX4" fmla="*/ 279400 w 620702"/>
              <a:gd name="connsiteY4" fmla="*/ 136525 h 225358"/>
              <a:gd name="connsiteX5" fmla="*/ 0 w 620702"/>
              <a:gd name="connsiteY5" fmla="*/ 0 h 225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0702" h="225358">
                <a:moveTo>
                  <a:pt x="0" y="0"/>
                </a:moveTo>
                <a:lnTo>
                  <a:pt x="234950" y="85725"/>
                </a:lnTo>
                <a:lnTo>
                  <a:pt x="596900" y="219075"/>
                </a:lnTo>
                <a:cubicBezTo>
                  <a:pt x="649816" y="237596"/>
                  <a:pt x="605367" y="210608"/>
                  <a:pt x="552450" y="196850"/>
                </a:cubicBezTo>
                <a:cubicBezTo>
                  <a:pt x="499533" y="183092"/>
                  <a:pt x="372533" y="166687"/>
                  <a:pt x="279400" y="136525"/>
                </a:cubicBezTo>
                <a:cubicBezTo>
                  <a:pt x="186267" y="106363"/>
                  <a:pt x="89958" y="61119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C92B8F94-53A1-0F22-FCAF-DCCCDB4966C6}"/>
              </a:ext>
            </a:extLst>
          </p:cNvPr>
          <p:cNvSpPr/>
          <p:nvPr/>
        </p:nvSpPr>
        <p:spPr>
          <a:xfrm>
            <a:off x="7588223" y="9911969"/>
            <a:ext cx="284330" cy="110944"/>
          </a:xfrm>
          <a:custGeom>
            <a:avLst/>
            <a:gdLst>
              <a:gd name="connsiteX0" fmla="*/ 27 w 284330"/>
              <a:gd name="connsiteY0" fmla="*/ 381 h 110944"/>
              <a:gd name="connsiteX1" fmla="*/ 57177 w 284330"/>
              <a:gd name="connsiteY1" fmla="*/ 73406 h 110944"/>
              <a:gd name="connsiteX2" fmla="*/ 282602 w 284330"/>
              <a:gd name="connsiteY2" fmla="*/ 98806 h 110944"/>
              <a:gd name="connsiteX3" fmla="*/ 155602 w 284330"/>
              <a:gd name="connsiteY3" fmla="*/ 92456 h 110944"/>
              <a:gd name="connsiteX4" fmla="*/ 50827 w 284330"/>
              <a:gd name="connsiteY4" fmla="*/ 108331 h 110944"/>
              <a:gd name="connsiteX5" fmla="*/ 27 w 284330"/>
              <a:gd name="connsiteY5" fmla="*/ 381 h 110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330" h="110944">
                <a:moveTo>
                  <a:pt x="27" y="381"/>
                </a:moveTo>
                <a:cubicBezTo>
                  <a:pt x="1085" y="-5440"/>
                  <a:pt x="10081" y="57002"/>
                  <a:pt x="57177" y="73406"/>
                </a:cubicBezTo>
                <a:cubicBezTo>
                  <a:pt x="104273" y="89810"/>
                  <a:pt x="266198" y="95631"/>
                  <a:pt x="282602" y="98806"/>
                </a:cubicBezTo>
                <a:cubicBezTo>
                  <a:pt x="299006" y="101981"/>
                  <a:pt x="194231" y="90869"/>
                  <a:pt x="155602" y="92456"/>
                </a:cubicBezTo>
                <a:cubicBezTo>
                  <a:pt x="116973" y="94043"/>
                  <a:pt x="73052" y="118914"/>
                  <a:pt x="50827" y="108331"/>
                </a:cubicBezTo>
                <a:cubicBezTo>
                  <a:pt x="28602" y="97748"/>
                  <a:pt x="-1031" y="6202"/>
                  <a:pt x="27" y="38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3558AE5C-A3F6-FF9A-E3DE-0736B22D3149}"/>
              </a:ext>
            </a:extLst>
          </p:cNvPr>
          <p:cNvSpPr/>
          <p:nvPr/>
        </p:nvSpPr>
        <p:spPr>
          <a:xfrm>
            <a:off x="7454650" y="9864698"/>
            <a:ext cx="193976" cy="177864"/>
          </a:xfrm>
          <a:custGeom>
            <a:avLst/>
            <a:gdLst>
              <a:gd name="connsiteX0" fmla="*/ 250 w 193976"/>
              <a:gd name="connsiteY0" fmla="*/ 27 h 177864"/>
              <a:gd name="connsiteX1" fmla="*/ 63750 w 193976"/>
              <a:gd name="connsiteY1" fmla="*/ 95277 h 177864"/>
              <a:gd name="connsiteX2" fmla="*/ 193925 w 193976"/>
              <a:gd name="connsiteY2" fmla="*/ 177827 h 177864"/>
              <a:gd name="connsiteX3" fmla="*/ 47875 w 193976"/>
              <a:gd name="connsiteY3" fmla="*/ 104802 h 177864"/>
              <a:gd name="connsiteX4" fmla="*/ 250 w 193976"/>
              <a:gd name="connsiteY4" fmla="*/ 27 h 177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976" h="177864">
                <a:moveTo>
                  <a:pt x="250" y="27"/>
                </a:moveTo>
                <a:cubicBezTo>
                  <a:pt x="2896" y="-1561"/>
                  <a:pt x="31471" y="65644"/>
                  <a:pt x="63750" y="95277"/>
                </a:cubicBezTo>
                <a:cubicBezTo>
                  <a:pt x="96029" y="124910"/>
                  <a:pt x="196571" y="176240"/>
                  <a:pt x="193925" y="177827"/>
                </a:cubicBezTo>
                <a:cubicBezTo>
                  <a:pt x="191279" y="179415"/>
                  <a:pt x="79625" y="130202"/>
                  <a:pt x="47875" y="104802"/>
                </a:cubicBezTo>
                <a:cubicBezTo>
                  <a:pt x="16125" y="79402"/>
                  <a:pt x="-2396" y="1615"/>
                  <a:pt x="250" y="2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F0B69D8C-E6F5-A762-6C65-6CDD1ECAACC5}"/>
              </a:ext>
            </a:extLst>
          </p:cNvPr>
          <p:cNvSpPr/>
          <p:nvPr/>
        </p:nvSpPr>
        <p:spPr>
          <a:xfrm>
            <a:off x="6358979" y="9680205"/>
            <a:ext cx="603796" cy="89862"/>
          </a:xfrm>
          <a:custGeom>
            <a:avLst/>
            <a:gdLst>
              <a:gd name="connsiteX0" fmla="*/ 3721 w 603796"/>
              <a:gd name="connsiteY0" fmla="*/ 370 h 89862"/>
              <a:gd name="connsiteX1" fmla="*/ 162471 w 603796"/>
              <a:gd name="connsiteY1" fmla="*/ 57520 h 89862"/>
              <a:gd name="connsiteX2" fmla="*/ 556171 w 603796"/>
              <a:gd name="connsiteY2" fmla="*/ 57520 h 89862"/>
              <a:gd name="connsiteX3" fmla="*/ 603796 w 603796"/>
              <a:gd name="connsiteY3" fmla="*/ 57520 h 89862"/>
              <a:gd name="connsiteX4" fmla="*/ 537121 w 603796"/>
              <a:gd name="connsiteY4" fmla="*/ 57520 h 89862"/>
              <a:gd name="connsiteX5" fmla="*/ 302171 w 603796"/>
              <a:gd name="connsiteY5" fmla="*/ 89270 h 89862"/>
              <a:gd name="connsiteX6" fmla="*/ 3721 w 603796"/>
              <a:gd name="connsiteY6" fmla="*/ 370 h 89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3796" h="89862">
                <a:moveTo>
                  <a:pt x="3721" y="370"/>
                </a:moveTo>
                <a:cubicBezTo>
                  <a:pt x="-19562" y="-4922"/>
                  <a:pt x="70396" y="47995"/>
                  <a:pt x="162471" y="57520"/>
                </a:cubicBezTo>
                <a:cubicBezTo>
                  <a:pt x="254546" y="67045"/>
                  <a:pt x="556171" y="57520"/>
                  <a:pt x="556171" y="57520"/>
                </a:cubicBezTo>
                <a:lnTo>
                  <a:pt x="603796" y="57520"/>
                </a:lnTo>
                <a:cubicBezTo>
                  <a:pt x="600621" y="57520"/>
                  <a:pt x="587392" y="52228"/>
                  <a:pt x="537121" y="57520"/>
                </a:cubicBezTo>
                <a:cubicBezTo>
                  <a:pt x="486850" y="62812"/>
                  <a:pt x="391600" y="94562"/>
                  <a:pt x="302171" y="89270"/>
                </a:cubicBezTo>
                <a:cubicBezTo>
                  <a:pt x="212742" y="83978"/>
                  <a:pt x="27004" y="5662"/>
                  <a:pt x="3721" y="37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29E8C5C8-A336-848E-1E05-7FA4E190A7DF}"/>
              </a:ext>
            </a:extLst>
          </p:cNvPr>
          <p:cNvSpPr/>
          <p:nvPr/>
        </p:nvSpPr>
        <p:spPr>
          <a:xfrm>
            <a:off x="7022318" y="9753599"/>
            <a:ext cx="395883" cy="434648"/>
          </a:xfrm>
          <a:custGeom>
            <a:avLst/>
            <a:gdLst>
              <a:gd name="connsiteX0" fmla="*/ 782 w 395883"/>
              <a:gd name="connsiteY0" fmla="*/ 1 h 434648"/>
              <a:gd name="connsiteX1" fmla="*/ 140482 w 395883"/>
              <a:gd name="connsiteY1" fmla="*/ 171451 h 434648"/>
              <a:gd name="connsiteX2" fmla="*/ 191282 w 395883"/>
              <a:gd name="connsiteY2" fmla="*/ 241301 h 434648"/>
              <a:gd name="connsiteX3" fmla="*/ 391307 w 395883"/>
              <a:gd name="connsiteY3" fmla="*/ 428626 h 434648"/>
              <a:gd name="connsiteX4" fmla="*/ 311932 w 395883"/>
              <a:gd name="connsiteY4" fmla="*/ 368301 h 434648"/>
              <a:gd name="connsiteX5" fmla="*/ 92857 w 395883"/>
              <a:gd name="connsiteY5" fmla="*/ 168276 h 434648"/>
              <a:gd name="connsiteX6" fmla="*/ 782 w 395883"/>
              <a:gd name="connsiteY6" fmla="*/ 1 h 434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5883" h="434648">
                <a:moveTo>
                  <a:pt x="782" y="1"/>
                </a:moveTo>
                <a:cubicBezTo>
                  <a:pt x="8720" y="530"/>
                  <a:pt x="108732" y="131234"/>
                  <a:pt x="140482" y="171451"/>
                </a:cubicBezTo>
                <a:cubicBezTo>
                  <a:pt x="172232" y="211668"/>
                  <a:pt x="149478" y="198438"/>
                  <a:pt x="191282" y="241301"/>
                </a:cubicBezTo>
                <a:cubicBezTo>
                  <a:pt x="233086" y="284164"/>
                  <a:pt x="371199" y="407459"/>
                  <a:pt x="391307" y="428626"/>
                </a:cubicBezTo>
                <a:cubicBezTo>
                  <a:pt x="411415" y="449793"/>
                  <a:pt x="361673" y="411693"/>
                  <a:pt x="311932" y="368301"/>
                </a:cubicBezTo>
                <a:cubicBezTo>
                  <a:pt x="262191" y="324909"/>
                  <a:pt x="138894" y="225955"/>
                  <a:pt x="92857" y="168276"/>
                </a:cubicBezTo>
                <a:cubicBezTo>
                  <a:pt x="46820" y="110597"/>
                  <a:pt x="-7156" y="-528"/>
                  <a:pt x="782" y="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2CA12856-96F8-A720-6F63-5B8592BD6617}"/>
              </a:ext>
            </a:extLst>
          </p:cNvPr>
          <p:cNvSpPr/>
          <p:nvPr/>
        </p:nvSpPr>
        <p:spPr>
          <a:xfrm>
            <a:off x="7476952" y="10261600"/>
            <a:ext cx="413530" cy="340469"/>
          </a:xfrm>
          <a:custGeom>
            <a:avLst/>
            <a:gdLst>
              <a:gd name="connsiteX0" fmla="*/ 173 w 413530"/>
              <a:gd name="connsiteY0" fmla="*/ 0 h 340469"/>
              <a:gd name="connsiteX1" fmla="*/ 298623 w 413530"/>
              <a:gd name="connsiteY1" fmla="*/ 292100 h 340469"/>
              <a:gd name="connsiteX2" fmla="*/ 412923 w 413530"/>
              <a:gd name="connsiteY2" fmla="*/ 339725 h 340469"/>
              <a:gd name="connsiteX3" fmla="*/ 257348 w 413530"/>
              <a:gd name="connsiteY3" fmla="*/ 288925 h 340469"/>
              <a:gd name="connsiteX4" fmla="*/ 173 w 413530"/>
              <a:gd name="connsiteY4" fmla="*/ 0 h 340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530" h="340469">
                <a:moveTo>
                  <a:pt x="173" y="0"/>
                </a:moveTo>
                <a:cubicBezTo>
                  <a:pt x="7052" y="529"/>
                  <a:pt x="229831" y="235479"/>
                  <a:pt x="298623" y="292100"/>
                </a:cubicBezTo>
                <a:cubicBezTo>
                  <a:pt x="367415" y="348721"/>
                  <a:pt x="419802" y="340254"/>
                  <a:pt x="412923" y="339725"/>
                </a:cubicBezTo>
                <a:cubicBezTo>
                  <a:pt x="406044" y="339196"/>
                  <a:pt x="321906" y="339196"/>
                  <a:pt x="257348" y="288925"/>
                </a:cubicBezTo>
                <a:cubicBezTo>
                  <a:pt x="192790" y="238654"/>
                  <a:pt x="-6706" y="-529"/>
                  <a:pt x="173" y="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27F8E879-444B-ED84-8291-5B21A8FCE74F}"/>
              </a:ext>
            </a:extLst>
          </p:cNvPr>
          <p:cNvSpPr/>
          <p:nvPr/>
        </p:nvSpPr>
        <p:spPr>
          <a:xfrm>
            <a:off x="6050154" y="10029483"/>
            <a:ext cx="172852" cy="222861"/>
          </a:xfrm>
          <a:custGeom>
            <a:avLst/>
            <a:gdLst>
              <a:gd name="connsiteX0" fmla="*/ 4571 w 172852"/>
              <a:gd name="connsiteY0" fmla="*/ 342 h 222861"/>
              <a:gd name="connsiteX1" fmla="*/ 17271 w 172852"/>
              <a:gd name="connsiteY1" fmla="*/ 89242 h 222861"/>
              <a:gd name="connsiteX2" fmla="*/ 172846 w 172852"/>
              <a:gd name="connsiteY2" fmla="*/ 222592 h 222861"/>
              <a:gd name="connsiteX3" fmla="*/ 23621 w 172852"/>
              <a:gd name="connsiteY3" fmla="*/ 120992 h 222861"/>
              <a:gd name="connsiteX4" fmla="*/ 4571 w 172852"/>
              <a:gd name="connsiteY4" fmla="*/ 342 h 22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52" h="222861">
                <a:moveTo>
                  <a:pt x="4571" y="342"/>
                </a:moveTo>
                <a:cubicBezTo>
                  <a:pt x="3513" y="-4949"/>
                  <a:pt x="-10775" y="52200"/>
                  <a:pt x="17271" y="89242"/>
                </a:cubicBezTo>
                <a:cubicBezTo>
                  <a:pt x="45317" y="126284"/>
                  <a:pt x="171788" y="217301"/>
                  <a:pt x="172846" y="222592"/>
                </a:cubicBezTo>
                <a:cubicBezTo>
                  <a:pt x="173904" y="227883"/>
                  <a:pt x="51667" y="153800"/>
                  <a:pt x="23621" y="120992"/>
                </a:cubicBezTo>
                <a:cubicBezTo>
                  <a:pt x="-4425" y="88184"/>
                  <a:pt x="5629" y="5633"/>
                  <a:pt x="4571" y="34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D12F541F-47FD-F193-5D28-DE0C26405D5A}"/>
              </a:ext>
            </a:extLst>
          </p:cNvPr>
          <p:cNvSpPr/>
          <p:nvPr/>
        </p:nvSpPr>
        <p:spPr>
          <a:xfrm>
            <a:off x="6305123" y="9918278"/>
            <a:ext cx="177415" cy="230587"/>
          </a:xfrm>
          <a:custGeom>
            <a:avLst/>
            <a:gdLst>
              <a:gd name="connsiteX0" fmla="*/ 25827 w 177415"/>
              <a:gd name="connsiteY0" fmla="*/ 422 h 230587"/>
              <a:gd name="connsiteX1" fmla="*/ 41702 w 177415"/>
              <a:gd name="connsiteY1" fmla="*/ 98847 h 230587"/>
              <a:gd name="connsiteX2" fmla="*/ 175052 w 177415"/>
              <a:gd name="connsiteY2" fmla="*/ 229022 h 230587"/>
              <a:gd name="connsiteX3" fmla="*/ 117902 w 177415"/>
              <a:gd name="connsiteY3" fmla="*/ 168697 h 230587"/>
              <a:gd name="connsiteX4" fmla="*/ 3602 w 177415"/>
              <a:gd name="connsiteY4" fmla="*/ 136947 h 230587"/>
              <a:gd name="connsiteX5" fmla="*/ 25827 w 177415"/>
              <a:gd name="connsiteY5" fmla="*/ 422 h 2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15" h="230587">
                <a:moveTo>
                  <a:pt x="25827" y="422"/>
                </a:moveTo>
                <a:cubicBezTo>
                  <a:pt x="32177" y="-5928"/>
                  <a:pt x="16831" y="60747"/>
                  <a:pt x="41702" y="98847"/>
                </a:cubicBezTo>
                <a:cubicBezTo>
                  <a:pt x="66573" y="136947"/>
                  <a:pt x="162352" y="217380"/>
                  <a:pt x="175052" y="229022"/>
                </a:cubicBezTo>
                <a:cubicBezTo>
                  <a:pt x="187752" y="240664"/>
                  <a:pt x="146477" y="184043"/>
                  <a:pt x="117902" y="168697"/>
                </a:cubicBezTo>
                <a:cubicBezTo>
                  <a:pt x="89327" y="153351"/>
                  <a:pt x="17360" y="159172"/>
                  <a:pt x="3602" y="136947"/>
                </a:cubicBezTo>
                <a:cubicBezTo>
                  <a:pt x="-10156" y="114722"/>
                  <a:pt x="19477" y="6772"/>
                  <a:pt x="25827" y="42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96EE1B57-7BA3-2D86-6A5C-1523A526EAF2}"/>
              </a:ext>
            </a:extLst>
          </p:cNvPr>
          <p:cNvSpPr/>
          <p:nvPr/>
        </p:nvSpPr>
        <p:spPr>
          <a:xfrm>
            <a:off x="7233348" y="9815589"/>
            <a:ext cx="113609" cy="265852"/>
          </a:xfrm>
          <a:custGeom>
            <a:avLst/>
            <a:gdLst>
              <a:gd name="connsiteX0" fmla="*/ 5652 w 113609"/>
              <a:gd name="connsiteY0" fmla="*/ 1511 h 265852"/>
              <a:gd name="connsiteX1" fmla="*/ 12002 w 113609"/>
              <a:gd name="connsiteY1" fmla="*/ 96761 h 265852"/>
              <a:gd name="connsiteX2" fmla="*/ 110427 w 113609"/>
              <a:gd name="connsiteY2" fmla="*/ 261861 h 265852"/>
              <a:gd name="connsiteX3" fmla="*/ 81852 w 113609"/>
              <a:gd name="connsiteY3" fmla="*/ 211061 h 265852"/>
              <a:gd name="connsiteX4" fmla="*/ 5652 w 113609"/>
              <a:gd name="connsiteY4" fmla="*/ 169786 h 265852"/>
              <a:gd name="connsiteX5" fmla="*/ 5652 w 113609"/>
              <a:gd name="connsiteY5" fmla="*/ 1511 h 265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609" h="265852">
                <a:moveTo>
                  <a:pt x="5652" y="1511"/>
                </a:moveTo>
                <a:cubicBezTo>
                  <a:pt x="6710" y="-10660"/>
                  <a:pt x="-5460" y="53369"/>
                  <a:pt x="12002" y="96761"/>
                </a:cubicBezTo>
                <a:cubicBezTo>
                  <a:pt x="29464" y="140153"/>
                  <a:pt x="98785" y="242811"/>
                  <a:pt x="110427" y="261861"/>
                </a:cubicBezTo>
                <a:cubicBezTo>
                  <a:pt x="122069" y="280911"/>
                  <a:pt x="99314" y="226407"/>
                  <a:pt x="81852" y="211061"/>
                </a:cubicBezTo>
                <a:cubicBezTo>
                  <a:pt x="64390" y="195715"/>
                  <a:pt x="17823" y="202594"/>
                  <a:pt x="5652" y="169786"/>
                </a:cubicBezTo>
                <a:cubicBezTo>
                  <a:pt x="-6519" y="136978"/>
                  <a:pt x="4594" y="13682"/>
                  <a:pt x="5652" y="151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E7133D54-8CC2-9B4B-AB04-F805A9BF809A}"/>
              </a:ext>
            </a:extLst>
          </p:cNvPr>
          <p:cNvSpPr/>
          <p:nvPr/>
        </p:nvSpPr>
        <p:spPr>
          <a:xfrm>
            <a:off x="3288524" y="9980573"/>
            <a:ext cx="754411" cy="142914"/>
          </a:xfrm>
          <a:custGeom>
            <a:avLst/>
            <a:gdLst>
              <a:gd name="connsiteX0" fmla="*/ 11 w 754411"/>
              <a:gd name="connsiteY0" fmla="*/ 6217 h 142914"/>
              <a:gd name="connsiteX1" fmla="*/ 605939 w 754411"/>
              <a:gd name="connsiteY1" fmla="*/ 11726 h 142914"/>
              <a:gd name="connsiteX2" fmla="*/ 749158 w 754411"/>
              <a:gd name="connsiteY2" fmla="*/ 138420 h 142914"/>
              <a:gd name="connsiteX3" fmla="*/ 710599 w 754411"/>
              <a:gd name="connsiteY3" fmla="*/ 105369 h 142914"/>
              <a:gd name="connsiteX4" fmla="*/ 589413 w 754411"/>
              <a:gd name="connsiteY4" fmla="*/ 17234 h 142914"/>
              <a:gd name="connsiteX5" fmla="*/ 11 w 754411"/>
              <a:gd name="connsiteY5" fmla="*/ 6217 h 142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4411" h="142914">
                <a:moveTo>
                  <a:pt x="11" y="6217"/>
                </a:moveTo>
                <a:cubicBezTo>
                  <a:pt x="2765" y="5299"/>
                  <a:pt x="481081" y="-10308"/>
                  <a:pt x="605939" y="11726"/>
                </a:cubicBezTo>
                <a:cubicBezTo>
                  <a:pt x="730797" y="33760"/>
                  <a:pt x="731715" y="122813"/>
                  <a:pt x="749158" y="138420"/>
                </a:cubicBezTo>
                <a:cubicBezTo>
                  <a:pt x="766601" y="154027"/>
                  <a:pt x="737223" y="125567"/>
                  <a:pt x="710599" y="105369"/>
                </a:cubicBezTo>
                <a:cubicBezTo>
                  <a:pt x="683975" y="85171"/>
                  <a:pt x="701418" y="33759"/>
                  <a:pt x="589413" y="17234"/>
                </a:cubicBezTo>
                <a:cubicBezTo>
                  <a:pt x="477408" y="709"/>
                  <a:pt x="-2743" y="7135"/>
                  <a:pt x="11" y="621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341D5BF5-ECE9-5459-5340-AA67C197D2BE}"/>
              </a:ext>
            </a:extLst>
          </p:cNvPr>
          <p:cNvSpPr/>
          <p:nvPr/>
        </p:nvSpPr>
        <p:spPr>
          <a:xfrm>
            <a:off x="4155618" y="9890876"/>
            <a:ext cx="628149" cy="224566"/>
          </a:xfrm>
          <a:custGeom>
            <a:avLst/>
            <a:gdLst>
              <a:gd name="connsiteX0" fmla="*/ 44754 w 628149"/>
              <a:gd name="connsiteY0" fmla="*/ 167524 h 224566"/>
              <a:gd name="connsiteX1" fmla="*/ 274577 w 628149"/>
              <a:gd name="connsiteY1" fmla="*/ 55058 h 224566"/>
              <a:gd name="connsiteX2" fmla="*/ 626645 w 628149"/>
              <a:gd name="connsiteY2" fmla="*/ 55058 h 224566"/>
              <a:gd name="connsiteX3" fmla="*/ 396823 w 628149"/>
              <a:gd name="connsiteY3" fmla="*/ 30608 h 224566"/>
              <a:gd name="connsiteX4" fmla="*/ 279466 w 628149"/>
              <a:gd name="connsiteY4" fmla="*/ 11049 h 224566"/>
              <a:gd name="connsiteX5" fmla="*/ 25195 w 628149"/>
              <a:gd name="connsiteY5" fmla="*/ 216422 h 224566"/>
              <a:gd name="connsiteX6" fmla="*/ 44754 w 628149"/>
              <a:gd name="connsiteY6" fmla="*/ 167524 h 224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8149" h="224566">
                <a:moveTo>
                  <a:pt x="44754" y="167524"/>
                </a:moveTo>
                <a:cubicBezTo>
                  <a:pt x="86318" y="140630"/>
                  <a:pt x="177595" y="73802"/>
                  <a:pt x="274577" y="55058"/>
                </a:cubicBezTo>
                <a:cubicBezTo>
                  <a:pt x="371559" y="36314"/>
                  <a:pt x="606271" y="59133"/>
                  <a:pt x="626645" y="55058"/>
                </a:cubicBezTo>
                <a:cubicBezTo>
                  <a:pt x="647019" y="50983"/>
                  <a:pt x="454686" y="37943"/>
                  <a:pt x="396823" y="30608"/>
                </a:cubicBezTo>
                <a:cubicBezTo>
                  <a:pt x="338960" y="23273"/>
                  <a:pt x="341404" y="-19920"/>
                  <a:pt x="279466" y="11049"/>
                </a:cubicBezTo>
                <a:cubicBezTo>
                  <a:pt x="217528" y="42018"/>
                  <a:pt x="71648" y="188713"/>
                  <a:pt x="25195" y="216422"/>
                </a:cubicBezTo>
                <a:cubicBezTo>
                  <a:pt x="-21258" y="244131"/>
                  <a:pt x="3190" y="194418"/>
                  <a:pt x="44754" y="16752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1F1BBE36-D221-E0F2-C097-7B136E8B62E8}"/>
              </a:ext>
            </a:extLst>
          </p:cNvPr>
          <p:cNvSpPr/>
          <p:nvPr/>
        </p:nvSpPr>
        <p:spPr>
          <a:xfrm>
            <a:off x="4448691" y="10239294"/>
            <a:ext cx="794570" cy="469050"/>
          </a:xfrm>
          <a:custGeom>
            <a:avLst/>
            <a:gdLst>
              <a:gd name="connsiteX0" fmla="*/ 1063 w 794570"/>
              <a:gd name="connsiteY0" fmla="*/ 30 h 469050"/>
              <a:gd name="connsiteX1" fmla="*/ 152648 w 794570"/>
              <a:gd name="connsiteY1" fmla="*/ 205403 h 469050"/>
              <a:gd name="connsiteX2" fmla="*/ 778548 w 794570"/>
              <a:gd name="connsiteY2" fmla="*/ 464565 h 469050"/>
              <a:gd name="connsiteX3" fmla="*/ 592734 w 794570"/>
              <a:gd name="connsiteY3" fmla="*/ 366768 h 469050"/>
              <a:gd name="connsiteX4" fmla="*/ 416699 w 794570"/>
              <a:gd name="connsiteY4" fmla="*/ 327649 h 469050"/>
              <a:gd name="connsiteX5" fmla="*/ 103750 w 794570"/>
              <a:gd name="connsiteY5" fmla="*/ 190734 h 469050"/>
              <a:gd name="connsiteX6" fmla="*/ 1063 w 794570"/>
              <a:gd name="connsiteY6" fmla="*/ 30 h 46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4570" h="469050">
                <a:moveTo>
                  <a:pt x="1063" y="30"/>
                </a:moveTo>
                <a:cubicBezTo>
                  <a:pt x="9213" y="2475"/>
                  <a:pt x="23067" y="127981"/>
                  <a:pt x="152648" y="205403"/>
                </a:cubicBezTo>
                <a:cubicBezTo>
                  <a:pt x="282229" y="282825"/>
                  <a:pt x="705200" y="437671"/>
                  <a:pt x="778548" y="464565"/>
                </a:cubicBezTo>
                <a:cubicBezTo>
                  <a:pt x="851896" y="491459"/>
                  <a:pt x="653042" y="389587"/>
                  <a:pt x="592734" y="366768"/>
                </a:cubicBezTo>
                <a:cubicBezTo>
                  <a:pt x="532426" y="343949"/>
                  <a:pt x="498196" y="356988"/>
                  <a:pt x="416699" y="327649"/>
                </a:cubicBezTo>
                <a:cubicBezTo>
                  <a:pt x="335202" y="298310"/>
                  <a:pt x="175468" y="239632"/>
                  <a:pt x="103750" y="190734"/>
                </a:cubicBezTo>
                <a:cubicBezTo>
                  <a:pt x="32032" y="141836"/>
                  <a:pt x="-7087" y="-2415"/>
                  <a:pt x="1063" y="3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6A49BDB9-F89F-CA2E-129D-8C92F089427F}"/>
              </a:ext>
            </a:extLst>
          </p:cNvPr>
          <p:cNvSpPr/>
          <p:nvPr/>
        </p:nvSpPr>
        <p:spPr>
          <a:xfrm>
            <a:off x="5739087" y="10293036"/>
            <a:ext cx="231896" cy="423266"/>
          </a:xfrm>
          <a:custGeom>
            <a:avLst/>
            <a:gdLst>
              <a:gd name="connsiteX0" fmla="*/ 231407 w 231896"/>
              <a:gd name="connsiteY0" fmla="*/ 76 h 423266"/>
              <a:gd name="connsiteX1" fmla="*/ 65153 w 231896"/>
              <a:gd name="connsiteY1" fmla="*/ 225009 h 423266"/>
              <a:gd name="connsiteX2" fmla="*/ 158060 w 231896"/>
              <a:gd name="connsiteY2" fmla="*/ 420603 h 423266"/>
              <a:gd name="connsiteX3" fmla="*/ 104271 w 231896"/>
              <a:gd name="connsiteY3" fmla="*/ 332585 h 423266"/>
              <a:gd name="connsiteX4" fmla="*/ 1585 w 231896"/>
              <a:gd name="connsiteY4" fmla="*/ 249458 h 423266"/>
              <a:gd name="connsiteX5" fmla="*/ 231407 w 231896"/>
              <a:gd name="connsiteY5" fmla="*/ 76 h 423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1896" h="423266">
                <a:moveTo>
                  <a:pt x="231407" y="76"/>
                </a:moveTo>
                <a:cubicBezTo>
                  <a:pt x="242002" y="-3999"/>
                  <a:pt x="77377" y="154921"/>
                  <a:pt x="65153" y="225009"/>
                </a:cubicBezTo>
                <a:cubicBezTo>
                  <a:pt x="52928" y="295097"/>
                  <a:pt x="151540" y="402674"/>
                  <a:pt x="158060" y="420603"/>
                </a:cubicBezTo>
                <a:cubicBezTo>
                  <a:pt x="164580" y="438532"/>
                  <a:pt x="130350" y="361109"/>
                  <a:pt x="104271" y="332585"/>
                </a:cubicBezTo>
                <a:cubicBezTo>
                  <a:pt x="78192" y="304061"/>
                  <a:pt x="-13084" y="301616"/>
                  <a:pt x="1585" y="249458"/>
                </a:cubicBezTo>
                <a:cubicBezTo>
                  <a:pt x="16254" y="197300"/>
                  <a:pt x="220812" y="4151"/>
                  <a:pt x="231407" y="7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BD40E3F7-E934-F396-E3FF-B59BBB824E28}"/>
              </a:ext>
            </a:extLst>
          </p:cNvPr>
          <p:cNvSpPr/>
          <p:nvPr/>
        </p:nvSpPr>
        <p:spPr>
          <a:xfrm>
            <a:off x="5259141" y="10228024"/>
            <a:ext cx="585355" cy="124600"/>
          </a:xfrm>
          <a:custGeom>
            <a:avLst/>
            <a:gdLst>
              <a:gd name="connsiteX0" fmla="*/ 2326 w 585355"/>
              <a:gd name="connsiteY0" fmla="*/ 123766 h 124600"/>
              <a:gd name="connsiteX1" fmla="*/ 178361 w 585355"/>
              <a:gd name="connsiteY1" fmla="*/ 55309 h 124600"/>
              <a:gd name="connsiteX2" fmla="*/ 584217 w 585355"/>
              <a:gd name="connsiteY2" fmla="*/ 55309 h 124600"/>
              <a:gd name="connsiteX3" fmla="*/ 290827 w 585355"/>
              <a:gd name="connsiteY3" fmla="*/ 1520 h 124600"/>
              <a:gd name="connsiteX4" fmla="*/ 2326 w 585355"/>
              <a:gd name="connsiteY4" fmla="*/ 123766 h 12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355" h="124600">
                <a:moveTo>
                  <a:pt x="2326" y="123766"/>
                </a:moveTo>
                <a:cubicBezTo>
                  <a:pt x="-16418" y="132731"/>
                  <a:pt x="81379" y="66718"/>
                  <a:pt x="178361" y="55309"/>
                </a:cubicBezTo>
                <a:cubicBezTo>
                  <a:pt x="275343" y="43900"/>
                  <a:pt x="565473" y="64274"/>
                  <a:pt x="584217" y="55309"/>
                </a:cubicBezTo>
                <a:cubicBezTo>
                  <a:pt x="602961" y="46344"/>
                  <a:pt x="385364" y="-9889"/>
                  <a:pt x="290827" y="1520"/>
                </a:cubicBezTo>
                <a:cubicBezTo>
                  <a:pt x="196290" y="12929"/>
                  <a:pt x="21070" y="114801"/>
                  <a:pt x="2326" y="12376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284CFAAF-9081-143F-4DBF-7105341EF20E}"/>
              </a:ext>
            </a:extLst>
          </p:cNvPr>
          <p:cNvSpPr/>
          <p:nvPr/>
        </p:nvSpPr>
        <p:spPr>
          <a:xfrm>
            <a:off x="4694946" y="10087739"/>
            <a:ext cx="777874" cy="536122"/>
          </a:xfrm>
          <a:custGeom>
            <a:avLst/>
            <a:gdLst>
              <a:gd name="connsiteX0" fmla="*/ 4190 w 777874"/>
              <a:gd name="connsiteY0" fmla="*/ 0 h 536122"/>
              <a:gd name="connsiteX1" fmla="*/ 87317 w 777874"/>
              <a:gd name="connsiteY1" fmla="*/ 171144 h 536122"/>
              <a:gd name="connsiteX2" fmla="*/ 752335 w 777874"/>
              <a:gd name="connsiteY2" fmla="*/ 523213 h 536122"/>
              <a:gd name="connsiteX3" fmla="*/ 605640 w 777874"/>
              <a:gd name="connsiteY3" fmla="*/ 444975 h 536122"/>
              <a:gd name="connsiteX4" fmla="*/ 278021 w 777874"/>
              <a:gd name="connsiteY4" fmla="*/ 303170 h 536122"/>
              <a:gd name="connsiteX5" fmla="*/ 43309 w 777874"/>
              <a:gd name="connsiteY5" fmla="*/ 171144 h 536122"/>
              <a:gd name="connsiteX6" fmla="*/ 4190 w 777874"/>
              <a:gd name="connsiteY6" fmla="*/ 0 h 536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7874" h="536122">
                <a:moveTo>
                  <a:pt x="4190" y="0"/>
                </a:moveTo>
                <a:cubicBezTo>
                  <a:pt x="11525" y="0"/>
                  <a:pt x="-37374" y="83942"/>
                  <a:pt x="87317" y="171144"/>
                </a:cubicBezTo>
                <a:cubicBezTo>
                  <a:pt x="212008" y="258346"/>
                  <a:pt x="752335" y="523213"/>
                  <a:pt x="752335" y="523213"/>
                </a:cubicBezTo>
                <a:cubicBezTo>
                  <a:pt x="838722" y="568852"/>
                  <a:pt x="684692" y="481649"/>
                  <a:pt x="605640" y="444975"/>
                </a:cubicBezTo>
                <a:cubicBezTo>
                  <a:pt x="526588" y="408301"/>
                  <a:pt x="371743" y="348808"/>
                  <a:pt x="278021" y="303170"/>
                </a:cubicBezTo>
                <a:cubicBezTo>
                  <a:pt x="184299" y="257532"/>
                  <a:pt x="93022" y="215152"/>
                  <a:pt x="43309" y="171144"/>
                </a:cubicBezTo>
                <a:cubicBezTo>
                  <a:pt x="-6404" y="127136"/>
                  <a:pt x="-3145" y="0"/>
                  <a:pt x="4190" y="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1677FFFA-B233-A271-27A1-439629399F3C}"/>
              </a:ext>
            </a:extLst>
          </p:cNvPr>
          <p:cNvSpPr/>
          <p:nvPr/>
        </p:nvSpPr>
        <p:spPr>
          <a:xfrm>
            <a:off x="3134447" y="6769714"/>
            <a:ext cx="312143" cy="523683"/>
          </a:xfrm>
          <a:custGeom>
            <a:avLst/>
            <a:gdLst>
              <a:gd name="connsiteX0" fmla="*/ 11 w 312143"/>
              <a:gd name="connsiteY0" fmla="*/ 363 h 523683"/>
              <a:gd name="connsiteX1" fmla="*/ 65953 w 312143"/>
              <a:gd name="connsiteY1" fmla="*/ 211378 h 523683"/>
              <a:gd name="connsiteX2" fmla="*/ 202234 w 312143"/>
              <a:gd name="connsiteY2" fmla="*/ 382828 h 523683"/>
              <a:gd name="connsiteX3" fmla="*/ 312138 w 312143"/>
              <a:gd name="connsiteY3" fmla="*/ 523505 h 523683"/>
              <a:gd name="connsiteX4" fmla="*/ 206630 w 312143"/>
              <a:gd name="connsiteY4" fmla="*/ 409205 h 523683"/>
              <a:gd name="connsiteX5" fmla="*/ 118707 w 312143"/>
              <a:gd name="connsiteY5" fmla="*/ 277321 h 523683"/>
              <a:gd name="connsiteX6" fmla="*/ 70349 w 312143"/>
              <a:gd name="connsiteY6" fmla="*/ 163021 h 523683"/>
              <a:gd name="connsiteX7" fmla="*/ 11 w 312143"/>
              <a:gd name="connsiteY7" fmla="*/ 363 h 523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2143" h="523683">
                <a:moveTo>
                  <a:pt x="11" y="363"/>
                </a:moveTo>
                <a:cubicBezTo>
                  <a:pt x="-722" y="8423"/>
                  <a:pt x="32249" y="147634"/>
                  <a:pt x="65953" y="211378"/>
                </a:cubicBezTo>
                <a:cubicBezTo>
                  <a:pt x="99657" y="275122"/>
                  <a:pt x="161203" y="330807"/>
                  <a:pt x="202234" y="382828"/>
                </a:cubicBezTo>
                <a:cubicBezTo>
                  <a:pt x="243265" y="434849"/>
                  <a:pt x="311405" y="519109"/>
                  <a:pt x="312138" y="523505"/>
                </a:cubicBezTo>
                <a:cubicBezTo>
                  <a:pt x="312871" y="527901"/>
                  <a:pt x="238868" y="450236"/>
                  <a:pt x="206630" y="409205"/>
                </a:cubicBezTo>
                <a:cubicBezTo>
                  <a:pt x="174392" y="368174"/>
                  <a:pt x="141420" y="318352"/>
                  <a:pt x="118707" y="277321"/>
                </a:cubicBezTo>
                <a:cubicBezTo>
                  <a:pt x="95994" y="236290"/>
                  <a:pt x="89399" y="205517"/>
                  <a:pt x="70349" y="163021"/>
                </a:cubicBezTo>
                <a:cubicBezTo>
                  <a:pt x="51299" y="120525"/>
                  <a:pt x="744" y="-7697"/>
                  <a:pt x="11" y="3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C86F56D4-EDAE-DD42-CD0D-C3B239ED7F3E}"/>
              </a:ext>
            </a:extLst>
          </p:cNvPr>
          <p:cNvSpPr/>
          <p:nvPr/>
        </p:nvSpPr>
        <p:spPr>
          <a:xfrm>
            <a:off x="4092811" y="6472621"/>
            <a:ext cx="658090" cy="299754"/>
          </a:xfrm>
          <a:custGeom>
            <a:avLst/>
            <a:gdLst>
              <a:gd name="connsiteX0" fmla="*/ 82314 w 658090"/>
              <a:gd name="connsiteY0" fmla="*/ 213929 h 299754"/>
              <a:gd name="connsiteX1" fmla="*/ 326789 w 658090"/>
              <a:gd name="connsiteY1" fmla="*/ 80579 h 299754"/>
              <a:gd name="connsiteX2" fmla="*/ 523639 w 658090"/>
              <a:gd name="connsiteY2" fmla="*/ 1204 h 299754"/>
              <a:gd name="connsiteX3" fmla="*/ 631589 w 658090"/>
              <a:gd name="connsiteY3" fmla="*/ 45654 h 299754"/>
              <a:gd name="connsiteX4" fmla="*/ 653814 w 658090"/>
              <a:gd name="connsiteY4" fmla="*/ 210754 h 299754"/>
              <a:gd name="connsiteX5" fmla="*/ 564914 w 658090"/>
              <a:gd name="connsiteY5" fmla="*/ 223454 h 299754"/>
              <a:gd name="connsiteX6" fmla="*/ 298214 w 658090"/>
              <a:gd name="connsiteY6" fmla="*/ 239329 h 299754"/>
              <a:gd name="connsiteX7" fmla="*/ 9289 w 658090"/>
              <a:gd name="connsiteY7" fmla="*/ 299654 h 299754"/>
              <a:gd name="connsiteX8" fmla="*/ 82314 w 658090"/>
              <a:gd name="connsiteY8" fmla="*/ 213929 h 299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8090" h="299754">
                <a:moveTo>
                  <a:pt x="82314" y="213929"/>
                </a:moveTo>
                <a:cubicBezTo>
                  <a:pt x="135231" y="177416"/>
                  <a:pt x="253235" y="116033"/>
                  <a:pt x="326789" y="80579"/>
                </a:cubicBezTo>
                <a:cubicBezTo>
                  <a:pt x="400343" y="45125"/>
                  <a:pt x="472839" y="7025"/>
                  <a:pt x="523639" y="1204"/>
                </a:cubicBezTo>
                <a:cubicBezTo>
                  <a:pt x="574439" y="-4617"/>
                  <a:pt x="609893" y="10729"/>
                  <a:pt x="631589" y="45654"/>
                </a:cubicBezTo>
                <a:cubicBezTo>
                  <a:pt x="653285" y="80579"/>
                  <a:pt x="664926" y="181121"/>
                  <a:pt x="653814" y="210754"/>
                </a:cubicBezTo>
                <a:cubicBezTo>
                  <a:pt x="642702" y="240387"/>
                  <a:pt x="624181" y="218692"/>
                  <a:pt x="564914" y="223454"/>
                </a:cubicBezTo>
                <a:cubicBezTo>
                  <a:pt x="505647" y="228217"/>
                  <a:pt x="390818" y="226629"/>
                  <a:pt x="298214" y="239329"/>
                </a:cubicBezTo>
                <a:cubicBezTo>
                  <a:pt x="205610" y="252029"/>
                  <a:pt x="39981" y="302300"/>
                  <a:pt x="9289" y="299654"/>
                </a:cubicBezTo>
                <a:cubicBezTo>
                  <a:pt x="-21403" y="297008"/>
                  <a:pt x="29397" y="250442"/>
                  <a:pt x="82314" y="213929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3904FE0C-4EC5-99E5-422B-C71EFB290117}"/>
              </a:ext>
            </a:extLst>
          </p:cNvPr>
          <p:cNvSpPr/>
          <p:nvPr/>
        </p:nvSpPr>
        <p:spPr>
          <a:xfrm>
            <a:off x="4665287" y="6464251"/>
            <a:ext cx="788212" cy="238656"/>
          </a:xfrm>
          <a:custGeom>
            <a:avLst/>
            <a:gdLst>
              <a:gd name="connsiteX0" fmla="*/ 11488 w 788212"/>
              <a:gd name="connsiteY0" fmla="*/ 63549 h 238656"/>
              <a:gd name="connsiteX1" fmla="*/ 214688 w 788212"/>
              <a:gd name="connsiteY1" fmla="*/ 49 h 238656"/>
              <a:gd name="connsiteX2" fmla="*/ 424238 w 788212"/>
              <a:gd name="connsiteY2" fmla="*/ 54024 h 238656"/>
              <a:gd name="connsiteX3" fmla="*/ 614738 w 788212"/>
              <a:gd name="connsiteY3" fmla="*/ 111174 h 238656"/>
              <a:gd name="connsiteX4" fmla="*/ 773488 w 788212"/>
              <a:gd name="connsiteY4" fmla="*/ 171499 h 238656"/>
              <a:gd name="connsiteX5" fmla="*/ 725863 w 788212"/>
              <a:gd name="connsiteY5" fmla="*/ 184199 h 238656"/>
              <a:gd name="connsiteX6" fmla="*/ 284538 w 788212"/>
              <a:gd name="connsiteY6" fmla="*/ 228649 h 238656"/>
              <a:gd name="connsiteX7" fmla="*/ 11488 w 788212"/>
              <a:gd name="connsiteY7" fmla="*/ 238174 h 238656"/>
              <a:gd name="connsiteX8" fmla="*/ 52763 w 788212"/>
              <a:gd name="connsiteY8" fmla="*/ 219124 h 238656"/>
              <a:gd name="connsiteX9" fmla="*/ 68638 w 788212"/>
              <a:gd name="connsiteY9" fmla="*/ 168324 h 238656"/>
              <a:gd name="connsiteX10" fmla="*/ 11488 w 788212"/>
              <a:gd name="connsiteY10" fmla="*/ 63549 h 238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88212" h="238656">
                <a:moveTo>
                  <a:pt x="11488" y="63549"/>
                </a:moveTo>
                <a:cubicBezTo>
                  <a:pt x="35830" y="35503"/>
                  <a:pt x="145896" y="1637"/>
                  <a:pt x="214688" y="49"/>
                </a:cubicBezTo>
                <a:cubicBezTo>
                  <a:pt x="283480" y="-1539"/>
                  <a:pt x="357563" y="35503"/>
                  <a:pt x="424238" y="54024"/>
                </a:cubicBezTo>
                <a:cubicBezTo>
                  <a:pt x="490913" y="72545"/>
                  <a:pt x="556530" y="91595"/>
                  <a:pt x="614738" y="111174"/>
                </a:cubicBezTo>
                <a:cubicBezTo>
                  <a:pt x="672946" y="130753"/>
                  <a:pt x="754967" y="159328"/>
                  <a:pt x="773488" y="171499"/>
                </a:cubicBezTo>
                <a:cubicBezTo>
                  <a:pt x="792009" y="183670"/>
                  <a:pt x="807355" y="174674"/>
                  <a:pt x="725863" y="184199"/>
                </a:cubicBezTo>
                <a:cubicBezTo>
                  <a:pt x="644371" y="193724"/>
                  <a:pt x="403600" y="219653"/>
                  <a:pt x="284538" y="228649"/>
                </a:cubicBezTo>
                <a:cubicBezTo>
                  <a:pt x="165476" y="237645"/>
                  <a:pt x="50117" y="239761"/>
                  <a:pt x="11488" y="238174"/>
                </a:cubicBezTo>
                <a:cubicBezTo>
                  <a:pt x="-27141" y="236587"/>
                  <a:pt x="43238" y="230766"/>
                  <a:pt x="52763" y="219124"/>
                </a:cubicBezTo>
                <a:cubicBezTo>
                  <a:pt x="62288" y="207482"/>
                  <a:pt x="74459" y="191078"/>
                  <a:pt x="68638" y="168324"/>
                </a:cubicBezTo>
                <a:cubicBezTo>
                  <a:pt x="62817" y="145570"/>
                  <a:pt x="-12854" y="91595"/>
                  <a:pt x="11488" y="63549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1C0DE4C0-D1AF-21AB-B7B6-26A79B2A569E}"/>
              </a:ext>
            </a:extLst>
          </p:cNvPr>
          <p:cNvSpPr/>
          <p:nvPr/>
        </p:nvSpPr>
        <p:spPr>
          <a:xfrm>
            <a:off x="4111267" y="6689306"/>
            <a:ext cx="765583" cy="284772"/>
          </a:xfrm>
          <a:custGeom>
            <a:avLst/>
            <a:gdLst>
              <a:gd name="connsiteX0" fmla="*/ 28933 w 765583"/>
              <a:gd name="connsiteY0" fmla="*/ 32169 h 284772"/>
              <a:gd name="connsiteX1" fmla="*/ 413108 w 765583"/>
              <a:gd name="connsiteY1" fmla="*/ 419 h 284772"/>
              <a:gd name="connsiteX2" fmla="*/ 654408 w 765583"/>
              <a:gd name="connsiteY2" fmla="*/ 13119 h 284772"/>
              <a:gd name="connsiteX3" fmla="*/ 673458 w 765583"/>
              <a:gd name="connsiteY3" fmla="*/ 13119 h 284772"/>
              <a:gd name="connsiteX4" fmla="*/ 651233 w 765583"/>
              <a:gd name="connsiteY4" fmla="*/ 48044 h 284772"/>
              <a:gd name="connsiteX5" fmla="*/ 765533 w 765583"/>
              <a:gd name="connsiteY5" fmla="*/ 263944 h 284772"/>
              <a:gd name="connsiteX6" fmla="*/ 635358 w 765583"/>
              <a:gd name="connsiteY6" fmla="*/ 276644 h 284772"/>
              <a:gd name="connsiteX7" fmla="*/ 381358 w 765583"/>
              <a:gd name="connsiteY7" fmla="*/ 267119 h 284772"/>
              <a:gd name="connsiteX8" fmla="*/ 248008 w 765583"/>
              <a:gd name="connsiteY8" fmla="*/ 216319 h 284772"/>
              <a:gd name="connsiteX9" fmla="*/ 136883 w 765583"/>
              <a:gd name="connsiteY9" fmla="*/ 155994 h 284772"/>
              <a:gd name="connsiteX10" fmla="*/ 79733 w 765583"/>
              <a:gd name="connsiteY10" fmla="*/ 82969 h 284772"/>
              <a:gd name="connsiteX11" fmla="*/ 28933 w 765583"/>
              <a:gd name="connsiteY11" fmla="*/ 89319 h 284772"/>
              <a:gd name="connsiteX12" fmla="*/ 28933 w 765583"/>
              <a:gd name="connsiteY12" fmla="*/ 32169 h 28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5583" h="284772">
                <a:moveTo>
                  <a:pt x="28933" y="32169"/>
                </a:moveTo>
                <a:cubicBezTo>
                  <a:pt x="92962" y="17352"/>
                  <a:pt x="308862" y="3594"/>
                  <a:pt x="413108" y="419"/>
                </a:cubicBezTo>
                <a:cubicBezTo>
                  <a:pt x="517354" y="-2756"/>
                  <a:pt x="654408" y="13119"/>
                  <a:pt x="654408" y="13119"/>
                </a:cubicBezTo>
                <a:cubicBezTo>
                  <a:pt x="697800" y="15236"/>
                  <a:pt x="673987" y="7298"/>
                  <a:pt x="673458" y="13119"/>
                </a:cubicBezTo>
                <a:cubicBezTo>
                  <a:pt x="672929" y="18940"/>
                  <a:pt x="635887" y="6240"/>
                  <a:pt x="651233" y="48044"/>
                </a:cubicBezTo>
                <a:cubicBezTo>
                  <a:pt x="666579" y="89848"/>
                  <a:pt x="768179" y="225844"/>
                  <a:pt x="765533" y="263944"/>
                </a:cubicBezTo>
                <a:cubicBezTo>
                  <a:pt x="762887" y="302044"/>
                  <a:pt x="699387" y="276115"/>
                  <a:pt x="635358" y="276644"/>
                </a:cubicBezTo>
                <a:cubicBezTo>
                  <a:pt x="571329" y="277173"/>
                  <a:pt x="445916" y="277173"/>
                  <a:pt x="381358" y="267119"/>
                </a:cubicBezTo>
                <a:cubicBezTo>
                  <a:pt x="316800" y="257065"/>
                  <a:pt x="288754" y="234840"/>
                  <a:pt x="248008" y="216319"/>
                </a:cubicBezTo>
                <a:cubicBezTo>
                  <a:pt x="207262" y="197798"/>
                  <a:pt x="164929" y="178219"/>
                  <a:pt x="136883" y="155994"/>
                </a:cubicBezTo>
                <a:cubicBezTo>
                  <a:pt x="108837" y="133769"/>
                  <a:pt x="97724" y="94081"/>
                  <a:pt x="79733" y="82969"/>
                </a:cubicBezTo>
                <a:cubicBezTo>
                  <a:pt x="61742" y="71857"/>
                  <a:pt x="31050" y="96198"/>
                  <a:pt x="28933" y="89319"/>
                </a:cubicBezTo>
                <a:cubicBezTo>
                  <a:pt x="26816" y="82440"/>
                  <a:pt x="-35096" y="46986"/>
                  <a:pt x="28933" y="32169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EAC6B6BD-3DA1-742E-C56A-97C1CB7BE4B4}"/>
              </a:ext>
            </a:extLst>
          </p:cNvPr>
          <p:cNvSpPr/>
          <p:nvPr/>
        </p:nvSpPr>
        <p:spPr>
          <a:xfrm>
            <a:off x="4644571" y="6652217"/>
            <a:ext cx="784795" cy="323299"/>
          </a:xfrm>
          <a:custGeom>
            <a:avLst/>
            <a:gdLst>
              <a:gd name="connsiteX0" fmla="*/ 13154 w 784795"/>
              <a:gd name="connsiteY0" fmla="*/ 43858 h 323299"/>
              <a:gd name="connsiteX1" fmla="*/ 286204 w 784795"/>
              <a:gd name="connsiteY1" fmla="*/ 21633 h 323299"/>
              <a:gd name="connsiteX2" fmla="*/ 457654 w 784795"/>
              <a:gd name="connsiteY2" fmla="*/ 2583 h 323299"/>
              <a:gd name="connsiteX3" fmla="*/ 765629 w 784795"/>
              <a:gd name="connsiteY3" fmla="*/ 2583 h 323299"/>
              <a:gd name="connsiteX4" fmla="*/ 737054 w 784795"/>
              <a:gd name="connsiteY4" fmla="*/ 24808 h 323299"/>
              <a:gd name="connsiteX5" fmla="*/ 613229 w 784795"/>
              <a:gd name="connsiteY5" fmla="*/ 148633 h 323299"/>
              <a:gd name="connsiteX6" fmla="*/ 238579 w 784795"/>
              <a:gd name="connsiteY6" fmla="*/ 307383 h 323299"/>
              <a:gd name="connsiteX7" fmla="*/ 48079 w 784795"/>
              <a:gd name="connsiteY7" fmla="*/ 310558 h 323299"/>
              <a:gd name="connsiteX8" fmla="*/ 41729 w 784795"/>
              <a:gd name="connsiteY8" fmla="*/ 243883 h 323299"/>
              <a:gd name="connsiteX9" fmla="*/ 13154 w 784795"/>
              <a:gd name="connsiteY9" fmla="*/ 43858 h 323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4795" h="323299">
                <a:moveTo>
                  <a:pt x="13154" y="43858"/>
                </a:moveTo>
                <a:cubicBezTo>
                  <a:pt x="53900" y="6816"/>
                  <a:pt x="212121" y="28512"/>
                  <a:pt x="286204" y="21633"/>
                </a:cubicBezTo>
                <a:cubicBezTo>
                  <a:pt x="360287" y="14754"/>
                  <a:pt x="377750" y="5758"/>
                  <a:pt x="457654" y="2583"/>
                </a:cubicBezTo>
                <a:cubicBezTo>
                  <a:pt x="537558" y="-592"/>
                  <a:pt x="719062" y="-1121"/>
                  <a:pt x="765629" y="2583"/>
                </a:cubicBezTo>
                <a:cubicBezTo>
                  <a:pt x="812196" y="6287"/>
                  <a:pt x="762454" y="466"/>
                  <a:pt x="737054" y="24808"/>
                </a:cubicBezTo>
                <a:cubicBezTo>
                  <a:pt x="711654" y="49150"/>
                  <a:pt x="696308" y="101537"/>
                  <a:pt x="613229" y="148633"/>
                </a:cubicBezTo>
                <a:cubicBezTo>
                  <a:pt x="530150" y="195729"/>
                  <a:pt x="332771" y="280396"/>
                  <a:pt x="238579" y="307383"/>
                </a:cubicBezTo>
                <a:cubicBezTo>
                  <a:pt x="144387" y="334370"/>
                  <a:pt x="80887" y="321141"/>
                  <a:pt x="48079" y="310558"/>
                </a:cubicBezTo>
                <a:cubicBezTo>
                  <a:pt x="15271" y="299975"/>
                  <a:pt x="44375" y="280925"/>
                  <a:pt x="41729" y="243883"/>
                </a:cubicBezTo>
                <a:cubicBezTo>
                  <a:pt x="39083" y="206841"/>
                  <a:pt x="-27592" y="80900"/>
                  <a:pt x="13154" y="43858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322BB330-7832-D9B8-13C8-0E3DEC9F7AD9}"/>
              </a:ext>
            </a:extLst>
          </p:cNvPr>
          <p:cNvSpPr/>
          <p:nvPr/>
        </p:nvSpPr>
        <p:spPr>
          <a:xfrm>
            <a:off x="4379680" y="6602157"/>
            <a:ext cx="859024" cy="56254"/>
          </a:xfrm>
          <a:custGeom>
            <a:avLst/>
            <a:gdLst>
              <a:gd name="connsiteX0" fmla="*/ 276033 w 859024"/>
              <a:gd name="connsiteY0" fmla="*/ 1485 h 56254"/>
              <a:gd name="connsiteX1" fmla="*/ 575466 w 859024"/>
              <a:gd name="connsiteY1" fmla="*/ 14364 h 56254"/>
              <a:gd name="connsiteX2" fmla="*/ 858802 w 859024"/>
              <a:gd name="connsiteY2" fmla="*/ 1485 h 56254"/>
              <a:gd name="connsiteX3" fmla="*/ 610883 w 859024"/>
              <a:gd name="connsiteY3" fmla="*/ 24023 h 56254"/>
              <a:gd name="connsiteX4" fmla="*/ 8796 w 859024"/>
              <a:gd name="connsiteY4" fmla="*/ 56220 h 56254"/>
              <a:gd name="connsiteX5" fmla="*/ 276033 w 859024"/>
              <a:gd name="connsiteY5" fmla="*/ 1485 h 56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9024" h="56254">
                <a:moveTo>
                  <a:pt x="276033" y="1485"/>
                </a:moveTo>
                <a:cubicBezTo>
                  <a:pt x="370478" y="-5491"/>
                  <a:pt x="478338" y="14364"/>
                  <a:pt x="575466" y="14364"/>
                </a:cubicBezTo>
                <a:cubicBezTo>
                  <a:pt x="672594" y="14364"/>
                  <a:pt x="852899" y="-125"/>
                  <a:pt x="858802" y="1485"/>
                </a:cubicBezTo>
                <a:cubicBezTo>
                  <a:pt x="864705" y="3095"/>
                  <a:pt x="752551" y="14901"/>
                  <a:pt x="610883" y="24023"/>
                </a:cubicBezTo>
                <a:cubicBezTo>
                  <a:pt x="469215" y="33146"/>
                  <a:pt x="65141" y="57293"/>
                  <a:pt x="8796" y="56220"/>
                </a:cubicBezTo>
                <a:cubicBezTo>
                  <a:pt x="-47549" y="55147"/>
                  <a:pt x="181588" y="8461"/>
                  <a:pt x="276033" y="148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858A51F7-AAD1-C840-1E8D-3C5BB920619A}"/>
              </a:ext>
            </a:extLst>
          </p:cNvPr>
          <p:cNvSpPr/>
          <p:nvPr/>
        </p:nvSpPr>
        <p:spPr>
          <a:xfrm>
            <a:off x="4404564" y="6693730"/>
            <a:ext cx="702372" cy="138614"/>
          </a:xfrm>
          <a:custGeom>
            <a:avLst/>
            <a:gdLst>
              <a:gd name="connsiteX0" fmla="*/ 11 w 702372"/>
              <a:gd name="connsiteY0" fmla="*/ 83777 h 138614"/>
              <a:gd name="connsiteX1" fmla="*/ 267247 w 702372"/>
              <a:gd name="connsiteY1" fmla="*/ 86997 h 138614"/>
              <a:gd name="connsiteX2" fmla="*/ 576340 w 702372"/>
              <a:gd name="connsiteY2" fmla="*/ 48360 h 138614"/>
              <a:gd name="connsiteX3" fmla="*/ 280126 w 702372"/>
              <a:gd name="connsiteY3" fmla="*/ 86997 h 138614"/>
              <a:gd name="connsiteX4" fmla="*/ 698690 w 702372"/>
              <a:gd name="connsiteY4" fmla="*/ 64 h 138614"/>
              <a:gd name="connsiteX5" fmla="*/ 479749 w 702372"/>
              <a:gd name="connsiteY5" fmla="*/ 103095 h 138614"/>
              <a:gd name="connsiteX6" fmla="*/ 396036 w 702372"/>
              <a:gd name="connsiteY6" fmla="*/ 125633 h 138614"/>
              <a:gd name="connsiteX7" fmla="*/ 460430 w 702372"/>
              <a:gd name="connsiteY7" fmla="*/ 106315 h 138614"/>
              <a:gd name="connsiteX8" fmla="*/ 276906 w 702372"/>
              <a:gd name="connsiteY8" fmla="*/ 138512 h 138614"/>
              <a:gd name="connsiteX9" fmla="*/ 11 w 702372"/>
              <a:gd name="connsiteY9" fmla="*/ 83777 h 13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2372" h="138614">
                <a:moveTo>
                  <a:pt x="11" y="83777"/>
                </a:moveTo>
                <a:cubicBezTo>
                  <a:pt x="-1599" y="75191"/>
                  <a:pt x="171192" y="92900"/>
                  <a:pt x="267247" y="86997"/>
                </a:cubicBezTo>
                <a:cubicBezTo>
                  <a:pt x="363302" y="81094"/>
                  <a:pt x="574194" y="48360"/>
                  <a:pt x="576340" y="48360"/>
                </a:cubicBezTo>
                <a:cubicBezTo>
                  <a:pt x="578486" y="48360"/>
                  <a:pt x="259734" y="95046"/>
                  <a:pt x="280126" y="86997"/>
                </a:cubicBezTo>
                <a:cubicBezTo>
                  <a:pt x="300518" y="78948"/>
                  <a:pt x="665420" y="-2619"/>
                  <a:pt x="698690" y="64"/>
                </a:cubicBezTo>
                <a:cubicBezTo>
                  <a:pt x="731960" y="2747"/>
                  <a:pt x="530191" y="82167"/>
                  <a:pt x="479749" y="103095"/>
                </a:cubicBezTo>
                <a:cubicBezTo>
                  <a:pt x="429307" y="124023"/>
                  <a:pt x="399256" y="125096"/>
                  <a:pt x="396036" y="125633"/>
                </a:cubicBezTo>
                <a:cubicBezTo>
                  <a:pt x="392816" y="126170"/>
                  <a:pt x="480285" y="104169"/>
                  <a:pt x="460430" y="106315"/>
                </a:cubicBezTo>
                <a:cubicBezTo>
                  <a:pt x="440575" y="108462"/>
                  <a:pt x="349350" y="140658"/>
                  <a:pt x="276906" y="138512"/>
                </a:cubicBezTo>
                <a:cubicBezTo>
                  <a:pt x="204462" y="136366"/>
                  <a:pt x="1621" y="92363"/>
                  <a:pt x="11" y="837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円/楕円 1204">
            <a:extLst>
              <a:ext uri="{FF2B5EF4-FFF2-40B4-BE49-F238E27FC236}">
                <a16:creationId xmlns:a16="http://schemas.microsoft.com/office/drawing/2014/main" id="{E18E640F-8C00-BDF7-CFF2-FB8A0FA8045F}"/>
              </a:ext>
            </a:extLst>
          </p:cNvPr>
          <p:cNvSpPr/>
          <p:nvPr/>
        </p:nvSpPr>
        <p:spPr>
          <a:xfrm>
            <a:off x="5987992" y="5167531"/>
            <a:ext cx="48622" cy="48622"/>
          </a:xfrm>
          <a:prstGeom prst="ellipse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B11470A8-8944-F95C-F13A-44D2535C2C30}"/>
              </a:ext>
            </a:extLst>
          </p:cNvPr>
          <p:cNvSpPr/>
          <p:nvPr/>
        </p:nvSpPr>
        <p:spPr>
          <a:xfrm>
            <a:off x="5085780" y="5076668"/>
            <a:ext cx="340830" cy="99426"/>
          </a:xfrm>
          <a:custGeom>
            <a:avLst/>
            <a:gdLst>
              <a:gd name="connsiteX0" fmla="*/ 570 w 340830"/>
              <a:gd name="connsiteY0" fmla="*/ 157 h 99426"/>
              <a:gd name="connsiteX1" fmla="*/ 159320 w 340830"/>
              <a:gd name="connsiteY1" fmla="*/ 25557 h 99426"/>
              <a:gd name="connsiteX2" fmla="*/ 337120 w 340830"/>
              <a:gd name="connsiteY2" fmla="*/ 98582 h 99426"/>
              <a:gd name="connsiteX3" fmla="*/ 276795 w 340830"/>
              <a:gd name="connsiteY3" fmla="*/ 63657 h 99426"/>
              <a:gd name="connsiteX4" fmla="*/ 238695 w 340830"/>
              <a:gd name="connsiteY4" fmla="*/ 38257 h 99426"/>
              <a:gd name="connsiteX5" fmla="*/ 216470 w 340830"/>
              <a:gd name="connsiteY5" fmla="*/ 35082 h 99426"/>
              <a:gd name="connsiteX6" fmla="*/ 570 w 340830"/>
              <a:gd name="connsiteY6" fmla="*/ 157 h 9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0830" h="99426">
                <a:moveTo>
                  <a:pt x="570" y="157"/>
                </a:moveTo>
                <a:cubicBezTo>
                  <a:pt x="-8955" y="-1431"/>
                  <a:pt x="103228" y="9153"/>
                  <a:pt x="159320" y="25557"/>
                </a:cubicBezTo>
                <a:cubicBezTo>
                  <a:pt x="215412" y="41961"/>
                  <a:pt x="317541" y="92232"/>
                  <a:pt x="337120" y="98582"/>
                </a:cubicBezTo>
                <a:cubicBezTo>
                  <a:pt x="356699" y="104932"/>
                  <a:pt x="293199" y="73711"/>
                  <a:pt x="276795" y="63657"/>
                </a:cubicBezTo>
                <a:cubicBezTo>
                  <a:pt x="260391" y="53603"/>
                  <a:pt x="248749" y="43020"/>
                  <a:pt x="238695" y="38257"/>
                </a:cubicBezTo>
                <a:cubicBezTo>
                  <a:pt x="228641" y="33495"/>
                  <a:pt x="249278" y="42490"/>
                  <a:pt x="216470" y="35082"/>
                </a:cubicBezTo>
                <a:cubicBezTo>
                  <a:pt x="183662" y="27674"/>
                  <a:pt x="10095" y="1745"/>
                  <a:pt x="570" y="1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8224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田中みな実が熱弁 男性が「皆に優しいんでしょ？」と聞かれた際の正答は… – Sirabee" hidden="1">
            <a:extLst>
              <a:ext uri="{FF2B5EF4-FFF2-40B4-BE49-F238E27FC236}">
                <a16:creationId xmlns:a16="http://schemas.microsoft.com/office/drawing/2014/main" id="{0D7E1701-4352-155C-FDDE-696BA4A98A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1" r="13784"/>
          <a:stretch/>
        </p:blipFill>
        <p:spPr bwMode="auto">
          <a:xfrm>
            <a:off x="144379" y="1927407"/>
            <a:ext cx="9336506" cy="894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4BD26C57-138A-D987-3D3A-1AD8A156CEA8}"/>
              </a:ext>
            </a:extLst>
          </p:cNvPr>
          <p:cNvSpPr/>
          <p:nvPr/>
        </p:nvSpPr>
        <p:spPr>
          <a:xfrm>
            <a:off x="5133847" y="4646170"/>
            <a:ext cx="283804" cy="224811"/>
          </a:xfrm>
          <a:custGeom>
            <a:avLst/>
            <a:gdLst>
              <a:gd name="connsiteX0" fmla="*/ 16003 w 283804"/>
              <a:gd name="connsiteY0" fmla="*/ 224280 h 224811"/>
              <a:gd name="connsiteX1" fmla="*/ 168403 w 283804"/>
              <a:gd name="connsiteY1" fmla="*/ 129030 h 224811"/>
              <a:gd name="connsiteX2" fmla="*/ 282703 w 283804"/>
              <a:gd name="connsiteY2" fmla="*/ 113155 h 224811"/>
              <a:gd name="connsiteX3" fmla="*/ 225553 w 283804"/>
              <a:gd name="connsiteY3" fmla="*/ 43305 h 224811"/>
              <a:gd name="connsiteX4" fmla="*/ 212853 w 283804"/>
              <a:gd name="connsiteY4" fmla="*/ 2030 h 224811"/>
              <a:gd name="connsiteX5" fmla="*/ 257303 w 283804"/>
              <a:gd name="connsiteY5" fmla="*/ 106805 h 224811"/>
              <a:gd name="connsiteX6" fmla="*/ 190628 w 283804"/>
              <a:gd name="connsiteY6" fmla="*/ 106805 h 224811"/>
              <a:gd name="connsiteX7" fmla="*/ 190628 w 283804"/>
              <a:gd name="connsiteY7" fmla="*/ 84580 h 224811"/>
              <a:gd name="connsiteX8" fmla="*/ 193803 w 283804"/>
              <a:gd name="connsiteY8" fmla="*/ 49655 h 224811"/>
              <a:gd name="connsiteX9" fmla="*/ 181103 w 283804"/>
              <a:gd name="connsiteY9" fmla="*/ 75055 h 224811"/>
              <a:gd name="connsiteX10" fmla="*/ 171578 w 283804"/>
              <a:gd name="connsiteY10" fmla="*/ 113155 h 224811"/>
              <a:gd name="connsiteX11" fmla="*/ 158878 w 283804"/>
              <a:gd name="connsiteY11" fmla="*/ 116330 h 224811"/>
              <a:gd name="connsiteX12" fmla="*/ 146178 w 283804"/>
              <a:gd name="connsiteY12" fmla="*/ 78230 h 224811"/>
              <a:gd name="connsiteX13" fmla="*/ 139828 w 283804"/>
              <a:gd name="connsiteY13" fmla="*/ 122680 h 224811"/>
              <a:gd name="connsiteX14" fmla="*/ 127128 w 283804"/>
              <a:gd name="connsiteY14" fmla="*/ 125855 h 224811"/>
              <a:gd name="connsiteX15" fmla="*/ 98553 w 283804"/>
              <a:gd name="connsiteY15" fmla="*/ 97280 h 224811"/>
              <a:gd name="connsiteX16" fmla="*/ 108078 w 283804"/>
              <a:gd name="connsiteY16" fmla="*/ 125855 h 224811"/>
              <a:gd name="connsiteX17" fmla="*/ 98553 w 283804"/>
              <a:gd name="connsiteY17" fmla="*/ 138555 h 224811"/>
              <a:gd name="connsiteX18" fmla="*/ 69978 w 283804"/>
              <a:gd name="connsiteY18" fmla="*/ 163955 h 224811"/>
              <a:gd name="connsiteX19" fmla="*/ 54103 w 283804"/>
              <a:gd name="connsiteY19" fmla="*/ 163955 h 224811"/>
              <a:gd name="connsiteX20" fmla="*/ 128 w 283804"/>
              <a:gd name="connsiteY20" fmla="*/ 141730 h 224811"/>
              <a:gd name="connsiteX21" fmla="*/ 38228 w 283804"/>
              <a:gd name="connsiteY21" fmla="*/ 167130 h 224811"/>
              <a:gd name="connsiteX22" fmla="*/ 16003 w 283804"/>
              <a:gd name="connsiteY22" fmla="*/ 224280 h 224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83804" h="224811">
                <a:moveTo>
                  <a:pt x="16003" y="224280"/>
                </a:moveTo>
                <a:cubicBezTo>
                  <a:pt x="37699" y="217930"/>
                  <a:pt x="123953" y="147551"/>
                  <a:pt x="168403" y="129030"/>
                </a:cubicBezTo>
                <a:cubicBezTo>
                  <a:pt x="212853" y="110509"/>
                  <a:pt x="273178" y="127442"/>
                  <a:pt x="282703" y="113155"/>
                </a:cubicBezTo>
                <a:cubicBezTo>
                  <a:pt x="292228" y="98868"/>
                  <a:pt x="237195" y="61826"/>
                  <a:pt x="225553" y="43305"/>
                </a:cubicBezTo>
                <a:cubicBezTo>
                  <a:pt x="213911" y="24784"/>
                  <a:pt x="207561" y="-8553"/>
                  <a:pt x="212853" y="2030"/>
                </a:cubicBezTo>
                <a:cubicBezTo>
                  <a:pt x="218145" y="12613"/>
                  <a:pt x="261007" y="89343"/>
                  <a:pt x="257303" y="106805"/>
                </a:cubicBezTo>
                <a:cubicBezTo>
                  <a:pt x="253599" y="124267"/>
                  <a:pt x="201740" y="110509"/>
                  <a:pt x="190628" y="106805"/>
                </a:cubicBezTo>
                <a:cubicBezTo>
                  <a:pt x="179516" y="103101"/>
                  <a:pt x="190099" y="94105"/>
                  <a:pt x="190628" y="84580"/>
                </a:cubicBezTo>
                <a:cubicBezTo>
                  <a:pt x="191157" y="75055"/>
                  <a:pt x="195390" y="51242"/>
                  <a:pt x="193803" y="49655"/>
                </a:cubicBezTo>
                <a:cubicBezTo>
                  <a:pt x="192216" y="48068"/>
                  <a:pt x="184807" y="64472"/>
                  <a:pt x="181103" y="75055"/>
                </a:cubicBezTo>
                <a:cubicBezTo>
                  <a:pt x="177399" y="85638"/>
                  <a:pt x="171578" y="113155"/>
                  <a:pt x="171578" y="113155"/>
                </a:cubicBezTo>
                <a:cubicBezTo>
                  <a:pt x="167874" y="120034"/>
                  <a:pt x="163111" y="122151"/>
                  <a:pt x="158878" y="116330"/>
                </a:cubicBezTo>
                <a:cubicBezTo>
                  <a:pt x="154645" y="110509"/>
                  <a:pt x="149353" y="77172"/>
                  <a:pt x="146178" y="78230"/>
                </a:cubicBezTo>
                <a:cubicBezTo>
                  <a:pt x="143003" y="79288"/>
                  <a:pt x="139828" y="122680"/>
                  <a:pt x="139828" y="122680"/>
                </a:cubicBezTo>
                <a:cubicBezTo>
                  <a:pt x="136653" y="130618"/>
                  <a:pt x="134007" y="130088"/>
                  <a:pt x="127128" y="125855"/>
                </a:cubicBezTo>
                <a:cubicBezTo>
                  <a:pt x="120249" y="121622"/>
                  <a:pt x="101728" y="97280"/>
                  <a:pt x="98553" y="97280"/>
                </a:cubicBezTo>
                <a:cubicBezTo>
                  <a:pt x="95378" y="97280"/>
                  <a:pt x="108078" y="125855"/>
                  <a:pt x="108078" y="125855"/>
                </a:cubicBezTo>
                <a:cubicBezTo>
                  <a:pt x="108078" y="132734"/>
                  <a:pt x="104903" y="132205"/>
                  <a:pt x="98553" y="138555"/>
                </a:cubicBezTo>
                <a:cubicBezTo>
                  <a:pt x="92203" y="144905"/>
                  <a:pt x="69978" y="163955"/>
                  <a:pt x="69978" y="163955"/>
                </a:cubicBezTo>
                <a:cubicBezTo>
                  <a:pt x="62570" y="168188"/>
                  <a:pt x="65745" y="167659"/>
                  <a:pt x="54103" y="163955"/>
                </a:cubicBezTo>
                <a:cubicBezTo>
                  <a:pt x="42461" y="160251"/>
                  <a:pt x="2774" y="141201"/>
                  <a:pt x="128" y="141730"/>
                </a:cubicBezTo>
                <a:cubicBezTo>
                  <a:pt x="-2518" y="142259"/>
                  <a:pt x="36641" y="156018"/>
                  <a:pt x="38228" y="167130"/>
                </a:cubicBezTo>
                <a:cubicBezTo>
                  <a:pt x="39815" y="178242"/>
                  <a:pt x="-5693" y="230630"/>
                  <a:pt x="16003" y="2242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706B6958-8B8C-CA86-7426-59E7B6C03E5A}"/>
              </a:ext>
            </a:extLst>
          </p:cNvPr>
          <p:cNvSpPr/>
          <p:nvPr/>
        </p:nvSpPr>
        <p:spPr>
          <a:xfrm>
            <a:off x="5403342" y="4654261"/>
            <a:ext cx="194183" cy="154175"/>
          </a:xfrm>
          <a:custGeom>
            <a:avLst/>
            <a:gdLst>
              <a:gd name="connsiteX0" fmla="*/ 508 w 194183"/>
              <a:gd name="connsiteY0" fmla="*/ 111414 h 154175"/>
              <a:gd name="connsiteX1" fmla="*/ 73533 w 194183"/>
              <a:gd name="connsiteY1" fmla="*/ 124114 h 154175"/>
              <a:gd name="connsiteX2" fmla="*/ 130683 w 194183"/>
              <a:gd name="connsiteY2" fmla="*/ 152689 h 154175"/>
              <a:gd name="connsiteX3" fmla="*/ 194183 w 194183"/>
              <a:gd name="connsiteY3" fmla="*/ 73314 h 154175"/>
              <a:gd name="connsiteX4" fmla="*/ 130683 w 194183"/>
              <a:gd name="connsiteY4" fmla="*/ 117764 h 154175"/>
              <a:gd name="connsiteX5" fmla="*/ 171958 w 194183"/>
              <a:gd name="connsiteY5" fmla="*/ 63789 h 154175"/>
              <a:gd name="connsiteX6" fmla="*/ 89408 w 194183"/>
              <a:gd name="connsiteY6" fmla="*/ 108239 h 154175"/>
              <a:gd name="connsiteX7" fmla="*/ 83058 w 194183"/>
              <a:gd name="connsiteY7" fmla="*/ 86014 h 154175"/>
              <a:gd name="connsiteX8" fmla="*/ 95758 w 194183"/>
              <a:gd name="connsiteY8" fmla="*/ 28864 h 154175"/>
              <a:gd name="connsiteX9" fmla="*/ 51308 w 194183"/>
              <a:gd name="connsiteY9" fmla="*/ 86014 h 154175"/>
              <a:gd name="connsiteX10" fmla="*/ 51308 w 194183"/>
              <a:gd name="connsiteY10" fmla="*/ 66964 h 154175"/>
              <a:gd name="connsiteX11" fmla="*/ 73533 w 194183"/>
              <a:gd name="connsiteY11" fmla="*/ 289 h 154175"/>
              <a:gd name="connsiteX12" fmla="*/ 41783 w 194183"/>
              <a:gd name="connsiteY12" fmla="*/ 44739 h 154175"/>
              <a:gd name="connsiteX13" fmla="*/ 508 w 194183"/>
              <a:gd name="connsiteY13" fmla="*/ 111414 h 15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183" h="154175">
                <a:moveTo>
                  <a:pt x="508" y="111414"/>
                </a:moveTo>
                <a:cubicBezTo>
                  <a:pt x="5800" y="124643"/>
                  <a:pt x="51837" y="117235"/>
                  <a:pt x="73533" y="124114"/>
                </a:cubicBezTo>
                <a:cubicBezTo>
                  <a:pt x="95229" y="130993"/>
                  <a:pt x="110575" y="161156"/>
                  <a:pt x="130683" y="152689"/>
                </a:cubicBezTo>
                <a:cubicBezTo>
                  <a:pt x="150791" y="144222"/>
                  <a:pt x="194183" y="79135"/>
                  <a:pt x="194183" y="73314"/>
                </a:cubicBezTo>
                <a:cubicBezTo>
                  <a:pt x="194183" y="67493"/>
                  <a:pt x="134387" y="119351"/>
                  <a:pt x="130683" y="117764"/>
                </a:cubicBezTo>
                <a:cubicBezTo>
                  <a:pt x="126979" y="116177"/>
                  <a:pt x="178837" y="65376"/>
                  <a:pt x="171958" y="63789"/>
                </a:cubicBezTo>
                <a:cubicBezTo>
                  <a:pt x="165079" y="62202"/>
                  <a:pt x="104225" y="104535"/>
                  <a:pt x="89408" y="108239"/>
                </a:cubicBezTo>
                <a:cubicBezTo>
                  <a:pt x="74591" y="111943"/>
                  <a:pt x="82000" y="99243"/>
                  <a:pt x="83058" y="86014"/>
                </a:cubicBezTo>
                <a:cubicBezTo>
                  <a:pt x="84116" y="72785"/>
                  <a:pt x="101050" y="28864"/>
                  <a:pt x="95758" y="28864"/>
                </a:cubicBezTo>
                <a:cubicBezTo>
                  <a:pt x="90466" y="28864"/>
                  <a:pt x="51308" y="86014"/>
                  <a:pt x="51308" y="86014"/>
                </a:cubicBezTo>
                <a:cubicBezTo>
                  <a:pt x="43900" y="92364"/>
                  <a:pt x="47604" y="81251"/>
                  <a:pt x="51308" y="66964"/>
                </a:cubicBezTo>
                <a:cubicBezTo>
                  <a:pt x="55012" y="52677"/>
                  <a:pt x="75120" y="3993"/>
                  <a:pt x="73533" y="289"/>
                </a:cubicBezTo>
                <a:cubicBezTo>
                  <a:pt x="71946" y="-3415"/>
                  <a:pt x="50779" y="29393"/>
                  <a:pt x="41783" y="44739"/>
                </a:cubicBezTo>
                <a:cubicBezTo>
                  <a:pt x="32787" y="60085"/>
                  <a:pt x="-4784" y="98185"/>
                  <a:pt x="508" y="1114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8C675026-F094-8C09-9A16-054A570A8733}"/>
              </a:ext>
            </a:extLst>
          </p:cNvPr>
          <p:cNvSpPr/>
          <p:nvPr/>
        </p:nvSpPr>
        <p:spPr>
          <a:xfrm>
            <a:off x="5549449" y="4743424"/>
            <a:ext cx="352884" cy="188527"/>
          </a:xfrm>
          <a:custGeom>
            <a:avLst/>
            <a:gdLst>
              <a:gd name="connsiteX0" fmla="*/ 451 w 352884"/>
              <a:gd name="connsiteY0" fmla="*/ 44476 h 188527"/>
              <a:gd name="connsiteX1" fmla="*/ 92526 w 352884"/>
              <a:gd name="connsiteY1" fmla="*/ 79401 h 188527"/>
              <a:gd name="connsiteX2" fmla="*/ 152851 w 352884"/>
              <a:gd name="connsiteY2" fmla="*/ 136551 h 188527"/>
              <a:gd name="connsiteX3" fmla="*/ 244926 w 352884"/>
              <a:gd name="connsiteY3" fmla="*/ 181001 h 188527"/>
              <a:gd name="connsiteX4" fmla="*/ 352876 w 352884"/>
              <a:gd name="connsiteY4" fmla="*/ 187351 h 188527"/>
              <a:gd name="connsiteX5" fmla="*/ 251276 w 352884"/>
              <a:gd name="connsiteY5" fmla="*/ 168301 h 188527"/>
              <a:gd name="connsiteX6" fmla="*/ 251276 w 352884"/>
              <a:gd name="connsiteY6" fmla="*/ 158776 h 188527"/>
              <a:gd name="connsiteX7" fmla="*/ 168726 w 352884"/>
              <a:gd name="connsiteY7" fmla="*/ 120676 h 188527"/>
              <a:gd name="connsiteX8" fmla="*/ 219526 w 352884"/>
              <a:gd name="connsiteY8" fmla="*/ 117501 h 188527"/>
              <a:gd name="connsiteX9" fmla="*/ 314776 w 352884"/>
              <a:gd name="connsiteY9" fmla="*/ 60351 h 188527"/>
              <a:gd name="connsiteX10" fmla="*/ 152851 w 352884"/>
              <a:gd name="connsiteY10" fmla="*/ 104801 h 188527"/>
              <a:gd name="connsiteX11" fmla="*/ 248101 w 352884"/>
              <a:gd name="connsiteY11" fmla="*/ 50826 h 188527"/>
              <a:gd name="connsiteX12" fmla="*/ 121101 w 352884"/>
              <a:gd name="connsiteY12" fmla="*/ 79401 h 188527"/>
              <a:gd name="connsiteX13" fmla="*/ 184601 w 352884"/>
              <a:gd name="connsiteY13" fmla="*/ 9551 h 188527"/>
              <a:gd name="connsiteX14" fmla="*/ 79826 w 352884"/>
              <a:gd name="connsiteY14" fmla="*/ 31776 h 188527"/>
              <a:gd name="connsiteX15" fmla="*/ 133801 w 352884"/>
              <a:gd name="connsiteY15" fmla="*/ 26 h 188527"/>
              <a:gd name="connsiteX16" fmla="*/ 451 w 352884"/>
              <a:gd name="connsiteY16" fmla="*/ 44476 h 188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2884" h="188527">
                <a:moveTo>
                  <a:pt x="451" y="44476"/>
                </a:moveTo>
                <a:cubicBezTo>
                  <a:pt x="-6428" y="57705"/>
                  <a:pt x="67126" y="64055"/>
                  <a:pt x="92526" y="79401"/>
                </a:cubicBezTo>
                <a:cubicBezTo>
                  <a:pt x="117926" y="94747"/>
                  <a:pt x="127451" y="119618"/>
                  <a:pt x="152851" y="136551"/>
                </a:cubicBezTo>
                <a:cubicBezTo>
                  <a:pt x="178251" y="153484"/>
                  <a:pt x="211589" y="172534"/>
                  <a:pt x="244926" y="181001"/>
                </a:cubicBezTo>
                <a:cubicBezTo>
                  <a:pt x="278263" y="189468"/>
                  <a:pt x="351818" y="189468"/>
                  <a:pt x="352876" y="187351"/>
                </a:cubicBezTo>
                <a:cubicBezTo>
                  <a:pt x="353934" y="185234"/>
                  <a:pt x="251276" y="168301"/>
                  <a:pt x="251276" y="168301"/>
                </a:cubicBezTo>
                <a:cubicBezTo>
                  <a:pt x="234343" y="163539"/>
                  <a:pt x="265034" y="166714"/>
                  <a:pt x="251276" y="158776"/>
                </a:cubicBezTo>
                <a:cubicBezTo>
                  <a:pt x="237518" y="150839"/>
                  <a:pt x="174018" y="127555"/>
                  <a:pt x="168726" y="120676"/>
                </a:cubicBezTo>
                <a:cubicBezTo>
                  <a:pt x="163434" y="113797"/>
                  <a:pt x="195184" y="127555"/>
                  <a:pt x="219526" y="117501"/>
                </a:cubicBezTo>
                <a:cubicBezTo>
                  <a:pt x="243868" y="107447"/>
                  <a:pt x="325888" y="62468"/>
                  <a:pt x="314776" y="60351"/>
                </a:cubicBezTo>
                <a:cubicBezTo>
                  <a:pt x="303664" y="58234"/>
                  <a:pt x="163963" y="106388"/>
                  <a:pt x="152851" y="104801"/>
                </a:cubicBezTo>
                <a:cubicBezTo>
                  <a:pt x="141739" y="103214"/>
                  <a:pt x="253393" y="55059"/>
                  <a:pt x="248101" y="50826"/>
                </a:cubicBezTo>
                <a:cubicBezTo>
                  <a:pt x="242809" y="46593"/>
                  <a:pt x="131684" y="86280"/>
                  <a:pt x="121101" y="79401"/>
                </a:cubicBezTo>
                <a:cubicBezTo>
                  <a:pt x="110518" y="72522"/>
                  <a:pt x="191480" y="17489"/>
                  <a:pt x="184601" y="9551"/>
                </a:cubicBezTo>
                <a:cubicBezTo>
                  <a:pt x="177722" y="1613"/>
                  <a:pt x="88293" y="33363"/>
                  <a:pt x="79826" y="31776"/>
                </a:cubicBezTo>
                <a:cubicBezTo>
                  <a:pt x="71359" y="30189"/>
                  <a:pt x="141738" y="-1032"/>
                  <a:pt x="133801" y="26"/>
                </a:cubicBezTo>
                <a:cubicBezTo>
                  <a:pt x="125864" y="1084"/>
                  <a:pt x="7330" y="31247"/>
                  <a:pt x="451" y="444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1A1AD7E1-1564-350D-27EB-5EDD8139CC5B}"/>
              </a:ext>
            </a:extLst>
          </p:cNvPr>
          <p:cNvSpPr/>
          <p:nvPr/>
        </p:nvSpPr>
        <p:spPr>
          <a:xfrm>
            <a:off x="5330653" y="4727227"/>
            <a:ext cx="312309" cy="29536"/>
          </a:xfrm>
          <a:custGeom>
            <a:avLst/>
            <a:gdLst>
              <a:gd name="connsiteX0" fmla="*/ 172 w 312309"/>
              <a:gd name="connsiteY0" fmla="*/ 13048 h 29536"/>
              <a:gd name="connsiteX1" fmla="*/ 149397 w 312309"/>
              <a:gd name="connsiteY1" fmla="*/ 348 h 29536"/>
              <a:gd name="connsiteX2" fmla="*/ 311322 w 312309"/>
              <a:gd name="connsiteY2" fmla="*/ 28923 h 29536"/>
              <a:gd name="connsiteX3" fmla="*/ 212897 w 312309"/>
              <a:gd name="connsiteY3" fmla="*/ 19398 h 29536"/>
              <a:gd name="connsiteX4" fmla="*/ 120822 w 312309"/>
              <a:gd name="connsiteY4" fmla="*/ 13048 h 29536"/>
              <a:gd name="connsiteX5" fmla="*/ 172 w 312309"/>
              <a:gd name="connsiteY5" fmla="*/ 13048 h 2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309" h="29536">
                <a:moveTo>
                  <a:pt x="172" y="13048"/>
                </a:moveTo>
                <a:cubicBezTo>
                  <a:pt x="4934" y="10931"/>
                  <a:pt x="97539" y="-2298"/>
                  <a:pt x="149397" y="348"/>
                </a:cubicBezTo>
                <a:cubicBezTo>
                  <a:pt x="201255" y="2994"/>
                  <a:pt x="300739" y="25748"/>
                  <a:pt x="311322" y="28923"/>
                </a:cubicBezTo>
                <a:cubicBezTo>
                  <a:pt x="321905" y="32098"/>
                  <a:pt x="244647" y="22044"/>
                  <a:pt x="212897" y="19398"/>
                </a:cubicBezTo>
                <a:cubicBezTo>
                  <a:pt x="181147" y="16752"/>
                  <a:pt x="150984" y="13048"/>
                  <a:pt x="120822" y="13048"/>
                </a:cubicBezTo>
                <a:cubicBezTo>
                  <a:pt x="90660" y="13048"/>
                  <a:pt x="-4590" y="15165"/>
                  <a:pt x="172" y="130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9FF7F807-9BDF-34DE-8860-D09B95D5CF54}"/>
              </a:ext>
            </a:extLst>
          </p:cNvPr>
          <p:cNvSpPr/>
          <p:nvPr/>
        </p:nvSpPr>
        <p:spPr>
          <a:xfrm>
            <a:off x="5120813" y="4641728"/>
            <a:ext cx="369293" cy="174786"/>
          </a:xfrm>
          <a:custGeom>
            <a:avLst/>
            <a:gdLst>
              <a:gd name="connsiteX0" fmla="*/ 462 w 369293"/>
              <a:gd name="connsiteY0" fmla="*/ 174747 h 174786"/>
              <a:gd name="connsiteX1" fmla="*/ 124287 w 369293"/>
              <a:gd name="connsiteY1" fmla="*/ 66797 h 174786"/>
              <a:gd name="connsiteX2" fmla="*/ 213187 w 369293"/>
              <a:gd name="connsiteY2" fmla="*/ 15997 h 174786"/>
              <a:gd name="connsiteX3" fmla="*/ 368762 w 369293"/>
              <a:gd name="connsiteY3" fmla="*/ 122 h 174786"/>
              <a:gd name="connsiteX4" fmla="*/ 260812 w 369293"/>
              <a:gd name="connsiteY4" fmla="*/ 22347 h 174786"/>
              <a:gd name="connsiteX5" fmla="*/ 171912 w 369293"/>
              <a:gd name="connsiteY5" fmla="*/ 54097 h 174786"/>
              <a:gd name="connsiteX6" fmla="*/ 462 w 369293"/>
              <a:gd name="connsiteY6" fmla="*/ 174747 h 174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9293" h="174786">
                <a:moveTo>
                  <a:pt x="462" y="174747"/>
                </a:moveTo>
                <a:cubicBezTo>
                  <a:pt x="-7475" y="176864"/>
                  <a:pt x="88833" y="93255"/>
                  <a:pt x="124287" y="66797"/>
                </a:cubicBezTo>
                <a:cubicBezTo>
                  <a:pt x="159741" y="40339"/>
                  <a:pt x="172441" y="27109"/>
                  <a:pt x="213187" y="15997"/>
                </a:cubicBezTo>
                <a:cubicBezTo>
                  <a:pt x="253933" y="4884"/>
                  <a:pt x="360825" y="-936"/>
                  <a:pt x="368762" y="122"/>
                </a:cubicBezTo>
                <a:cubicBezTo>
                  <a:pt x="376699" y="1180"/>
                  <a:pt x="293620" y="13351"/>
                  <a:pt x="260812" y="22347"/>
                </a:cubicBezTo>
                <a:cubicBezTo>
                  <a:pt x="228004" y="31343"/>
                  <a:pt x="209483" y="30285"/>
                  <a:pt x="171912" y="54097"/>
                </a:cubicBezTo>
                <a:cubicBezTo>
                  <a:pt x="134341" y="77909"/>
                  <a:pt x="8399" y="172630"/>
                  <a:pt x="462" y="1747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00D005BC-AF36-80C5-74CB-BF352F329540}"/>
              </a:ext>
            </a:extLst>
          </p:cNvPr>
          <p:cNvSpPr/>
          <p:nvPr/>
        </p:nvSpPr>
        <p:spPr>
          <a:xfrm>
            <a:off x="5476761" y="4651356"/>
            <a:ext cx="225689" cy="73864"/>
          </a:xfrm>
          <a:custGeom>
            <a:avLst/>
            <a:gdLst>
              <a:gd name="connsiteX0" fmla="*/ 114 w 225689"/>
              <a:gd name="connsiteY0" fmla="*/ 19 h 73864"/>
              <a:gd name="connsiteX1" fmla="*/ 120764 w 225689"/>
              <a:gd name="connsiteY1" fmla="*/ 15894 h 73864"/>
              <a:gd name="connsiteX2" fmla="*/ 222364 w 225689"/>
              <a:gd name="connsiteY2" fmla="*/ 73044 h 73864"/>
              <a:gd name="connsiteX3" fmla="*/ 196964 w 225689"/>
              <a:gd name="connsiteY3" fmla="*/ 47644 h 73864"/>
              <a:gd name="connsiteX4" fmla="*/ 155689 w 225689"/>
              <a:gd name="connsiteY4" fmla="*/ 19069 h 73864"/>
              <a:gd name="connsiteX5" fmla="*/ 142989 w 225689"/>
              <a:gd name="connsiteY5" fmla="*/ 12719 h 73864"/>
              <a:gd name="connsiteX6" fmla="*/ 114 w 225689"/>
              <a:gd name="connsiteY6" fmla="*/ 19 h 73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689" h="73864">
                <a:moveTo>
                  <a:pt x="114" y="19"/>
                </a:moveTo>
                <a:cubicBezTo>
                  <a:pt x="-3590" y="548"/>
                  <a:pt x="83723" y="3723"/>
                  <a:pt x="120764" y="15894"/>
                </a:cubicBezTo>
                <a:cubicBezTo>
                  <a:pt x="157805" y="28065"/>
                  <a:pt x="209664" y="67752"/>
                  <a:pt x="222364" y="73044"/>
                </a:cubicBezTo>
                <a:cubicBezTo>
                  <a:pt x="235064" y="78336"/>
                  <a:pt x="208076" y="56640"/>
                  <a:pt x="196964" y="47644"/>
                </a:cubicBezTo>
                <a:cubicBezTo>
                  <a:pt x="185852" y="38648"/>
                  <a:pt x="155689" y="19069"/>
                  <a:pt x="155689" y="19069"/>
                </a:cubicBezTo>
                <a:cubicBezTo>
                  <a:pt x="146693" y="13248"/>
                  <a:pt x="166801" y="15365"/>
                  <a:pt x="142989" y="12719"/>
                </a:cubicBezTo>
                <a:cubicBezTo>
                  <a:pt x="119177" y="10073"/>
                  <a:pt x="3818" y="-510"/>
                  <a:pt x="114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20E854D0-727E-E8E0-6AFD-6982C0CAF481}"/>
              </a:ext>
            </a:extLst>
          </p:cNvPr>
          <p:cNvSpPr/>
          <p:nvPr/>
        </p:nvSpPr>
        <p:spPr>
          <a:xfrm>
            <a:off x="5426061" y="4654933"/>
            <a:ext cx="186998" cy="26433"/>
          </a:xfrm>
          <a:custGeom>
            <a:avLst/>
            <a:gdLst>
              <a:gd name="connsiteX0" fmla="*/ 14 w 186998"/>
              <a:gd name="connsiteY0" fmla="*/ 2792 h 26433"/>
              <a:gd name="connsiteX1" fmla="*/ 165114 w 186998"/>
              <a:gd name="connsiteY1" fmla="*/ 21842 h 26433"/>
              <a:gd name="connsiteX2" fmla="*/ 184164 w 186998"/>
              <a:gd name="connsiteY2" fmla="*/ 25017 h 26433"/>
              <a:gd name="connsiteX3" fmla="*/ 155589 w 186998"/>
              <a:gd name="connsiteY3" fmla="*/ 2792 h 26433"/>
              <a:gd name="connsiteX4" fmla="*/ 14 w 186998"/>
              <a:gd name="connsiteY4" fmla="*/ 2792 h 26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998" h="26433">
                <a:moveTo>
                  <a:pt x="14" y="2792"/>
                </a:moveTo>
                <a:cubicBezTo>
                  <a:pt x="1601" y="5967"/>
                  <a:pt x="165114" y="21842"/>
                  <a:pt x="165114" y="21842"/>
                </a:cubicBezTo>
                <a:cubicBezTo>
                  <a:pt x="195806" y="25546"/>
                  <a:pt x="185751" y="28192"/>
                  <a:pt x="184164" y="25017"/>
                </a:cubicBezTo>
                <a:cubicBezTo>
                  <a:pt x="182577" y="21842"/>
                  <a:pt x="179931" y="7025"/>
                  <a:pt x="155589" y="2792"/>
                </a:cubicBezTo>
                <a:cubicBezTo>
                  <a:pt x="131247" y="-1441"/>
                  <a:pt x="-1573" y="-383"/>
                  <a:pt x="14" y="27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C2E79D03-4380-C08A-9288-556EAA419D2B}"/>
              </a:ext>
            </a:extLst>
          </p:cNvPr>
          <p:cNvSpPr/>
          <p:nvPr/>
        </p:nvSpPr>
        <p:spPr>
          <a:xfrm>
            <a:off x="5054414" y="4691679"/>
            <a:ext cx="381929" cy="322106"/>
          </a:xfrm>
          <a:custGeom>
            <a:avLst/>
            <a:gdLst>
              <a:gd name="connsiteX0" fmla="*/ 186 w 381929"/>
              <a:gd name="connsiteY0" fmla="*/ 321646 h 322106"/>
              <a:gd name="connsiteX1" fmla="*/ 73211 w 381929"/>
              <a:gd name="connsiteY1" fmla="*/ 181946 h 322106"/>
              <a:gd name="connsiteX2" fmla="*/ 146236 w 381929"/>
              <a:gd name="connsiteY2" fmla="*/ 96221 h 322106"/>
              <a:gd name="connsiteX3" fmla="*/ 235136 w 381929"/>
              <a:gd name="connsiteY3" fmla="*/ 29546 h 322106"/>
              <a:gd name="connsiteX4" fmla="*/ 381186 w 381929"/>
              <a:gd name="connsiteY4" fmla="*/ 971 h 322106"/>
              <a:gd name="connsiteX5" fmla="*/ 289111 w 381929"/>
              <a:gd name="connsiteY5" fmla="*/ 7321 h 322106"/>
              <a:gd name="connsiteX6" fmla="*/ 225611 w 381929"/>
              <a:gd name="connsiteY6" fmla="*/ 13671 h 322106"/>
              <a:gd name="connsiteX7" fmla="*/ 95436 w 381929"/>
              <a:gd name="connsiteY7" fmla="*/ 131146 h 322106"/>
              <a:gd name="connsiteX8" fmla="*/ 186 w 381929"/>
              <a:gd name="connsiteY8" fmla="*/ 321646 h 322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1929" h="322106">
                <a:moveTo>
                  <a:pt x="186" y="321646"/>
                </a:moveTo>
                <a:cubicBezTo>
                  <a:pt x="-3518" y="330113"/>
                  <a:pt x="48869" y="219517"/>
                  <a:pt x="73211" y="181946"/>
                </a:cubicBezTo>
                <a:cubicBezTo>
                  <a:pt x="97553" y="144375"/>
                  <a:pt x="119249" y="121621"/>
                  <a:pt x="146236" y="96221"/>
                </a:cubicBezTo>
                <a:cubicBezTo>
                  <a:pt x="173224" y="70821"/>
                  <a:pt x="195978" y="45421"/>
                  <a:pt x="235136" y="29546"/>
                </a:cubicBezTo>
                <a:cubicBezTo>
                  <a:pt x="274294" y="13671"/>
                  <a:pt x="372190" y="4675"/>
                  <a:pt x="381186" y="971"/>
                </a:cubicBezTo>
                <a:cubicBezTo>
                  <a:pt x="390182" y="-2733"/>
                  <a:pt x="315040" y="5204"/>
                  <a:pt x="289111" y="7321"/>
                </a:cubicBezTo>
                <a:cubicBezTo>
                  <a:pt x="263182" y="9438"/>
                  <a:pt x="257890" y="-6967"/>
                  <a:pt x="225611" y="13671"/>
                </a:cubicBezTo>
                <a:cubicBezTo>
                  <a:pt x="193332" y="34308"/>
                  <a:pt x="129832" y="84579"/>
                  <a:pt x="95436" y="131146"/>
                </a:cubicBezTo>
                <a:cubicBezTo>
                  <a:pt x="61040" y="177713"/>
                  <a:pt x="3890" y="313179"/>
                  <a:pt x="186" y="3216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D84A45A0-BDAE-0F51-1420-1E87C9C775FE}"/>
              </a:ext>
            </a:extLst>
          </p:cNvPr>
          <p:cNvSpPr/>
          <p:nvPr/>
        </p:nvSpPr>
        <p:spPr>
          <a:xfrm>
            <a:off x="5197268" y="4695763"/>
            <a:ext cx="261156" cy="88965"/>
          </a:xfrm>
          <a:custGeom>
            <a:avLst/>
            <a:gdLst>
              <a:gd name="connsiteX0" fmla="*/ 207 w 261156"/>
              <a:gd name="connsiteY0" fmla="*/ 88962 h 88965"/>
              <a:gd name="connsiteX1" fmla="*/ 155782 w 261156"/>
              <a:gd name="connsiteY1" fmla="*/ 19112 h 88965"/>
              <a:gd name="connsiteX2" fmla="*/ 260557 w 261156"/>
              <a:gd name="connsiteY2" fmla="*/ 62 h 88965"/>
              <a:gd name="connsiteX3" fmla="*/ 190707 w 261156"/>
              <a:gd name="connsiteY3" fmla="*/ 15937 h 88965"/>
              <a:gd name="connsiteX4" fmla="*/ 207 w 261156"/>
              <a:gd name="connsiteY4" fmla="*/ 88962 h 8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156" h="88965">
                <a:moveTo>
                  <a:pt x="207" y="88962"/>
                </a:moveTo>
                <a:cubicBezTo>
                  <a:pt x="-5614" y="89491"/>
                  <a:pt x="112390" y="33929"/>
                  <a:pt x="155782" y="19112"/>
                </a:cubicBezTo>
                <a:cubicBezTo>
                  <a:pt x="199174" y="4295"/>
                  <a:pt x="254736" y="591"/>
                  <a:pt x="260557" y="62"/>
                </a:cubicBezTo>
                <a:cubicBezTo>
                  <a:pt x="266378" y="-467"/>
                  <a:pt x="228807" y="2179"/>
                  <a:pt x="190707" y="15937"/>
                </a:cubicBezTo>
                <a:cubicBezTo>
                  <a:pt x="152607" y="29695"/>
                  <a:pt x="6028" y="88433"/>
                  <a:pt x="207" y="889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2F991B0C-E18B-F0EC-0C02-DA48E95ED393}"/>
              </a:ext>
            </a:extLst>
          </p:cNvPr>
          <p:cNvSpPr/>
          <p:nvPr/>
        </p:nvSpPr>
        <p:spPr>
          <a:xfrm>
            <a:off x="5410075" y="4683732"/>
            <a:ext cx="439617" cy="183639"/>
          </a:xfrm>
          <a:custGeom>
            <a:avLst/>
            <a:gdLst>
              <a:gd name="connsiteX0" fmla="*/ 125 w 439617"/>
              <a:gd name="connsiteY0" fmla="*/ 5743 h 183639"/>
              <a:gd name="connsiteX1" fmla="*/ 143000 w 439617"/>
              <a:gd name="connsiteY1" fmla="*/ 2568 h 183639"/>
              <a:gd name="connsiteX2" fmla="*/ 257300 w 439617"/>
              <a:gd name="connsiteY2" fmla="*/ 47018 h 183639"/>
              <a:gd name="connsiteX3" fmla="*/ 387475 w 439617"/>
              <a:gd name="connsiteY3" fmla="*/ 129568 h 183639"/>
              <a:gd name="connsiteX4" fmla="*/ 438275 w 439617"/>
              <a:gd name="connsiteY4" fmla="*/ 183543 h 183639"/>
              <a:gd name="connsiteX5" fmla="*/ 339850 w 439617"/>
              <a:gd name="connsiteY5" fmla="*/ 116868 h 183639"/>
              <a:gd name="connsiteX6" fmla="*/ 225550 w 439617"/>
              <a:gd name="connsiteY6" fmla="*/ 31143 h 183639"/>
              <a:gd name="connsiteX7" fmla="*/ 168400 w 439617"/>
              <a:gd name="connsiteY7" fmla="*/ 8918 h 183639"/>
              <a:gd name="connsiteX8" fmla="*/ 125 w 439617"/>
              <a:gd name="connsiteY8" fmla="*/ 5743 h 183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9617" h="183639">
                <a:moveTo>
                  <a:pt x="125" y="5743"/>
                </a:moveTo>
                <a:cubicBezTo>
                  <a:pt x="-4108" y="4685"/>
                  <a:pt x="100138" y="-4311"/>
                  <a:pt x="143000" y="2568"/>
                </a:cubicBezTo>
                <a:cubicBezTo>
                  <a:pt x="185863" y="9447"/>
                  <a:pt x="216554" y="25851"/>
                  <a:pt x="257300" y="47018"/>
                </a:cubicBezTo>
                <a:cubicBezTo>
                  <a:pt x="298046" y="68185"/>
                  <a:pt x="357313" y="106814"/>
                  <a:pt x="387475" y="129568"/>
                </a:cubicBezTo>
                <a:cubicBezTo>
                  <a:pt x="417637" y="152322"/>
                  <a:pt x="446212" y="185660"/>
                  <a:pt x="438275" y="183543"/>
                </a:cubicBezTo>
                <a:cubicBezTo>
                  <a:pt x="430338" y="181426"/>
                  <a:pt x="375304" y="142268"/>
                  <a:pt x="339850" y="116868"/>
                </a:cubicBezTo>
                <a:cubicBezTo>
                  <a:pt x="304396" y="91468"/>
                  <a:pt x="254125" y="49135"/>
                  <a:pt x="225550" y="31143"/>
                </a:cubicBezTo>
                <a:cubicBezTo>
                  <a:pt x="196975" y="13151"/>
                  <a:pt x="199092" y="12093"/>
                  <a:pt x="168400" y="8918"/>
                </a:cubicBezTo>
                <a:cubicBezTo>
                  <a:pt x="137708" y="5743"/>
                  <a:pt x="4358" y="6801"/>
                  <a:pt x="125" y="57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4C4ABCB4-74ED-DE3B-A065-711681070247}"/>
              </a:ext>
            </a:extLst>
          </p:cNvPr>
          <p:cNvSpPr/>
          <p:nvPr/>
        </p:nvSpPr>
        <p:spPr>
          <a:xfrm>
            <a:off x="5058537" y="4888319"/>
            <a:ext cx="671997" cy="153763"/>
          </a:xfrm>
          <a:custGeom>
            <a:avLst/>
            <a:gdLst>
              <a:gd name="connsiteX0" fmla="*/ 8763 w 671997"/>
              <a:gd name="connsiteY0" fmla="*/ 128181 h 153763"/>
              <a:gd name="connsiteX1" fmla="*/ 231013 w 671997"/>
              <a:gd name="connsiteY1" fmla="*/ 153581 h 153763"/>
              <a:gd name="connsiteX2" fmla="*/ 497713 w 671997"/>
              <a:gd name="connsiteY2" fmla="*/ 112306 h 153763"/>
              <a:gd name="connsiteX3" fmla="*/ 669163 w 671997"/>
              <a:gd name="connsiteY3" fmla="*/ 1181 h 153763"/>
              <a:gd name="connsiteX4" fmla="*/ 599313 w 671997"/>
              <a:gd name="connsiteY4" fmla="*/ 55156 h 153763"/>
              <a:gd name="connsiteX5" fmla="*/ 529463 w 671997"/>
              <a:gd name="connsiteY5" fmla="*/ 77381 h 153763"/>
              <a:gd name="connsiteX6" fmla="*/ 364363 w 671997"/>
              <a:gd name="connsiteY6" fmla="*/ 134531 h 153763"/>
              <a:gd name="connsiteX7" fmla="*/ 291338 w 671997"/>
              <a:gd name="connsiteY7" fmla="*/ 137706 h 153763"/>
              <a:gd name="connsiteX8" fmla="*/ 65913 w 671997"/>
              <a:gd name="connsiteY8" fmla="*/ 147231 h 153763"/>
              <a:gd name="connsiteX9" fmla="*/ 8763 w 671997"/>
              <a:gd name="connsiteY9" fmla="*/ 128181 h 15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1997" h="153763">
                <a:moveTo>
                  <a:pt x="8763" y="128181"/>
                </a:moveTo>
                <a:cubicBezTo>
                  <a:pt x="36280" y="129239"/>
                  <a:pt x="149521" y="156227"/>
                  <a:pt x="231013" y="153581"/>
                </a:cubicBezTo>
                <a:cubicBezTo>
                  <a:pt x="312505" y="150935"/>
                  <a:pt x="424688" y="137706"/>
                  <a:pt x="497713" y="112306"/>
                </a:cubicBezTo>
                <a:cubicBezTo>
                  <a:pt x="570738" y="86906"/>
                  <a:pt x="652230" y="10706"/>
                  <a:pt x="669163" y="1181"/>
                </a:cubicBezTo>
                <a:cubicBezTo>
                  <a:pt x="686096" y="-8344"/>
                  <a:pt x="622596" y="42456"/>
                  <a:pt x="599313" y="55156"/>
                </a:cubicBezTo>
                <a:cubicBezTo>
                  <a:pt x="576030" y="67856"/>
                  <a:pt x="529463" y="77381"/>
                  <a:pt x="529463" y="77381"/>
                </a:cubicBezTo>
                <a:cubicBezTo>
                  <a:pt x="490305" y="90610"/>
                  <a:pt x="404050" y="124477"/>
                  <a:pt x="364363" y="134531"/>
                </a:cubicBezTo>
                <a:cubicBezTo>
                  <a:pt x="324676" y="144585"/>
                  <a:pt x="291338" y="137706"/>
                  <a:pt x="291338" y="137706"/>
                </a:cubicBezTo>
                <a:cubicBezTo>
                  <a:pt x="241596" y="139823"/>
                  <a:pt x="108246" y="147760"/>
                  <a:pt x="65913" y="147231"/>
                </a:cubicBezTo>
                <a:cubicBezTo>
                  <a:pt x="23580" y="146702"/>
                  <a:pt x="-18754" y="127123"/>
                  <a:pt x="8763" y="128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9FB5225B-D9D9-519B-8DAB-FDF4F5088749}"/>
              </a:ext>
            </a:extLst>
          </p:cNvPr>
          <p:cNvSpPr/>
          <p:nvPr/>
        </p:nvSpPr>
        <p:spPr>
          <a:xfrm>
            <a:off x="5279996" y="4905339"/>
            <a:ext cx="521898" cy="158924"/>
          </a:xfrm>
          <a:custGeom>
            <a:avLst/>
            <a:gdLst>
              <a:gd name="connsiteX0" fmla="*/ 29 w 521898"/>
              <a:gd name="connsiteY0" fmla="*/ 149261 h 158924"/>
              <a:gd name="connsiteX1" fmla="*/ 222279 w 521898"/>
              <a:gd name="connsiteY1" fmla="*/ 136561 h 158924"/>
              <a:gd name="connsiteX2" fmla="*/ 276254 w 521898"/>
              <a:gd name="connsiteY2" fmla="*/ 158786 h 158924"/>
              <a:gd name="connsiteX3" fmla="*/ 250854 w 521898"/>
              <a:gd name="connsiteY3" fmla="*/ 123861 h 158924"/>
              <a:gd name="connsiteX4" fmla="*/ 298479 w 521898"/>
              <a:gd name="connsiteY4" fmla="*/ 111161 h 158924"/>
              <a:gd name="connsiteX5" fmla="*/ 390554 w 521898"/>
              <a:gd name="connsiteY5" fmla="*/ 123861 h 158924"/>
              <a:gd name="connsiteX6" fmla="*/ 339754 w 521898"/>
              <a:gd name="connsiteY6" fmla="*/ 95286 h 158924"/>
              <a:gd name="connsiteX7" fmla="*/ 384204 w 521898"/>
              <a:gd name="connsiteY7" fmla="*/ 85761 h 158924"/>
              <a:gd name="connsiteX8" fmla="*/ 444529 w 521898"/>
              <a:gd name="connsiteY8" fmla="*/ 104811 h 158924"/>
              <a:gd name="connsiteX9" fmla="*/ 412779 w 521898"/>
              <a:gd name="connsiteY9" fmla="*/ 66711 h 158924"/>
              <a:gd name="connsiteX10" fmla="*/ 501679 w 521898"/>
              <a:gd name="connsiteY10" fmla="*/ 15911 h 158924"/>
              <a:gd name="connsiteX11" fmla="*/ 520729 w 521898"/>
              <a:gd name="connsiteY11" fmla="*/ 36 h 158924"/>
              <a:gd name="connsiteX12" fmla="*/ 479454 w 521898"/>
              <a:gd name="connsiteY12" fmla="*/ 19086 h 158924"/>
              <a:gd name="connsiteX13" fmla="*/ 336579 w 521898"/>
              <a:gd name="connsiteY13" fmla="*/ 79411 h 158924"/>
              <a:gd name="connsiteX14" fmla="*/ 238154 w 521898"/>
              <a:gd name="connsiteY14" fmla="*/ 107986 h 158924"/>
              <a:gd name="connsiteX15" fmla="*/ 29 w 521898"/>
              <a:gd name="connsiteY15" fmla="*/ 149261 h 158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21898" h="158924">
                <a:moveTo>
                  <a:pt x="29" y="149261"/>
                </a:moveTo>
                <a:cubicBezTo>
                  <a:pt x="-2617" y="154023"/>
                  <a:pt x="176242" y="134974"/>
                  <a:pt x="222279" y="136561"/>
                </a:cubicBezTo>
                <a:cubicBezTo>
                  <a:pt x="268316" y="138148"/>
                  <a:pt x="271492" y="160903"/>
                  <a:pt x="276254" y="158786"/>
                </a:cubicBezTo>
                <a:cubicBezTo>
                  <a:pt x="281016" y="156669"/>
                  <a:pt x="247150" y="131798"/>
                  <a:pt x="250854" y="123861"/>
                </a:cubicBezTo>
                <a:cubicBezTo>
                  <a:pt x="254558" y="115924"/>
                  <a:pt x="275196" y="111161"/>
                  <a:pt x="298479" y="111161"/>
                </a:cubicBezTo>
                <a:cubicBezTo>
                  <a:pt x="321762" y="111161"/>
                  <a:pt x="383675" y="126507"/>
                  <a:pt x="390554" y="123861"/>
                </a:cubicBezTo>
                <a:cubicBezTo>
                  <a:pt x="397433" y="121215"/>
                  <a:pt x="340812" y="101636"/>
                  <a:pt x="339754" y="95286"/>
                </a:cubicBezTo>
                <a:cubicBezTo>
                  <a:pt x="338696" y="88936"/>
                  <a:pt x="366742" y="84174"/>
                  <a:pt x="384204" y="85761"/>
                </a:cubicBezTo>
                <a:cubicBezTo>
                  <a:pt x="401666" y="87348"/>
                  <a:pt x="439767" y="107986"/>
                  <a:pt x="444529" y="104811"/>
                </a:cubicBezTo>
                <a:cubicBezTo>
                  <a:pt x="449291" y="101636"/>
                  <a:pt x="403254" y="81528"/>
                  <a:pt x="412779" y="66711"/>
                </a:cubicBezTo>
                <a:cubicBezTo>
                  <a:pt x="422304" y="51894"/>
                  <a:pt x="483688" y="27023"/>
                  <a:pt x="501679" y="15911"/>
                </a:cubicBezTo>
                <a:cubicBezTo>
                  <a:pt x="519670" y="4799"/>
                  <a:pt x="524433" y="-493"/>
                  <a:pt x="520729" y="36"/>
                </a:cubicBezTo>
                <a:cubicBezTo>
                  <a:pt x="517025" y="565"/>
                  <a:pt x="479454" y="19086"/>
                  <a:pt x="479454" y="19086"/>
                </a:cubicBezTo>
                <a:cubicBezTo>
                  <a:pt x="448762" y="32315"/>
                  <a:pt x="376796" y="64594"/>
                  <a:pt x="336579" y="79411"/>
                </a:cubicBezTo>
                <a:cubicBezTo>
                  <a:pt x="296362" y="94228"/>
                  <a:pt x="294246" y="96344"/>
                  <a:pt x="238154" y="107986"/>
                </a:cubicBezTo>
                <a:cubicBezTo>
                  <a:pt x="182062" y="119628"/>
                  <a:pt x="2675" y="144499"/>
                  <a:pt x="29" y="149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4478634B-C64C-A3DA-F850-C6410B37C31B}"/>
              </a:ext>
            </a:extLst>
          </p:cNvPr>
          <p:cNvSpPr/>
          <p:nvPr/>
        </p:nvSpPr>
        <p:spPr>
          <a:xfrm>
            <a:off x="5087716" y="5025145"/>
            <a:ext cx="583531" cy="45984"/>
          </a:xfrm>
          <a:custGeom>
            <a:avLst/>
            <a:gdLst>
              <a:gd name="connsiteX0" fmla="*/ 1809 w 583531"/>
              <a:gd name="connsiteY0" fmla="*/ 880 h 45984"/>
              <a:gd name="connsiteX1" fmla="*/ 284384 w 583531"/>
              <a:gd name="connsiteY1" fmla="*/ 45330 h 45984"/>
              <a:gd name="connsiteX2" fmla="*/ 487584 w 583531"/>
              <a:gd name="connsiteY2" fmla="*/ 26280 h 45984"/>
              <a:gd name="connsiteX3" fmla="*/ 582834 w 583531"/>
              <a:gd name="connsiteY3" fmla="*/ 10405 h 45984"/>
              <a:gd name="connsiteX4" fmla="*/ 443134 w 583531"/>
              <a:gd name="connsiteY4" fmla="*/ 26280 h 45984"/>
              <a:gd name="connsiteX5" fmla="*/ 351059 w 583531"/>
              <a:gd name="connsiteY5" fmla="*/ 35805 h 45984"/>
              <a:gd name="connsiteX6" fmla="*/ 214534 w 583531"/>
              <a:gd name="connsiteY6" fmla="*/ 32630 h 45984"/>
              <a:gd name="connsiteX7" fmla="*/ 163734 w 583531"/>
              <a:gd name="connsiteY7" fmla="*/ 16755 h 45984"/>
              <a:gd name="connsiteX8" fmla="*/ 1809 w 583531"/>
              <a:gd name="connsiteY8" fmla="*/ 880 h 4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3531" h="45984">
                <a:moveTo>
                  <a:pt x="1809" y="880"/>
                </a:moveTo>
                <a:cubicBezTo>
                  <a:pt x="21917" y="5642"/>
                  <a:pt x="203422" y="41097"/>
                  <a:pt x="284384" y="45330"/>
                </a:cubicBezTo>
                <a:cubicBezTo>
                  <a:pt x="365346" y="49563"/>
                  <a:pt x="437842" y="32101"/>
                  <a:pt x="487584" y="26280"/>
                </a:cubicBezTo>
                <a:cubicBezTo>
                  <a:pt x="537326" y="20459"/>
                  <a:pt x="590242" y="10405"/>
                  <a:pt x="582834" y="10405"/>
                </a:cubicBezTo>
                <a:cubicBezTo>
                  <a:pt x="575426" y="10405"/>
                  <a:pt x="443134" y="26280"/>
                  <a:pt x="443134" y="26280"/>
                </a:cubicBezTo>
                <a:cubicBezTo>
                  <a:pt x="404505" y="30513"/>
                  <a:pt x="389159" y="34747"/>
                  <a:pt x="351059" y="35805"/>
                </a:cubicBezTo>
                <a:cubicBezTo>
                  <a:pt x="312959" y="36863"/>
                  <a:pt x="245755" y="35805"/>
                  <a:pt x="214534" y="32630"/>
                </a:cubicBezTo>
                <a:cubicBezTo>
                  <a:pt x="183313" y="29455"/>
                  <a:pt x="192309" y="21517"/>
                  <a:pt x="163734" y="16755"/>
                </a:cubicBezTo>
                <a:cubicBezTo>
                  <a:pt x="135159" y="11993"/>
                  <a:pt x="-18299" y="-3882"/>
                  <a:pt x="1809" y="8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BE2FAEF7-0C8D-EA95-3F30-05F43FA01580}"/>
              </a:ext>
            </a:extLst>
          </p:cNvPr>
          <p:cNvSpPr/>
          <p:nvPr/>
        </p:nvSpPr>
        <p:spPr>
          <a:xfrm>
            <a:off x="5092172" y="4968871"/>
            <a:ext cx="175153" cy="73055"/>
          </a:xfrm>
          <a:custGeom>
            <a:avLst/>
            <a:gdLst>
              <a:gd name="connsiteX0" fmla="*/ 528 w 175153"/>
              <a:gd name="connsiteY0" fmla="*/ 4 h 73055"/>
              <a:gd name="connsiteX1" fmla="*/ 86253 w 175153"/>
              <a:gd name="connsiteY1" fmla="*/ 60329 h 73055"/>
              <a:gd name="connsiteX2" fmla="*/ 175153 w 175153"/>
              <a:gd name="connsiteY2" fmla="*/ 73029 h 73055"/>
              <a:gd name="connsiteX3" fmla="*/ 86253 w 175153"/>
              <a:gd name="connsiteY3" fmla="*/ 63504 h 73055"/>
              <a:gd name="connsiteX4" fmla="*/ 51328 w 175153"/>
              <a:gd name="connsiteY4" fmla="*/ 57154 h 73055"/>
              <a:gd name="connsiteX5" fmla="*/ 528 w 175153"/>
              <a:gd name="connsiteY5" fmla="*/ 4 h 7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153" h="73055">
                <a:moveTo>
                  <a:pt x="528" y="4"/>
                </a:moveTo>
                <a:cubicBezTo>
                  <a:pt x="6349" y="533"/>
                  <a:pt x="57149" y="48158"/>
                  <a:pt x="86253" y="60329"/>
                </a:cubicBezTo>
                <a:cubicBezTo>
                  <a:pt x="115357" y="72500"/>
                  <a:pt x="175153" y="72500"/>
                  <a:pt x="175153" y="73029"/>
                </a:cubicBezTo>
                <a:cubicBezTo>
                  <a:pt x="175153" y="73558"/>
                  <a:pt x="106890" y="66150"/>
                  <a:pt x="86253" y="63504"/>
                </a:cubicBezTo>
                <a:cubicBezTo>
                  <a:pt x="65616" y="60858"/>
                  <a:pt x="64028" y="64033"/>
                  <a:pt x="51328" y="57154"/>
                </a:cubicBezTo>
                <a:cubicBezTo>
                  <a:pt x="38628" y="50275"/>
                  <a:pt x="-5293" y="-525"/>
                  <a:pt x="528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4B1477DF-825D-F524-B6F2-0D91A3BB9B93}"/>
              </a:ext>
            </a:extLst>
          </p:cNvPr>
          <p:cNvSpPr/>
          <p:nvPr/>
        </p:nvSpPr>
        <p:spPr>
          <a:xfrm>
            <a:off x="5060341" y="4835478"/>
            <a:ext cx="108707" cy="187867"/>
          </a:xfrm>
          <a:custGeom>
            <a:avLst/>
            <a:gdLst>
              <a:gd name="connsiteX0" fmla="*/ 108559 w 108707"/>
              <a:gd name="connsiteY0" fmla="*/ 47 h 187867"/>
              <a:gd name="connsiteX1" fmla="*/ 45059 w 108707"/>
              <a:gd name="connsiteY1" fmla="*/ 98472 h 187867"/>
              <a:gd name="connsiteX2" fmla="*/ 609 w 108707"/>
              <a:gd name="connsiteY2" fmla="*/ 187372 h 187867"/>
              <a:gd name="connsiteX3" fmla="*/ 19659 w 108707"/>
              <a:gd name="connsiteY3" fmla="*/ 133397 h 187867"/>
              <a:gd name="connsiteX4" fmla="*/ 26009 w 108707"/>
              <a:gd name="connsiteY4" fmla="*/ 111172 h 187867"/>
              <a:gd name="connsiteX5" fmla="*/ 108559 w 108707"/>
              <a:gd name="connsiteY5" fmla="*/ 47 h 187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707" h="187867">
                <a:moveTo>
                  <a:pt x="108559" y="47"/>
                </a:moveTo>
                <a:cubicBezTo>
                  <a:pt x="111734" y="-2070"/>
                  <a:pt x="63051" y="67251"/>
                  <a:pt x="45059" y="98472"/>
                </a:cubicBezTo>
                <a:cubicBezTo>
                  <a:pt x="27067" y="129693"/>
                  <a:pt x="4842" y="181551"/>
                  <a:pt x="609" y="187372"/>
                </a:cubicBezTo>
                <a:cubicBezTo>
                  <a:pt x="-3624" y="193193"/>
                  <a:pt x="15426" y="146097"/>
                  <a:pt x="19659" y="133397"/>
                </a:cubicBezTo>
                <a:cubicBezTo>
                  <a:pt x="23892" y="120697"/>
                  <a:pt x="12251" y="130751"/>
                  <a:pt x="26009" y="111172"/>
                </a:cubicBezTo>
                <a:cubicBezTo>
                  <a:pt x="39767" y="91593"/>
                  <a:pt x="105384" y="2164"/>
                  <a:pt x="108559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9C3FB1FB-3B30-46DC-65B6-CA30FCCB7CCD}"/>
              </a:ext>
            </a:extLst>
          </p:cNvPr>
          <p:cNvSpPr/>
          <p:nvPr/>
        </p:nvSpPr>
        <p:spPr>
          <a:xfrm>
            <a:off x="5160014" y="4758504"/>
            <a:ext cx="349027" cy="296515"/>
          </a:xfrm>
          <a:custGeom>
            <a:avLst/>
            <a:gdLst>
              <a:gd name="connsiteX0" fmla="*/ 348611 w 349027"/>
              <a:gd name="connsiteY0" fmla="*/ 38921 h 296515"/>
              <a:gd name="connsiteX1" fmla="*/ 259711 w 349027"/>
              <a:gd name="connsiteY1" fmla="*/ 23046 h 296515"/>
              <a:gd name="connsiteX2" fmla="*/ 256536 w 349027"/>
              <a:gd name="connsiteY2" fmla="*/ 57971 h 296515"/>
              <a:gd name="connsiteX3" fmla="*/ 285111 w 349027"/>
              <a:gd name="connsiteY3" fmla="*/ 121471 h 296515"/>
              <a:gd name="connsiteX4" fmla="*/ 262886 w 349027"/>
              <a:gd name="connsiteY4" fmla="*/ 213546 h 296515"/>
              <a:gd name="connsiteX5" fmla="*/ 231136 w 349027"/>
              <a:gd name="connsiteY5" fmla="*/ 254821 h 296515"/>
              <a:gd name="connsiteX6" fmla="*/ 97786 w 349027"/>
              <a:gd name="connsiteY6" fmla="*/ 296096 h 296515"/>
              <a:gd name="connsiteX7" fmla="*/ 46986 w 349027"/>
              <a:gd name="connsiteY7" fmla="*/ 270696 h 296515"/>
              <a:gd name="connsiteX8" fmla="*/ 2536 w 349027"/>
              <a:gd name="connsiteY8" fmla="*/ 188146 h 296515"/>
              <a:gd name="connsiteX9" fmla="*/ 8886 w 349027"/>
              <a:gd name="connsiteY9" fmla="*/ 99246 h 296515"/>
              <a:gd name="connsiteX10" fmla="*/ 37461 w 349027"/>
              <a:gd name="connsiteY10" fmla="*/ 73846 h 296515"/>
              <a:gd name="connsiteX11" fmla="*/ 154936 w 349027"/>
              <a:gd name="connsiteY11" fmla="*/ 7171 h 296515"/>
              <a:gd name="connsiteX12" fmla="*/ 218436 w 349027"/>
              <a:gd name="connsiteY12" fmla="*/ 3996 h 296515"/>
              <a:gd name="connsiteX13" fmla="*/ 348611 w 349027"/>
              <a:gd name="connsiteY13" fmla="*/ 38921 h 296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9027" h="296515">
                <a:moveTo>
                  <a:pt x="348611" y="38921"/>
                </a:moveTo>
                <a:cubicBezTo>
                  <a:pt x="355490" y="42096"/>
                  <a:pt x="275057" y="19871"/>
                  <a:pt x="259711" y="23046"/>
                </a:cubicBezTo>
                <a:cubicBezTo>
                  <a:pt x="244365" y="26221"/>
                  <a:pt x="252303" y="41567"/>
                  <a:pt x="256536" y="57971"/>
                </a:cubicBezTo>
                <a:cubicBezTo>
                  <a:pt x="260769" y="74375"/>
                  <a:pt x="284053" y="95542"/>
                  <a:pt x="285111" y="121471"/>
                </a:cubicBezTo>
                <a:cubicBezTo>
                  <a:pt x="286169" y="147400"/>
                  <a:pt x="271882" y="191321"/>
                  <a:pt x="262886" y="213546"/>
                </a:cubicBezTo>
                <a:cubicBezTo>
                  <a:pt x="253890" y="235771"/>
                  <a:pt x="258653" y="241063"/>
                  <a:pt x="231136" y="254821"/>
                </a:cubicBezTo>
                <a:cubicBezTo>
                  <a:pt x="203619" y="268579"/>
                  <a:pt x="128478" y="293450"/>
                  <a:pt x="97786" y="296096"/>
                </a:cubicBezTo>
                <a:cubicBezTo>
                  <a:pt x="67094" y="298742"/>
                  <a:pt x="62861" y="288688"/>
                  <a:pt x="46986" y="270696"/>
                </a:cubicBezTo>
                <a:cubicBezTo>
                  <a:pt x="31111" y="252704"/>
                  <a:pt x="8886" y="216721"/>
                  <a:pt x="2536" y="188146"/>
                </a:cubicBezTo>
                <a:cubicBezTo>
                  <a:pt x="-3814" y="159571"/>
                  <a:pt x="3065" y="118296"/>
                  <a:pt x="8886" y="99246"/>
                </a:cubicBezTo>
                <a:cubicBezTo>
                  <a:pt x="14707" y="80196"/>
                  <a:pt x="13119" y="89192"/>
                  <a:pt x="37461" y="73846"/>
                </a:cubicBezTo>
                <a:cubicBezTo>
                  <a:pt x="61803" y="58500"/>
                  <a:pt x="124774" y="18813"/>
                  <a:pt x="154936" y="7171"/>
                </a:cubicBezTo>
                <a:cubicBezTo>
                  <a:pt x="185098" y="-4471"/>
                  <a:pt x="194094" y="821"/>
                  <a:pt x="218436" y="3996"/>
                </a:cubicBezTo>
                <a:cubicBezTo>
                  <a:pt x="242778" y="7171"/>
                  <a:pt x="341732" y="35746"/>
                  <a:pt x="348611" y="389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>
            <a:extLst>
              <a:ext uri="{FF2B5EF4-FFF2-40B4-BE49-F238E27FC236}">
                <a16:creationId xmlns:a16="http://schemas.microsoft.com/office/drawing/2014/main" id="{B99A7CDA-CE3D-D023-D0BC-9EF46A6EC5B9}"/>
              </a:ext>
            </a:extLst>
          </p:cNvPr>
          <p:cNvSpPr/>
          <p:nvPr/>
        </p:nvSpPr>
        <p:spPr>
          <a:xfrm>
            <a:off x="5285366" y="4852384"/>
            <a:ext cx="83936" cy="839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3E416289-965E-24D7-ECA3-6FFFA4659BA7}"/>
              </a:ext>
            </a:extLst>
          </p:cNvPr>
          <p:cNvSpPr/>
          <p:nvPr/>
        </p:nvSpPr>
        <p:spPr>
          <a:xfrm>
            <a:off x="4949762" y="4273162"/>
            <a:ext cx="41355" cy="156288"/>
          </a:xfrm>
          <a:custGeom>
            <a:avLst/>
            <a:gdLst>
              <a:gd name="connsiteX0" fmla="*/ 63 w 41355"/>
              <a:gd name="connsiteY0" fmla="*/ 388 h 156288"/>
              <a:gd name="connsiteX1" fmla="*/ 31813 w 41355"/>
              <a:gd name="connsiteY1" fmla="*/ 86113 h 156288"/>
              <a:gd name="connsiteX2" fmla="*/ 28638 w 41355"/>
              <a:gd name="connsiteY2" fmla="*/ 155963 h 156288"/>
              <a:gd name="connsiteX3" fmla="*/ 41338 w 41355"/>
              <a:gd name="connsiteY3" fmla="*/ 57538 h 156288"/>
              <a:gd name="connsiteX4" fmla="*/ 63 w 41355"/>
              <a:gd name="connsiteY4" fmla="*/ 388 h 156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55" h="156288">
                <a:moveTo>
                  <a:pt x="63" y="388"/>
                </a:moveTo>
                <a:cubicBezTo>
                  <a:pt x="-1524" y="5150"/>
                  <a:pt x="27051" y="60184"/>
                  <a:pt x="31813" y="86113"/>
                </a:cubicBezTo>
                <a:cubicBezTo>
                  <a:pt x="36575" y="112042"/>
                  <a:pt x="27051" y="160725"/>
                  <a:pt x="28638" y="155963"/>
                </a:cubicBezTo>
                <a:cubicBezTo>
                  <a:pt x="30225" y="151201"/>
                  <a:pt x="41867" y="79234"/>
                  <a:pt x="41338" y="57538"/>
                </a:cubicBezTo>
                <a:cubicBezTo>
                  <a:pt x="40809" y="35842"/>
                  <a:pt x="1650" y="-4374"/>
                  <a:pt x="63" y="3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77937706-5197-B129-7FF9-E8F9589B19D8}"/>
              </a:ext>
            </a:extLst>
          </p:cNvPr>
          <p:cNvSpPr/>
          <p:nvPr/>
        </p:nvSpPr>
        <p:spPr>
          <a:xfrm>
            <a:off x="4996863" y="4229100"/>
            <a:ext cx="89584" cy="206856"/>
          </a:xfrm>
          <a:custGeom>
            <a:avLst/>
            <a:gdLst>
              <a:gd name="connsiteX0" fmla="*/ 89487 w 89584"/>
              <a:gd name="connsiteY0" fmla="*/ 0 h 206856"/>
              <a:gd name="connsiteX1" fmla="*/ 25987 w 89584"/>
              <a:gd name="connsiteY1" fmla="*/ 98425 h 206856"/>
              <a:gd name="connsiteX2" fmla="*/ 3762 w 89584"/>
              <a:gd name="connsiteY2" fmla="*/ 206375 h 206856"/>
              <a:gd name="connsiteX3" fmla="*/ 587 w 89584"/>
              <a:gd name="connsiteY3" fmla="*/ 136525 h 206856"/>
              <a:gd name="connsiteX4" fmla="*/ 10112 w 89584"/>
              <a:gd name="connsiteY4" fmla="*/ 98425 h 206856"/>
              <a:gd name="connsiteX5" fmla="*/ 89487 w 89584"/>
              <a:gd name="connsiteY5" fmla="*/ 0 h 206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584" h="206856">
                <a:moveTo>
                  <a:pt x="89487" y="0"/>
                </a:moveTo>
                <a:cubicBezTo>
                  <a:pt x="92133" y="0"/>
                  <a:pt x="40274" y="64029"/>
                  <a:pt x="25987" y="98425"/>
                </a:cubicBezTo>
                <a:cubicBezTo>
                  <a:pt x="11699" y="132821"/>
                  <a:pt x="7995" y="200025"/>
                  <a:pt x="3762" y="206375"/>
                </a:cubicBezTo>
                <a:cubicBezTo>
                  <a:pt x="-471" y="212725"/>
                  <a:pt x="-471" y="154516"/>
                  <a:pt x="587" y="136525"/>
                </a:cubicBezTo>
                <a:cubicBezTo>
                  <a:pt x="1645" y="118534"/>
                  <a:pt x="-471" y="117475"/>
                  <a:pt x="10112" y="98425"/>
                </a:cubicBezTo>
                <a:cubicBezTo>
                  <a:pt x="20695" y="79375"/>
                  <a:pt x="86841" y="0"/>
                  <a:pt x="8948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2691C8B3-6E74-7CB6-9E6C-4A30190235E0}"/>
              </a:ext>
            </a:extLst>
          </p:cNvPr>
          <p:cNvSpPr/>
          <p:nvPr/>
        </p:nvSpPr>
        <p:spPr>
          <a:xfrm>
            <a:off x="5045036" y="4219506"/>
            <a:ext cx="391484" cy="89023"/>
          </a:xfrm>
          <a:custGeom>
            <a:avLst/>
            <a:gdLst>
              <a:gd name="connsiteX0" fmla="*/ 39 w 391484"/>
              <a:gd name="connsiteY0" fmla="*/ 88969 h 89023"/>
              <a:gd name="connsiteX1" fmla="*/ 117514 w 391484"/>
              <a:gd name="connsiteY1" fmla="*/ 19119 h 89023"/>
              <a:gd name="connsiteX2" fmla="*/ 374689 w 391484"/>
              <a:gd name="connsiteY2" fmla="*/ 19119 h 89023"/>
              <a:gd name="connsiteX3" fmla="*/ 355639 w 391484"/>
              <a:gd name="connsiteY3" fmla="*/ 6419 h 89023"/>
              <a:gd name="connsiteX4" fmla="*/ 266739 w 391484"/>
              <a:gd name="connsiteY4" fmla="*/ 69 h 89023"/>
              <a:gd name="connsiteX5" fmla="*/ 177839 w 391484"/>
              <a:gd name="connsiteY5" fmla="*/ 3244 h 89023"/>
              <a:gd name="connsiteX6" fmla="*/ 133389 w 391484"/>
              <a:gd name="connsiteY6" fmla="*/ 6419 h 89023"/>
              <a:gd name="connsiteX7" fmla="*/ 104814 w 391484"/>
              <a:gd name="connsiteY7" fmla="*/ 6419 h 89023"/>
              <a:gd name="connsiteX8" fmla="*/ 39 w 391484"/>
              <a:gd name="connsiteY8" fmla="*/ 88969 h 89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1484" h="89023">
                <a:moveTo>
                  <a:pt x="39" y="88969"/>
                </a:moveTo>
                <a:cubicBezTo>
                  <a:pt x="2156" y="91086"/>
                  <a:pt x="55072" y="30761"/>
                  <a:pt x="117514" y="19119"/>
                </a:cubicBezTo>
                <a:cubicBezTo>
                  <a:pt x="179956" y="7477"/>
                  <a:pt x="374689" y="19119"/>
                  <a:pt x="374689" y="19119"/>
                </a:cubicBezTo>
                <a:cubicBezTo>
                  <a:pt x="414376" y="17002"/>
                  <a:pt x="373631" y="9594"/>
                  <a:pt x="355639" y="6419"/>
                </a:cubicBezTo>
                <a:cubicBezTo>
                  <a:pt x="337647" y="3244"/>
                  <a:pt x="296372" y="598"/>
                  <a:pt x="266739" y="69"/>
                </a:cubicBezTo>
                <a:cubicBezTo>
                  <a:pt x="237106" y="-460"/>
                  <a:pt x="200064" y="2186"/>
                  <a:pt x="177839" y="3244"/>
                </a:cubicBezTo>
                <a:cubicBezTo>
                  <a:pt x="155614" y="4302"/>
                  <a:pt x="145560" y="5890"/>
                  <a:pt x="133389" y="6419"/>
                </a:cubicBezTo>
                <a:cubicBezTo>
                  <a:pt x="121218" y="6948"/>
                  <a:pt x="127039" y="-989"/>
                  <a:pt x="104814" y="6419"/>
                </a:cubicBezTo>
                <a:cubicBezTo>
                  <a:pt x="82589" y="13827"/>
                  <a:pt x="-2078" y="86852"/>
                  <a:pt x="39" y="889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985EBEC3-4555-0EEA-5606-F22B04B150AC}"/>
              </a:ext>
            </a:extLst>
          </p:cNvPr>
          <p:cNvSpPr/>
          <p:nvPr/>
        </p:nvSpPr>
        <p:spPr>
          <a:xfrm>
            <a:off x="5416136" y="4200424"/>
            <a:ext cx="379525" cy="44815"/>
          </a:xfrm>
          <a:custGeom>
            <a:avLst/>
            <a:gdLst>
              <a:gd name="connsiteX0" fmla="*/ 414 w 379525"/>
              <a:gd name="connsiteY0" fmla="*/ 44551 h 44815"/>
              <a:gd name="connsiteX1" fmla="*/ 197264 w 379525"/>
              <a:gd name="connsiteY1" fmla="*/ 101 h 44815"/>
              <a:gd name="connsiteX2" fmla="*/ 378239 w 379525"/>
              <a:gd name="connsiteY2" fmla="*/ 31851 h 44815"/>
              <a:gd name="connsiteX3" fmla="*/ 276639 w 379525"/>
              <a:gd name="connsiteY3" fmla="*/ 12801 h 44815"/>
              <a:gd name="connsiteX4" fmla="*/ 244889 w 379525"/>
              <a:gd name="connsiteY4" fmla="*/ 12801 h 44815"/>
              <a:gd name="connsiteX5" fmla="*/ 213139 w 379525"/>
              <a:gd name="connsiteY5" fmla="*/ 19151 h 44815"/>
              <a:gd name="connsiteX6" fmla="*/ 146464 w 379525"/>
              <a:gd name="connsiteY6" fmla="*/ 19151 h 44815"/>
              <a:gd name="connsiteX7" fmla="*/ 414 w 379525"/>
              <a:gd name="connsiteY7" fmla="*/ 44551 h 4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9525" h="44815">
                <a:moveTo>
                  <a:pt x="414" y="44551"/>
                </a:moveTo>
                <a:cubicBezTo>
                  <a:pt x="8881" y="41376"/>
                  <a:pt x="134293" y="2218"/>
                  <a:pt x="197264" y="101"/>
                </a:cubicBezTo>
                <a:cubicBezTo>
                  <a:pt x="260235" y="-2016"/>
                  <a:pt x="365010" y="29734"/>
                  <a:pt x="378239" y="31851"/>
                </a:cubicBezTo>
                <a:cubicBezTo>
                  <a:pt x="391468" y="33968"/>
                  <a:pt x="298864" y="15976"/>
                  <a:pt x="276639" y="12801"/>
                </a:cubicBezTo>
                <a:cubicBezTo>
                  <a:pt x="254414" y="9626"/>
                  <a:pt x="255472" y="11743"/>
                  <a:pt x="244889" y="12801"/>
                </a:cubicBezTo>
                <a:cubicBezTo>
                  <a:pt x="234306" y="13859"/>
                  <a:pt x="229543" y="18093"/>
                  <a:pt x="213139" y="19151"/>
                </a:cubicBezTo>
                <a:cubicBezTo>
                  <a:pt x="196735" y="20209"/>
                  <a:pt x="177156" y="17034"/>
                  <a:pt x="146464" y="19151"/>
                </a:cubicBezTo>
                <a:cubicBezTo>
                  <a:pt x="115772" y="21268"/>
                  <a:pt x="-8053" y="47726"/>
                  <a:pt x="414" y="445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9A2180E1-29CE-311F-68AC-245D80E0B6C2}"/>
              </a:ext>
            </a:extLst>
          </p:cNvPr>
          <p:cNvSpPr/>
          <p:nvPr/>
        </p:nvSpPr>
        <p:spPr>
          <a:xfrm>
            <a:off x="5771851" y="4240536"/>
            <a:ext cx="298863" cy="223705"/>
          </a:xfrm>
          <a:custGeom>
            <a:avLst/>
            <a:gdLst>
              <a:gd name="connsiteX0" fmla="*/ 299 w 298863"/>
              <a:gd name="connsiteY0" fmla="*/ 1264 h 223705"/>
              <a:gd name="connsiteX1" fmla="*/ 165399 w 298863"/>
              <a:gd name="connsiteY1" fmla="*/ 106039 h 223705"/>
              <a:gd name="connsiteX2" fmla="*/ 298749 w 298863"/>
              <a:gd name="connsiteY2" fmla="*/ 223514 h 223705"/>
              <a:gd name="connsiteX3" fmla="*/ 143174 w 298863"/>
              <a:gd name="connsiteY3" fmla="*/ 77464 h 223705"/>
              <a:gd name="connsiteX4" fmla="*/ 124124 w 298863"/>
              <a:gd name="connsiteY4" fmla="*/ 48889 h 223705"/>
              <a:gd name="connsiteX5" fmla="*/ 299 w 298863"/>
              <a:gd name="connsiteY5" fmla="*/ 1264 h 223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863" h="223705">
                <a:moveTo>
                  <a:pt x="299" y="1264"/>
                </a:moveTo>
                <a:cubicBezTo>
                  <a:pt x="7178" y="10789"/>
                  <a:pt x="115657" y="68997"/>
                  <a:pt x="165399" y="106039"/>
                </a:cubicBezTo>
                <a:cubicBezTo>
                  <a:pt x="215141" y="143081"/>
                  <a:pt x="302453" y="228276"/>
                  <a:pt x="298749" y="223514"/>
                </a:cubicBezTo>
                <a:cubicBezTo>
                  <a:pt x="295045" y="218752"/>
                  <a:pt x="172278" y="106568"/>
                  <a:pt x="143174" y="77464"/>
                </a:cubicBezTo>
                <a:cubicBezTo>
                  <a:pt x="114070" y="48360"/>
                  <a:pt x="141057" y="58943"/>
                  <a:pt x="124124" y="48889"/>
                </a:cubicBezTo>
                <a:cubicBezTo>
                  <a:pt x="107191" y="38835"/>
                  <a:pt x="-6580" y="-8261"/>
                  <a:pt x="299" y="1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DDE712E2-2317-E708-E4F6-21B6154F5F1A}"/>
              </a:ext>
            </a:extLst>
          </p:cNvPr>
          <p:cNvSpPr/>
          <p:nvPr/>
        </p:nvSpPr>
        <p:spPr>
          <a:xfrm>
            <a:off x="5111627" y="4350286"/>
            <a:ext cx="292559" cy="75885"/>
          </a:xfrm>
          <a:custGeom>
            <a:avLst/>
            <a:gdLst>
              <a:gd name="connsiteX0" fmla="*/ 123 w 292559"/>
              <a:gd name="connsiteY0" fmla="*/ 75664 h 75885"/>
              <a:gd name="connsiteX1" fmla="*/ 177923 w 292559"/>
              <a:gd name="connsiteY1" fmla="*/ 24864 h 75885"/>
              <a:gd name="connsiteX2" fmla="*/ 292223 w 292559"/>
              <a:gd name="connsiteY2" fmla="*/ 12164 h 75885"/>
              <a:gd name="connsiteX3" fmla="*/ 206498 w 292559"/>
              <a:gd name="connsiteY3" fmla="*/ 2639 h 75885"/>
              <a:gd name="connsiteX4" fmla="*/ 123 w 292559"/>
              <a:gd name="connsiteY4" fmla="*/ 75664 h 75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559" h="75885">
                <a:moveTo>
                  <a:pt x="123" y="75664"/>
                </a:moveTo>
                <a:cubicBezTo>
                  <a:pt x="-4639" y="79368"/>
                  <a:pt x="129240" y="35447"/>
                  <a:pt x="177923" y="24864"/>
                </a:cubicBezTo>
                <a:cubicBezTo>
                  <a:pt x="226606" y="14281"/>
                  <a:pt x="287461" y="15868"/>
                  <a:pt x="292223" y="12164"/>
                </a:cubicBezTo>
                <a:cubicBezTo>
                  <a:pt x="296985" y="8460"/>
                  <a:pt x="250419" y="-5828"/>
                  <a:pt x="206498" y="2639"/>
                </a:cubicBezTo>
                <a:cubicBezTo>
                  <a:pt x="162577" y="11106"/>
                  <a:pt x="4885" y="71960"/>
                  <a:pt x="123" y="756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D73FE4EF-7550-93B6-902C-422A9988B972}"/>
              </a:ext>
            </a:extLst>
          </p:cNvPr>
          <p:cNvSpPr/>
          <p:nvPr/>
        </p:nvSpPr>
        <p:spPr>
          <a:xfrm>
            <a:off x="5334884" y="4349750"/>
            <a:ext cx="450243" cy="47633"/>
          </a:xfrm>
          <a:custGeom>
            <a:avLst/>
            <a:gdLst>
              <a:gd name="connsiteX0" fmla="*/ 2291 w 450243"/>
              <a:gd name="connsiteY0" fmla="*/ 47625 h 47633"/>
              <a:gd name="connsiteX1" fmla="*/ 284866 w 450243"/>
              <a:gd name="connsiteY1" fmla="*/ 19050 h 47633"/>
              <a:gd name="connsiteX2" fmla="*/ 449966 w 450243"/>
              <a:gd name="connsiteY2" fmla="*/ 15875 h 47633"/>
              <a:gd name="connsiteX3" fmla="*/ 319791 w 450243"/>
              <a:gd name="connsiteY3" fmla="*/ 0 h 47633"/>
              <a:gd name="connsiteX4" fmla="*/ 157866 w 450243"/>
              <a:gd name="connsiteY4" fmla="*/ 15875 h 47633"/>
              <a:gd name="connsiteX5" fmla="*/ 2291 w 450243"/>
              <a:gd name="connsiteY5" fmla="*/ 47625 h 47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243" h="47633">
                <a:moveTo>
                  <a:pt x="2291" y="47625"/>
                </a:moveTo>
                <a:cubicBezTo>
                  <a:pt x="23458" y="48154"/>
                  <a:pt x="210254" y="24342"/>
                  <a:pt x="284866" y="19050"/>
                </a:cubicBezTo>
                <a:cubicBezTo>
                  <a:pt x="359478" y="13758"/>
                  <a:pt x="444145" y="19050"/>
                  <a:pt x="449966" y="15875"/>
                </a:cubicBezTo>
                <a:cubicBezTo>
                  <a:pt x="455787" y="12700"/>
                  <a:pt x="368474" y="0"/>
                  <a:pt x="319791" y="0"/>
                </a:cubicBezTo>
                <a:cubicBezTo>
                  <a:pt x="271108" y="0"/>
                  <a:pt x="203374" y="9525"/>
                  <a:pt x="157866" y="15875"/>
                </a:cubicBezTo>
                <a:cubicBezTo>
                  <a:pt x="112358" y="22225"/>
                  <a:pt x="-18876" y="47096"/>
                  <a:pt x="2291" y="476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5F7323BD-D377-FF49-DB30-88917832E342}"/>
              </a:ext>
            </a:extLst>
          </p:cNvPr>
          <p:cNvSpPr/>
          <p:nvPr/>
        </p:nvSpPr>
        <p:spPr>
          <a:xfrm>
            <a:off x="5765793" y="4383952"/>
            <a:ext cx="298703" cy="106211"/>
          </a:xfrm>
          <a:custGeom>
            <a:avLst/>
            <a:gdLst>
              <a:gd name="connsiteX0" fmla="*/ 7 w 298703"/>
              <a:gd name="connsiteY0" fmla="*/ 723 h 106211"/>
              <a:gd name="connsiteX1" fmla="*/ 158757 w 298703"/>
              <a:gd name="connsiteY1" fmla="*/ 19773 h 106211"/>
              <a:gd name="connsiteX2" fmla="*/ 298457 w 298703"/>
              <a:gd name="connsiteY2" fmla="*/ 105498 h 106211"/>
              <a:gd name="connsiteX3" fmla="*/ 193682 w 298703"/>
              <a:gd name="connsiteY3" fmla="*/ 61048 h 106211"/>
              <a:gd name="connsiteX4" fmla="*/ 228607 w 298703"/>
              <a:gd name="connsiteY4" fmla="*/ 67398 h 106211"/>
              <a:gd name="connsiteX5" fmla="*/ 152407 w 298703"/>
              <a:gd name="connsiteY5" fmla="*/ 35648 h 106211"/>
              <a:gd name="connsiteX6" fmla="*/ 7 w 298703"/>
              <a:gd name="connsiteY6" fmla="*/ 723 h 106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8703" h="106211">
                <a:moveTo>
                  <a:pt x="7" y="723"/>
                </a:moveTo>
                <a:cubicBezTo>
                  <a:pt x="1065" y="-1923"/>
                  <a:pt x="109015" y="2311"/>
                  <a:pt x="158757" y="19773"/>
                </a:cubicBezTo>
                <a:cubicBezTo>
                  <a:pt x="208499" y="37236"/>
                  <a:pt x="292636" y="98619"/>
                  <a:pt x="298457" y="105498"/>
                </a:cubicBezTo>
                <a:cubicBezTo>
                  <a:pt x="304278" y="112377"/>
                  <a:pt x="205324" y="67398"/>
                  <a:pt x="193682" y="61048"/>
                </a:cubicBezTo>
                <a:cubicBezTo>
                  <a:pt x="182040" y="54698"/>
                  <a:pt x="235486" y="71631"/>
                  <a:pt x="228607" y="67398"/>
                </a:cubicBezTo>
                <a:cubicBezTo>
                  <a:pt x="221728" y="63165"/>
                  <a:pt x="192624" y="44644"/>
                  <a:pt x="152407" y="35648"/>
                </a:cubicBezTo>
                <a:cubicBezTo>
                  <a:pt x="112190" y="26652"/>
                  <a:pt x="-1051" y="3369"/>
                  <a:pt x="7" y="7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7E461A66-8BF8-8369-E426-8D118D528210}"/>
              </a:ext>
            </a:extLst>
          </p:cNvPr>
          <p:cNvSpPr/>
          <p:nvPr/>
        </p:nvSpPr>
        <p:spPr>
          <a:xfrm>
            <a:off x="3387270" y="4835477"/>
            <a:ext cx="270760" cy="264049"/>
          </a:xfrm>
          <a:custGeom>
            <a:avLst/>
            <a:gdLst>
              <a:gd name="connsiteX0" fmla="*/ 270330 w 270760"/>
              <a:gd name="connsiteY0" fmla="*/ 44498 h 264049"/>
              <a:gd name="connsiteX1" fmla="*/ 190955 w 270760"/>
              <a:gd name="connsiteY1" fmla="*/ 152448 h 264049"/>
              <a:gd name="connsiteX2" fmla="*/ 149680 w 270760"/>
              <a:gd name="connsiteY2" fmla="*/ 200073 h 264049"/>
              <a:gd name="connsiteX3" fmla="*/ 121105 w 270760"/>
              <a:gd name="connsiteY3" fmla="*/ 225473 h 264049"/>
              <a:gd name="connsiteX4" fmla="*/ 9980 w 270760"/>
              <a:gd name="connsiteY4" fmla="*/ 263573 h 264049"/>
              <a:gd name="connsiteX5" fmla="*/ 136980 w 270760"/>
              <a:gd name="connsiteY5" fmla="*/ 196898 h 264049"/>
              <a:gd name="connsiteX6" fmla="*/ 89355 w 270760"/>
              <a:gd name="connsiteY6" fmla="*/ 203248 h 264049"/>
              <a:gd name="connsiteX7" fmla="*/ 455 w 270760"/>
              <a:gd name="connsiteY7" fmla="*/ 196898 h 264049"/>
              <a:gd name="connsiteX8" fmla="*/ 130630 w 270760"/>
              <a:gd name="connsiteY8" fmla="*/ 193723 h 264049"/>
              <a:gd name="connsiteX9" fmla="*/ 67130 w 270760"/>
              <a:gd name="connsiteY9" fmla="*/ 168323 h 264049"/>
              <a:gd name="connsiteX10" fmla="*/ 143330 w 270760"/>
              <a:gd name="connsiteY10" fmla="*/ 161973 h 264049"/>
              <a:gd name="connsiteX11" fmla="*/ 200480 w 270760"/>
              <a:gd name="connsiteY11" fmla="*/ 123873 h 264049"/>
              <a:gd name="connsiteX12" fmla="*/ 156030 w 270760"/>
              <a:gd name="connsiteY12" fmla="*/ 139748 h 264049"/>
              <a:gd name="connsiteX13" fmla="*/ 48080 w 270760"/>
              <a:gd name="connsiteY13" fmla="*/ 107998 h 264049"/>
              <a:gd name="connsiteX14" fmla="*/ 159205 w 270760"/>
              <a:gd name="connsiteY14" fmla="*/ 120698 h 264049"/>
              <a:gd name="connsiteX15" fmla="*/ 210005 w 270760"/>
              <a:gd name="connsiteY15" fmla="*/ 95298 h 264049"/>
              <a:gd name="connsiteX16" fmla="*/ 187780 w 270760"/>
              <a:gd name="connsiteY16" fmla="*/ 79423 h 264049"/>
              <a:gd name="connsiteX17" fmla="*/ 111580 w 270760"/>
              <a:gd name="connsiteY17" fmla="*/ 31798 h 264049"/>
              <a:gd name="connsiteX18" fmla="*/ 210005 w 270760"/>
              <a:gd name="connsiteY18" fmla="*/ 60373 h 264049"/>
              <a:gd name="connsiteX19" fmla="*/ 181430 w 270760"/>
              <a:gd name="connsiteY19" fmla="*/ 44498 h 264049"/>
              <a:gd name="connsiteX20" fmla="*/ 92530 w 270760"/>
              <a:gd name="connsiteY20" fmla="*/ 9573 h 264049"/>
              <a:gd name="connsiteX21" fmla="*/ 190955 w 270760"/>
              <a:gd name="connsiteY21" fmla="*/ 38148 h 264049"/>
              <a:gd name="connsiteX22" fmla="*/ 152855 w 270760"/>
              <a:gd name="connsiteY22" fmla="*/ 48 h 264049"/>
              <a:gd name="connsiteX23" fmla="*/ 270330 w 270760"/>
              <a:gd name="connsiteY23" fmla="*/ 44498 h 264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70760" h="264049">
                <a:moveTo>
                  <a:pt x="270330" y="44498"/>
                </a:moveTo>
                <a:cubicBezTo>
                  <a:pt x="276680" y="69898"/>
                  <a:pt x="211063" y="126519"/>
                  <a:pt x="190955" y="152448"/>
                </a:cubicBezTo>
                <a:cubicBezTo>
                  <a:pt x="170847" y="178377"/>
                  <a:pt x="161322" y="187902"/>
                  <a:pt x="149680" y="200073"/>
                </a:cubicBezTo>
                <a:cubicBezTo>
                  <a:pt x="138038" y="212244"/>
                  <a:pt x="144388" y="214890"/>
                  <a:pt x="121105" y="225473"/>
                </a:cubicBezTo>
                <a:cubicBezTo>
                  <a:pt x="97822" y="236056"/>
                  <a:pt x="7334" y="268335"/>
                  <a:pt x="9980" y="263573"/>
                </a:cubicBezTo>
                <a:cubicBezTo>
                  <a:pt x="12626" y="258811"/>
                  <a:pt x="123751" y="206952"/>
                  <a:pt x="136980" y="196898"/>
                </a:cubicBezTo>
                <a:cubicBezTo>
                  <a:pt x="150209" y="186844"/>
                  <a:pt x="112109" y="203248"/>
                  <a:pt x="89355" y="203248"/>
                </a:cubicBezTo>
                <a:cubicBezTo>
                  <a:pt x="66601" y="203248"/>
                  <a:pt x="-6424" y="198485"/>
                  <a:pt x="455" y="196898"/>
                </a:cubicBezTo>
                <a:cubicBezTo>
                  <a:pt x="7334" y="195311"/>
                  <a:pt x="119518" y="198485"/>
                  <a:pt x="130630" y="193723"/>
                </a:cubicBezTo>
                <a:cubicBezTo>
                  <a:pt x="141742" y="188961"/>
                  <a:pt x="65013" y="173615"/>
                  <a:pt x="67130" y="168323"/>
                </a:cubicBezTo>
                <a:cubicBezTo>
                  <a:pt x="69247" y="163031"/>
                  <a:pt x="121105" y="169381"/>
                  <a:pt x="143330" y="161973"/>
                </a:cubicBezTo>
                <a:cubicBezTo>
                  <a:pt x="165555" y="154565"/>
                  <a:pt x="198363" y="127577"/>
                  <a:pt x="200480" y="123873"/>
                </a:cubicBezTo>
                <a:cubicBezTo>
                  <a:pt x="202597" y="120169"/>
                  <a:pt x="181430" y="142394"/>
                  <a:pt x="156030" y="139748"/>
                </a:cubicBezTo>
                <a:cubicBezTo>
                  <a:pt x="130630" y="137102"/>
                  <a:pt x="47551" y="111173"/>
                  <a:pt x="48080" y="107998"/>
                </a:cubicBezTo>
                <a:cubicBezTo>
                  <a:pt x="48609" y="104823"/>
                  <a:pt x="132217" y="122815"/>
                  <a:pt x="159205" y="120698"/>
                </a:cubicBezTo>
                <a:cubicBezTo>
                  <a:pt x="186192" y="118581"/>
                  <a:pt x="205243" y="102177"/>
                  <a:pt x="210005" y="95298"/>
                </a:cubicBezTo>
                <a:cubicBezTo>
                  <a:pt x="214767" y="88419"/>
                  <a:pt x="204184" y="90006"/>
                  <a:pt x="187780" y="79423"/>
                </a:cubicBezTo>
                <a:cubicBezTo>
                  <a:pt x="171376" y="68840"/>
                  <a:pt x="107876" y="34973"/>
                  <a:pt x="111580" y="31798"/>
                </a:cubicBezTo>
                <a:cubicBezTo>
                  <a:pt x="115284" y="28623"/>
                  <a:pt x="198363" y="58256"/>
                  <a:pt x="210005" y="60373"/>
                </a:cubicBezTo>
                <a:cubicBezTo>
                  <a:pt x="221647" y="62490"/>
                  <a:pt x="201009" y="52965"/>
                  <a:pt x="181430" y="44498"/>
                </a:cubicBezTo>
                <a:cubicBezTo>
                  <a:pt x="161851" y="36031"/>
                  <a:pt x="90942" y="10631"/>
                  <a:pt x="92530" y="9573"/>
                </a:cubicBezTo>
                <a:cubicBezTo>
                  <a:pt x="94118" y="8515"/>
                  <a:pt x="180901" y="39735"/>
                  <a:pt x="190955" y="38148"/>
                </a:cubicBezTo>
                <a:cubicBezTo>
                  <a:pt x="201009" y="36561"/>
                  <a:pt x="140684" y="-1539"/>
                  <a:pt x="152855" y="48"/>
                </a:cubicBezTo>
                <a:cubicBezTo>
                  <a:pt x="165026" y="1635"/>
                  <a:pt x="263980" y="19098"/>
                  <a:pt x="270330" y="444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CE8A9A74-EF99-A026-432F-1DB791D2E009}"/>
              </a:ext>
            </a:extLst>
          </p:cNvPr>
          <p:cNvSpPr/>
          <p:nvPr/>
        </p:nvSpPr>
        <p:spPr>
          <a:xfrm>
            <a:off x="3622675" y="4760586"/>
            <a:ext cx="200922" cy="113039"/>
          </a:xfrm>
          <a:custGeom>
            <a:avLst/>
            <a:gdLst>
              <a:gd name="connsiteX0" fmla="*/ 25400 w 200922"/>
              <a:gd name="connsiteY0" fmla="*/ 113039 h 113039"/>
              <a:gd name="connsiteX1" fmla="*/ 0 w 200922"/>
              <a:gd name="connsiteY1" fmla="*/ 1914 h 113039"/>
              <a:gd name="connsiteX2" fmla="*/ 25400 w 200922"/>
              <a:gd name="connsiteY2" fmla="*/ 46364 h 113039"/>
              <a:gd name="connsiteX3" fmla="*/ 73025 w 200922"/>
              <a:gd name="connsiteY3" fmla="*/ 93989 h 113039"/>
              <a:gd name="connsiteX4" fmla="*/ 114300 w 200922"/>
              <a:gd name="connsiteY4" fmla="*/ 93989 h 113039"/>
              <a:gd name="connsiteX5" fmla="*/ 79375 w 200922"/>
              <a:gd name="connsiteY5" fmla="*/ 1914 h 113039"/>
              <a:gd name="connsiteX6" fmla="*/ 139700 w 200922"/>
              <a:gd name="connsiteY6" fmla="*/ 74939 h 113039"/>
              <a:gd name="connsiteX7" fmla="*/ 174625 w 200922"/>
              <a:gd name="connsiteY7" fmla="*/ 100339 h 113039"/>
              <a:gd name="connsiteX8" fmla="*/ 149225 w 200922"/>
              <a:gd name="connsiteY8" fmla="*/ 46364 h 113039"/>
              <a:gd name="connsiteX9" fmla="*/ 180975 w 200922"/>
              <a:gd name="connsiteY9" fmla="*/ 87639 h 113039"/>
              <a:gd name="connsiteX10" fmla="*/ 200025 w 200922"/>
              <a:gd name="connsiteY10" fmla="*/ 90814 h 113039"/>
              <a:gd name="connsiteX11" fmla="*/ 152400 w 200922"/>
              <a:gd name="connsiteY11" fmla="*/ 100339 h 113039"/>
              <a:gd name="connsiteX12" fmla="*/ 79375 w 200922"/>
              <a:gd name="connsiteY12" fmla="*/ 113039 h 113039"/>
              <a:gd name="connsiteX13" fmla="*/ 25400 w 200922"/>
              <a:gd name="connsiteY13" fmla="*/ 113039 h 113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0922" h="113039">
                <a:moveTo>
                  <a:pt x="25400" y="113039"/>
                </a:moveTo>
                <a:cubicBezTo>
                  <a:pt x="12700" y="63032"/>
                  <a:pt x="0" y="13026"/>
                  <a:pt x="0" y="1914"/>
                </a:cubicBezTo>
                <a:cubicBezTo>
                  <a:pt x="0" y="-9198"/>
                  <a:pt x="13229" y="31018"/>
                  <a:pt x="25400" y="46364"/>
                </a:cubicBezTo>
                <a:cubicBezTo>
                  <a:pt x="37571" y="61710"/>
                  <a:pt x="58208" y="86051"/>
                  <a:pt x="73025" y="93989"/>
                </a:cubicBezTo>
                <a:cubicBezTo>
                  <a:pt x="87842" y="101926"/>
                  <a:pt x="113242" y="109335"/>
                  <a:pt x="114300" y="93989"/>
                </a:cubicBezTo>
                <a:cubicBezTo>
                  <a:pt x="115358" y="78643"/>
                  <a:pt x="75142" y="5089"/>
                  <a:pt x="79375" y="1914"/>
                </a:cubicBezTo>
                <a:cubicBezTo>
                  <a:pt x="83608" y="-1261"/>
                  <a:pt x="123825" y="58535"/>
                  <a:pt x="139700" y="74939"/>
                </a:cubicBezTo>
                <a:cubicBezTo>
                  <a:pt x="155575" y="91343"/>
                  <a:pt x="173038" y="105101"/>
                  <a:pt x="174625" y="100339"/>
                </a:cubicBezTo>
                <a:cubicBezTo>
                  <a:pt x="176212" y="95577"/>
                  <a:pt x="148167" y="48481"/>
                  <a:pt x="149225" y="46364"/>
                </a:cubicBezTo>
                <a:cubicBezTo>
                  <a:pt x="150283" y="44247"/>
                  <a:pt x="180975" y="87639"/>
                  <a:pt x="180975" y="87639"/>
                </a:cubicBezTo>
                <a:cubicBezTo>
                  <a:pt x="189442" y="95047"/>
                  <a:pt x="204787" y="88697"/>
                  <a:pt x="200025" y="90814"/>
                </a:cubicBezTo>
                <a:cubicBezTo>
                  <a:pt x="195263" y="92931"/>
                  <a:pt x="172508" y="96635"/>
                  <a:pt x="152400" y="100339"/>
                </a:cubicBezTo>
                <a:cubicBezTo>
                  <a:pt x="132292" y="104043"/>
                  <a:pt x="79375" y="113039"/>
                  <a:pt x="79375" y="113039"/>
                </a:cubicBezTo>
                <a:lnTo>
                  <a:pt x="25400" y="11303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24817F49-94F1-5BA4-74F3-D5DF58061D21}"/>
              </a:ext>
            </a:extLst>
          </p:cNvPr>
          <p:cNvSpPr/>
          <p:nvPr/>
        </p:nvSpPr>
        <p:spPr>
          <a:xfrm>
            <a:off x="3821670" y="4806950"/>
            <a:ext cx="177537" cy="92291"/>
          </a:xfrm>
          <a:custGeom>
            <a:avLst/>
            <a:gdLst>
              <a:gd name="connsiteX0" fmla="*/ 1030 w 177537"/>
              <a:gd name="connsiteY0" fmla="*/ 0 h 92291"/>
              <a:gd name="connsiteX1" fmla="*/ 29605 w 177537"/>
              <a:gd name="connsiteY1" fmla="*/ 57150 h 92291"/>
              <a:gd name="connsiteX2" fmla="*/ 86755 w 177537"/>
              <a:gd name="connsiteY2" fmla="*/ 92075 h 92291"/>
              <a:gd name="connsiteX3" fmla="*/ 175655 w 177537"/>
              <a:gd name="connsiteY3" fmla="*/ 41275 h 92291"/>
              <a:gd name="connsiteX4" fmla="*/ 143905 w 177537"/>
              <a:gd name="connsiteY4" fmla="*/ 79375 h 92291"/>
              <a:gd name="connsiteX5" fmla="*/ 102630 w 177537"/>
              <a:gd name="connsiteY5" fmla="*/ 66675 h 92291"/>
              <a:gd name="connsiteX6" fmla="*/ 64530 w 177537"/>
              <a:gd name="connsiteY6" fmla="*/ 57150 h 92291"/>
              <a:gd name="connsiteX7" fmla="*/ 1030 w 177537"/>
              <a:gd name="connsiteY7" fmla="*/ 0 h 92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537" h="92291">
                <a:moveTo>
                  <a:pt x="1030" y="0"/>
                </a:moveTo>
                <a:cubicBezTo>
                  <a:pt x="-4791" y="0"/>
                  <a:pt x="15318" y="41804"/>
                  <a:pt x="29605" y="57150"/>
                </a:cubicBezTo>
                <a:cubicBezTo>
                  <a:pt x="43893" y="72496"/>
                  <a:pt x="62413" y="94721"/>
                  <a:pt x="86755" y="92075"/>
                </a:cubicBezTo>
                <a:cubicBezTo>
                  <a:pt x="111097" y="89429"/>
                  <a:pt x="166130" y="43392"/>
                  <a:pt x="175655" y="41275"/>
                </a:cubicBezTo>
                <a:cubicBezTo>
                  <a:pt x="185180" y="39158"/>
                  <a:pt x="156076" y="75142"/>
                  <a:pt x="143905" y="79375"/>
                </a:cubicBezTo>
                <a:cubicBezTo>
                  <a:pt x="131734" y="83608"/>
                  <a:pt x="115859" y="70379"/>
                  <a:pt x="102630" y="66675"/>
                </a:cubicBezTo>
                <a:cubicBezTo>
                  <a:pt x="89401" y="62971"/>
                  <a:pt x="77230" y="65617"/>
                  <a:pt x="64530" y="57150"/>
                </a:cubicBezTo>
                <a:cubicBezTo>
                  <a:pt x="51830" y="48683"/>
                  <a:pt x="6851" y="0"/>
                  <a:pt x="103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5E431B57-3283-6E30-B14E-0B365CF42882}"/>
              </a:ext>
            </a:extLst>
          </p:cNvPr>
          <p:cNvSpPr/>
          <p:nvPr/>
        </p:nvSpPr>
        <p:spPr>
          <a:xfrm>
            <a:off x="3771801" y="4841838"/>
            <a:ext cx="212867" cy="70023"/>
          </a:xfrm>
          <a:custGeom>
            <a:avLst/>
            <a:gdLst>
              <a:gd name="connsiteX0" fmla="*/ 99 w 212867"/>
              <a:gd name="connsiteY0" fmla="*/ 25437 h 70023"/>
              <a:gd name="connsiteX1" fmla="*/ 104874 w 212867"/>
              <a:gd name="connsiteY1" fmla="*/ 28612 h 70023"/>
              <a:gd name="connsiteX2" fmla="*/ 206474 w 212867"/>
              <a:gd name="connsiteY2" fmla="*/ 69887 h 70023"/>
              <a:gd name="connsiteX3" fmla="*/ 193774 w 212867"/>
              <a:gd name="connsiteY3" fmla="*/ 12737 h 70023"/>
              <a:gd name="connsiteX4" fmla="*/ 123924 w 212867"/>
              <a:gd name="connsiteY4" fmla="*/ 37 h 70023"/>
              <a:gd name="connsiteX5" fmla="*/ 99 w 212867"/>
              <a:gd name="connsiteY5" fmla="*/ 25437 h 70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867" h="70023">
                <a:moveTo>
                  <a:pt x="99" y="25437"/>
                </a:moveTo>
                <a:cubicBezTo>
                  <a:pt x="-3076" y="30199"/>
                  <a:pt x="70478" y="21204"/>
                  <a:pt x="104874" y="28612"/>
                </a:cubicBezTo>
                <a:cubicBezTo>
                  <a:pt x="139270" y="36020"/>
                  <a:pt x="191657" y="72533"/>
                  <a:pt x="206474" y="69887"/>
                </a:cubicBezTo>
                <a:cubicBezTo>
                  <a:pt x="221291" y="67241"/>
                  <a:pt x="207532" y="24379"/>
                  <a:pt x="193774" y="12737"/>
                </a:cubicBezTo>
                <a:cubicBezTo>
                  <a:pt x="180016" y="1095"/>
                  <a:pt x="151441" y="1095"/>
                  <a:pt x="123924" y="37"/>
                </a:cubicBezTo>
                <a:cubicBezTo>
                  <a:pt x="96407" y="-1021"/>
                  <a:pt x="3274" y="20675"/>
                  <a:pt x="99" y="254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049EE949-F5F9-EDC5-403D-F36FAE3EFBAD}"/>
              </a:ext>
            </a:extLst>
          </p:cNvPr>
          <p:cNvSpPr/>
          <p:nvPr/>
        </p:nvSpPr>
        <p:spPr>
          <a:xfrm>
            <a:off x="3946505" y="4860675"/>
            <a:ext cx="271392" cy="173218"/>
          </a:xfrm>
          <a:custGeom>
            <a:avLst/>
            <a:gdLst>
              <a:gd name="connsiteX0" fmla="*/ 20 w 271392"/>
              <a:gd name="connsiteY0" fmla="*/ 250 h 173218"/>
              <a:gd name="connsiteX1" fmla="*/ 127020 w 271392"/>
              <a:gd name="connsiteY1" fmla="*/ 44700 h 173218"/>
              <a:gd name="connsiteX2" fmla="*/ 269895 w 271392"/>
              <a:gd name="connsiteY2" fmla="*/ 171700 h 173218"/>
              <a:gd name="connsiteX3" fmla="*/ 196870 w 271392"/>
              <a:gd name="connsiteY3" fmla="*/ 111375 h 173218"/>
              <a:gd name="connsiteX4" fmla="*/ 117495 w 271392"/>
              <a:gd name="connsiteY4" fmla="*/ 60575 h 173218"/>
              <a:gd name="connsiteX5" fmla="*/ 20 w 271392"/>
              <a:gd name="connsiteY5" fmla="*/ 250 h 173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392" h="173218">
                <a:moveTo>
                  <a:pt x="20" y="250"/>
                </a:moveTo>
                <a:cubicBezTo>
                  <a:pt x="1608" y="-2396"/>
                  <a:pt x="82041" y="16125"/>
                  <a:pt x="127020" y="44700"/>
                </a:cubicBezTo>
                <a:cubicBezTo>
                  <a:pt x="171999" y="73275"/>
                  <a:pt x="258253" y="160588"/>
                  <a:pt x="269895" y="171700"/>
                </a:cubicBezTo>
                <a:cubicBezTo>
                  <a:pt x="281537" y="182813"/>
                  <a:pt x="222270" y="129896"/>
                  <a:pt x="196870" y="111375"/>
                </a:cubicBezTo>
                <a:cubicBezTo>
                  <a:pt x="171470" y="92854"/>
                  <a:pt x="146070" y="80683"/>
                  <a:pt x="117495" y="60575"/>
                </a:cubicBezTo>
                <a:cubicBezTo>
                  <a:pt x="88920" y="40467"/>
                  <a:pt x="-1568" y="2896"/>
                  <a:pt x="20" y="2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BAA9C552-7EA7-B0CB-C6A2-1CF5DDBC113A}"/>
              </a:ext>
            </a:extLst>
          </p:cNvPr>
          <p:cNvSpPr/>
          <p:nvPr/>
        </p:nvSpPr>
        <p:spPr>
          <a:xfrm>
            <a:off x="4016234" y="4927383"/>
            <a:ext cx="116822" cy="174895"/>
          </a:xfrm>
          <a:custGeom>
            <a:avLst/>
            <a:gdLst>
              <a:gd name="connsiteX0" fmla="*/ 54116 w 116822"/>
              <a:gd name="connsiteY0" fmla="*/ 217 h 174895"/>
              <a:gd name="connsiteX1" fmla="*/ 98566 w 116822"/>
              <a:gd name="connsiteY1" fmla="*/ 92292 h 174895"/>
              <a:gd name="connsiteX2" fmla="*/ 82691 w 116822"/>
              <a:gd name="connsiteY2" fmla="*/ 120867 h 174895"/>
              <a:gd name="connsiteX3" fmla="*/ 141 w 116822"/>
              <a:gd name="connsiteY3" fmla="*/ 174842 h 174895"/>
              <a:gd name="connsiteX4" fmla="*/ 104916 w 116822"/>
              <a:gd name="connsiteY4" fmla="*/ 130392 h 174895"/>
              <a:gd name="connsiteX5" fmla="*/ 114441 w 116822"/>
              <a:gd name="connsiteY5" fmla="*/ 104992 h 174895"/>
              <a:gd name="connsiteX6" fmla="*/ 104916 w 116822"/>
              <a:gd name="connsiteY6" fmla="*/ 66892 h 174895"/>
              <a:gd name="connsiteX7" fmla="*/ 54116 w 116822"/>
              <a:gd name="connsiteY7" fmla="*/ 217 h 174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822" h="174895">
                <a:moveTo>
                  <a:pt x="54116" y="217"/>
                </a:moveTo>
                <a:cubicBezTo>
                  <a:pt x="53058" y="4450"/>
                  <a:pt x="93804" y="72184"/>
                  <a:pt x="98566" y="92292"/>
                </a:cubicBezTo>
                <a:cubicBezTo>
                  <a:pt x="103328" y="112400"/>
                  <a:pt x="99095" y="107109"/>
                  <a:pt x="82691" y="120867"/>
                </a:cubicBezTo>
                <a:cubicBezTo>
                  <a:pt x="66287" y="134625"/>
                  <a:pt x="-3563" y="173255"/>
                  <a:pt x="141" y="174842"/>
                </a:cubicBezTo>
                <a:cubicBezTo>
                  <a:pt x="3845" y="176429"/>
                  <a:pt x="85866" y="142034"/>
                  <a:pt x="104916" y="130392"/>
                </a:cubicBezTo>
                <a:cubicBezTo>
                  <a:pt x="123966" y="118750"/>
                  <a:pt x="114441" y="115575"/>
                  <a:pt x="114441" y="104992"/>
                </a:cubicBezTo>
                <a:cubicBezTo>
                  <a:pt x="114441" y="94409"/>
                  <a:pt x="110737" y="79063"/>
                  <a:pt x="104916" y="66892"/>
                </a:cubicBezTo>
                <a:cubicBezTo>
                  <a:pt x="99095" y="54721"/>
                  <a:pt x="55174" y="-4016"/>
                  <a:pt x="54116" y="2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9447D429-1128-E2C0-0F0D-54A874AB25A4}"/>
              </a:ext>
            </a:extLst>
          </p:cNvPr>
          <p:cNvSpPr/>
          <p:nvPr/>
        </p:nvSpPr>
        <p:spPr>
          <a:xfrm>
            <a:off x="4060605" y="5053197"/>
            <a:ext cx="152749" cy="97435"/>
          </a:xfrm>
          <a:custGeom>
            <a:avLst/>
            <a:gdLst>
              <a:gd name="connsiteX0" fmla="*/ 152620 w 152749"/>
              <a:gd name="connsiteY0" fmla="*/ 1403 h 97435"/>
              <a:gd name="connsiteX1" fmla="*/ 54195 w 152749"/>
              <a:gd name="connsiteY1" fmla="*/ 58553 h 97435"/>
              <a:gd name="connsiteX2" fmla="*/ 220 w 152749"/>
              <a:gd name="connsiteY2" fmla="*/ 96653 h 97435"/>
              <a:gd name="connsiteX3" fmla="*/ 73245 w 152749"/>
              <a:gd name="connsiteY3" fmla="*/ 23628 h 97435"/>
              <a:gd name="connsiteX4" fmla="*/ 152620 w 152749"/>
              <a:gd name="connsiteY4" fmla="*/ 1403 h 9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749" h="97435">
                <a:moveTo>
                  <a:pt x="152620" y="1403"/>
                </a:moveTo>
                <a:cubicBezTo>
                  <a:pt x="149445" y="7224"/>
                  <a:pt x="79595" y="42678"/>
                  <a:pt x="54195" y="58553"/>
                </a:cubicBezTo>
                <a:cubicBezTo>
                  <a:pt x="28795" y="74428"/>
                  <a:pt x="-2955" y="102474"/>
                  <a:pt x="220" y="96653"/>
                </a:cubicBezTo>
                <a:cubicBezTo>
                  <a:pt x="3395" y="90832"/>
                  <a:pt x="46787" y="38445"/>
                  <a:pt x="73245" y="23628"/>
                </a:cubicBezTo>
                <a:cubicBezTo>
                  <a:pt x="99703" y="8811"/>
                  <a:pt x="155795" y="-4418"/>
                  <a:pt x="152620" y="14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835B66C3-4066-FFB2-4D6D-A53944034BF5}"/>
              </a:ext>
            </a:extLst>
          </p:cNvPr>
          <p:cNvSpPr/>
          <p:nvPr/>
        </p:nvSpPr>
        <p:spPr>
          <a:xfrm>
            <a:off x="3809658" y="5092356"/>
            <a:ext cx="334332" cy="64091"/>
          </a:xfrm>
          <a:custGeom>
            <a:avLst/>
            <a:gdLst>
              <a:gd name="connsiteX0" fmla="*/ 3517 w 334332"/>
              <a:gd name="connsiteY0" fmla="*/ 60669 h 64091"/>
              <a:gd name="connsiteX1" fmla="*/ 165442 w 334332"/>
              <a:gd name="connsiteY1" fmla="*/ 16219 h 64091"/>
              <a:gd name="connsiteX2" fmla="*/ 333717 w 334332"/>
              <a:gd name="connsiteY2" fmla="*/ 344 h 64091"/>
              <a:gd name="connsiteX3" fmla="*/ 216242 w 334332"/>
              <a:gd name="connsiteY3" fmla="*/ 28919 h 64091"/>
              <a:gd name="connsiteX4" fmla="*/ 63842 w 334332"/>
              <a:gd name="connsiteY4" fmla="*/ 57494 h 64091"/>
              <a:gd name="connsiteX5" fmla="*/ 3517 w 334332"/>
              <a:gd name="connsiteY5" fmla="*/ 60669 h 64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332" h="64091">
                <a:moveTo>
                  <a:pt x="3517" y="60669"/>
                </a:moveTo>
                <a:cubicBezTo>
                  <a:pt x="20450" y="53790"/>
                  <a:pt x="110409" y="26273"/>
                  <a:pt x="165442" y="16219"/>
                </a:cubicBezTo>
                <a:cubicBezTo>
                  <a:pt x="220475" y="6165"/>
                  <a:pt x="325250" y="-1773"/>
                  <a:pt x="333717" y="344"/>
                </a:cubicBezTo>
                <a:cubicBezTo>
                  <a:pt x="342184" y="2461"/>
                  <a:pt x="261221" y="19394"/>
                  <a:pt x="216242" y="28919"/>
                </a:cubicBezTo>
                <a:cubicBezTo>
                  <a:pt x="171263" y="38444"/>
                  <a:pt x="92946" y="52202"/>
                  <a:pt x="63842" y="57494"/>
                </a:cubicBezTo>
                <a:cubicBezTo>
                  <a:pt x="34738" y="62786"/>
                  <a:pt x="-13416" y="67548"/>
                  <a:pt x="3517" y="606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108B47BC-3471-8135-909C-4281EF099BBD}"/>
              </a:ext>
            </a:extLst>
          </p:cNvPr>
          <p:cNvSpPr/>
          <p:nvPr/>
        </p:nvSpPr>
        <p:spPr>
          <a:xfrm>
            <a:off x="3692036" y="5149832"/>
            <a:ext cx="168598" cy="82628"/>
          </a:xfrm>
          <a:custGeom>
            <a:avLst/>
            <a:gdLst>
              <a:gd name="connsiteX0" fmla="*/ 165589 w 168598"/>
              <a:gd name="connsiteY0" fmla="*/ 18 h 82628"/>
              <a:gd name="connsiteX1" fmla="*/ 111614 w 168598"/>
              <a:gd name="connsiteY1" fmla="*/ 12718 h 82628"/>
              <a:gd name="connsiteX2" fmla="*/ 13189 w 168598"/>
              <a:gd name="connsiteY2" fmla="*/ 82568 h 82628"/>
              <a:gd name="connsiteX3" fmla="*/ 32239 w 168598"/>
              <a:gd name="connsiteY3" fmla="*/ 25418 h 82628"/>
              <a:gd name="connsiteX4" fmla="*/ 489 w 168598"/>
              <a:gd name="connsiteY4" fmla="*/ 50818 h 82628"/>
              <a:gd name="connsiteX5" fmla="*/ 22714 w 168598"/>
              <a:gd name="connsiteY5" fmla="*/ 12718 h 82628"/>
              <a:gd name="connsiteX6" fmla="*/ 165589 w 168598"/>
              <a:gd name="connsiteY6" fmla="*/ 18 h 8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598" h="82628">
                <a:moveTo>
                  <a:pt x="165589" y="18"/>
                </a:moveTo>
                <a:cubicBezTo>
                  <a:pt x="180406" y="18"/>
                  <a:pt x="137014" y="-1040"/>
                  <a:pt x="111614" y="12718"/>
                </a:cubicBezTo>
                <a:cubicBezTo>
                  <a:pt x="86214" y="26476"/>
                  <a:pt x="26418" y="80451"/>
                  <a:pt x="13189" y="82568"/>
                </a:cubicBezTo>
                <a:cubicBezTo>
                  <a:pt x="-40" y="84685"/>
                  <a:pt x="34356" y="30710"/>
                  <a:pt x="32239" y="25418"/>
                </a:cubicBezTo>
                <a:cubicBezTo>
                  <a:pt x="30122" y="20126"/>
                  <a:pt x="2077" y="52935"/>
                  <a:pt x="489" y="50818"/>
                </a:cubicBezTo>
                <a:cubicBezTo>
                  <a:pt x="-1099" y="48701"/>
                  <a:pt x="-40" y="19597"/>
                  <a:pt x="22714" y="12718"/>
                </a:cubicBezTo>
                <a:cubicBezTo>
                  <a:pt x="45468" y="5839"/>
                  <a:pt x="150772" y="18"/>
                  <a:pt x="165589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87A7A47F-BB85-DCAE-FB39-1AEA1D3D2469}"/>
              </a:ext>
            </a:extLst>
          </p:cNvPr>
          <p:cNvSpPr/>
          <p:nvPr/>
        </p:nvSpPr>
        <p:spPr>
          <a:xfrm>
            <a:off x="3505189" y="5137134"/>
            <a:ext cx="207178" cy="41291"/>
          </a:xfrm>
          <a:custGeom>
            <a:avLst/>
            <a:gdLst>
              <a:gd name="connsiteX0" fmla="*/ 11 w 207178"/>
              <a:gd name="connsiteY0" fmla="*/ 19066 h 41291"/>
              <a:gd name="connsiteX1" fmla="*/ 107961 w 207178"/>
              <a:gd name="connsiteY1" fmla="*/ 16 h 41291"/>
              <a:gd name="connsiteX2" fmla="*/ 206386 w 207178"/>
              <a:gd name="connsiteY2" fmla="*/ 15891 h 41291"/>
              <a:gd name="connsiteX3" fmla="*/ 152411 w 207178"/>
              <a:gd name="connsiteY3" fmla="*/ 22241 h 41291"/>
              <a:gd name="connsiteX4" fmla="*/ 117486 w 207178"/>
              <a:gd name="connsiteY4" fmla="*/ 41291 h 41291"/>
              <a:gd name="connsiteX5" fmla="*/ 114311 w 207178"/>
              <a:gd name="connsiteY5" fmla="*/ 22241 h 41291"/>
              <a:gd name="connsiteX6" fmla="*/ 11 w 207178"/>
              <a:gd name="connsiteY6" fmla="*/ 19066 h 41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178" h="41291">
                <a:moveTo>
                  <a:pt x="11" y="19066"/>
                </a:moveTo>
                <a:cubicBezTo>
                  <a:pt x="-1047" y="15362"/>
                  <a:pt x="73565" y="545"/>
                  <a:pt x="107961" y="16"/>
                </a:cubicBezTo>
                <a:cubicBezTo>
                  <a:pt x="142357" y="-513"/>
                  <a:pt x="198978" y="12187"/>
                  <a:pt x="206386" y="15891"/>
                </a:cubicBezTo>
                <a:cubicBezTo>
                  <a:pt x="213794" y="19595"/>
                  <a:pt x="167228" y="18008"/>
                  <a:pt x="152411" y="22241"/>
                </a:cubicBezTo>
                <a:cubicBezTo>
                  <a:pt x="137594" y="26474"/>
                  <a:pt x="117486" y="41291"/>
                  <a:pt x="117486" y="41291"/>
                </a:cubicBezTo>
                <a:cubicBezTo>
                  <a:pt x="111136" y="41291"/>
                  <a:pt x="126482" y="25416"/>
                  <a:pt x="114311" y="22241"/>
                </a:cubicBezTo>
                <a:cubicBezTo>
                  <a:pt x="102140" y="19066"/>
                  <a:pt x="1069" y="22770"/>
                  <a:pt x="11" y="190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927348ED-9370-A4DA-C428-528284D959B4}"/>
              </a:ext>
            </a:extLst>
          </p:cNvPr>
          <p:cNvSpPr/>
          <p:nvPr/>
        </p:nvSpPr>
        <p:spPr>
          <a:xfrm>
            <a:off x="3517747" y="5060946"/>
            <a:ext cx="310450" cy="98429"/>
          </a:xfrm>
          <a:custGeom>
            <a:avLst/>
            <a:gdLst>
              <a:gd name="connsiteX0" fmla="*/ 153 w 310450"/>
              <a:gd name="connsiteY0" fmla="*/ 4 h 98429"/>
              <a:gd name="connsiteX1" fmla="*/ 130328 w 310450"/>
              <a:gd name="connsiteY1" fmla="*/ 60329 h 98429"/>
              <a:gd name="connsiteX2" fmla="*/ 308128 w 310450"/>
              <a:gd name="connsiteY2" fmla="*/ 82554 h 98429"/>
              <a:gd name="connsiteX3" fmla="*/ 228753 w 310450"/>
              <a:gd name="connsiteY3" fmla="*/ 98429 h 98429"/>
              <a:gd name="connsiteX4" fmla="*/ 184303 w 310450"/>
              <a:gd name="connsiteY4" fmla="*/ 82554 h 98429"/>
              <a:gd name="connsiteX5" fmla="*/ 104928 w 310450"/>
              <a:gd name="connsiteY5" fmla="*/ 63504 h 98429"/>
              <a:gd name="connsiteX6" fmla="*/ 153 w 310450"/>
              <a:gd name="connsiteY6" fmla="*/ 4 h 98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0450" h="98429">
                <a:moveTo>
                  <a:pt x="153" y="4"/>
                </a:moveTo>
                <a:cubicBezTo>
                  <a:pt x="4386" y="-525"/>
                  <a:pt x="78999" y="46571"/>
                  <a:pt x="130328" y="60329"/>
                </a:cubicBezTo>
                <a:cubicBezTo>
                  <a:pt x="181657" y="74087"/>
                  <a:pt x="291724" y="76204"/>
                  <a:pt x="308128" y="82554"/>
                </a:cubicBezTo>
                <a:cubicBezTo>
                  <a:pt x="324532" y="88904"/>
                  <a:pt x="249390" y="98429"/>
                  <a:pt x="228753" y="98429"/>
                </a:cubicBezTo>
                <a:cubicBezTo>
                  <a:pt x="208116" y="98429"/>
                  <a:pt x="204940" y="88375"/>
                  <a:pt x="184303" y="82554"/>
                </a:cubicBezTo>
                <a:cubicBezTo>
                  <a:pt x="163666" y="76733"/>
                  <a:pt x="129270" y="75146"/>
                  <a:pt x="104928" y="63504"/>
                </a:cubicBezTo>
                <a:cubicBezTo>
                  <a:pt x="80586" y="51862"/>
                  <a:pt x="-4080" y="533"/>
                  <a:pt x="153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F2E9F089-9963-30B4-F113-DF976974F2A9}"/>
              </a:ext>
            </a:extLst>
          </p:cNvPr>
          <p:cNvSpPr/>
          <p:nvPr/>
        </p:nvSpPr>
        <p:spPr>
          <a:xfrm>
            <a:off x="3460103" y="4749419"/>
            <a:ext cx="259209" cy="178360"/>
          </a:xfrm>
          <a:custGeom>
            <a:avLst/>
            <a:gdLst>
              <a:gd name="connsiteX0" fmla="*/ 3822 w 259209"/>
              <a:gd name="connsiteY0" fmla="*/ 178181 h 178360"/>
              <a:gd name="connsiteX1" fmla="*/ 137172 w 259209"/>
              <a:gd name="connsiteY1" fmla="*/ 57531 h 178360"/>
              <a:gd name="connsiteX2" fmla="*/ 257822 w 259209"/>
              <a:gd name="connsiteY2" fmla="*/ 381 h 178360"/>
              <a:gd name="connsiteX3" fmla="*/ 54622 w 259209"/>
              <a:gd name="connsiteY3" fmla="*/ 82931 h 178360"/>
              <a:gd name="connsiteX4" fmla="*/ 3822 w 259209"/>
              <a:gd name="connsiteY4" fmla="*/ 178181 h 178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209" h="178360">
                <a:moveTo>
                  <a:pt x="3822" y="178181"/>
                </a:moveTo>
                <a:cubicBezTo>
                  <a:pt x="17580" y="173948"/>
                  <a:pt x="94839" y="87164"/>
                  <a:pt x="137172" y="57531"/>
                </a:cubicBezTo>
                <a:cubicBezTo>
                  <a:pt x="179505" y="27898"/>
                  <a:pt x="271580" y="-3852"/>
                  <a:pt x="257822" y="381"/>
                </a:cubicBezTo>
                <a:cubicBezTo>
                  <a:pt x="244064" y="4614"/>
                  <a:pt x="94310" y="55414"/>
                  <a:pt x="54622" y="82931"/>
                </a:cubicBezTo>
                <a:cubicBezTo>
                  <a:pt x="14934" y="110448"/>
                  <a:pt x="-9936" y="182414"/>
                  <a:pt x="3822" y="178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B0E7797F-97E1-863A-B772-69F88B750AAC}"/>
              </a:ext>
            </a:extLst>
          </p:cNvPr>
          <p:cNvSpPr/>
          <p:nvPr/>
        </p:nvSpPr>
        <p:spPr>
          <a:xfrm>
            <a:off x="3644045" y="4730329"/>
            <a:ext cx="427196" cy="109743"/>
          </a:xfrm>
          <a:custGeom>
            <a:avLst/>
            <a:gdLst>
              <a:gd name="connsiteX0" fmla="*/ 855 w 427196"/>
              <a:gd name="connsiteY0" fmla="*/ 44871 h 109743"/>
              <a:gd name="connsiteX1" fmla="*/ 216755 w 427196"/>
              <a:gd name="connsiteY1" fmla="*/ 9946 h 109743"/>
              <a:gd name="connsiteX2" fmla="*/ 419955 w 427196"/>
              <a:gd name="connsiteY2" fmla="*/ 108371 h 109743"/>
              <a:gd name="connsiteX3" fmla="*/ 372330 w 427196"/>
              <a:gd name="connsiteY3" fmla="*/ 63921 h 109743"/>
              <a:gd name="connsiteX4" fmla="*/ 280255 w 427196"/>
              <a:gd name="connsiteY4" fmla="*/ 13121 h 109743"/>
              <a:gd name="connsiteX5" fmla="*/ 200880 w 427196"/>
              <a:gd name="connsiteY5" fmla="*/ 421 h 109743"/>
              <a:gd name="connsiteX6" fmla="*/ 143730 w 427196"/>
              <a:gd name="connsiteY6" fmla="*/ 6771 h 109743"/>
              <a:gd name="connsiteX7" fmla="*/ 855 w 427196"/>
              <a:gd name="connsiteY7" fmla="*/ 44871 h 10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7196" h="109743">
                <a:moveTo>
                  <a:pt x="855" y="44871"/>
                </a:moveTo>
                <a:cubicBezTo>
                  <a:pt x="13026" y="45400"/>
                  <a:pt x="146905" y="-637"/>
                  <a:pt x="216755" y="9946"/>
                </a:cubicBezTo>
                <a:cubicBezTo>
                  <a:pt x="286605" y="20529"/>
                  <a:pt x="394026" y="99375"/>
                  <a:pt x="419955" y="108371"/>
                </a:cubicBezTo>
                <a:cubicBezTo>
                  <a:pt x="445884" y="117367"/>
                  <a:pt x="395613" y="79796"/>
                  <a:pt x="372330" y="63921"/>
                </a:cubicBezTo>
                <a:cubicBezTo>
                  <a:pt x="349047" y="48046"/>
                  <a:pt x="308830" y="23704"/>
                  <a:pt x="280255" y="13121"/>
                </a:cubicBezTo>
                <a:cubicBezTo>
                  <a:pt x="251680" y="2538"/>
                  <a:pt x="223634" y="1479"/>
                  <a:pt x="200880" y="421"/>
                </a:cubicBezTo>
                <a:cubicBezTo>
                  <a:pt x="178126" y="-637"/>
                  <a:pt x="177597" y="-108"/>
                  <a:pt x="143730" y="6771"/>
                </a:cubicBezTo>
                <a:cubicBezTo>
                  <a:pt x="109863" y="13650"/>
                  <a:pt x="-11316" y="44342"/>
                  <a:pt x="855" y="448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1E8E91FF-3118-3634-249A-8DA2F1CBD3CE}"/>
              </a:ext>
            </a:extLst>
          </p:cNvPr>
          <p:cNvSpPr/>
          <p:nvPr/>
        </p:nvSpPr>
        <p:spPr>
          <a:xfrm>
            <a:off x="3892533" y="4775004"/>
            <a:ext cx="328066" cy="276605"/>
          </a:xfrm>
          <a:custGeom>
            <a:avLst/>
            <a:gdLst>
              <a:gd name="connsiteX0" fmla="*/ 17 w 328066"/>
              <a:gd name="connsiteY0" fmla="*/ 196 h 276605"/>
              <a:gd name="connsiteX1" fmla="*/ 146067 w 328066"/>
              <a:gd name="connsiteY1" fmla="*/ 89096 h 276605"/>
              <a:gd name="connsiteX2" fmla="*/ 260367 w 328066"/>
              <a:gd name="connsiteY2" fmla="*/ 181171 h 276605"/>
              <a:gd name="connsiteX3" fmla="*/ 327042 w 328066"/>
              <a:gd name="connsiteY3" fmla="*/ 276421 h 276605"/>
              <a:gd name="connsiteX4" fmla="*/ 295292 w 328066"/>
              <a:gd name="connsiteY4" fmla="*/ 203396 h 276605"/>
              <a:gd name="connsiteX5" fmla="*/ 222267 w 328066"/>
              <a:gd name="connsiteY5" fmla="*/ 133546 h 276605"/>
              <a:gd name="connsiteX6" fmla="*/ 136542 w 328066"/>
              <a:gd name="connsiteY6" fmla="*/ 66871 h 276605"/>
              <a:gd name="connsiteX7" fmla="*/ 17 w 328066"/>
              <a:gd name="connsiteY7" fmla="*/ 196 h 27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8066" h="276605">
                <a:moveTo>
                  <a:pt x="17" y="196"/>
                </a:moveTo>
                <a:cubicBezTo>
                  <a:pt x="1604" y="3900"/>
                  <a:pt x="102675" y="58934"/>
                  <a:pt x="146067" y="89096"/>
                </a:cubicBezTo>
                <a:cubicBezTo>
                  <a:pt x="189459" y="119258"/>
                  <a:pt x="230205" y="149950"/>
                  <a:pt x="260367" y="181171"/>
                </a:cubicBezTo>
                <a:cubicBezTo>
                  <a:pt x="290529" y="212392"/>
                  <a:pt x="321221" y="272717"/>
                  <a:pt x="327042" y="276421"/>
                </a:cubicBezTo>
                <a:cubicBezTo>
                  <a:pt x="332863" y="280125"/>
                  <a:pt x="312754" y="227208"/>
                  <a:pt x="295292" y="203396"/>
                </a:cubicBezTo>
                <a:cubicBezTo>
                  <a:pt x="277830" y="179584"/>
                  <a:pt x="248725" y="156300"/>
                  <a:pt x="222267" y="133546"/>
                </a:cubicBezTo>
                <a:cubicBezTo>
                  <a:pt x="195809" y="110792"/>
                  <a:pt x="165646" y="87509"/>
                  <a:pt x="136542" y="66871"/>
                </a:cubicBezTo>
                <a:cubicBezTo>
                  <a:pt x="107438" y="46234"/>
                  <a:pt x="-1570" y="-3508"/>
                  <a:pt x="17" y="1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59232508-008A-53CD-13C6-F2D661DBD140}"/>
              </a:ext>
            </a:extLst>
          </p:cNvPr>
          <p:cNvSpPr/>
          <p:nvPr/>
        </p:nvSpPr>
        <p:spPr>
          <a:xfrm>
            <a:off x="4066554" y="4828921"/>
            <a:ext cx="130068" cy="124792"/>
          </a:xfrm>
          <a:custGeom>
            <a:avLst/>
            <a:gdLst>
              <a:gd name="connsiteX0" fmla="*/ 621 w 130068"/>
              <a:gd name="connsiteY0" fmla="*/ 254 h 124792"/>
              <a:gd name="connsiteX1" fmla="*/ 127621 w 130068"/>
              <a:gd name="connsiteY1" fmla="*/ 120904 h 124792"/>
              <a:gd name="connsiteX2" fmla="*/ 79996 w 130068"/>
              <a:gd name="connsiteY2" fmla="*/ 89154 h 124792"/>
              <a:gd name="connsiteX3" fmla="*/ 621 w 130068"/>
              <a:gd name="connsiteY3" fmla="*/ 254 h 124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068" h="124792">
                <a:moveTo>
                  <a:pt x="621" y="254"/>
                </a:moveTo>
                <a:cubicBezTo>
                  <a:pt x="8558" y="5546"/>
                  <a:pt x="114392" y="106087"/>
                  <a:pt x="127621" y="120904"/>
                </a:cubicBezTo>
                <a:cubicBezTo>
                  <a:pt x="140850" y="135721"/>
                  <a:pt x="96929" y="104500"/>
                  <a:pt x="79996" y="89154"/>
                </a:cubicBezTo>
                <a:cubicBezTo>
                  <a:pt x="63063" y="73808"/>
                  <a:pt x="-7316" y="-5038"/>
                  <a:pt x="621" y="2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221FDDB9-A369-4511-F91F-82DDB2291D0F}"/>
              </a:ext>
            </a:extLst>
          </p:cNvPr>
          <p:cNvSpPr/>
          <p:nvPr/>
        </p:nvSpPr>
        <p:spPr>
          <a:xfrm>
            <a:off x="4041769" y="5035472"/>
            <a:ext cx="215945" cy="143020"/>
          </a:xfrm>
          <a:custGeom>
            <a:avLst/>
            <a:gdLst>
              <a:gd name="connsiteX0" fmla="*/ 215906 w 215945"/>
              <a:gd name="connsiteY0" fmla="*/ 78 h 143020"/>
              <a:gd name="connsiteX1" fmla="*/ 158756 w 215945"/>
              <a:gd name="connsiteY1" fmla="*/ 73103 h 143020"/>
              <a:gd name="connsiteX2" fmla="*/ 6 w 215945"/>
              <a:gd name="connsiteY2" fmla="*/ 142953 h 143020"/>
              <a:gd name="connsiteX3" fmla="*/ 165106 w 215945"/>
              <a:gd name="connsiteY3" fmla="*/ 60403 h 143020"/>
              <a:gd name="connsiteX4" fmla="*/ 215906 w 215945"/>
              <a:gd name="connsiteY4" fmla="*/ 78 h 14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45" h="143020">
                <a:moveTo>
                  <a:pt x="215906" y="78"/>
                </a:moveTo>
                <a:cubicBezTo>
                  <a:pt x="214848" y="2195"/>
                  <a:pt x="194739" y="49291"/>
                  <a:pt x="158756" y="73103"/>
                </a:cubicBezTo>
                <a:cubicBezTo>
                  <a:pt x="122773" y="96915"/>
                  <a:pt x="-1052" y="145070"/>
                  <a:pt x="6" y="142953"/>
                </a:cubicBezTo>
                <a:cubicBezTo>
                  <a:pt x="1064" y="140836"/>
                  <a:pt x="133356" y="81570"/>
                  <a:pt x="165106" y="60403"/>
                </a:cubicBezTo>
                <a:cubicBezTo>
                  <a:pt x="196856" y="39236"/>
                  <a:pt x="216964" y="-2039"/>
                  <a:pt x="215906" y="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D5803545-3B8E-0B8E-6FFC-2414A4E95EDD}"/>
              </a:ext>
            </a:extLst>
          </p:cNvPr>
          <p:cNvSpPr/>
          <p:nvPr/>
        </p:nvSpPr>
        <p:spPr>
          <a:xfrm>
            <a:off x="3752850" y="5127625"/>
            <a:ext cx="342900" cy="69850"/>
          </a:xfrm>
          <a:custGeom>
            <a:avLst/>
            <a:gdLst>
              <a:gd name="connsiteX0" fmla="*/ 0 w 342900"/>
              <a:gd name="connsiteY0" fmla="*/ 69850 h 69850"/>
              <a:gd name="connsiteX1" fmla="*/ 177800 w 342900"/>
              <a:gd name="connsiteY1" fmla="*/ 34925 h 69850"/>
              <a:gd name="connsiteX2" fmla="*/ 342900 w 342900"/>
              <a:gd name="connsiteY2" fmla="*/ 0 h 69850"/>
              <a:gd name="connsiteX3" fmla="*/ 152400 w 342900"/>
              <a:gd name="connsiteY3" fmla="*/ 44450 h 69850"/>
              <a:gd name="connsiteX4" fmla="*/ 0 w 342900"/>
              <a:gd name="connsiteY4" fmla="*/ 69850 h 6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" h="69850">
                <a:moveTo>
                  <a:pt x="0" y="69850"/>
                </a:moveTo>
                <a:lnTo>
                  <a:pt x="177800" y="34925"/>
                </a:lnTo>
                <a:lnTo>
                  <a:pt x="342900" y="0"/>
                </a:lnTo>
                <a:cubicBezTo>
                  <a:pt x="338667" y="1587"/>
                  <a:pt x="152400" y="44450"/>
                  <a:pt x="152400" y="44450"/>
                </a:cubicBezTo>
                <a:lnTo>
                  <a:pt x="0" y="698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E106C36A-7656-F34B-BEE1-EE076C0E3724}"/>
              </a:ext>
            </a:extLst>
          </p:cNvPr>
          <p:cNvSpPr/>
          <p:nvPr/>
        </p:nvSpPr>
        <p:spPr>
          <a:xfrm>
            <a:off x="3498850" y="5168900"/>
            <a:ext cx="388261" cy="45592"/>
          </a:xfrm>
          <a:custGeom>
            <a:avLst/>
            <a:gdLst>
              <a:gd name="connsiteX0" fmla="*/ 0 w 388261"/>
              <a:gd name="connsiteY0" fmla="*/ 0 h 45592"/>
              <a:gd name="connsiteX1" fmla="*/ 206375 w 388261"/>
              <a:gd name="connsiteY1" fmla="*/ 28575 h 45592"/>
              <a:gd name="connsiteX2" fmla="*/ 387350 w 388261"/>
              <a:gd name="connsiteY2" fmla="*/ 3175 h 45592"/>
              <a:gd name="connsiteX3" fmla="*/ 269875 w 388261"/>
              <a:gd name="connsiteY3" fmla="*/ 44450 h 45592"/>
              <a:gd name="connsiteX4" fmla="*/ 123825 w 388261"/>
              <a:gd name="connsiteY4" fmla="*/ 34925 h 45592"/>
              <a:gd name="connsiteX5" fmla="*/ 0 w 388261"/>
              <a:gd name="connsiteY5" fmla="*/ 0 h 4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8261" h="45592">
                <a:moveTo>
                  <a:pt x="0" y="0"/>
                </a:moveTo>
                <a:cubicBezTo>
                  <a:pt x="70908" y="14023"/>
                  <a:pt x="141817" y="28046"/>
                  <a:pt x="206375" y="28575"/>
                </a:cubicBezTo>
                <a:cubicBezTo>
                  <a:pt x="270933" y="29104"/>
                  <a:pt x="376767" y="529"/>
                  <a:pt x="387350" y="3175"/>
                </a:cubicBezTo>
                <a:cubicBezTo>
                  <a:pt x="397933" y="5821"/>
                  <a:pt x="313796" y="39158"/>
                  <a:pt x="269875" y="44450"/>
                </a:cubicBezTo>
                <a:cubicBezTo>
                  <a:pt x="225954" y="49742"/>
                  <a:pt x="123825" y="34925"/>
                  <a:pt x="123825" y="349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CF4866F3-775B-AABA-7D07-D42249A7829D}"/>
              </a:ext>
            </a:extLst>
          </p:cNvPr>
          <p:cNvSpPr/>
          <p:nvPr/>
        </p:nvSpPr>
        <p:spPr>
          <a:xfrm>
            <a:off x="3760044" y="5152543"/>
            <a:ext cx="305504" cy="81314"/>
          </a:xfrm>
          <a:custGeom>
            <a:avLst/>
            <a:gdLst>
              <a:gd name="connsiteX0" fmla="*/ 2331 w 305504"/>
              <a:gd name="connsiteY0" fmla="*/ 79857 h 81314"/>
              <a:gd name="connsiteX1" fmla="*/ 300781 w 305504"/>
              <a:gd name="connsiteY1" fmla="*/ 482 h 81314"/>
              <a:gd name="connsiteX2" fmla="*/ 170606 w 305504"/>
              <a:gd name="connsiteY2" fmla="*/ 48107 h 81314"/>
              <a:gd name="connsiteX3" fmla="*/ 2331 w 305504"/>
              <a:gd name="connsiteY3" fmla="*/ 79857 h 81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504" h="81314">
                <a:moveTo>
                  <a:pt x="2331" y="79857"/>
                </a:moveTo>
                <a:cubicBezTo>
                  <a:pt x="24027" y="71920"/>
                  <a:pt x="272735" y="5774"/>
                  <a:pt x="300781" y="482"/>
                </a:cubicBezTo>
                <a:cubicBezTo>
                  <a:pt x="328827" y="-4810"/>
                  <a:pt x="225110" y="34878"/>
                  <a:pt x="170606" y="48107"/>
                </a:cubicBezTo>
                <a:cubicBezTo>
                  <a:pt x="116102" y="61336"/>
                  <a:pt x="-19365" y="87794"/>
                  <a:pt x="2331" y="798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01C51492-DA99-E00E-E470-6DA4BB0FE34E}"/>
              </a:ext>
            </a:extLst>
          </p:cNvPr>
          <p:cNvSpPr/>
          <p:nvPr/>
        </p:nvSpPr>
        <p:spPr>
          <a:xfrm>
            <a:off x="3866478" y="5167607"/>
            <a:ext cx="242356" cy="84402"/>
          </a:xfrm>
          <a:custGeom>
            <a:avLst/>
            <a:gdLst>
              <a:gd name="connsiteX0" fmla="*/ 672 w 242356"/>
              <a:gd name="connsiteY0" fmla="*/ 83843 h 84402"/>
              <a:gd name="connsiteX1" fmla="*/ 235622 w 242356"/>
              <a:gd name="connsiteY1" fmla="*/ 1293 h 84402"/>
              <a:gd name="connsiteX2" fmla="*/ 165772 w 242356"/>
              <a:gd name="connsiteY2" fmla="*/ 36218 h 84402"/>
              <a:gd name="connsiteX3" fmla="*/ 672 w 242356"/>
              <a:gd name="connsiteY3" fmla="*/ 83843 h 8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356" h="84402">
                <a:moveTo>
                  <a:pt x="672" y="83843"/>
                </a:moveTo>
                <a:cubicBezTo>
                  <a:pt x="12314" y="78022"/>
                  <a:pt x="208106" y="9230"/>
                  <a:pt x="235622" y="1293"/>
                </a:cubicBezTo>
                <a:cubicBezTo>
                  <a:pt x="263138" y="-6644"/>
                  <a:pt x="199639" y="24047"/>
                  <a:pt x="165772" y="36218"/>
                </a:cubicBezTo>
                <a:cubicBezTo>
                  <a:pt x="131905" y="48389"/>
                  <a:pt x="-10970" y="89664"/>
                  <a:pt x="672" y="838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8A30EDF4-A013-ADFE-2E21-6FDA8B57E3BE}"/>
              </a:ext>
            </a:extLst>
          </p:cNvPr>
          <p:cNvSpPr/>
          <p:nvPr/>
        </p:nvSpPr>
        <p:spPr>
          <a:xfrm>
            <a:off x="3383558" y="4882212"/>
            <a:ext cx="115461" cy="123249"/>
          </a:xfrm>
          <a:custGeom>
            <a:avLst/>
            <a:gdLst>
              <a:gd name="connsiteX0" fmla="*/ 115292 w 115461"/>
              <a:gd name="connsiteY0" fmla="*/ 938 h 123249"/>
              <a:gd name="connsiteX1" fmla="*/ 4167 w 115461"/>
              <a:gd name="connsiteY1" fmla="*/ 121588 h 123249"/>
              <a:gd name="connsiteX2" fmla="*/ 29567 w 115461"/>
              <a:gd name="connsiteY2" fmla="*/ 67613 h 123249"/>
              <a:gd name="connsiteX3" fmla="*/ 115292 w 115461"/>
              <a:gd name="connsiteY3" fmla="*/ 938 h 123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461" h="123249">
                <a:moveTo>
                  <a:pt x="115292" y="938"/>
                </a:moveTo>
                <a:cubicBezTo>
                  <a:pt x="111059" y="9934"/>
                  <a:pt x="18454" y="110476"/>
                  <a:pt x="4167" y="121588"/>
                </a:cubicBezTo>
                <a:cubicBezTo>
                  <a:pt x="-10121" y="132701"/>
                  <a:pt x="15809" y="85075"/>
                  <a:pt x="29567" y="67613"/>
                </a:cubicBezTo>
                <a:cubicBezTo>
                  <a:pt x="43325" y="50151"/>
                  <a:pt x="119525" y="-8058"/>
                  <a:pt x="115292" y="9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5158682C-0442-A8BB-E540-6F8BD57BA7AD}"/>
              </a:ext>
            </a:extLst>
          </p:cNvPr>
          <p:cNvSpPr/>
          <p:nvPr/>
        </p:nvSpPr>
        <p:spPr>
          <a:xfrm>
            <a:off x="3301980" y="4790989"/>
            <a:ext cx="413221" cy="339934"/>
          </a:xfrm>
          <a:custGeom>
            <a:avLst/>
            <a:gdLst>
              <a:gd name="connsiteX0" fmla="*/ 412770 w 413221"/>
              <a:gd name="connsiteY0" fmla="*/ 86 h 339934"/>
              <a:gd name="connsiteX1" fmla="*/ 317520 w 413221"/>
              <a:gd name="connsiteY1" fmla="*/ 54061 h 339934"/>
              <a:gd name="connsiteX2" fmla="*/ 241320 w 413221"/>
              <a:gd name="connsiteY2" fmla="*/ 114386 h 339934"/>
              <a:gd name="connsiteX3" fmla="*/ 177820 w 413221"/>
              <a:gd name="connsiteY3" fmla="*/ 193761 h 339934"/>
              <a:gd name="connsiteX4" fmla="*/ 117495 w 413221"/>
              <a:gd name="connsiteY4" fmla="*/ 238211 h 339934"/>
              <a:gd name="connsiteX5" fmla="*/ 20 w 413221"/>
              <a:gd name="connsiteY5" fmla="*/ 339811 h 339934"/>
              <a:gd name="connsiteX6" fmla="*/ 127020 w 413221"/>
              <a:gd name="connsiteY6" fmla="*/ 215986 h 339934"/>
              <a:gd name="connsiteX7" fmla="*/ 193695 w 413221"/>
              <a:gd name="connsiteY7" fmla="*/ 146136 h 339934"/>
              <a:gd name="connsiteX8" fmla="*/ 276245 w 413221"/>
              <a:gd name="connsiteY8" fmla="*/ 66761 h 339934"/>
              <a:gd name="connsiteX9" fmla="*/ 412770 w 413221"/>
              <a:gd name="connsiteY9" fmla="*/ 86 h 339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3221" h="339934">
                <a:moveTo>
                  <a:pt x="412770" y="86"/>
                </a:moveTo>
                <a:cubicBezTo>
                  <a:pt x="419649" y="-2031"/>
                  <a:pt x="346095" y="35011"/>
                  <a:pt x="317520" y="54061"/>
                </a:cubicBezTo>
                <a:cubicBezTo>
                  <a:pt x="288945" y="73111"/>
                  <a:pt x="264603" y="91103"/>
                  <a:pt x="241320" y="114386"/>
                </a:cubicBezTo>
                <a:cubicBezTo>
                  <a:pt x="218037" y="137669"/>
                  <a:pt x="198457" y="173124"/>
                  <a:pt x="177820" y="193761"/>
                </a:cubicBezTo>
                <a:cubicBezTo>
                  <a:pt x="157183" y="214398"/>
                  <a:pt x="147128" y="213869"/>
                  <a:pt x="117495" y="238211"/>
                </a:cubicBezTo>
                <a:cubicBezTo>
                  <a:pt x="87862" y="262553"/>
                  <a:pt x="-1567" y="343515"/>
                  <a:pt x="20" y="339811"/>
                </a:cubicBezTo>
                <a:cubicBezTo>
                  <a:pt x="1607" y="336107"/>
                  <a:pt x="94741" y="248265"/>
                  <a:pt x="127020" y="215986"/>
                </a:cubicBezTo>
                <a:cubicBezTo>
                  <a:pt x="159299" y="183707"/>
                  <a:pt x="168824" y="171007"/>
                  <a:pt x="193695" y="146136"/>
                </a:cubicBezTo>
                <a:cubicBezTo>
                  <a:pt x="218566" y="121265"/>
                  <a:pt x="242908" y="92690"/>
                  <a:pt x="276245" y="66761"/>
                </a:cubicBezTo>
                <a:cubicBezTo>
                  <a:pt x="309582" y="40832"/>
                  <a:pt x="405891" y="2203"/>
                  <a:pt x="412770" y="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0DF4A731-33EC-4C50-C56D-EED5F8AE1D56}"/>
              </a:ext>
            </a:extLst>
          </p:cNvPr>
          <p:cNvSpPr/>
          <p:nvPr/>
        </p:nvSpPr>
        <p:spPr>
          <a:xfrm>
            <a:off x="3559175" y="4816315"/>
            <a:ext cx="228600" cy="63950"/>
          </a:xfrm>
          <a:custGeom>
            <a:avLst/>
            <a:gdLst>
              <a:gd name="connsiteX0" fmla="*/ 0 w 228600"/>
              <a:gd name="connsiteY0" fmla="*/ 63660 h 63950"/>
              <a:gd name="connsiteX1" fmla="*/ 120650 w 228600"/>
              <a:gd name="connsiteY1" fmla="*/ 25560 h 63950"/>
              <a:gd name="connsiteX2" fmla="*/ 228600 w 228600"/>
              <a:gd name="connsiteY2" fmla="*/ 9685 h 63950"/>
              <a:gd name="connsiteX3" fmla="*/ 120650 w 228600"/>
              <a:gd name="connsiteY3" fmla="*/ 3335 h 63950"/>
              <a:gd name="connsiteX4" fmla="*/ 0 w 228600"/>
              <a:gd name="connsiteY4" fmla="*/ 63660 h 6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" h="63950">
                <a:moveTo>
                  <a:pt x="0" y="63660"/>
                </a:moveTo>
                <a:cubicBezTo>
                  <a:pt x="0" y="67364"/>
                  <a:pt x="82550" y="34556"/>
                  <a:pt x="120650" y="25560"/>
                </a:cubicBezTo>
                <a:cubicBezTo>
                  <a:pt x="158750" y="16564"/>
                  <a:pt x="228600" y="13389"/>
                  <a:pt x="228600" y="9685"/>
                </a:cubicBezTo>
                <a:cubicBezTo>
                  <a:pt x="228600" y="5981"/>
                  <a:pt x="153987" y="-5661"/>
                  <a:pt x="120650" y="3335"/>
                </a:cubicBezTo>
                <a:cubicBezTo>
                  <a:pt x="87313" y="12331"/>
                  <a:pt x="0" y="59956"/>
                  <a:pt x="0" y="636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43239F95-3DF1-F851-C6DE-36CD1E5C89D1}"/>
              </a:ext>
            </a:extLst>
          </p:cNvPr>
          <p:cNvSpPr/>
          <p:nvPr/>
        </p:nvSpPr>
        <p:spPr>
          <a:xfrm>
            <a:off x="3622627" y="4838612"/>
            <a:ext cx="292161" cy="310180"/>
          </a:xfrm>
          <a:custGeom>
            <a:avLst/>
            <a:gdLst>
              <a:gd name="connsiteX0" fmla="*/ 155623 w 292161"/>
              <a:gd name="connsiteY0" fmla="*/ 3263 h 310180"/>
              <a:gd name="connsiteX1" fmla="*/ 260398 w 292161"/>
              <a:gd name="connsiteY1" fmla="*/ 111213 h 310180"/>
              <a:gd name="connsiteX2" fmla="*/ 292148 w 292161"/>
              <a:gd name="connsiteY2" fmla="*/ 177888 h 310180"/>
              <a:gd name="connsiteX3" fmla="*/ 263573 w 292161"/>
              <a:gd name="connsiteY3" fmla="*/ 263613 h 310180"/>
              <a:gd name="connsiteX4" fmla="*/ 206423 w 292161"/>
              <a:gd name="connsiteY4" fmla="*/ 292188 h 310180"/>
              <a:gd name="connsiteX5" fmla="*/ 92123 w 292161"/>
              <a:gd name="connsiteY5" fmla="*/ 308063 h 310180"/>
              <a:gd name="connsiteX6" fmla="*/ 25448 w 292161"/>
              <a:gd name="connsiteY6" fmla="*/ 244563 h 310180"/>
              <a:gd name="connsiteX7" fmla="*/ 48 w 292161"/>
              <a:gd name="connsiteY7" fmla="*/ 174713 h 310180"/>
              <a:gd name="connsiteX8" fmla="*/ 19098 w 292161"/>
              <a:gd name="connsiteY8" fmla="*/ 76288 h 310180"/>
              <a:gd name="connsiteX9" fmla="*/ 22273 w 292161"/>
              <a:gd name="connsiteY9" fmla="*/ 50888 h 310180"/>
              <a:gd name="connsiteX10" fmla="*/ 60373 w 292161"/>
              <a:gd name="connsiteY10" fmla="*/ 28663 h 310180"/>
              <a:gd name="connsiteX11" fmla="*/ 155623 w 292161"/>
              <a:gd name="connsiteY11" fmla="*/ 3263 h 310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2161" h="310180">
                <a:moveTo>
                  <a:pt x="155623" y="3263"/>
                </a:moveTo>
                <a:cubicBezTo>
                  <a:pt x="188960" y="17021"/>
                  <a:pt x="237644" y="82109"/>
                  <a:pt x="260398" y="111213"/>
                </a:cubicBezTo>
                <a:cubicBezTo>
                  <a:pt x="283152" y="140317"/>
                  <a:pt x="291619" y="152488"/>
                  <a:pt x="292148" y="177888"/>
                </a:cubicBezTo>
                <a:cubicBezTo>
                  <a:pt x="292677" y="203288"/>
                  <a:pt x="277861" y="244563"/>
                  <a:pt x="263573" y="263613"/>
                </a:cubicBezTo>
                <a:cubicBezTo>
                  <a:pt x="249286" y="282663"/>
                  <a:pt x="234998" y="284780"/>
                  <a:pt x="206423" y="292188"/>
                </a:cubicBezTo>
                <a:cubicBezTo>
                  <a:pt x="177848" y="299596"/>
                  <a:pt x="122286" y="316001"/>
                  <a:pt x="92123" y="308063"/>
                </a:cubicBezTo>
                <a:cubicBezTo>
                  <a:pt x="61960" y="300125"/>
                  <a:pt x="40794" y="266788"/>
                  <a:pt x="25448" y="244563"/>
                </a:cubicBezTo>
                <a:cubicBezTo>
                  <a:pt x="10102" y="222338"/>
                  <a:pt x="1106" y="202759"/>
                  <a:pt x="48" y="174713"/>
                </a:cubicBezTo>
                <a:cubicBezTo>
                  <a:pt x="-1010" y="146667"/>
                  <a:pt x="15394" y="96926"/>
                  <a:pt x="19098" y="76288"/>
                </a:cubicBezTo>
                <a:cubicBezTo>
                  <a:pt x="22802" y="55650"/>
                  <a:pt x="15394" y="58826"/>
                  <a:pt x="22273" y="50888"/>
                </a:cubicBezTo>
                <a:cubicBezTo>
                  <a:pt x="29152" y="42950"/>
                  <a:pt x="40265" y="33955"/>
                  <a:pt x="60373" y="28663"/>
                </a:cubicBezTo>
                <a:cubicBezTo>
                  <a:pt x="80481" y="23371"/>
                  <a:pt x="122286" y="-10495"/>
                  <a:pt x="155623" y="32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>
            <a:extLst>
              <a:ext uri="{FF2B5EF4-FFF2-40B4-BE49-F238E27FC236}">
                <a16:creationId xmlns:a16="http://schemas.microsoft.com/office/drawing/2014/main" id="{D8D08175-E2D0-892D-310F-6283BB63DEDC}"/>
              </a:ext>
            </a:extLst>
          </p:cNvPr>
          <p:cNvSpPr/>
          <p:nvPr/>
        </p:nvSpPr>
        <p:spPr>
          <a:xfrm>
            <a:off x="3788122" y="4969565"/>
            <a:ext cx="71008" cy="71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EA1ACEA4-E928-E18B-4569-38EC70C289AF}"/>
              </a:ext>
            </a:extLst>
          </p:cNvPr>
          <p:cNvSpPr/>
          <p:nvPr/>
        </p:nvSpPr>
        <p:spPr>
          <a:xfrm>
            <a:off x="4121150" y="4222540"/>
            <a:ext cx="95324" cy="165852"/>
          </a:xfrm>
          <a:custGeom>
            <a:avLst/>
            <a:gdLst>
              <a:gd name="connsiteX0" fmla="*/ 0 w 95324"/>
              <a:gd name="connsiteY0" fmla="*/ 210 h 165852"/>
              <a:gd name="connsiteX1" fmla="*/ 79375 w 95324"/>
              <a:gd name="connsiteY1" fmla="*/ 70060 h 165852"/>
              <a:gd name="connsiteX2" fmla="*/ 95250 w 95324"/>
              <a:gd name="connsiteY2" fmla="*/ 165310 h 165852"/>
              <a:gd name="connsiteX3" fmla="*/ 85725 w 95324"/>
              <a:gd name="connsiteY3" fmla="*/ 111335 h 165852"/>
              <a:gd name="connsiteX4" fmla="*/ 79375 w 95324"/>
              <a:gd name="connsiteY4" fmla="*/ 92285 h 165852"/>
              <a:gd name="connsiteX5" fmla="*/ 0 w 95324"/>
              <a:gd name="connsiteY5" fmla="*/ 210 h 165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324" h="165852">
                <a:moveTo>
                  <a:pt x="0" y="210"/>
                </a:moveTo>
                <a:cubicBezTo>
                  <a:pt x="0" y="-3494"/>
                  <a:pt x="63500" y="42543"/>
                  <a:pt x="79375" y="70060"/>
                </a:cubicBezTo>
                <a:cubicBezTo>
                  <a:pt x="95250" y="97577"/>
                  <a:pt x="94192" y="158431"/>
                  <a:pt x="95250" y="165310"/>
                </a:cubicBezTo>
                <a:cubicBezTo>
                  <a:pt x="96308" y="172189"/>
                  <a:pt x="85725" y="111335"/>
                  <a:pt x="85725" y="111335"/>
                </a:cubicBezTo>
                <a:cubicBezTo>
                  <a:pt x="83079" y="99164"/>
                  <a:pt x="89429" y="107631"/>
                  <a:pt x="79375" y="92285"/>
                </a:cubicBezTo>
                <a:cubicBezTo>
                  <a:pt x="69321" y="76939"/>
                  <a:pt x="0" y="3914"/>
                  <a:pt x="0" y="2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BDB9B668-828B-0F24-43A5-94514190795C}"/>
              </a:ext>
            </a:extLst>
          </p:cNvPr>
          <p:cNvSpPr/>
          <p:nvPr/>
        </p:nvSpPr>
        <p:spPr>
          <a:xfrm>
            <a:off x="3806390" y="4345547"/>
            <a:ext cx="348091" cy="67932"/>
          </a:xfrm>
          <a:custGeom>
            <a:avLst/>
            <a:gdLst>
              <a:gd name="connsiteX0" fmla="*/ 435 w 348091"/>
              <a:gd name="connsiteY0" fmla="*/ 1028 h 67932"/>
              <a:gd name="connsiteX1" fmla="*/ 181410 w 348091"/>
              <a:gd name="connsiteY1" fmla="*/ 10553 h 67932"/>
              <a:gd name="connsiteX2" fmla="*/ 343335 w 348091"/>
              <a:gd name="connsiteY2" fmla="*/ 67703 h 67932"/>
              <a:gd name="connsiteX3" fmla="*/ 298885 w 348091"/>
              <a:gd name="connsiteY3" fmla="*/ 29603 h 67932"/>
              <a:gd name="connsiteX4" fmla="*/ 235385 w 348091"/>
              <a:gd name="connsiteY4" fmla="*/ 4203 h 67932"/>
              <a:gd name="connsiteX5" fmla="*/ 435 w 348091"/>
              <a:gd name="connsiteY5" fmla="*/ 1028 h 67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8091" h="67932">
                <a:moveTo>
                  <a:pt x="435" y="1028"/>
                </a:moveTo>
                <a:cubicBezTo>
                  <a:pt x="-8561" y="2086"/>
                  <a:pt x="124260" y="-560"/>
                  <a:pt x="181410" y="10553"/>
                </a:cubicBezTo>
                <a:cubicBezTo>
                  <a:pt x="238560" y="21666"/>
                  <a:pt x="323756" y="64528"/>
                  <a:pt x="343335" y="67703"/>
                </a:cubicBezTo>
                <a:cubicBezTo>
                  <a:pt x="362914" y="70878"/>
                  <a:pt x="316877" y="40186"/>
                  <a:pt x="298885" y="29603"/>
                </a:cubicBezTo>
                <a:cubicBezTo>
                  <a:pt x="280893" y="19020"/>
                  <a:pt x="279306" y="10024"/>
                  <a:pt x="235385" y="4203"/>
                </a:cubicBezTo>
                <a:cubicBezTo>
                  <a:pt x="191464" y="-1618"/>
                  <a:pt x="9431" y="-30"/>
                  <a:pt x="435" y="10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A2E1C36C-00B5-552F-6FB0-5E1F678A6679}"/>
              </a:ext>
            </a:extLst>
          </p:cNvPr>
          <p:cNvSpPr/>
          <p:nvPr/>
        </p:nvSpPr>
        <p:spPr>
          <a:xfrm>
            <a:off x="3755718" y="4221236"/>
            <a:ext cx="378539" cy="30288"/>
          </a:xfrm>
          <a:custGeom>
            <a:avLst/>
            <a:gdLst>
              <a:gd name="connsiteX0" fmla="*/ 307 w 378539"/>
              <a:gd name="connsiteY0" fmla="*/ 30089 h 30288"/>
              <a:gd name="connsiteX1" fmla="*/ 228907 w 378539"/>
              <a:gd name="connsiteY1" fmla="*/ 1514 h 30288"/>
              <a:gd name="connsiteX2" fmla="*/ 378132 w 378539"/>
              <a:gd name="connsiteY2" fmla="*/ 4689 h 30288"/>
              <a:gd name="connsiteX3" fmla="*/ 270182 w 378539"/>
              <a:gd name="connsiteY3" fmla="*/ 11039 h 30288"/>
              <a:gd name="connsiteX4" fmla="*/ 181282 w 378539"/>
              <a:gd name="connsiteY4" fmla="*/ 14214 h 30288"/>
              <a:gd name="connsiteX5" fmla="*/ 307 w 378539"/>
              <a:gd name="connsiteY5" fmla="*/ 30089 h 30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8539" h="30288">
                <a:moveTo>
                  <a:pt x="307" y="30089"/>
                </a:moveTo>
                <a:cubicBezTo>
                  <a:pt x="8244" y="27972"/>
                  <a:pt x="165936" y="5747"/>
                  <a:pt x="228907" y="1514"/>
                </a:cubicBezTo>
                <a:cubicBezTo>
                  <a:pt x="291878" y="-2719"/>
                  <a:pt x="371253" y="3102"/>
                  <a:pt x="378132" y="4689"/>
                </a:cubicBezTo>
                <a:cubicBezTo>
                  <a:pt x="385011" y="6276"/>
                  <a:pt x="302990" y="9451"/>
                  <a:pt x="270182" y="11039"/>
                </a:cubicBezTo>
                <a:cubicBezTo>
                  <a:pt x="237374" y="12626"/>
                  <a:pt x="222028" y="11568"/>
                  <a:pt x="181282" y="14214"/>
                </a:cubicBezTo>
                <a:cubicBezTo>
                  <a:pt x="140536" y="16860"/>
                  <a:pt x="-7630" y="32206"/>
                  <a:pt x="307" y="300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5FBEB453-6099-45D7-6BA5-A2FE1FE46A97}"/>
              </a:ext>
            </a:extLst>
          </p:cNvPr>
          <p:cNvSpPr/>
          <p:nvPr/>
        </p:nvSpPr>
        <p:spPr>
          <a:xfrm>
            <a:off x="3178016" y="4244567"/>
            <a:ext cx="346380" cy="293027"/>
          </a:xfrm>
          <a:custGeom>
            <a:avLst/>
            <a:gdLst>
              <a:gd name="connsiteX0" fmla="*/ 346234 w 346380"/>
              <a:gd name="connsiteY0" fmla="*/ 408 h 293027"/>
              <a:gd name="connsiteX1" fmla="*/ 181134 w 346380"/>
              <a:gd name="connsiteY1" fmla="*/ 136933 h 293027"/>
              <a:gd name="connsiteX2" fmla="*/ 159 w 346380"/>
              <a:gd name="connsiteY2" fmla="*/ 292508 h 293027"/>
              <a:gd name="connsiteX3" fmla="*/ 152559 w 346380"/>
              <a:gd name="connsiteY3" fmla="*/ 181383 h 293027"/>
              <a:gd name="connsiteX4" fmla="*/ 346234 w 346380"/>
              <a:gd name="connsiteY4" fmla="*/ 408 h 293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380" h="293027">
                <a:moveTo>
                  <a:pt x="346234" y="408"/>
                </a:moveTo>
                <a:cubicBezTo>
                  <a:pt x="350997" y="-7000"/>
                  <a:pt x="238813" y="88250"/>
                  <a:pt x="181134" y="136933"/>
                </a:cubicBezTo>
                <a:cubicBezTo>
                  <a:pt x="123455" y="185616"/>
                  <a:pt x="4921" y="285100"/>
                  <a:pt x="159" y="292508"/>
                </a:cubicBezTo>
                <a:cubicBezTo>
                  <a:pt x="-4604" y="299916"/>
                  <a:pt x="98584" y="226362"/>
                  <a:pt x="152559" y="181383"/>
                </a:cubicBezTo>
                <a:cubicBezTo>
                  <a:pt x="206534" y="136404"/>
                  <a:pt x="341471" y="7816"/>
                  <a:pt x="346234" y="4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59926DA1-2361-9E17-BFC7-D88F27E53A82}"/>
              </a:ext>
            </a:extLst>
          </p:cNvPr>
          <p:cNvSpPr/>
          <p:nvPr/>
        </p:nvSpPr>
        <p:spPr>
          <a:xfrm>
            <a:off x="3437422" y="4342746"/>
            <a:ext cx="450681" cy="80073"/>
          </a:xfrm>
          <a:custGeom>
            <a:avLst/>
            <a:gdLst>
              <a:gd name="connsiteX0" fmla="*/ 1103 w 450681"/>
              <a:gd name="connsiteY0" fmla="*/ 80029 h 80073"/>
              <a:gd name="connsiteX1" fmla="*/ 290028 w 450681"/>
              <a:gd name="connsiteY1" fmla="*/ 16529 h 80073"/>
              <a:gd name="connsiteX2" fmla="*/ 445603 w 450681"/>
              <a:gd name="connsiteY2" fmla="*/ 38754 h 80073"/>
              <a:gd name="connsiteX3" fmla="*/ 404328 w 450681"/>
              <a:gd name="connsiteY3" fmla="*/ 10179 h 80073"/>
              <a:gd name="connsiteX4" fmla="*/ 318603 w 450681"/>
              <a:gd name="connsiteY4" fmla="*/ 654 h 80073"/>
              <a:gd name="connsiteX5" fmla="*/ 194778 w 450681"/>
              <a:gd name="connsiteY5" fmla="*/ 26054 h 80073"/>
              <a:gd name="connsiteX6" fmla="*/ 1103 w 450681"/>
              <a:gd name="connsiteY6" fmla="*/ 80029 h 8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681" h="80073">
                <a:moveTo>
                  <a:pt x="1103" y="80029"/>
                </a:moveTo>
                <a:cubicBezTo>
                  <a:pt x="16978" y="78441"/>
                  <a:pt x="215945" y="23408"/>
                  <a:pt x="290028" y="16529"/>
                </a:cubicBezTo>
                <a:cubicBezTo>
                  <a:pt x="364111" y="9650"/>
                  <a:pt x="426553" y="39812"/>
                  <a:pt x="445603" y="38754"/>
                </a:cubicBezTo>
                <a:cubicBezTo>
                  <a:pt x="464653" y="37696"/>
                  <a:pt x="425495" y="16529"/>
                  <a:pt x="404328" y="10179"/>
                </a:cubicBezTo>
                <a:cubicBezTo>
                  <a:pt x="383161" y="3829"/>
                  <a:pt x="353528" y="-1992"/>
                  <a:pt x="318603" y="654"/>
                </a:cubicBezTo>
                <a:cubicBezTo>
                  <a:pt x="283678" y="3300"/>
                  <a:pt x="244520" y="12296"/>
                  <a:pt x="194778" y="26054"/>
                </a:cubicBezTo>
                <a:cubicBezTo>
                  <a:pt x="145036" y="39812"/>
                  <a:pt x="-14772" y="81617"/>
                  <a:pt x="1103" y="800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E8C2FD19-8C82-B2C2-0EFE-6932BCFF799B}"/>
              </a:ext>
            </a:extLst>
          </p:cNvPr>
          <p:cNvSpPr/>
          <p:nvPr/>
        </p:nvSpPr>
        <p:spPr>
          <a:xfrm>
            <a:off x="3177633" y="4402172"/>
            <a:ext cx="281016" cy="167408"/>
          </a:xfrm>
          <a:custGeom>
            <a:avLst/>
            <a:gdLst>
              <a:gd name="connsiteX0" fmla="*/ 542 w 281016"/>
              <a:gd name="connsiteY0" fmla="*/ 166653 h 167408"/>
              <a:gd name="connsiteX1" fmla="*/ 143417 w 281016"/>
              <a:gd name="connsiteY1" fmla="*/ 90453 h 167408"/>
              <a:gd name="connsiteX2" fmla="*/ 279942 w 281016"/>
              <a:gd name="connsiteY2" fmla="*/ 1553 h 167408"/>
              <a:gd name="connsiteX3" fmla="*/ 197392 w 281016"/>
              <a:gd name="connsiteY3" fmla="*/ 42828 h 167408"/>
              <a:gd name="connsiteX4" fmla="*/ 542 w 281016"/>
              <a:gd name="connsiteY4" fmla="*/ 166653 h 167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016" h="167408">
                <a:moveTo>
                  <a:pt x="542" y="166653"/>
                </a:moveTo>
                <a:cubicBezTo>
                  <a:pt x="-8454" y="174591"/>
                  <a:pt x="96850" y="117970"/>
                  <a:pt x="143417" y="90453"/>
                </a:cubicBezTo>
                <a:cubicBezTo>
                  <a:pt x="189984" y="62936"/>
                  <a:pt x="270946" y="9490"/>
                  <a:pt x="279942" y="1553"/>
                </a:cubicBezTo>
                <a:cubicBezTo>
                  <a:pt x="288938" y="-6385"/>
                  <a:pt x="239725" y="17428"/>
                  <a:pt x="197392" y="42828"/>
                </a:cubicBezTo>
                <a:cubicBezTo>
                  <a:pt x="155059" y="68228"/>
                  <a:pt x="9538" y="158715"/>
                  <a:pt x="542" y="1666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2CFC4DBB-7F06-6848-5525-821115B51847}"/>
              </a:ext>
            </a:extLst>
          </p:cNvPr>
          <p:cNvSpPr/>
          <p:nvPr/>
        </p:nvSpPr>
        <p:spPr>
          <a:xfrm>
            <a:off x="3492464" y="4219302"/>
            <a:ext cx="225525" cy="80944"/>
          </a:xfrm>
          <a:custGeom>
            <a:avLst/>
            <a:gdLst>
              <a:gd name="connsiteX0" fmla="*/ 225461 w 225525"/>
              <a:gd name="connsiteY0" fmla="*/ 273 h 80944"/>
              <a:gd name="connsiteX1" fmla="*/ 139736 w 225525"/>
              <a:gd name="connsiteY1" fmla="*/ 44723 h 80944"/>
              <a:gd name="connsiteX2" fmla="*/ 36 w 225525"/>
              <a:gd name="connsiteY2" fmla="*/ 79648 h 80944"/>
              <a:gd name="connsiteX3" fmla="*/ 127036 w 225525"/>
              <a:gd name="connsiteY3" fmla="*/ 66948 h 80944"/>
              <a:gd name="connsiteX4" fmla="*/ 225461 w 225525"/>
              <a:gd name="connsiteY4" fmla="*/ 273 h 80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525" h="80944">
                <a:moveTo>
                  <a:pt x="225461" y="273"/>
                </a:moveTo>
                <a:cubicBezTo>
                  <a:pt x="227578" y="-3431"/>
                  <a:pt x="177307" y="31494"/>
                  <a:pt x="139736" y="44723"/>
                </a:cubicBezTo>
                <a:cubicBezTo>
                  <a:pt x="102165" y="57952"/>
                  <a:pt x="2153" y="75944"/>
                  <a:pt x="36" y="79648"/>
                </a:cubicBezTo>
                <a:cubicBezTo>
                  <a:pt x="-2081" y="83352"/>
                  <a:pt x="87878" y="79119"/>
                  <a:pt x="127036" y="66948"/>
                </a:cubicBezTo>
                <a:cubicBezTo>
                  <a:pt x="166194" y="54777"/>
                  <a:pt x="223344" y="3977"/>
                  <a:pt x="225461" y="2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193C8D0B-B0DD-BA4F-C0BC-365EE57BB339}"/>
              </a:ext>
            </a:extLst>
          </p:cNvPr>
          <p:cNvSpPr/>
          <p:nvPr/>
        </p:nvSpPr>
        <p:spPr>
          <a:xfrm>
            <a:off x="4639509" y="4233905"/>
            <a:ext cx="209609" cy="368457"/>
          </a:xfrm>
          <a:custGeom>
            <a:avLst/>
            <a:gdLst>
              <a:gd name="connsiteX0" fmla="*/ 209467 w 209609"/>
              <a:gd name="connsiteY0" fmla="*/ 412 h 368457"/>
              <a:gd name="connsiteX1" fmla="*/ 19757 w 209609"/>
              <a:gd name="connsiteY1" fmla="*/ 186327 h 368457"/>
              <a:gd name="connsiteX2" fmla="*/ 19757 w 209609"/>
              <a:gd name="connsiteY2" fmla="*/ 368449 h 368457"/>
              <a:gd name="connsiteX3" fmla="*/ 786 w 209609"/>
              <a:gd name="connsiteY3" fmla="*/ 193916 h 368457"/>
              <a:gd name="connsiteX4" fmla="*/ 50111 w 209609"/>
              <a:gd name="connsiteY4" fmla="*/ 137003 h 368457"/>
              <a:gd name="connsiteX5" fmla="*/ 209467 w 209609"/>
              <a:gd name="connsiteY5" fmla="*/ 412 h 36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609" h="368457">
                <a:moveTo>
                  <a:pt x="209467" y="412"/>
                </a:moveTo>
                <a:cubicBezTo>
                  <a:pt x="204408" y="8633"/>
                  <a:pt x="51375" y="124988"/>
                  <a:pt x="19757" y="186327"/>
                </a:cubicBezTo>
                <a:cubicBezTo>
                  <a:pt x="-11861" y="247667"/>
                  <a:pt x="22919" y="367184"/>
                  <a:pt x="19757" y="368449"/>
                </a:cubicBezTo>
                <a:cubicBezTo>
                  <a:pt x="16595" y="369714"/>
                  <a:pt x="-4273" y="232490"/>
                  <a:pt x="786" y="193916"/>
                </a:cubicBezTo>
                <a:cubicBezTo>
                  <a:pt x="5845" y="155342"/>
                  <a:pt x="17228" y="164827"/>
                  <a:pt x="50111" y="137003"/>
                </a:cubicBezTo>
                <a:cubicBezTo>
                  <a:pt x="82994" y="109179"/>
                  <a:pt x="214526" y="-7809"/>
                  <a:pt x="209467" y="41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A49F76B4-2F46-80F1-7440-DD20683E8994}"/>
              </a:ext>
            </a:extLst>
          </p:cNvPr>
          <p:cNvSpPr/>
          <p:nvPr/>
        </p:nvSpPr>
        <p:spPr>
          <a:xfrm>
            <a:off x="4324839" y="4297790"/>
            <a:ext cx="217925" cy="308529"/>
          </a:xfrm>
          <a:custGeom>
            <a:avLst/>
            <a:gdLst>
              <a:gd name="connsiteX0" fmla="*/ 539 w 217925"/>
              <a:gd name="connsiteY0" fmla="*/ 1028 h 308529"/>
              <a:gd name="connsiteX1" fmla="*/ 182660 w 217925"/>
              <a:gd name="connsiteY1" fmla="*/ 179355 h 308529"/>
              <a:gd name="connsiteX2" fmla="*/ 205425 w 217925"/>
              <a:gd name="connsiteY2" fmla="*/ 308358 h 308529"/>
              <a:gd name="connsiteX3" fmla="*/ 213013 w 217925"/>
              <a:gd name="connsiteY3" fmla="*/ 152796 h 308529"/>
              <a:gd name="connsiteX4" fmla="*/ 129541 w 217925"/>
              <a:gd name="connsiteY4" fmla="*/ 107266 h 308529"/>
              <a:gd name="connsiteX5" fmla="*/ 539 w 217925"/>
              <a:gd name="connsiteY5" fmla="*/ 1028 h 30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925" h="308529">
                <a:moveTo>
                  <a:pt x="539" y="1028"/>
                </a:moveTo>
                <a:cubicBezTo>
                  <a:pt x="9392" y="13043"/>
                  <a:pt x="148512" y="128133"/>
                  <a:pt x="182660" y="179355"/>
                </a:cubicBezTo>
                <a:cubicBezTo>
                  <a:pt x="216808" y="230577"/>
                  <a:pt x="200366" y="312784"/>
                  <a:pt x="205425" y="308358"/>
                </a:cubicBezTo>
                <a:cubicBezTo>
                  <a:pt x="210484" y="303932"/>
                  <a:pt x="225660" y="186311"/>
                  <a:pt x="213013" y="152796"/>
                </a:cubicBezTo>
                <a:cubicBezTo>
                  <a:pt x="200366" y="119281"/>
                  <a:pt x="164953" y="128766"/>
                  <a:pt x="129541" y="107266"/>
                </a:cubicBezTo>
                <a:cubicBezTo>
                  <a:pt x="94129" y="85766"/>
                  <a:pt x="-8314" y="-10987"/>
                  <a:pt x="539" y="102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1C98D325-B313-BAF1-00BD-699D70590B38}"/>
              </a:ext>
            </a:extLst>
          </p:cNvPr>
          <p:cNvSpPr/>
          <p:nvPr/>
        </p:nvSpPr>
        <p:spPr>
          <a:xfrm>
            <a:off x="4661365" y="4696742"/>
            <a:ext cx="112186" cy="371613"/>
          </a:xfrm>
          <a:custGeom>
            <a:avLst/>
            <a:gdLst>
              <a:gd name="connsiteX0" fmla="*/ 1696 w 112186"/>
              <a:gd name="connsiteY0" fmla="*/ 466 h 371613"/>
              <a:gd name="connsiteX1" fmla="*/ 16872 w 112186"/>
              <a:gd name="connsiteY1" fmla="*/ 156028 h 371613"/>
              <a:gd name="connsiteX2" fmla="*/ 111727 w 112186"/>
              <a:gd name="connsiteY2" fmla="*/ 368503 h 371613"/>
              <a:gd name="connsiteX3" fmla="*/ 51020 w 112186"/>
              <a:gd name="connsiteY3" fmla="*/ 277442 h 371613"/>
              <a:gd name="connsiteX4" fmla="*/ 5490 w 112186"/>
              <a:gd name="connsiteY4" fmla="*/ 205353 h 371613"/>
              <a:gd name="connsiteX5" fmla="*/ 1696 w 112186"/>
              <a:gd name="connsiteY5" fmla="*/ 466 h 37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186" h="371613">
                <a:moveTo>
                  <a:pt x="1696" y="466"/>
                </a:moveTo>
                <a:cubicBezTo>
                  <a:pt x="3593" y="-7755"/>
                  <a:pt x="-1467" y="94688"/>
                  <a:pt x="16872" y="156028"/>
                </a:cubicBezTo>
                <a:cubicBezTo>
                  <a:pt x="35211" y="217368"/>
                  <a:pt x="106036" y="348267"/>
                  <a:pt x="111727" y="368503"/>
                </a:cubicBezTo>
                <a:cubicBezTo>
                  <a:pt x="117418" y="388739"/>
                  <a:pt x="68726" y="304634"/>
                  <a:pt x="51020" y="277442"/>
                </a:cubicBezTo>
                <a:cubicBezTo>
                  <a:pt x="33314" y="250250"/>
                  <a:pt x="13078" y="248354"/>
                  <a:pt x="5490" y="205353"/>
                </a:cubicBezTo>
                <a:cubicBezTo>
                  <a:pt x="-2098" y="162352"/>
                  <a:pt x="-201" y="8687"/>
                  <a:pt x="1696" y="46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B0A42EE7-242D-1269-2630-D32B793E21E3}"/>
              </a:ext>
            </a:extLst>
          </p:cNvPr>
          <p:cNvSpPr/>
          <p:nvPr/>
        </p:nvSpPr>
        <p:spPr>
          <a:xfrm>
            <a:off x="4564239" y="5087986"/>
            <a:ext cx="61002" cy="341524"/>
          </a:xfrm>
          <a:custGeom>
            <a:avLst/>
            <a:gdLst>
              <a:gd name="connsiteX0" fmla="*/ 22938 w 61002"/>
              <a:gd name="connsiteY0" fmla="*/ 24 h 341524"/>
              <a:gd name="connsiteX1" fmla="*/ 41909 w 61002"/>
              <a:gd name="connsiteY1" fmla="*/ 174557 h 341524"/>
              <a:gd name="connsiteX2" fmla="*/ 173 w 61002"/>
              <a:gd name="connsiteY2" fmla="*/ 341501 h 341524"/>
              <a:gd name="connsiteX3" fmla="*/ 60880 w 61002"/>
              <a:gd name="connsiteY3" fmla="*/ 163174 h 341524"/>
              <a:gd name="connsiteX4" fmla="*/ 22938 w 61002"/>
              <a:gd name="connsiteY4" fmla="*/ 24 h 341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02" h="341524">
                <a:moveTo>
                  <a:pt x="22938" y="24"/>
                </a:moveTo>
                <a:cubicBezTo>
                  <a:pt x="19776" y="1921"/>
                  <a:pt x="45703" y="117644"/>
                  <a:pt x="41909" y="174557"/>
                </a:cubicBezTo>
                <a:cubicBezTo>
                  <a:pt x="38115" y="231470"/>
                  <a:pt x="-2989" y="343398"/>
                  <a:pt x="173" y="341501"/>
                </a:cubicBezTo>
                <a:cubicBezTo>
                  <a:pt x="3335" y="339604"/>
                  <a:pt x="58351" y="218189"/>
                  <a:pt x="60880" y="163174"/>
                </a:cubicBezTo>
                <a:cubicBezTo>
                  <a:pt x="63409" y="108159"/>
                  <a:pt x="26100" y="-1873"/>
                  <a:pt x="22938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6D50A02A-95B2-D782-2F28-E9C0970C1DE0}"/>
              </a:ext>
            </a:extLst>
          </p:cNvPr>
          <p:cNvSpPr/>
          <p:nvPr/>
        </p:nvSpPr>
        <p:spPr>
          <a:xfrm>
            <a:off x="4803362" y="5141129"/>
            <a:ext cx="75973" cy="379581"/>
          </a:xfrm>
          <a:custGeom>
            <a:avLst/>
            <a:gdLst>
              <a:gd name="connsiteX0" fmla="*/ 15260 w 75973"/>
              <a:gd name="connsiteY0" fmla="*/ 0 h 379581"/>
              <a:gd name="connsiteX1" fmla="*/ 19055 w 75973"/>
              <a:gd name="connsiteY1" fmla="*/ 125208 h 379581"/>
              <a:gd name="connsiteX2" fmla="*/ 75967 w 75973"/>
              <a:gd name="connsiteY2" fmla="*/ 379419 h 379581"/>
              <a:gd name="connsiteX3" fmla="*/ 15260 w 75973"/>
              <a:gd name="connsiteY3" fmla="*/ 163150 h 379581"/>
              <a:gd name="connsiteX4" fmla="*/ 84 w 75973"/>
              <a:gd name="connsiteY4" fmla="*/ 125208 h 379581"/>
              <a:gd name="connsiteX5" fmla="*/ 15260 w 75973"/>
              <a:gd name="connsiteY5" fmla="*/ 0 h 379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973" h="379581">
                <a:moveTo>
                  <a:pt x="15260" y="0"/>
                </a:moveTo>
                <a:cubicBezTo>
                  <a:pt x="18422" y="0"/>
                  <a:pt x="8937" y="61972"/>
                  <a:pt x="19055" y="125208"/>
                </a:cubicBezTo>
                <a:cubicBezTo>
                  <a:pt x="29173" y="188444"/>
                  <a:pt x="76600" y="373095"/>
                  <a:pt x="75967" y="379419"/>
                </a:cubicBezTo>
                <a:cubicBezTo>
                  <a:pt x="75334" y="385743"/>
                  <a:pt x="27907" y="205518"/>
                  <a:pt x="15260" y="163150"/>
                </a:cubicBezTo>
                <a:cubicBezTo>
                  <a:pt x="2613" y="120782"/>
                  <a:pt x="1349" y="147341"/>
                  <a:pt x="84" y="125208"/>
                </a:cubicBezTo>
                <a:cubicBezTo>
                  <a:pt x="-1181" y="103075"/>
                  <a:pt x="12098" y="0"/>
                  <a:pt x="1526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FE88A445-02EF-CE34-D188-86410E00150B}"/>
              </a:ext>
            </a:extLst>
          </p:cNvPr>
          <p:cNvSpPr/>
          <p:nvPr/>
        </p:nvSpPr>
        <p:spPr>
          <a:xfrm>
            <a:off x="4769257" y="5580464"/>
            <a:ext cx="155794" cy="281688"/>
          </a:xfrm>
          <a:custGeom>
            <a:avLst/>
            <a:gdLst>
              <a:gd name="connsiteX0" fmla="*/ 102484 w 155794"/>
              <a:gd name="connsiteY0" fmla="*/ 791 h 281688"/>
              <a:gd name="connsiteX1" fmla="*/ 129043 w 155794"/>
              <a:gd name="connsiteY1" fmla="*/ 148764 h 281688"/>
              <a:gd name="connsiteX2" fmla="*/ 41 w 155794"/>
              <a:gd name="connsiteY2" fmla="*/ 281561 h 281688"/>
              <a:gd name="connsiteX3" fmla="*/ 144220 w 155794"/>
              <a:gd name="connsiteY3" fmla="*/ 171529 h 281688"/>
              <a:gd name="connsiteX4" fmla="*/ 144220 w 155794"/>
              <a:gd name="connsiteY4" fmla="*/ 91851 h 281688"/>
              <a:gd name="connsiteX5" fmla="*/ 102484 w 155794"/>
              <a:gd name="connsiteY5" fmla="*/ 791 h 28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794" h="281688">
                <a:moveTo>
                  <a:pt x="102484" y="791"/>
                </a:moveTo>
                <a:cubicBezTo>
                  <a:pt x="99955" y="10276"/>
                  <a:pt x="146117" y="101969"/>
                  <a:pt x="129043" y="148764"/>
                </a:cubicBezTo>
                <a:cubicBezTo>
                  <a:pt x="111969" y="195559"/>
                  <a:pt x="-2488" y="277767"/>
                  <a:pt x="41" y="281561"/>
                </a:cubicBezTo>
                <a:cubicBezTo>
                  <a:pt x="2570" y="285355"/>
                  <a:pt x="120190" y="203147"/>
                  <a:pt x="144220" y="171529"/>
                </a:cubicBezTo>
                <a:cubicBezTo>
                  <a:pt x="168250" y="139911"/>
                  <a:pt x="148014" y="113984"/>
                  <a:pt x="144220" y="91851"/>
                </a:cubicBezTo>
                <a:cubicBezTo>
                  <a:pt x="140426" y="69718"/>
                  <a:pt x="105013" y="-8694"/>
                  <a:pt x="102484" y="7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F5B48371-EC8B-D6B9-3E72-D47F3B47D10E}"/>
              </a:ext>
            </a:extLst>
          </p:cNvPr>
          <p:cNvSpPr/>
          <p:nvPr/>
        </p:nvSpPr>
        <p:spPr>
          <a:xfrm>
            <a:off x="4310019" y="5674578"/>
            <a:ext cx="148509" cy="331845"/>
          </a:xfrm>
          <a:custGeom>
            <a:avLst/>
            <a:gdLst>
              <a:gd name="connsiteX0" fmla="*/ 148155 w 148509"/>
              <a:gd name="connsiteY0" fmla="*/ 1532 h 331845"/>
              <a:gd name="connsiteX1" fmla="*/ 68477 w 148509"/>
              <a:gd name="connsiteY1" fmla="*/ 96386 h 331845"/>
              <a:gd name="connsiteX2" fmla="*/ 22947 w 148509"/>
              <a:gd name="connsiteY2" fmla="*/ 145711 h 331845"/>
              <a:gd name="connsiteX3" fmla="*/ 182 w 148509"/>
              <a:gd name="connsiteY3" fmla="*/ 331626 h 331845"/>
              <a:gd name="connsiteX4" fmla="*/ 34330 w 148509"/>
              <a:gd name="connsiteY4" fmla="*/ 179859 h 331845"/>
              <a:gd name="connsiteX5" fmla="*/ 148155 w 148509"/>
              <a:gd name="connsiteY5" fmla="*/ 1532 h 331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509" h="331845">
                <a:moveTo>
                  <a:pt x="148155" y="1532"/>
                </a:moveTo>
                <a:cubicBezTo>
                  <a:pt x="153846" y="-12380"/>
                  <a:pt x="89345" y="72356"/>
                  <a:pt x="68477" y="96386"/>
                </a:cubicBezTo>
                <a:cubicBezTo>
                  <a:pt x="47609" y="120416"/>
                  <a:pt x="34330" y="106504"/>
                  <a:pt x="22947" y="145711"/>
                </a:cubicBezTo>
                <a:cubicBezTo>
                  <a:pt x="11564" y="184918"/>
                  <a:pt x="-1715" y="325935"/>
                  <a:pt x="182" y="331626"/>
                </a:cubicBezTo>
                <a:cubicBezTo>
                  <a:pt x="2079" y="337317"/>
                  <a:pt x="10300" y="231081"/>
                  <a:pt x="34330" y="179859"/>
                </a:cubicBezTo>
                <a:cubicBezTo>
                  <a:pt x="58360" y="128638"/>
                  <a:pt x="142464" y="15444"/>
                  <a:pt x="148155" y="15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608B2A2D-5333-0E0F-B402-DE406F996EB5}"/>
              </a:ext>
            </a:extLst>
          </p:cNvPr>
          <p:cNvSpPr/>
          <p:nvPr/>
        </p:nvSpPr>
        <p:spPr>
          <a:xfrm>
            <a:off x="4897963" y="5114822"/>
            <a:ext cx="115560" cy="378920"/>
          </a:xfrm>
          <a:custGeom>
            <a:avLst/>
            <a:gdLst>
              <a:gd name="connsiteX0" fmla="*/ 10587 w 115560"/>
              <a:gd name="connsiteY0" fmla="*/ 103 h 378920"/>
              <a:gd name="connsiteX1" fmla="*/ 10587 w 115560"/>
              <a:gd name="connsiteY1" fmla="*/ 155678 h 378920"/>
              <a:gd name="connsiteX2" fmla="*/ 115362 w 115560"/>
              <a:gd name="connsiteY2" fmla="*/ 377928 h 378920"/>
              <a:gd name="connsiteX3" fmla="*/ 35987 w 115560"/>
              <a:gd name="connsiteY3" fmla="*/ 235053 h 378920"/>
              <a:gd name="connsiteX4" fmla="*/ 1062 w 115560"/>
              <a:gd name="connsiteY4" fmla="*/ 177903 h 378920"/>
              <a:gd name="connsiteX5" fmla="*/ 10587 w 115560"/>
              <a:gd name="connsiteY5" fmla="*/ 103 h 378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560" h="378920">
                <a:moveTo>
                  <a:pt x="10587" y="103"/>
                </a:moveTo>
                <a:cubicBezTo>
                  <a:pt x="12174" y="-3601"/>
                  <a:pt x="-6876" y="92707"/>
                  <a:pt x="10587" y="155678"/>
                </a:cubicBezTo>
                <a:cubicBezTo>
                  <a:pt x="28050" y="218649"/>
                  <a:pt x="111129" y="364699"/>
                  <a:pt x="115362" y="377928"/>
                </a:cubicBezTo>
                <a:cubicBezTo>
                  <a:pt x="119595" y="391157"/>
                  <a:pt x="55037" y="268391"/>
                  <a:pt x="35987" y="235053"/>
                </a:cubicBezTo>
                <a:cubicBezTo>
                  <a:pt x="16937" y="201716"/>
                  <a:pt x="5824" y="215474"/>
                  <a:pt x="1062" y="177903"/>
                </a:cubicBezTo>
                <a:cubicBezTo>
                  <a:pt x="-3700" y="140332"/>
                  <a:pt x="9000" y="3807"/>
                  <a:pt x="10587" y="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86EE0556-8D99-C001-F035-26E65C155F4A}"/>
              </a:ext>
            </a:extLst>
          </p:cNvPr>
          <p:cNvSpPr/>
          <p:nvPr/>
        </p:nvSpPr>
        <p:spPr>
          <a:xfrm>
            <a:off x="5040063" y="5562465"/>
            <a:ext cx="84420" cy="194027"/>
          </a:xfrm>
          <a:custGeom>
            <a:avLst/>
            <a:gdLst>
              <a:gd name="connsiteX0" fmla="*/ 1837 w 84420"/>
              <a:gd name="connsiteY0" fmla="*/ 135 h 194027"/>
              <a:gd name="connsiteX1" fmla="*/ 17712 w 84420"/>
              <a:gd name="connsiteY1" fmla="*/ 101735 h 194027"/>
              <a:gd name="connsiteX2" fmla="*/ 84387 w 84420"/>
              <a:gd name="connsiteY2" fmla="*/ 193810 h 194027"/>
              <a:gd name="connsiteX3" fmla="*/ 8187 w 84420"/>
              <a:gd name="connsiteY3" fmla="*/ 123960 h 194027"/>
              <a:gd name="connsiteX4" fmla="*/ 1837 w 84420"/>
              <a:gd name="connsiteY4" fmla="*/ 135 h 19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420" h="194027">
                <a:moveTo>
                  <a:pt x="1837" y="135"/>
                </a:moveTo>
                <a:cubicBezTo>
                  <a:pt x="3424" y="-3569"/>
                  <a:pt x="3954" y="69456"/>
                  <a:pt x="17712" y="101735"/>
                </a:cubicBezTo>
                <a:cubicBezTo>
                  <a:pt x="31470" y="134014"/>
                  <a:pt x="85974" y="190106"/>
                  <a:pt x="84387" y="193810"/>
                </a:cubicBezTo>
                <a:cubicBezTo>
                  <a:pt x="82800" y="197514"/>
                  <a:pt x="19829" y="153064"/>
                  <a:pt x="8187" y="123960"/>
                </a:cubicBezTo>
                <a:cubicBezTo>
                  <a:pt x="-3455" y="94856"/>
                  <a:pt x="250" y="3839"/>
                  <a:pt x="1837" y="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63D6FE13-C0E8-4F0C-5A4C-FC5356180ED7}"/>
              </a:ext>
            </a:extLst>
          </p:cNvPr>
          <p:cNvSpPr/>
          <p:nvPr/>
        </p:nvSpPr>
        <p:spPr>
          <a:xfrm>
            <a:off x="4564005" y="5492749"/>
            <a:ext cx="74868" cy="307978"/>
          </a:xfrm>
          <a:custGeom>
            <a:avLst/>
            <a:gdLst>
              <a:gd name="connsiteX0" fmla="*/ 74670 w 74868"/>
              <a:gd name="connsiteY0" fmla="*/ 1 h 307978"/>
              <a:gd name="connsiteX1" fmla="*/ 23870 w 74868"/>
              <a:gd name="connsiteY1" fmla="*/ 168276 h 307978"/>
              <a:gd name="connsiteX2" fmla="*/ 42920 w 74868"/>
              <a:gd name="connsiteY2" fmla="*/ 307976 h 307978"/>
              <a:gd name="connsiteX3" fmla="*/ 1645 w 74868"/>
              <a:gd name="connsiteY3" fmla="*/ 165101 h 307978"/>
              <a:gd name="connsiteX4" fmla="*/ 74670 w 74868"/>
              <a:gd name="connsiteY4" fmla="*/ 1 h 30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868" h="307978">
                <a:moveTo>
                  <a:pt x="74670" y="1"/>
                </a:moveTo>
                <a:cubicBezTo>
                  <a:pt x="78374" y="530"/>
                  <a:pt x="29162" y="116947"/>
                  <a:pt x="23870" y="168276"/>
                </a:cubicBezTo>
                <a:cubicBezTo>
                  <a:pt x="18578" y="219605"/>
                  <a:pt x="46624" y="308505"/>
                  <a:pt x="42920" y="307976"/>
                </a:cubicBezTo>
                <a:cubicBezTo>
                  <a:pt x="39216" y="307447"/>
                  <a:pt x="-9467" y="215372"/>
                  <a:pt x="1645" y="165101"/>
                </a:cubicBezTo>
                <a:cubicBezTo>
                  <a:pt x="12757" y="114830"/>
                  <a:pt x="70966" y="-528"/>
                  <a:pt x="74670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5723A4D0-EAC0-2049-A9AD-708996A06939}"/>
              </a:ext>
            </a:extLst>
          </p:cNvPr>
          <p:cNvSpPr/>
          <p:nvPr/>
        </p:nvSpPr>
        <p:spPr>
          <a:xfrm>
            <a:off x="5038723" y="5774874"/>
            <a:ext cx="134398" cy="321129"/>
          </a:xfrm>
          <a:custGeom>
            <a:avLst/>
            <a:gdLst>
              <a:gd name="connsiteX0" fmla="*/ 101602 w 134398"/>
              <a:gd name="connsiteY0" fmla="*/ 451 h 321129"/>
              <a:gd name="connsiteX1" fmla="*/ 133352 w 134398"/>
              <a:gd name="connsiteY1" fmla="*/ 117926 h 321129"/>
              <a:gd name="connsiteX2" fmla="*/ 114302 w 134398"/>
              <a:gd name="connsiteY2" fmla="*/ 235401 h 321129"/>
              <a:gd name="connsiteX3" fmla="*/ 2 w 134398"/>
              <a:gd name="connsiteY3" fmla="*/ 321126 h 321129"/>
              <a:gd name="connsiteX4" fmla="*/ 111127 w 134398"/>
              <a:gd name="connsiteY4" fmla="*/ 232226 h 321129"/>
              <a:gd name="connsiteX5" fmla="*/ 117477 w 134398"/>
              <a:gd name="connsiteY5" fmla="*/ 162376 h 321129"/>
              <a:gd name="connsiteX6" fmla="*/ 101602 w 134398"/>
              <a:gd name="connsiteY6" fmla="*/ 451 h 321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98" h="321129">
                <a:moveTo>
                  <a:pt x="101602" y="451"/>
                </a:moveTo>
                <a:cubicBezTo>
                  <a:pt x="104248" y="-6957"/>
                  <a:pt x="131235" y="78768"/>
                  <a:pt x="133352" y="117926"/>
                </a:cubicBezTo>
                <a:cubicBezTo>
                  <a:pt x="135469" y="157084"/>
                  <a:pt x="136527" y="201534"/>
                  <a:pt x="114302" y="235401"/>
                </a:cubicBezTo>
                <a:cubicBezTo>
                  <a:pt x="92077" y="269268"/>
                  <a:pt x="531" y="321655"/>
                  <a:pt x="2" y="321126"/>
                </a:cubicBezTo>
                <a:cubicBezTo>
                  <a:pt x="-527" y="320597"/>
                  <a:pt x="91548" y="258684"/>
                  <a:pt x="111127" y="232226"/>
                </a:cubicBezTo>
                <a:cubicBezTo>
                  <a:pt x="130706" y="205768"/>
                  <a:pt x="116419" y="197830"/>
                  <a:pt x="117477" y="162376"/>
                </a:cubicBezTo>
                <a:cubicBezTo>
                  <a:pt x="118535" y="126922"/>
                  <a:pt x="98956" y="7859"/>
                  <a:pt x="101602" y="4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9EFA201D-AE38-FAF7-D64C-B90A84548B8F}"/>
              </a:ext>
            </a:extLst>
          </p:cNvPr>
          <p:cNvSpPr/>
          <p:nvPr/>
        </p:nvSpPr>
        <p:spPr>
          <a:xfrm>
            <a:off x="4349540" y="6061053"/>
            <a:ext cx="127308" cy="92131"/>
          </a:xfrm>
          <a:custGeom>
            <a:avLst/>
            <a:gdLst>
              <a:gd name="connsiteX0" fmla="*/ 210 w 127308"/>
              <a:gd name="connsiteY0" fmla="*/ 22 h 92131"/>
              <a:gd name="connsiteX1" fmla="*/ 41485 w 127308"/>
              <a:gd name="connsiteY1" fmla="*/ 53997 h 92131"/>
              <a:gd name="connsiteX2" fmla="*/ 127210 w 127308"/>
              <a:gd name="connsiteY2" fmla="*/ 92097 h 92131"/>
              <a:gd name="connsiteX3" fmla="*/ 57360 w 127308"/>
              <a:gd name="connsiteY3" fmla="*/ 47647 h 92131"/>
              <a:gd name="connsiteX4" fmla="*/ 210 w 127308"/>
              <a:gd name="connsiteY4" fmla="*/ 22 h 92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308" h="92131">
                <a:moveTo>
                  <a:pt x="210" y="22"/>
                </a:moveTo>
                <a:cubicBezTo>
                  <a:pt x="-2436" y="1080"/>
                  <a:pt x="20318" y="38651"/>
                  <a:pt x="41485" y="53997"/>
                </a:cubicBezTo>
                <a:cubicBezTo>
                  <a:pt x="62652" y="69343"/>
                  <a:pt x="124564" y="93155"/>
                  <a:pt x="127210" y="92097"/>
                </a:cubicBezTo>
                <a:cubicBezTo>
                  <a:pt x="129856" y="91039"/>
                  <a:pt x="78527" y="60347"/>
                  <a:pt x="57360" y="47647"/>
                </a:cubicBezTo>
                <a:cubicBezTo>
                  <a:pt x="36193" y="34947"/>
                  <a:pt x="2856" y="-1036"/>
                  <a:pt x="210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FC604403-2FA9-3C07-8365-BA4276C2932D}"/>
              </a:ext>
            </a:extLst>
          </p:cNvPr>
          <p:cNvSpPr/>
          <p:nvPr/>
        </p:nvSpPr>
        <p:spPr>
          <a:xfrm>
            <a:off x="4828619" y="5855362"/>
            <a:ext cx="149840" cy="104837"/>
          </a:xfrm>
          <a:custGeom>
            <a:avLst/>
            <a:gdLst>
              <a:gd name="connsiteX0" fmla="*/ 149781 w 149840"/>
              <a:gd name="connsiteY0" fmla="*/ 2513 h 104837"/>
              <a:gd name="connsiteX1" fmla="*/ 29131 w 149840"/>
              <a:gd name="connsiteY1" fmla="*/ 56488 h 104837"/>
              <a:gd name="connsiteX2" fmla="*/ 556 w 149840"/>
              <a:gd name="connsiteY2" fmla="*/ 104113 h 104837"/>
              <a:gd name="connsiteX3" fmla="*/ 45006 w 149840"/>
              <a:gd name="connsiteY3" fmla="*/ 18388 h 104837"/>
              <a:gd name="connsiteX4" fmla="*/ 149781 w 149840"/>
              <a:gd name="connsiteY4" fmla="*/ 2513 h 104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840" h="104837">
                <a:moveTo>
                  <a:pt x="149781" y="2513"/>
                </a:moveTo>
                <a:cubicBezTo>
                  <a:pt x="147135" y="8863"/>
                  <a:pt x="54002" y="39555"/>
                  <a:pt x="29131" y="56488"/>
                </a:cubicBezTo>
                <a:cubicBezTo>
                  <a:pt x="4260" y="73421"/>
                  <a:pt x="-2090" y="110463"/>
                  <a:pt x="556" y="104113"/>
                </a:cubicBezTo>
                <a:cubicBezTo>
                  <a:pt x="3202" y="97763"/>
                  <a:pt x="23310" y="34792"/>
                  <a:pt x="45006" y="18388"/>
                </a:cubicBezTo>
                <a:cubicBezTo>
                  <a:pt x="66702" y="1984"/>
                  <a:pt x="152427" y="-3837"/>
                  <a:pt x="149781" y="25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9C89C00F-E05F-4F87-3421-2723003D58E3}"/>
              </a:ext>
            </a:extLst>
          </p:cNvPr>
          <p:cNvSpPr/>
          <p:nvPr/>
        </p:nvSpPr>
        <p:spPr>
          <a:xfrm>
            <a:off x="4406400" y="5807032"/>
            <a:ext cx="239118" cy="66937"/>
          </a:xfrm>
          <a:custGeom>
            <a:avLst/>
            <a:gdLst>
              <a:gd name="connsiteX0" fmla="*/ 500 w 239118"/>
              <a:gd name="connsiteY0" fmla="*/ 66718 h 66937"/>
              <a:gd name="connsiteX1" fmla="*/ 98925 w 239118"/>
              <a:gd name="connsiteY1" fmla="*/ 22268 h 66937"/>
              <a:gd name="connsiteX2" fmla="*/ 238625 w 239118"/>
              <a:gd name="connsiteY2" fmla="*/ 44493 h 66937"/>
              <a:gd name="connsiteX3" fmla="*/ 140200 w 239118"/>
              <a:gd name="connsiteY3" fmla="*/ 43 h 66937"/>
              <a:gd name="connsiteX4" fmla="*/ 500 w 239118"/>
              <a:gd name="connsiteY4" fmla="*/ 66718 h 66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118" h="66937">
                <a:moveTo>
                  <a:pt x="500" y="66718"/>
                </a:moveTo>
                <a:cubicBezTo>
                  <a:pt x="-6379" y="70422"/>
                  <a:pt x="59238" y="25972"/>
                  <a:pt x="98925" y="22268"/>
                </a:cubicBezTo>
                <a:cubicBezTo>
                  <a:pt x="138612" y="18564"/>
                  <a:pt x="231746" y="48197"/>
                  <a:pt x="238625" y="44493"/>
                </a:cubicBezTo>
                <a:cubicBezTo>
                  <a:pt x="245504" y="40789"/>
                  <a:pt x="178829" y="-1544"/>
                  <a:pt x="140200" y="43"/>
                </a:cubicBezTo>
                <a:cubicBezTo>
                  <a:pt x="101571" y="1630"/>
                  <a:pt x="7379" y="63014"/>
                  <a:pt x="500" y="66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5BF4AA5E-E08A-34C4-B53E-BE1F6B912DD7}"/>
              </a:ext>
            </a:extLst>
          </p:cNvPr>
          <p:cNvSpPr/>
          <p:nvPr/>
        </p:nvSpPr>
        <p:spPr>
          <a:xfrm>
            <a:off x="4666852" y="5987790"/>
            <a:ext cx="209383" cy="115835"/>
          </a:xfrm>
          <a:custGeom>
            <a:avLst/>
            <a:gdLst>
              <a:gd name="connsiteX0" fmla="*/ 206773 w 209383"/>
              <a:gd name="connsiteY0" fmla="*/ 260 h 115835"/>
              <a:gd name="connsiteX1" fmla="*/ 136923 w 209383"/>
              <a:gd name="connsiteY1" fmla="*/ 76460 h 115835"/>
              <a:gd name="connsiteX2" fmla="*/ 32148 w 209383"/>
              <a:gd name="connsiteY2" fmla="*/ 114560 h 115835"/>
              <a:gd name="connsiteX3" fmla="*/ 398 w 209383"/>
              <a:gd name="connsiteY3" fmla="*/ 32010 h 115835"/>
              <a:gd name="connsiteX4" fmla="*/ 16273 w 209383"/>
              <a:gd name="connsiteY4" fmla="*/ 63760 h 115835"/>
              <a:gd name="connsiteX5" fmla="*/ 44848 w 209383"/>
              <a:gd name="connsiteY5" fmla="*/ 105035 h 115835"/>
              <a:gd name="connsiteX6" fmla="*/ 206773 w 209383"/>
              <a:gd name="connsiteY6" fmla="*/ 260 h 115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383" h="115835">
                <a:moveTo>
                  <a:pt x="206773" y="260"/>
                </a:moveTo>
                <a:cubicBezTo>
                  <a:pt x="222119" y="-4503"/>
                  <a:pt x="166027" y="57410"/>
                  <a:pt x="136923" y="76460"/>
                </a:cubicBezTo>
                <a:cubicBezTo>
                  <a:pt x="107819" y="95510"/>
                  <a:pt x="54902" y="121968"/>
                  <a:pt x="32148" y="114560"/>
                </a:cubicBezTo>
                <a:cubicBezTo>
                  <a:pt x="9394" y="107152"/>
                  <a:pt x="3044" y="40477"/>
                  <a:pt x="398" y="32010"/>
                </a:cubicBezTo>
                <a:cubicBezTo>
                  <a:pt x="-2248" y="23543"/>
                  <a:pt x="8865" y="51589"/>
                  <a:pt x="16273" y="63760"/>
                </a:cubicBezTo>
                <a:cubicBezTo>
                  <a:pt x="23681" y="75931"/>
                  <a:pt x="17861" y="111914"/>
                  <a:pt x="44848" y="105035"/>
                </a:cubicBezTo>
                <a:cubicBezTo>
                  <a:pt x="71835" y="98156"/>
                  <a:pt x="191427" y="5023"/>
                  <a:pt x="206773" y="2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69EBCFD2-069A-1838-F4F5-452C9D90C9AB}"/>
              </a:ext>
            </a:extLst>
          </p:cNvPr>
          <p:cNvSpPr/>
          <p:nvPr/>
        </p:nvSpPr>
        <p:spPr>
          <a:xfrm>
            <a:off x="4454355" y="5924381"/>
            <a:ext cx="171842" cy="63735"/>
          </a:xfrm>
          <a:custGeom>
            <a:avLst/>
            <a:gdLst>
              <a:gd name="connsiteX0" fmla="*/ 170 w 171842"/>
              <a:gd name="connsiteY0" fmla="*/ 41444 h 63735"/>
              <a:gd name="connsiteX1" fmla="*/ 82720 w 171842"/>
              <a:gd name="connsiteY1" fmla="*/ 12869 h 63735"/>
              <a:gd name="connsiteX2" fmla="*/ 171620 w 171842"/>
              <a:gd name="connsiteY2" fmla="*/ 63669 h 63735"/>
              <a:gd name="connsiteX3" fmla="*/ 104945 w 171842"/>
              <a:gd name="connsiteY3" fmla="*/ 169 h 63735"/>
              <a:gd name="connsiteX4" fmla="*/ 170 w 171842"/>
              <a:gd name="connsiteY4" fmla="*/ 41444 h 63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842" h="63735">
                <a:moveTo>
                  <a:pt x="170" y="41444"/>
                </a:moveTo>
                <a:cubicBezTo>
                  <a:pt x="-3534" y="43561"/>
                  <a:pt x="54145" y="9165"/>
                  <a:pt x="82720" y="12869"/>
                </a:cubicBezTo>
                <a:cubicBezTo>
                  <a:pt x="111295" y="16573"/>
                  <a:pt x="167916" y="65786"/>
                  <a:pt x="171620" y="63669"/>
                </a:cubicBezTo>
                <a:cubicBezTo>
                  <a:pt x="175324" y="61552"/>
                  <a:pt x="131933" y="3344"/>
                  <a:pt x="104945" y="169"/>
                </a:cubicBezTo>
                <a:cubicBezTo>
                  <a:pt x="77957" y="-3006"/>
                  <a:pt x="3874" y="39327"/>
                  <a:pt x="170" y="414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F7C96BA9-8D56-36C2-5ECD-F605C41990A9}"/>
              </a:ext>
            </a:extLst>
          </p:cNvPr>
          <p:cNvSpPr/>
          <p:nvPr/>
        </p:nvSpPr>
        <p:spPr>
          <a:xfrm>
            <a:off x="4899025" y="5933277"/>
            <a:ext cx="152400" cy="45444"/>
          </a:xfrm>
          <a:custGeom>
            <a:avLst/>
            <a:gdLst>
              <a:gd name="connsiteX0" fmla="*/ 0 w 152400"/>
              <a:gd name="connsiteY0" fmla="*/ 16673 h 45444"/>
              <a:gd name="connsiteX1" fmla="*/ 104775 w 152400"/>
              <a:gd name="connsiteY1" fmla="*/ 798 h 45444"/>
              <a:gd name="connsiteX2" fmla="*/ 152400 w 152400"/>
              <a:gd name="connsiteY2" fmla="*/ 45248 h 45444"/>
              <a:gd name="connsiteX3" fmla="*/ 104775 w 152400"/>
              <a:gd name="connsiteY3" fmla="*/ 16673 h 45444"/>
              <a:gd name="connsiteX4" fmla="*/ 0 w 152400"/>
              <a:gd name="connsiteY4" fmla="*/ 16673 h 4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45444">
                <a:moveTo>
                  <a:pt x="0" y="16673"/>
                </a:moveTo>
                <a:cubicBezTo>
                  <a:pt x="0" y="14027"/>
                  <a:pt x="79375" y="-3964"/>
                  <a:pt x="104775" y="798"/>
                </a:cubicBezTo>
                <a:cubicBezTo>
                  <a:pt x="130175" y="5560"/>
                  <a:pt x="152400" y="42602"/>
                  <a:pt x="152400" y="45248"/>
                </a:cubicBezTo>
                <a:cubicBezTo>
                  <a:pt x="152400" y="47894"/>
                  <a:pt x="123825" y="23023"/>
                  <a:pt x="104775" y="16673"/>
                </a:cubicBezTo>
                <a:cubicBezTo>
                  <a:pt x="85725" y="10323"/>
                  <a:pt x="0" y="19319"/>
                  <a:pt x="0" y="166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E1B5557C-7254-FE91-9331-077C911AC8A9}"/>
              </a:ext>
            </a:extLst>
          </p:cNvPr>
          <p:cNvSpPr/>
          <p:nvPr/>
        </p:nvSpPr>
        <p:spPr>
          <a:xfrm>
            <a:off x="4494868" y="4679174"/>
            <a:ext cx="89741" cy="278725"/>
          </a:xfrm>
          <a:custGeom>
            <a:avLst/>
            <a:gdLst>
              <a:gd name="connsiteX0" fmla="*/ 19982 w 89741"/>
              <a:gd name="connsiteY0" fmla="*/ 776 h 278725"/>
              <a:gd name="connsiteX1" fmla="*/ 10457 w 89741"/>
              <a:gd name="connsiteY1" fmla="*/ 92851 h 278725"/>
              <a:gd name="connsiteX2" fmla="*/ 86657 w 89741"/>
              <a:gd name="connsiteY2" fmla="*/ 273826 h 278725"/>
              <a:gd name="connsiteX3" fmla="*/ 67607 w 89741"/>
              <a:gd name="connsiteY3" fmla="*/ 219851 h 278725"/>
              <a:gd name="connsiteX4" fmla="*/ 932 w 89741"/>
              <a:gd name="connsiteY4" fmla="*/ 140476 h 278725"/>
              <a:gd name="connsiteX5" fmla="*/ 19982 w 89741"/>
              <a:gd name="connsiteY5" fmla="*/ 776 h 27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741" h="278725">
                <a:moveTo>
                  <a:pt x="19982" y="776"/>
                </a:moveTo>
                <a:cubicBezTo>
                  <a:pt x="21570" y="-7162"/>
                  <a:pt x="-656" y="47343"/>
                  <a:pt x="10457" y="92851"/>
                </a:cubicBezTo>
                <a:cubicBezTo>
                  <a:pt x="21570" y="138359"/>
                  <a:pt x="77132" y="252659"/>
                  <a:pt x="86657" y="273826"/>
                </a:cubicBezTo>
                <a:cubicBezTo>
                  <a:pt x="96182" y="294993"/>
                  <a:pt x="81895" y="242076"/>
                  <a:pt x="67607" y="219851"/>
                </a:cubicBezTo>
                <a:cubicBezTo>
                  <a:pt x="53319" y="197626"/>
                  <a:pt x="6753" y="174872"/>
                  <a:pt x="932" y="140476"/>
                </a:cubicBezTo>
                <a:cubicBezTo>
                  <a:pt x="-4889" y="106080"/>
                  <a:pt x="18394" y="8714"/>
                  <a:pt x="19982" y="7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E1057CC7-ABF9-16A6-77E5-E36827330774}"/>
              </a:ext>
            </a:extLst>
          </p:cNvPr>
          <p:cNvSpPr/>
          <p:nvPr/>
        </p:nvSpPr>
        <p:spPr>
          <a:xfrm>
            <a:off x="4419537" y="5073525"/>
            <a:ext cx="117174" cy="273281"/>
          </a:xfrm>
          <a:custGeom>
            <a:avLst/>
            <a:gdLst>
              <a:gd name="connsiteX0" fmla="*/ 98488 w 117174"/>
              <a:gd name="connsiteY0" fmla="*/ 125 h 273281"/>
              <a:gd name="connsiteX1" fmla="*/ 95313 w 117174"/>
              <a:gd name="connsiteY1" fmla="*/ 120775 h 273281"/>
              <a:gd name="connsiteX2" fmla="*/ 63 w 117174"/>
              <a:gd name="connsiteY2" fmla="*/ 273175 h 273281"/>
              <a:gd name="connsiteX3" fmla="*/ 111188 w 117174"/>
              <a:gd name="connsiteY3" fmla="*/ 143000 h 273281"/>
              <a:gd name="connsiteX4" fmla="*/ 98488 w 117174"/>
              <a:gd name="connsiteY4" fmla="*/ 125 h 273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174" h="273281">
                <a:moveTo>
                  <a:pt x="98488" y="125"/>
                </a:moveTo>
                <a:cubicBezTo>
                  <a:pt x="95842" y="-3579"/>
                  <a:pt x="111717" y="75267"/>
                  <a:pt x="95313" y="120775"/>
                </a:cubicBezTo>
                <a:cubicBezTo>
                  <a:pt x="78909" y="166283"/>
                  <a:pt x="-2583" y="269471"/>
                  <a:pt x="63" y="273175"/>
                </a:cubicBezTo>
                <a:cubicBezTo>
                  <a:pt x="2709" y="276879"/>
                  <a:pt x="93196" y="182688"/>
                  <a:pt x="111188" y="143000"/>
                </a:cubicBezTo>
                <a:cubicBezTo>
                  <a:pt x="129180" y="103312"/>
                  <a:pt x="101134" y="3829"/>
                  <a:pt x="98488" y="12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69E2296A-B5ED-6133-B740-2E5540B19DA8}"/>
              </a:ext>
            </a:extLst>
          </p:cNvPr>
          <p:cNvSpPr/>
          <p:nvPr/>
        </p:nvSpPr>
        <p:spPr>
          <a:xfrm>
            <a:off x="4473336" y="5427264"/>
            <a:ext cx="35257" cy="164114"/>
          </a:xfrm>
          <a:custGeom>
            <a:avLst/>
            <a:gdLst>
              <a:gd name="connsiteX0" fmla="*/ 239 w 35257"/>
              <a:gd name="connsiteY0" fmla="*/ 1986 h 164114"/>
              <a:gd name="connsiteX1" fmla="*/ 19289 w 35257"/>
              <a:gd name="connsiteY1" fmla="*/ 125811 h 164114"/>
              <a:gd name="connsiteX2" fmla="*/ 9764 w 35257"/>
              <a:gd name="connsiteY2" fmla="*/ 160736 h 164114"/>
              <a:gd name="connsiteX3" fmla="*/ 35164 w 35257"/>
              <a:gd name="connsiteY3" fmla="*/ 55961 h 164114"/>
              <a:gd name="connsiteX4" fmla="*/ 239 w 35257"/>
              <a:gd name="connsiteY4" fmla="*/ 1986 h 16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57" h="164114">
                <a:moveTo>
                  <a:pt x="239" y="1986"/>
                </a:moveTo>
                <a:cubicBezTo>
                  <a:pt x="-2407" y="13628"/>
                  <a:pt x="17702" y="99353"/>
                  <a:pt x="19289" y="125811"/>
                </a:cubicBezTo>
                <a:cubicBezTo>
                  <a:pt x="20877" y="152269"/>
                  <a:pt x="7118" y="172378"/>
                  <a:pt x="9764" y="160736"/>
                </a:cubicBezTo>
                <a:cubicBezTo>
                  <a:pt x="12410" y="149094"/>
                  <a:pt x="33047" y="79244"/>
                  <a:pt x="35164" y="55961"/>
                </a:cubicBezTo>
                <a:cubicBezTo>
                  <a:pt x="37281" y="32678"/>
                  <a:pt x="2885" y="-9656"/>
                  <a:pt x="239" y="19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DB8F478F-D4E0-6EDF-40B3-C5490358CF0B}"/>
              </a:ext>
            </a:extLst>
          </p:cNvPr>
          <p:cNvSpPr/>
          <p:nvPr/>
        </p:nvSpPr>
        <p:spPr>
          <a:xfrm>
            <a:off x="4276419" y="5483222"/>
            <a:ext cx="121119" cy="171665"/>
          </a:xfrm>
          <a:custGeom>
            <a:avLst/>
            <a:gdLst>
              <a:gd name="connsiteX0" fmla="*/ 120956 w 121119"/>
              <a:gd name="connsiteY0" fmla="*/ 3 h 171665"/>
              <a:gd name="connsiteX1" fmla="*/ 28881 w 121119"/>
              <a:gd name="connsiteY1" fmla="*/ 73028 h 171665"/>
              <a:gd name="connsiteX2" fmla="*/ 19356 w 121119"/>
              <a:gd name="connsiteY2" fmla="*/ 171453 h 171665"/>
              <a:gd name="connsiteX3" fmla="*/ 19356 w 121119"/>
              <a:gd name="connsiteY3" fmla="*/ 98428 h 171665"/>
              <a:gd name="connsiteX4" fmla="*/ 3481 w 121119"/>
              <a:gd name="connsiteY4" fmla="*/ 69853 h 171665"/>
              <a:gd name="connsiteX5" fmla="*/ 120956 w 121119"/>
              <a:gd name="connsiteY5" fmla="*/ 3 h 17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119" h="171665">
                <a:moveTo>
                  <a:pt x="120956" y="3"/>
                </a:moveTo>
                <a:cubicBezTo>
                  <a:pt x="125189" y="532"/>
                  <a:pt x="45814" y="44453"/>
                  <a:pt x="28881" y="73028"/>
                </a:cubicBezTo>
                <a:cubicBezTo>
                  <a:pt x="11948" y="101603"/>
                  <a:pt x="20943" y="167220"/>
                  <a:pt x="19356" y="171453"/>
                </a:cubicBezTo>
                <a:cubicBezTo>
                  <a:pt x="17769" y="175686"/>
                  <a:pt x="22002" y="115361"/>
                  <a:pt x="19356" y="98428"/>
                </a:cubicBezTo>
                <a:cubicBezTo>
                  <a:pt x="16710" y="81495"/>
                  <a:pt x="-9219" y="82024"/>
                  <a:pt x="3481" y="69853"/>
                </a:cubicBezTo>
                <a:cubicBezTo>
                  <a:pt x="16181" y="57682"/>
                  <a:pt x="116723" y="-526"/>
                  <a:pt x="120956" y="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2C1471BE-7720-B817-0C10-F6FD0C95CE17}"/>
              </a:ext>
            </a:extLst>
          </p:cNvPr>
          <p:cNvSpPr/>
          <p:nvPr/>
        </p:nvSpPr>
        <p:spPr>
          <a:xfrm>
            <a:off x="4774986" y="6254709"/>
            <a:ext cx="105014" cy="181106"/>
          </a:xfrm>
          <a:custGeom>
            <a:avLst/>
            <a:gdLst>
              <a:gd name="connsiteX0" fmla="*/ 214 w 105014"/>
              <a:gd name="connsiteY0" fmla="*/ 41 h 181106"/>
              <a:gd name="connsiteX1" fmla="*/ 76414 w 105014"/>
              <a:gd name="connsiteY1" fmla="*/ 107991 h 181106"/>
              <a:gd name="connsiteX2" fmla="*/ 28789 w 105014"/>
              <a:gd name="connsiteY2" fmla="*/ 181016 h 181106"/>
              <a:gd name="connsiteX3" fmla="*/ 104989 w 105014"/>
              <a:gd name="connsiteY3" fmla="*/ 120691 h 181106"/>
              <a:gd name="connsiteX4" fmla="*/ 214 w 105014"/>
              <a:gd name="connsiteY4" fmla="*/ 41 h 18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14" h="181106">
                <a:moveTo>
                  <a:pt x="214" y="41"/>
                </a:moveTo>
                <a:cubicBezTo>
                  <a:pt x="-4548" y="-2076"/>
                  <a:pt x="71652" y="77829"/>
                  <a:pt x="76414" y="107991"/>
                </a:cubicBezTo>
                <a:cubicBezTo>
                  <a:pt x="81177" y="138154"/>
                  <a:pt x="24027" y="178899"/>
                  <a:pt x="28789" y="181016"/>
                </a:cubicBezTo>
                <a:cubicBezTo>
                  <a:pt x="33551" y="183133"/>
                  <a:pt x="106576" y="147678"/>
                  <a:pt x="104989" y="120691"/>
                </a:cubicBezTo>
                <a:cubicBezTo>
                  <a:pt x="103402" y="93704"/>
                  <a:pt x="4976" y="2158"/>
                  <a:pt x="214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72829053-D3CF-F01A-14CD-053A8F89251D}"/>
              </a:ext>
            </a:extLst>
          </p:cNvPr>
          <p:cNvSpPr/>
          <p:nvPr/>
        </p:nvSpPr>
        <p:spPr>
          <a:xfrm>
            <a:off x="4678735" y="6191248"/>
            <a:ext cx="58548" cy="245672"/>
          </a:xfrm>
          <a:custGeom>
            <a:avLst/>
            <a:gdLst>
              <a:gd name="connsiteX0" fmla="*/ 58365 w 58548"/>
              <a:gd name="connsiteY0" fmla="*/ 2 h 245672"/>
              <a:gd name="connsiteX1" fmla="*/ 20265 w 58548"/>
              <a:gd name="connsiteY1" fmla="*/ 117477 h 245672"/>
              <a:gd name="connsiteX2" fmla="*/ 45665 w 58548"/>
              <a:gd name="connsiteY2" fmla="*/ 244477 h 245672"/>
              <a:gd name="connsiteX3" fmla="*/ 29790 w 58548"/>
              <a:gd name="connsiteY3" fmla="*/ 177802 h 245672"/>
              <a:gd name="connsiteX4" fmla="*/ 1215 w 58548"/>
              <a:gd name="connsiteY4" fmla="*/ 120652 h 245672"/>
              <a:gd name="connsiteX5" fmla="*/ 58365 w 58548"/>
              <a:gd name="connsiteY5" fmla="*/ 2 h 245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548" h="245672">
                <a:moveTo>
                  <a:pt x="58365" y="2"/>
                </a:moveTo>
                <a:cubicBezTo>
                  <a:pt x="61540" y="-527"/>
                  <a:pt x="22382" y="76731"/>
                  <a:pt x="20265" y="117477"/>
                </a:cubicBezTo>
                <a:cubicBezTo>
                  <a:pt x="18148" y="158223"/>
                  <a:pt x="44078" y="234423"/>
                  <a:pt x="45665" y="244477"/>
                </a:cubicBezTo>
                <a:cubicBezTo>
                  <a:pt x="47252" y="254531"/>
                  <a:pt x="37198" y="198439"/>
                  <a:pt x="29790" y="177802"/>
                </a:cubicBezTo>
                <a:cubicBezTo>
                  <a:pt x="22382" y="157165"/>
                  <a:pt x="-6193" y="148698"/>
                  <a:pt x="1215" y="120652"/>
                </a:cubicBezTo>
                <a:cubicBezTo>
                  <a:pt x="8623" y="92606"/>
                  <a:pt x="55190" y="531"/>
                  <a:pt x="58365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CF6E8875-031E-73C2-1D2E-72E2C5A22FEB}"/>
              </a:ext>
            </a:extLst>
          </p:cNvPr>
          <p:cNvSpPr/>
          <p:nvPr/>
        </p:nvSpPr>
        <p:spPr>
          <a:xfrm>
            <a:off x="4124304" y="6492314"/>
            <a:ext cx="437610" cy="241970"/>
          </a:xfrm>
          <a:custGeom>
            <a:avLst/>
            <a:gdLst>
              <a:gd name="connsiteX0" fmla="*/ 431821 w 437610"/>
              <a:gd name="connsiteY0" fmla="*/ 561 h 241970"/>
              <a:gd name="connsiteX1" fmla="*/ 409596 w 437610"/>
              <a:gd name="connsiteY1" fmla="*/ 64061 h 241970"/>
              <a:gd name="connsiteX2" fmla="*/ 304821 w 437610"/>
              <a:gd name="connsiteY2" fmla="*/ 124386 h 241970"/>
              <a:gd name="connsiteX3" fmla="*/ 21 w 437610"/>
              <a:gd name="connsiteY3" fmla="*/ 241861 h 241970"/>
              <a:gd name="connsiteX4" fmla="*/ 320696 w 437610"/>
              <a:gd name="connsiteY4" fmla="*/ 102161 h 241970"/>
              <a:gd name="connsiteX5" fmla="*/ 431821 w 437610"/>
              <a:gd name="connsiteY5" fmla="*/ 561 h 241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7610" h="241970">
                <a:moveTo>
                  <a:pt x="431821" y="561"/>
                </a:moveTo>
                <a:cubicBezTo>
                  <a:pt x="446638" y="-5789"/>
                  <a:pt x="430763" y="43424"/>
                  <a:pt x="409596" y="64061"/>
                </a:cubicBezTo>
                <a:cubicBezTo>
                  <a:pt x="388429" y="84699"/>
                  <a:pt x="373083" y="94753"/>
                  <a:pt x="304821" y="124386"/>
                </a:cubicBezTo>
                <a:cubicBezTo>
                  <a:pt x="236559" y="154019"/>
                  <a:pt x="-2625" y="245565"/>
                  <a:pt x="21" y="241861"/>
                </a:cubicBezTo>
                <a:cubicBezTo>
                  <a:pt x="2667" y="238157"/>
                  <a:pt x="248729" y="137086"/>
                  <a:pt x="320696" y="102161"/>
                </a:cubicBezTo>
                <a:cubicBezTo>
                  <a:pt x="392663" y="67236"/>
                  <a:pt x="417004" y="6911"/>
                  <a:pt x="431821" y="5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12A05E87-26C3-994B-54B8-A76169FB61A1}"/>
              </a:ext>
            </a:extLst>
          </p:cNvPr>
          <p:cNvSpPr/>
          <p:nvPr/>
        </p:nvSpPr>
        <p:spPr>
          <a:xfrm>
            <a:off x="4578135" y="6470570"/>
            <a:ext cx="304422" cy="109249"/>
          </a:xfrm>
          <a:custGeom>
            <a:avLst/>
            <a:gdLst>
              <a:gd name="connsiteX0" fmla="*/ 215 w 304422"/>
              <a:gd name="connsiteY0" fmla="*/ 80 h 109249"/>
              <a:gd name="connsiteX1" fmla="*/ 120865 w 304422"/>
              <a:gd name="connsiteY1" fmla="*/ 88980 h 109249"/>
              <a:gd name="connsiteX2" fmla="*/ 301840 w 304422"/>
              <a:gd name="connsiteY2" fmla="*/ 3255 h 109249"/>
              <a:gd name="connsiteX3" fmla="*/ 222465 w 304422"/>
              <a:gd name="connsiteY3" fmla="*/ 69930 h 109249"/>
              <a:gd name="connsiteX4" fmla="*/ 149440 w 304422"/>
              <a:gd name="connsiteY4" fmla="*/ 108030 h 109249"/>
              <a:gd name="connsiteX5" fmla="*/ 215 w 304422"/>
              <a:gd name="connsiteY5" fmla="*/ 80 h 109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422" h="109249">
                <a:moveTo>
                  <a:pt x="215" y="80"/>
                </a:moveTo>
                <a:cubicBezTo>
                  <a:pt x="-4547" y="-3095"/>
                  <a:pt x="70594" y="88451"/>
                  <a:pt x="120865" y="88980"/>
                </a:cubicBezTo>
                <a:cubicBezTo>
                  <a:pt x="171136" y="89509"/>
                  <a:pt x="284907" y="6430"/>
                  <a:pt x="301840" y="3255"/>
                </a:cubicBezTo>
                <a:cubicBezTo>
                  <a:pt x="318773" y="80"/>
                  <a:pt x="247865" y="52467"/>
                  <a:pt x="222465" y="69930"/>
                </a:cubicBezTo>
                <a:cubicBezTo>
                  <a:pt x="197065" y="87393"/>
                  <a:pt x="182248" y="115438"/>
                  <a:pt x="149440" y="108030"/>
                </a:cubicBezTo>
                <a:cubicBezTo>
                  <a:pt x="116632" y="100622"/>
                  <a:pt x="4977" y="3255"/>
                  <a:pt x="215" y="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A4CA95DF-EB58-F0B4-039D-4E6826C58AA5}"/>
              </a:ext>
            </a:extLst>
          </p:cNvPr>
          <p:cNvSpPr/>
          <p:nvPr/>
        </p:nvSpPr>
        <p:spPr>
          <a:xfrm>
            <a:off x="4898090" y="6489653"/>
            <a:ext cx="515292" cy="152535"/>
          </a:xfrm>
          <a:custGeom>
            <a:avLst/>
            <a:gdLst>
              <a:gd name="connsiteX0" fmla="*/ 935 w 515292"/>
              <a:gd name="connsiteY0" fmla="*/ 47 h 152535"/>
              <a:gd name="connsiteX1" fmla="*/ 127935 w 515292"/>
              <a:gd name="connsiteY1" fmla="*/ 54022 h 152535"/>
              <a:gd name="connsiteX2" fmla="*/ 337485 w 515292"/>
              <a:gd name="connsiteY2" fmla="*/ 101647 h 152535"/>
              <a:gd name="connsiteX3" fmla="*/ 515285 w 515292"/>
              <a:gd name="connsiteY3" fmla="*/ 152447 h 152535"/>
              <a:gd name="connsiteX4" fmla="*/ 343835 w 515292"/>
              <a:gd name="connsiteY4" fmla="*/ 88947 h 152535"/>
              <a:gd name="connsiteX5" fmla="*/ 191435 w 515292"/>
              <a:gd name="connsiteY5" fmla="*/ 63547 h 152535"/>
              <a:gd name="connsiteX6" fmla="*/ 935 w 515292"/>
              <a:gd name="connsiteY6" fmla="*/ 47 h 15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292" h="152535">
                <a:moveTo>
                  <a:pt x="935" y="47"/>
                </a:moveTo>
                <a:cubicBezTo>
                  <a:pt x="-9648" y="-1541"/>
                  <a:pt x="71843" y="37089"/>
                  <a:pt x="127935" y="54022"/>
                </a:cubicBezTo>
                <a:cubicBezTo>
                  <a:pt x="184027" y="70955"/>
                  <a:pt x="272927" y="85243"/>
                  <a:pt x="337485" y="101647"/>
                </a:cubicBezTo>
                <a:cubicBezTo>
                  <a:pt x="402043" y="118051"/>
                  <a:pt x="514227" y="154564"/>
                  <a:pt x="515285" y="152447"/>
                </a:cubicBezTo>
                <a:cubicBezTo>
                  <a:pt x="516343" y="150330"/>
                  <a:pt x="397810" y="103764"/>
                  <a:pt x="343835" y="88947"/>
                </a:cubicBezTo>
                <a:cubicBezTo>
                  <a:pt x="289860" y="74130"/>
                  <a:pt x="244881" y="79951"/>
                  <a:pt x="191435" y="63547"/>
                </a:cubicBezTo>
                <a:cubicBezTo>
                  <a:pt x="137989" y="47143"/>
                  <a:pt x="11518" y="1635"/>
                  <a:pt x="935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5A7BF62E-72CD-F786-8224-EF49EB076E07}"/>
              </a:ext>
            </a:extLst>
          </p:cNvPr>
          <p:cNvSpPr/>
          <p:nvPr/>
        </p:nvSpPr>
        <p:spPr>
          <a:xfrm>
            <a:off x="4180524" y="6670475"/>
            <a:ext cx="578894" cy="51178"/>
          </a:xfrm>
          <a:custGeom>
            <a:avLst/>
            <a:gdLst>
              <a:gd name="connsiteX0" fmla="*/ 951 w 578894"/>
              <a:gd name="connsiteY0" fmla="*/ 51000 h 51178"/>
              <a:gd name="connsiteX1" fmla="*/ 442276 w 578894"/>
              <a:gd name="connsiteY1" fmla="*/ 22425 h 51178"/>
              <a:gd name="connsiteX2" fmla="*/ 578801 w 578894"/>
              <a:gd name="connsiteY2" fmla="*/ 28775 h 51178"/>
              <a:gd name="connsiteX3" fmla="*/ 461326 w 578894"/>
              <a:gd name="connsiteY3" fmla="*/ 3375 h 51178"/>
              <a:gd name="connsiteX4" fmla="*/ 327976 w 578894"/>
              <a:gd name="connsiteY4" fmla="*/ 6550 h 51178"/>
              <a:gd name="connsiteX5" fmla="*/ 951 w 578894"/>
              <a:gd name="connsiteY5" fmla="*/ 51000 h 51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8894" h="51178">
                <a:moveTo>
                  <a:pt x="951" y="51000"/>
                </a:moveTo>
                <a:cubicBezTo>
                  <a:pt x="20001" y="53646"/>
                  <a:pt x="345968" y="26129"/>
                  <a:pt x="442276" y="22425"/>
                </a:cubicBezTo>
                <a:cubicBezTo>
                  <a:pt x="538584" y="18721"/>
                  <a:pt x="575626" y="31950"/>
                  <a:pt x="578801" y="28775"/>
                </a:cubicBezTo>
                <a:cubicBezTo>
                  <a:pt x="581976" y="25600"/>
                  <a:pt x="503130" y="7079"/>
                  <a:pt x="461326" y="3375"/>
                </a:cubicBezTo>
                <a:cubicBezTo>
                  <a:pt x="419522" y="-329"/>
                  <a:pt x="401530" y="-2975"/>
                  <a:pt x="327976" y="6550"/>
                </a:cubicBezTo>
                <a:cubicBezTo>
                  <a:pt x="254422" y="16075"/>
                  <a:pt x="-18099" y="48354"/>
                  <a:pt x="951" y="510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DEECB44A-8EE4-5AFC-53A0-6340C704A5AF}"/>
              </a:ext>
            </a:extLst>
          </p:cNvPr>
          <p:cNvSpPr/>
          <p:nvPr/>
        </p:nvSpPr>
        <p:spPr>
          <a:xfrm>
            <a:off x="4756115" y="6646543"/>
            <a:ext cx="647762" cy="43226"/>
          </a:xfrm>
          <a:custGeom>
            <a:avLst/>
            <a:gdLst>
              <a:gd name="connsiteX0" fmla="*/ 35 w 647762"/>
              <a:gd name="connsiteY0" fmla="*/ 43182 h 43226"/>
              <a:gd name="connsiteX1" fmla="*/ 117510 w 647762"/>
              <a:gd name="connsiteY1" fmla="*/ 30482 h 43226"/>
              <a:gd name="connsiteX2" fmla="*/ 158785 w 647762"/>
              <a:gd name="connsiteY2" fmla="*/ 14607 h 43226"/>
              <a:gd name="connsiteX3" fmla="*/ 298485 w 647762"/>
              <a:gd name="connsiteY3" fmla="*/ 17782 h 43226"/>
              <a:gd name="connsiteX4" fmla="*/ 447710 w 647762"/>
              <a:gd name="connsiteY4" fmla="*/ 24132 h 43226"/>
              <a:gd name="connsiteX5" fmla="*/ 647735 w 647762"/>
              <a:gd name="connsiteY5" fmla="*/ 1907 h 43226"/>
              <a:gd name="connsiteX6" fmla="*/ 460410 w 647762"/>
              <a:gd name="connsiteY6" fmla="*/ 1907 h 43226"/>
              <a:gd name="connsiteX7" fmla="*/ 228635 w 647762"/>
              <a:gd name="connsiteY7" fmla="*/ 8257 h 43226"/>
              <a:gd name="connsiteX8" fmla="*/ 130210 w 647762"/>
              <a:gd name="connsiteY8" fmla="*/ 33657 h 43226"/>
              <a:gd name="connsiteX9" fmla="*/ 35 w 647762"/>
              <a:gd name="connsiteY9" fmla="*/ 43182 h 43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7762" h="43226">
                <a:moveTo>
                  <a:pt x="35" y="43182"/>
                </a:moveTo>
                <a:cubicBezTo>
                  <a:pt x="-2082" y="42653"/>
                  <a:pt x="91052" y="35244"/>
                  <a:pt x="117510" y="30482"/>
                </a:cubicBezTo>
                <a:cubicBezTo>
                  <a:pt x="143968" y="25720"/>
                  <a:pt x="128623" y="16724"/>
                  <a:pt x="158785" y="14607"/>
                </a:cubicBezTo>
                <a:cubicBezTo>
                  <a:pt x="188947" y="12490"/>
                  <a:pt x="298485" y="17782"/>
                  <a:pt x="298485" y="17782"/>
                </a:cubicBezTo>
                <a:cubicBezTo>
                  <a:pt x="346639" y="19369"/>
                  <a:pt x="389502" y="26778"/>
                  <a:pt x="447710" y="24132"/>
                </a:cubicBezTo>
                <a:cubicBezTo>
                  <a:pt x="505918" y="21486"/>
                  <a:pt x="645618" y="5611"/>
                  <a:pt x="647735" y="1907"/>
                </a:cubicBezTo>
                <a:cubicBezTo>
                  <a:pt x="649852" y="-1797"/>
                  <a:pt x="530260" y="849"/>
                  <a:pt x="460410" y="1907"/>
                </a:cubicBezTo>
                <a:cubicBezTo>
                  <a:pt x="390560" y="2965"/>
                  <a:pt x="283668" y="2965"/>
                  <a:pt x="228635" y="8257"/>
                </a:cubicBezTo>
                <a:cubicBezTo>
                  <a:pt x="173602" y="13549"/>
                  <a:pt x="168839" y="27836"/>
                  <a:pt x="130210" y="33657"/>
                </a:cubicBezTo>
                <a:cubicBezTo>
                  <a:pt x="91581" y="39478"/>
                  <a:pt x="2152" y="43711"/>
                  <a:pt x="35" y="43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1B4CC0FE-B1F2-7D41-AF9D-1F6CDE840352}"/>
              </a:ext>
            </a:extLst>
          </p:cNvPr>
          <p:cNvSpPr/>
          <p:nvPr/>
        </p:nvSpPr>
        <p:spPr>
          <a:xfrm>
            <a:off x="4828648" y="6644165"/>
            <a:ext cx="541061" cy="222157"/>
          </a:xfrm>
          <a:custGeom>
            <a:avLst/>
            <a:gdLst>
              <a:gd name="connsiteX0" fmla="*/ 537102 w 541061"/>
              <a:gd name="connsiteY0" fmla="*/ 1110 h 222157"/>
              <a:gd name="connsiteX1" fmla="*/ 324377 w 541061"/>
              <a:gd name="connsiteY1" fmla="*/ 83660 h 222157"/>
              <a:gd name="connsiteX2" fmla="*/ 3702 w 541061"/>
              <a:gd name="connsiteY2" fmla="*/ 220185 h 222157"/>
              <a:gd name="connsiteX3" fmla="*/ 156102 w 541061"/>
              <a:gd name="connsiteY3" fmla="*/ 163035 h 222157"/>
              <a:gd name="connsiteX4" fmla="*/ 251352 w 541061"/>
              <a:gd name="connsiteY4" fmla="*/ 140810 h 222157"/>
              <a:gd name="connsiteX5" fmla="*/ 448202 w 541061"/>
              <a:gd name="connsiteY5" fmla="*/ 42385 h 222157"/>
              <a:gd name="connsiteX6" fmla="*/ 537102 w 541061"/>
              <a:gd name="connsiteY6" fmla="*/ 1110 h 222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1061" h="222157">
                <a:moveTo>
                  <a:pt x="537102" y="1110"/>
                </a:moveTo>
                <a:cubicBezTo>
                  <a:pt x="516465" y="7989"/>
                  <a:pt x="413277" y="47148"/>
                  <a:pt x="324377" y="83660"/>
                </a:cubicBezTo>
                <a:cubicBezTo>
                  <a:pt x="235477" y="120172"/>
                  <a:pt x="31748" y="206956"/>
                  <a:pt x="3702" y="220185"/>
                </a:cubicBezTo>
                <a:cubicBezTo>
                  <a:pt x="-24344" y="233414"/>
                  <a:pt x="114827" y="176264"/>
                  <a:pt x="156102" y="163035"/>
                </a:cubicBezTo>
                <a:cubicBezTo>
                  <a:pt x="197377" y="149806"/>
                  <a:pt x="202669" y="160918"/>
                  <a:pt x="251352" y="140810"/>
                </a:cubicBezTo>
                <a:cubicBezTo>
                  <a:pt x="300035" y="120702"/>
                  <a:pt x="403223" y="64081"/>
                  <a:pt x="448202" y="42385"/>
                </a:cubicBezTo>
                <a:cubicBezTo>
                  <a:pt x="493181" y="20689"/>
                  <a:pt x="557739" y="-5769"/>
                  <a:pt x="537102" y="11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98314C3E-75ED-B8BC-FCEA-7F06189AE53A}"/>
              </a:ext>
            </a:extLst>
          </p:cNvPr>
          <p:cNvSpPr/>
          <p:nvPr/>
        </p:nvSpPr>
        <p:spPr>
          <a:xfrm>
            <a:off x="4172531" y="6750050"/>
            <a:ext cx="666204" cy="136569"/>
          </a:xfrm>
          <a:custGeom>
            <a:avLst/>
            <a:gdLst>
              <a:gd name="connsiteX0" fmla="*/ 2594 w 666204"/>
              <a:gd name="connsiteY0" fmla="*/ 0 h 136569"/>
              <a:gd name="connsiteX1" fmla="*/ 126419 w 666204"/>
              <a:gd name="connsiteY1" fmla="*/ 82550 h 136569"/>
              <a:gd name="connsiteX2" fmla="*/ 434394 w 666204"/>
              <a:gd name="connsiteY2" fmla="*/ 123825 h 136569"/>
              <a:gd name="connsiteX3" fmla="*/ 666169 w 666204"/>
              <a:gd name="connsiteY3" fmla="*/ 136525 h 136569"/>
              <a:gd name="connsiteX4" fmla="*/ 418519 w 666204"/>
              <a:gd name="connsiteY4" fmla="*/ 120650 h 136569"/>
              <a:gd name="connsiteX5" fmla="*/ 329619 w 666204"/>
              <a:gd name="connsiteY5" fmla="*/ 104775 h 136569"/>
              <a:gd name="connsiteX6" fmla="*/ 228019 w 666204"/>
              <a:gd name="connsiteY6" fmla="*/ 82550 h 136569"/>
              <a:gd name="connsiteX7" fmla="*/ 2594 w 666204"/>
              <a:gd name="connsiteY7" fmla="*/ 0 h 136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6204" h="136569">
                <a:moveTo>
                  <a:pt x="2594" y="0"/>
                </a:moveTo>
                <a:cubicBezTo>
                  <a:pt x="-14339" y="0"/>
                  <a:pt x="54452" y="61913"/>
                  <a:pt x="126419" y="82550"/>
                </a:cubicBezTo>
                <a:cubicBezTo>
                  <a:pt x="198386" y="103187"/>
                  <a:pt x="344436" y="114829"/>
                  <a:pt x="434394" y="123825"/>
                </a:cubicBezTo>
                <a:cubicBezTo>
                  <a:pt x="524352" y="132821"/>
                  <a:pt x="668815" y="137054"/>
                  <a:pt x="666169" y="136525"/>
                </a:cubicBezTo>
                <a:cubicBezTo>
                  <a:pt x="663523" y="135996"/>
                  <a:pt x="474611" y="125942"/>
                  <a:pt x="418519" y="120650"/>
                </a:cubicBezTo>
                <a:cubicBezTo>
                  <a:pt x="362427" y="115358"/>
                  <a:pt x="361369" y="111125"/>
                  <a:pt x="329619" y="104775"/>
                </a:cubicBezTo>
                <a:cubicBezTo>
                  <a:pt x="297869" y="98425"/>
                  <a:pt x="279348" y="98425"/>
                  <a:pt x="228019" y="82550"/>
                </a:cubicBezTo>
                <a:cubicBezTo>
                  <a:pt x="176690" y="66675"/>
                  <a:pt x="19527" y="0"/>
                  <a:pt x="259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76DF91CE-8F2D-DAC9-7D3A-255F40D37258}"/>
              </a:ext>
            </a:extLst>
          </p:cNvPr>
          <p:cNvSpPr/>
          <p:nvPr/>
        </p:nvSpPr>
        <p:spPr>
          <a:xfrm>
            <a:off x="3007309" y="5446782"/>
            <a:ext cx="219373" cy="912376"/>
          </a:xfrm>
          <a:custGeom>
            <a:avLst/>
            <a:gdLst>
              <a:gd name="connsiteX0" fmla="*/ 219217 w 219373"/>
              <a:gd name="connsiteY0" fmla="*/ 429 h 912376"/>
              <a:gd name="connsiteX1" fmla="*/ 49400 w 219373"/>
              <a:gd name="connsiteY1" fmla="*/ 297609 h 912376"/>
              <a:gd name="connsiteX2" fmla="*/ 170231 w 219373"/>
              <a:gd name="connsiteY2" fmla="*/ 885438 h 912376"/>
              <a:gd name="connsiteX3" fmla="*/ 140840 w 219373"/>
              <a:gd name="connsiteY3" fmla="*/ 774404 h 912376"/>
              <a:gd name="connsiteX4" fmla="*/ 36337 w 219373"/>
              <a:gd name="connsiteY4" fmla="*/ 428238 h 912376"/>
              <a:gd name="connsiteX5" fmla="*/ 13477 w 219373"/>
              <a:gd name="connsiteY5" fmla="*/ 356392 h 912376"/>
              <a:gd name="connsiteX6" fmla="*/ 219217 w 219373"/>
              <a:gd name="connsiteY6" fmla="*/ 429 h 912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373" h="912376">
                <a:moveTo>
                  <a:pt x="219217" y="429"/>
                </a:moveTo>
                <a:cubicBezTo>
                  <a:pt x="225204" y="-9368"/>
                  <a:pt x="57564" y="150108"/>
                  <a:pt x="49400" y="297609"/>
                </a:cubicBezTo>
                <a:cubicBezTo>
                  <a:pt x="41236" y="445110"/>
                  <a:pt x="154991" y="805972"/>
                  <a:pt x="170231" y="885438"/>
                </a:cubicBezTo>
                <a:cubicBezTo>
                  <a:pt x="185471" y="964904"/>
                  <a:pt x="163156" y="850604"/>
                  <a:pt x="140840" y="774404"/>
                </a:cubicBezTo>
                <a:cubicBezTo>
                  <a:pt x="118524" y="698204"/>
                  <a:pt x="57564" y="497907"/>
                  <a:pt x="36337" y="428238"/>
                </a:cubicBezTo>
                <a:cubicBezTo>
                  <a:pt x="15110" y="358569"/>
                  <a:pt x="-19180" y="426061"/>
                  <a:pt x="13477" y="356392"/>
                </a:cubicBezTo>
                <a:cubicBezTo>
                  <a:pt x="46134" y="286724"/>
                  <a:pt x="213230" y="10226"/>
                  <a:pt x="219217" y="42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6820ED94-7DA1-4D56-FA06-49E64946A9A0}"/>
              </a:ext>
            </a:extLst>
          </p:cNvPr>
          <p:cNvSpPr/>
          <p:nvPr/>
        </p:nvSpPr>
        <p:spPr>
          <a:xfrm>
            <a:off x="6232042" y="5271569"/>
            <a:ext cx="52615" cy="814377"/>
          </a:xfrm>
          <a:custGeom>
            <a:avLst/>
            <a:gdLst>
              <a:gd name="connsiteX0" fmla="*/ 119 w 52615"/>
              <a:gd name="connsiteY0" fmla="*/ 1221 h 814377"/>
              <a:gd name="connsiteX1" fmla="*/ 37594 w 52615"/>
              <a:gd name="connsiteY1" fmla="*/ 600828 h 814377"/>
              <a:gd name="connsiteX2" fmla="*/ 15109 w 52615"/>
              <a:gd name="connsiteY2" fmla="*/ 810690 h 814377"/>
              <a:gd name="connsiteX3" fmla="*/ 52584 w 52615"/>
              <a:gd name="connsiteY3" fmla="*/ 454674 h 814377"/>
              <a:gd name="connsiteX4" fmla="*/ 119 w 52615"/>
              <a:gd name="connsiteY4" fmla="*/ 1221 h 814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15" h="814377">
                <a:moveTo>
                  <a:pt x="119" y="1221"/>
                </a:moveTo>
                <a:cubicBezTo>
                  <a:pt x="-2379" y="25580"/>
                  <a:pt x="35096" y="465917"/>
                  <a:pt x="37594" y="600828"/>
                </a:cubicBezTo>
                <a:cubicBezTo>
                  <a:pt x="40092" y="735740"/>
                  <a:pt x="12611" y="835049"/>
                  <a:pt x="15109" y="810690"/>
                </a:cubicBezTo>
                <a:cubicBezTo>
                  <a:pt x="17607" y="786331"/>
                  <a:pt x="53833" y="585838"/>
                  <a:pt x="52584" y="454674"/>
                </a:cubicBezTo>
                <a:cubicBezTo>
                  <a:pt x="51335" y="323510"/>
                  <a:pt x="2617" y="-23138"/>
                  <a:pt x="119" y="12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021C028C-6442-298F-5592-90279D282725}"/>
              </a:ext>
            </a:extLst>
          </p:cNvPr>
          <p:cNvSpPr/>
          <p:nvPr/>
        </p:nvSpPr>
        <p:spPr>
          <a:xfrm>
            <a:off x="5951049" y="5767462"/>
            <a:ext cx="180370" cy="558398"/>
          </a:xfrm>
          <a:custGeom>
            <a:avLst/>
            <a:gdLst>
              <a:gd name="connsiteX0" fmla="*/ 179928 w 180370"/>
              <a:gd name="connsiteY0" fmla="*/ 4 h 558398"/>
              <a:gd name="connsiteX1" fmla="*/ 127462 w 180370"/>
              <a:gd name="connsiteY1" fmla="*/ 363515 h 558398"/>
              <a:gd name="connsiteX2" fmla="*/ 46 w 180370"/>
              <a:gd name="connsiteY2" fmla="*/ 558387 h 558398"/>
              <a:gd name="connsiteX3" fmla="*/ 142453 w 180370"/>
              <a:gd name="connsiteY3" fmla="*/ 371010 h 558398"/>
              <a:gd name="connsiteX4" fmla="*/ 179928 w 180370"/>
              <a:gd name="connsiteY4" fmla="*/ 4 h 558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370" h="558398">
                <a:moveTo>
                  <a:pt x="179928" y="4"/>
                </a:moveTo>
                <a:cubicBezTo>
                  <a:pt x="177430" y="-1245"/>
                  <a:pt x="157442" y="270451"/>
                  <a:pt x="127462" y="363515"/>
                </a:cubicBezTo>
                <a:cubicBezTo>
                  <a:pt x="97482" y="456579"/>
                  <a:pt x="-2452" y="557138"/>
                  <a:pt x="46" y="558387"/>
                </a:cubicBezTo>
                <a:cubicBezTo>
                  <a:pt x="2544" y="559636"/>
                  <a:pt x="109974" y="457828"/>
                  <a:pt x="142453" y="371010"/>
                </a:cubicBezTo>
                <a:cubicBezTo>
                  <a:pt x="174932" y="284192"/>
                  <a:pt x="182426" y="1253"/>
                  <a:pt x="179928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CF8B3258-913D-41FF-29C2-744C673EA239}"/>
              </a:ext>
            </a:extLst>
          </p:cNvPr>
          <p:cNvSpPr/>
          <p:nvPr/>
        </p:nvSpPr>
        <p:spPr>
          <a:xfrm>
            <a:off x="6012303" y="6421863"/>
            <a:ext cx="161037" cy="444256"/>
          </a:xfrm>
          <a:custGeom>
            <a:avLst/>
            <a:gdLst>
              <a:gd name="connsiteX0" fmla="*/ 159897 w 161037"/>
              <a:gd name="connsiteY0" fmla="*/ 1422 h 444256"/>
              <a:gd name="connsiteX1" fmla="*/ 2500 w 161037"/>
              <a:gd name="connsiteY1" fmla="*/ 432389 h 444256"/>
              <a:gd name="connsiteX2" fmla="*/ 69956 w 161037"/>
              <a:gd name="connsiteY2" fmla="*/ 297478 h 444256"/>
              <a:gd name="connsiteX3" fmla="*/ 159897 w 161037"/>
              <a:gd name="connsiteY3" fmla="*/ 1422 h 44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037" h="444256">
                <a:moveTo>
                  <a:pt x="159897" y="1422"/>
                </a:moveTo>
                <a:cubicBezTo>
                  <a:pt x="148654" y="23907"/>
                  <a:pt x="17490" y="383046"/>
                  <a:pt x="2500" y="432389"/>
                </a:cubicBezTo>
                <a:cubicBezTo>
                  <a:pt x="-12490" y="481732"/>
                  <a:pt x="43723" y="365558"/>
                  <a:pt x="69956" y="297478"/>
                </a:cubicBezTo>
                <a:cubicBezTo>
                  <a:pt x="96189" y="229398"/>
                  <a:pt x="171140" y="-21063"/>
                  <a:pt x="159897" y="14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9DE2C816-C04D-A108-BC86-B32004DB6416}"/>
              </a:ext>
            </a:extLst>
          </p:cNvPr>
          <p:cNvSpPr/>
          <p:nvPr/>
        </p:nvSpPr>
        <p:spPr>
          <a:xfrm>
            <a:off x="5722122" y="7052640"/>
            <a:ext cx="270199" cy="395084"/>
          </a:xfrm>
          <a:custGeom>
            <a:avLst/>
            <a:gdLst>
              <a:gd name="connsiteX0" fmla="*/ 270196 w 270199"/>
              <a:gd name="connsiteY0" fmla="*/ 232 h 395084"/>
              <a:gd name="connsiteX1" fmla="*/ 150275 w 270199"/>
              <a:gd name="connsiteY1" fmla="*/ 206347 h 395084"/>
              <a:gd name="connsiteX2" fmla="*/ 373 w 270199"/>
              <a:gd name="connsiteY2" fmla="*/ 393724 h 395084"/>
              <a:gd name="connsiteX3" fmla="*/ 109052 w 270199"/>
              <a:gd name="connsiteY3" fmla="*/ 288793 h 395084"/>
              <a:gd name="connsiteX4" fmla="*/ 154022 w 270199"/>
              <a:gd name="connsiteY4" fmla="*/ 247570 h 395084"/>
              <a:gd name="connsiteX5" fmla="*/ 270196 w 270199"/>
              <a:gd name="connsiteY5" fmla="*/ 232 h 395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199" h="395084">
                <a:moveTo>
                  <a:pt x="270196" y="232"/>
                </a:moveTo>
                <a:cubicBezTo>
                  <a:pt x="269572" y="-6638"/>
                  <a:pt x="195245" y="140765"/>
                  <a:pt x="150275" y="206347"/>
                </a:cubicBezTo>
                <a:cubicBezTo>
                  <a:pt x="105305" y="271929"/>
                  <a:pt x="7243" y="379983"/>
                  <a:pt x="373" y="393724"/>
                </a:cubicBezTo>
                <a:cubicBezTo>
                  <a:pt x="-6497" y="407465"/>
                  <a:pt x="83444" y="313152"/>
                  <a:pt x="109052" y="288793"/>
                </a:cubicBezTo>
                <a:cubicBezTo>
                  <a:pt x="134660" y="264434"/>
                  <a:pt x="127789" y="290667"/>
                  <a:pt x="154022" y="247570"/>
                </a:cubicBezTo>
                <a:cubicBezTo>
                  <a:pt x="180255" y="204473"/>
                  <a:pt x="270820" y="7102"/>
                  <a:pt x="270196" y="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DC8B4222-BD06-18A0-73D7-1CE2CEF46576}"/>
              </a:ext>
            </a:extLst>
          </p:cNvPr>
          <p:cNvSpPr/>
          <p:nvPr/>
        </p:nvSpPr>
        <p:spPr>
          <a:xfrm>
            <a:off x="3627620" y="7367666"/>
            <a:ext cx="848968" cy="399388"/>
          </a:xfrm>
          <a:custGeom>
            <a:avLst/>
            <a:gdLst>
              <a:gd name="connsiteX0" fmla="*/ 0 w 848968"/>
              <a:gd name="connsiteY0" fmla="*/ 0 h 399388"/>
              <a:gd name="connsiteX1" fmla="*/ 543393 w 848968"/>
              <a:gd name="connsiteY1" fmla="*/ 266075 h 399388"/>
              <a:gd name="connsiteX2" fmla="*/ 846944 w 848968"/>
              <a:gd name="connsiteY2" fmla="*/ 397239 h 399388"/>
              <a:gd name="connsiteX3" fmla="*/ 670810 w 848968"/>
              <a:gd name="connsiteY3" fmla="*/ 344773 h 399388"/>
              <a:gd name="connsiteX4" fmla="*/ 573373 w 848968"/>
              <a:gd name="connsiteY4" fmla="*/ 307298 h 399388"/>
              <a:gd name="connsiteX5" fmla="*/ 326036 w 848968"/>
              <a:gd name="connsiteY5" fmla="*/ 168639 h 399388"/>
              <a:gd name="connsiteX6" fmla="*/ 0 w 848968"/>
              <a:gd name="connsiteY6" fmla="*/ 0 h 39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8968" h="399388">
                <a:moveTo>
                  <a:pt x="0" y="0"/>
                </a:moveTo>
                <a:cubicBezTo>
                  <a:pt x="36226" y="16239"/>
                  <a:pt x="402236" y="199869"/>
                  <a:pt x="543393" y="266075"/>
                </a:cubicBezTo>
                <a:cubicBezTo>
                  <a:pt x="684550" y="332281"/>
                  <a:pt x="825708" y="384123"/>
                  <a:pt x="846944" y="397239"/>
                </a:cubicBezTo>
                <a:cubicBezTo>
                  <a:pt x="868180" y="410355"/>
                  <a:pt x="716405" y="359763"/>
                  <a:pt x="670810" y="344773"/>
                </a:cubicBezTo>
                <a:cubicBezTo>
                  <a:pt x="625215" y="329783"/>
                  <a:pt x="630835" y="336654"/>
                  <a:pt x="573373" y="307298"/>
                </a:cubicBezTo>
                <a:cubicBezTo>
                  <a:pt x="515911" y="277942"/>
                  <a:pt x="416601" y="215483"/>
                  <a:pt x="326036" y="168639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0652742B-1BA7-C309-A54E-5AC10FE1B25D}"/>
              </a:ext>
            </a:extLst>
          </p:cNvPr>
          <p:cNvSpPr/>
          <p:nvPr/>
        </p:nvSpPr>
        <p:spPr>
          <a:xfrm>
            <a:off x="3244835" y="6528718"/>
            <a:ext cx="279895" cy="612302"/>
          </a:xfrm>
          <a:custGeom>
            <a:avLst/>
            <a:gdLst>
              <a:gd name="connsiteX0" fmla="*/ 535 w 279895"/>
              <a:gd name="connsiteY0" fmla="*/ 10741 h 612302"/>
              <a:gd name="connsiteX1" fmla="*/ 41758 w 279895"/>
              <a:gd name="connsiteY1" fmla="*/ 63207 h 612302"/>
              <a:gd name="connsiteX2" fmla="*/ 90476 w 279895"/>
              <a:gd name="connsiteY2" fmla="*/ 231846 h 612302"/>
              <a:gd name="connsiteX3" fmla="*/ 274106 w 279895"/>
              <a:gd name="connsiteY3" fmla="*/ 599105 h 612302"/>
              <a:gd name="connsiteX4" fmla="*/ 225388 w 279895"/>
              <a:gd name="connsiteY4" fmla="*/ 516659 h 612302"/>
              <a:gd name="connsiteX5" fmla="*/ 139195 w 279895"/>
              <a:gd name="connsiteY5" fmla="*/ 378000 h 612302"/>
              <a:gd name="connsiteX6" fmla="*/ 71739 w 279895"/>
              <a:gd name="connsiteY6" fmla="*/ 258079 h 612302"/>
              <a:gd name="connsiteX7" fmla="*/ 535 w 279895"/>
              <a:gd name="connsiteY7" fmla="*/ 10741 h 612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9895" h="612302">
                <a:moveTo>
                  <a:pt x="535" y="10741"/>
                </a:moveTo>
                <a:cubicBezTo>
                  <a:pt x="-4462" y="-21738"/>
                  <a:pt x="26768" y="26356"/>
                  <a:pt x="41758" y="63207"/>
                </a:cubicBezTo>
                <a:cubicBezTo>
                  <a:pt x="56748" y="100058"/>
                  <a:pt x="51751" y="142530"/>
                  <a:pt x="90476" y="231846"/>
                </a:cubicBezTo>
                <a:cubicBezTo>
                  <a:pt x="129201" y="321162"/>
                  <a:pt x="251621" y="551636"/>
                  <a:pt x="274106" y="599105"/>
                </a:cubicBezTo>
                <a:cubicBezTo>
                  <a:pt x="296591" y="646574"/>
                  <a:pt x="247873" y="553510"/>
                  <a:pt x="225388" y="516659"/>
                </a:cubicBezTo>
                <a:cubicBezTo>
                  <a:pt x="202903" y="479808"/>
                  <a:pt x="164803" y="421097"/>
                  <a:pt x="139195" y="378000"/>
                </a:cubicBezTo>
                <a:cubicBezTo>
                  <a:pt x="113587" y="334903"/>
                  <a:pt x="89228" y="313668"/>
                  <a:pt x="71739" y="258079"/>
                </a:cubicBezTo>
                <a:cubicBezTo>
                  <a:pt x="54250" y="202491"/>
                  <a:pt x="5532" y="43220"/>
                  <a:pt x="535" y="107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EDBEBF91-062F-3279-3D57-B658FE8FC7A8}"/>
              </a:ext>
            </a:extLst>
          </p:cNvPr>
          <p:cNvSpPr/>
          <p:nvPr/>
        </p:nvSpPr>
        <p:spPr>
          <a:xfrm>
            <a:off x="4773213" y="7119592"/>
            <a:ext cx="612231" cy="341573"/>
          </a:xfrm>
          <a:custGeom>
            <a:avLst/>
            <a:gdLst>
              <a:gd name="connsiteX0" fmla="*/ 611587 w 612231"/>
              <a:gd name="connsiteY0" fmla="*/ 536 h 341573"/>
              <a:gd name="connsiteX1" fmla="*/ 436835 w 612231"/>
              <a:gd name="connsiteY1" fmla="*/ 183416 h 341573"/>
              <a:gd name="connsiteX2" fmla="*/ 6051 w 612231"/>
              <a:gd name="connsiteY2" fmla="*/ 337848 h 341573"/>
              <a:gd name="connsiteX3" fmla="*/ 172675 w 612231"/>
              <a:gd name="connsiteY3" fmla="*/ 297208 h 341573"/>
              <a:gd name="connsiteX4" fmla="*/ 384003 w 612231"/>
              <a:gd name="connsiteY4" fmla="*/ 244376 h 341573"/>
              <a:gd name="connsiteX5" fmla="*/ 611587 w 612231"/>
              <a:gd name="connsiteY5" fmla="*/ 536 h 341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2231" h="341573">
                <a:moveTo>
                  <a:pt x="611587" y="536"/>
                </a:moveTo>
                <a:cubicBezTo>
                  <a:pt x="620392" y="-9624"/>
                  <a:pt x="537758" y="127197"/>
                  <a:pt x="436835" y="183416"/>
                </a:cubicBezTo>
                <a:cubicBezTo>
                  <a:pt x="335912" y="239635"/>
                  <a:pt x="50078" y="318883"/>
                  <a:pt x="6051" y="337848"/>
                </a:cubicBezTo>
                <a:cubicBezTo>
                  <a:pt x="-37976" y="356813"/>
                  <a:pt x="172675" y="297208"/>
                  <a:pt x="172675" y="297208"/>
                </a:cubicBezTo>
                <a:cubicBezTo>
                  <a:pt x="235667" y="281629"/>
                  <a:pt x="310851" y="291112"/>
                  <a:pt x="384003" y="244376"/>
                </a:cubicBezTo>
                <a:cubicBezTo>
                  <a:pt x="457155" y="197640"/>
                  <a:pt x="602782" y="10696"/>
                  <a:pt x="611587" y="5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7136AEAD-7B51-6E76-FF18-333396AB5FDF}"/>
              </a:ext>
            </a:extLst>
          </p:cNvPr>
          <p:cNvSpPr/>
          <p:nvPr/>
        </p:nvSpPr>
        <p:spPr>
          <a:xfrm>
            <a:off x="5398107" y="7190084"/>
            <a:ext cx="307245" cy="469307"/>
          </a:xfrm>
          <a:custGeom>
            <a:avLst/>
            <a:gdLst>
              <a:gd name="connsiteX0" fmla="*/ 304050 w 307245"/>
              <a:gd name="connsiteY0" fmla="*/ 1826 h 469307"/>
              <a:gd name="connsiteX1" fmla="*/ 165349 w 307245"/>
              <a:gd name="connsiteY1" fmla="*/ 186761 h 469307"/>
              <a:gd name="connsiteX2" fmla="*/ 31785 w 307245"/>
              <a:gd name="connsiteY2" fmla="*/ 361422 h 469307"/>
              <a:gd name="connsiteX3" fmla="*/ 36922 w 307245"/>
              <a:gd name="connsiteY3" fmla="*/ 469300 h 469307"/>
              <a:gd name="connsiteX4" fmla="*/ 21511 w 307245"/>
              <a:gd name="connsiteY4" fmla="*/ 366559 h 469307"/>
              <a:gd name="connsiteX5" fmla="*/ 21511 w 307245"/>
              <a:gd name="connsiteY5" fmla="*/ 304914 h 469307"/>
              <a:gd name="connsiteX6" fmla="*/ 304050 w 307245"/>
              <a:gd name="connsiteY6" fmla="*/ 1826 h 469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7245" h="469307">
                <a:moveTo>
                  <a:pt x="304050" y="1826"/>
                </a:moveTo>
                <a:cubicBezTo>
                  <a:pt x="328023" y="-17866"/>
                  <a:pt x="210726" y="126828"/>
                  <a:pt x="165349" y="186761"/>
                </a:cubicBezTo>
                <a:cubicBezTo>
                  <a:pt x="119972" y="246694"/>
                  <a:pt x="53189" y="314332"/>
                  <a:pt x="31785" y="361422"/>
                </a:cubicBezTo>
                <a:cubicBezTo>
                  <a:pt x="10381" y="408512"/>
                  <a:pt x="38634" y="468444"/>
                  <a:pt x="36922" y="469300"/>
                </a:cubicBezTo>
                <a:cubicBezTo>
                  <a:pt x="35210" y="470156"/>
                  <a:pt x="24079" y="393957"/>
                  <a:pt x="21511" y="366559"/>
                </a:cubicBezTo>
                <a:cubicBezTo>
                  <a:pt x="18942" y="339161"/>
                  <a:pt x="-25579" y="359709"/>
                  <a:pt x="21511" y="304914"/>
                </a:cubicBezTo>
                <a:cubicBezTo>
                  <a:pt x="68601" y="250119"/>
                  <a:pt x="280077" y="21518"/>
                  <a:pt x="304050" y="18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A7A46456-556C-B281-28FD-9F14838E3B8C}"/>
              </a:ext>
            </a:extLst>
          </p:cNvPr>
          <p:cNvSpPr/>
          <p:nvPr/>
        </p:nvSpPr>
        <p:spPr>
          <a:xfrm>
            <a:off x="4774743" y="7421483"/>
            <a:ext cx="635821" cy="234041"/>
          </a:xfrm>
          <a:custGeom>
            <a:avLst/>
            <a:gdLst>
              <a:gd name="connsiteX0" fmla="*/ 634601 w 635821"/>
              <a:gd name="connsiteY0" fmla="*/ 1596 h 234041"/>
              <a:gd name="connsiteX1" fmla="*/ 475351 w 635821"/>
              <a:gd name="connsiteY1" fmla="*/ 104337 h 234041"/>
              <a:gd name="connsiteX2" fmla="*/ 7877 w 635821"/>
              <a:gd name="connsiteY2" fmla="*/ 232764 h 234041"/>
              <a:gd name="connsiteX3" fmla="*/ 197949 w 635821"/>
              <a:gd name="connsiteY3" fmla="*/ 171119 h 234041"/>
              <a:gd name="connsiteX4" fmla="*/ 408569 w 635821"/>
              <a:gd name="connsiteY4" fmla="*/ 186530 h 234041"/>
              <a:gd name="connsiteX5" fmla="*/ 634601 w 635821"/>
              <a:gd name="connsiteY5" fmla="*/ 1596 h 234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5821" h="234041">
                <a:moveTo>
                  <a:pt x="634601" y="1596"/>
                </a:moveTo>
                <a:cubicBezTo>
                  <a:pt x="645731" y="-12103"/>
                  <a:pt x="579805" y="65809"/>
                  <a:pt x="475351" y="104337"/>
                </a:cubicBezTo>
                <a:cubicBezTo>
                  <a:pt x="370897" y="142865"/>
                  <a:pt x="54111" y="221634"/>
                  <a:pt x="7877" y="232764"/>
                </a:cubicBezTo>
                <a:cubicBezTo>
                  <a:pt x="-38357" y="243894"/>
                  <a:pt x="131167" y="178825"/>
                  <a:pt x="197949" y="171119"/>
                </a:cubicBezTo>
                <a:cubicBezTo>
                  <a:pt x="264731" y="163413"/>
                  <a:pt x="334937" y="212215"/>
                  <a:pt x="408569" y="186530"/>
                </a:cubicBezTo>
                <a:cubicBezTo>
                  <a:pt x="482201" y="160845"/>
                  <a:pt x="623471" y="15295"/>
                  <a:pt x="634601" y="15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99AEDF10-C8D1-0F79-5BD9-32108E6CAE65}"/>
              </a:ext>
            </a:extLst>
          </p:cNvPr>
          <p:cNvSpPr/>
          <p:nvPr/>
        </p:nvSpPr>
        <p:spPr>
          <a:xfrm>
            <a:off x="3899040" y="7088995"/>
            <a:ext cx="427900" cy="341780"/>
          </a:xfrm>
          <a:custGeom>
            <a:avLst/>
            <a:gdLst>
              <a:gd name="connsiteX0" fmla="*/ 3 w 427900"/>
              <a:gd name="connsiteY0" fmla="*/ 174 h 341780"/>
              <a:gd name="connsiteX1" fmla="*/ 231171 w 427900"/>
              <a:gd name="connsiteY1" fmla="*/ 246753 h 341780"/>
              <a:gd name="connsiteX2" fmla="*/ 421243 w 427900"/>
              <a:gd name="connsiteY2" fmla="*/ 339221 h 341780"/>
              <a:gd name="connsiteX3" fmla="*/ 369872 w 427900"/>
              <a:gd name="connsiteY3" fmla="*/ 313535 h 341780"/>
              <a:gd name="connsiteX4" fmla="*/ 226034 w 427900"/>
              <a:gd name="connsiteY4" fmla="*/ 287850 h 341780"/>
              <a:gd name="connsiteX5" fmla="*/ 3 w 427900"/>
              <a:gd name="connsiteY5" fmla="*/ 174 h 341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7900" h="341780">
                <a:moveTo>
                  <a:pt x="3" y="174"/>
                </a:moveTo>
                <a:cubicBezTo>
                  <a:pt x="859" y="-6675"/>
                  <a:pt x="160964" y="190245"/>
                  <a:pt x="231171" y="246753"/>
                </a:cubicBezTo>
                <a:cubicBezTo>
                  <a:pt x="301378" y="303261"/>
                  <a:pt x="398126" y="328091"/>
                  <a:pt x="421243" y="339221"/>
                </a:cubicBezTo>
                <a:cubicBezTo>
                  <a:pt x="444360" y="350351"/>
                  <a:pt x="402407" y="322097"/>
                  <a:pt x="369872" y="313535"/>
                </a:cubicBezTo>
                <a:cubicBezTo>
                  <a:pt x="337337" y="304973"/>
                  <a:pt x="285110" y="334084"/>
                  <a:pt x="226034" y="287850"/>
                </a:cubicBezTo>
                <a:cubicBezTo>
                  <a:pt x="166958" y="241616"/>
                  <a:pt x="-853" y="7023"/>
                  <a:pt x="3" y="1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1D10C5F8-6D9A-14A1-290F-A032C743F36F}"/>
              </a:ext>
            </a:extLst>
          </p:cNvPr>
          <p:cNvSpPr/>
          <p:nvPr/>
        </p:nvSpPr>
        <p:spPr>
          <a:xfrm>
            <a:off x="3930650" y="6003286"/>
            <a:ext cx="356483" cy="470562"/>
          </a:xfrm>
          <a:custGeom>
            <a:avLst/>
            <a:gdLst>
              <a:gd name="connsiteX0" fmla="*/ 355600 w 356483"/>
              <a:gd name="connsiteY0" fmla="*/ 639 h 470562"/>
              <a:gd name="connsiteX1" fmla="*/ 209550 w 356483"/>
              <a:gd name="connsiteY1" fmla="*/ 143514 h 470562"/>
              <a:gd name="connsiteX2" fmla="*/ 47625 w 356483"/>
              <a:gd name="connsiteY2" fmla="*/ 384814 h 470562"/>
              <a:gd name="connsiteX3" fmla="*/ 0 w 356483"/>
              <a:gd name="connsiteY3" fmla="*/ 470539 h 470562"/>
              <a:gd name="connsiteX4" fmla="*/ 47625 w 356483"/>
              <a:gd name="connsiteY4" fmla="*/ 391164 h 470562"/>
              <a:gd name="connsiteX5" fmla="*/ 139700 w 356483"/>
              <a:gd name="connsiteY5" fmla="*/ 197489 h 470562"/>
              <a:gd name="connsiteX6" fmla="*/ 355600 w 356483"/>
              <a:gd name="connsiteY6" fmla="*/ 639 h 470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483" h="470562">
                <a:moveTo>
                  <a:pt x="355600" y="639"/>
                </a:moveTo>
                <a:cubicBezTo>
                  <a:pt x="367242" y="-8357"/>
                  <a:pt x="260879" y="79485"/>
                  <a:pt x="209550" y="143514"/>
                </a:cubicBezTo>
                <a:cubicBezTo>
                  <a:pt x="158221" y="207543"/>
                  <a:pt x="82550" y="330310"/>
                  <a:pt x="47625" y="384814"/>
                </a:cubicBezTo>
                <a:cubicBezTo>
                  <a:pt x="12700" y="439318"/>
                  <a:pt x="0" y="469481"/>
                  <a:pt x="0" y="470539"/>
                </a:cubicBezTo>
                <a:cubicBezTo>
                  <a:pt x="0" y="471597"/>
                  <a:pt x="24342" y="436672"/>
                  <a:pt x="47625" y="391164"/>
                </a:cubicBezTo>
                <a:cubicBezTo>
                  <a:pt x="70908" y="345656"/>
                  <a:pt x="89429" y="259931"/>
                  <a:pt x="139700" y="197489"/>
                </a:cubicBezTo>
                <a:cubicBezTo>
                  <a:pt x="189971" y="135047"/>
                  <a:pt x="343958" y="9635"/>
                  <a:pt x="355600" y="63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2D909E54-6F33-1834-EE02-B2135B47AA8D}"/>
              </a:ext>
            </a:extLst>
          </p:cNvPr>
          <p:cNvSpPr/>
          <p:nvPr/>
        </p:nvSpPr>
        <p:spPr>
          <a:xfrm>
            <a:off x="5365632" y="6117763"/>
            <a:ext cx="352724" cy="480812"/>
          </a:xfrm>
          <a:custGeom>
            <a:avLst/>
            <a:gdLst>
              <a:gd name="connsiteX0" fmla="*/ 118 w 352724"/>
              <a:gd name="connsiteY0" fmla="*/ 462 h 480812"/>
              <a:gd name="connsiteX1" fmla="*/ 136643 w 352724"/>
              <a:gd name="connsiteY1" fmla="*/ 146512 h 480812"/>
              <a:gd name="connsiteX2" fmla="*/ 295393 w 352724"/>
              <a:gd name="connsiteY2" fmla="*/ 349712 h 480812"/>
              <a:gd name="connsiteX3" fmla="*/ 257293 w 352724"/>
              <a:gd name="connsiteY3" fmla="*/ 305262 h 480812"/>
              <a:gd name="connsiteX4" fmla="*/ 352543 w 352724"/>
              <a:gd name="connsiteY4" fmla="*/ 479887 h 480812"/>
              <a:gd name="connsiteX5" fmla="*/ 228718 w 352724"/>
              <a:gd name="connsiteY5" fmla="*/ 216362 h 480812"/>
              <a:gd name="connsiteX6" fmla="*/ 222368 w 352724"/>
              <a:gd name="connsiteY6" fmla="*/ 248112 h 480812"/>
              <a:gd name="connsiteX7" fmla="*/ 114418 w 352724"/>
              <a:gd name="connsiteY7" fmla="*/ 105237 h 480812"/>
              <a:gd name="connsiteX8" fmla="*/ 118 w 352724"/>
              <a:gd name="connsiteY8" fmla="*/ 462 h 48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2724" h="480812">
                <a:moveTo>
                  <a:pt x="118" y="462"/>
                </a:moveTo>
                <a:cubicBezTo>
                  <a:pt x="3822" y="7341"/>
                  <a:pt x="87431" y="88304"/>
                  <a:pt x="136643" y="146512"/>
                </a:cubicBezTo>
                <a:cubicBezTo>
                  <a:pt x="185856" y="204720"/>
                  <a:pt x="275285" y="323254"/>
                  <a:pt x="295393" y="349712"/>
                </a:cubicBezTo>
                <a:cubicBezTo>
                  <a:pt x="315501" y="376170"/>
                  <a:pt x="247768" y="283566"/>
                  <a:pt x="257293" y="305262"/>
                </a:cubicBezTo>
                <a:cubicBezTo>
                  <a:pt x="266818" y="326958"/>
                  <a:pt x="357306" y="494704"/>
                  <a:pt x="352543" y="479887"/>
                </a:cubicBezTo>
                <a:cubicBezTo>
                  <a:pt x="347780" y="465070"/>
                  <a:pt x="250414" y="254991"/>
                  <a:pt x="228718" y="216362"/>
                </a:cubicBezTo>
                <a:cubicBezTo>
                  <a:pt x="207022" y="177733"/>
                  <a:pt x="241418" y="266633"/>
                  <a:pt x="222368" y="248112"/>
                </a:cubicBezTo>
                <a:cubicBezTo>
                  <a:pt x="203318" y="229591"/>
                  <a:pt x="148285" y="145454"/>
                  <a:pt x="114418" y="105237"/>
                </a:cubicBezTo>
                <a:cubicBezTo>
                  <a:pt x="80551" y="65020"/>
                  <a:pt x="-3586" y="-6417"/>
                  <a:pt x="118" y="46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492200A7-8FD1-06F6-0F23-F7FBAFB81C62}"/>
              </a:ext>
            </a:extLst>
          </p:cNvPr>
          <p:cNvSpPr/>
          <p:nvPr/>
        </p:nvSpPr>
        <p:spPr>
          <a:xfrm>
            <a:off x="2811432" y="5607733"/>
            <a:ext cx="290517" cy="1097915"/>
          </a:xfrm>
          <a:custGeom>
            <a:avLst/>
            <a:gdLst>
              <a:gd name="connsiteX0" fmla="*/ 17493 w 290517"/>
              <a:gd name="connsiteY0" fmla="*/ 2492 h 1097915"/>
              <a:gd name="connsiteX1" fmla="*/ 4793 w 290517"/>
              <a:gd name="connsiteY1" fmla="*/ 256492 h 1097915"/>
              <a:gd name="connsiteX2" fmla="*/ 103218 w 290517"/>
              <a:gd name="connsiteY2" fmla="*/ 631142 h 1097915"/>
              <a:gd name="connsiteX3" fmla="*/ 284193 w 290517"/>
              <a:gd name="connsiteY3" fmla="*/ 1085167 h 1097915"/>
              <a:gd name="connsiteX4" fmla="*/ 236568 w 290517"/>
              <a:gd name="connsiteY4" fmla="*/ 939117 h 1097915"/>
              <a:gd name="connsiteX5" fmla="*/ 112743 w 290517"/>
              <a:gd name="connsiteY5" fmla="*/ 589867 h 1097915"/>
              <a:gd name="connsiteX6" fmla="*/ 36543 w 290517"/>
              <a:gd name="connsiteY6" fmla="*/ 408892 h 1097915"/>
              <a:gd name="connsiteX7" fmla="*/ 17493 w 290517"/>
              <a:gd name="connsiteY7" fmla="*/ 2492 h 1097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0517" h="1097915">
                <a:moveTo>
                  <a:pt x="17493" y="2492"/>
                </a:moveTo>
                <a:cubicBezTo>
                  <a:pt x="12201" y="-22908"/>
                  <a:pt x="-9494" y="151717"/>
                  <a:pt x="4793" y="256492"/>
                </a:cubicBezTo>
                <a:cubicBezTo>
                  <a:pt x="19080" y="361267"/>
                  <a:pt x="56651" y="493030"/>
                  <a:pt x="103218" y="631142"/>
                </a:cubicBezTo>
                <a:cubicBezTo>
                  <a:pt x="149785" y="769254"/>
                  <a:pt x="261968" y="1033838"/>
                  <a:pt x="284193" y="1085167"/>
                </a:cubicBezTo>
                <a:cubicBezTo>
                  <a:pt x="306418" y="1136496"/>
                  <a:pt x="265143" y="1021667"/>
                  <a:pt x="236568" y="939117"/>
                </a:cubicBezTo>
                <a:cubicBezTo>
                  <a:pt x="207993" y="856567"/>
                  <a:pt x="146080" y="678238"/>
                  <a:pt x="112743" y="589867"/>
                </a:cubicBezTo>
                <a:cubicBezTo>
                  <a:pt x="79406" y="501496"/>
                  <a:pt x="53476" y="505200"/>
                  <a:pt x="36543" y="408892"/>
                </a:cubicBezTo>
                <a:cubicBezTo>
                  <a:pt x="19610" y="312584"/>
                  <a:pt x="22785" y="27892"/>
                  <a:pt x="17493" y="24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D78350B1-453B-8ACA-DA12-5CC45FD5894B}"/>
              </a:ext>
            </a:extLst>
          </p:cNvPr>
          <p:cNvSpPr/>
          <p:nvPr/>
        </p:nvSpPr>
        <p:spPr>
          <a:xfrm>
            <a:off x="2242143" y="5312735"/>
            <a:ext cx="313834" cy="809396"/>
          </a:xfrm>
          <a:custGeom>
            <a:avLst/>
            <a:gdLst>
              <a:gd name="connsiteX0" fmla="*/ 313732 w 313834"/>
              <a:gd name="connsiteY0" fmla="*/ 68890 h 809396"/>
              <a:gd name="connsiteX1" fmla="*/ 243882 w 313834"/>
              <a:gd name="connsiteY1" fmla="*/ 5390 h 809396"/>
              <a:gd name="connsiteX2" fmla="*/ 132757 w 313834"/>
              <a:gd name="connsiteY2" fmla="*/ 11740 h 809396"/>
              <a:gd name="connsiteX3" fmla="*/ 56557 w 313834"/>
              <a:gd name="connsiteY3" fmla="*/ 78415 h 809396"/>
              <a:gd name="connsiteX4" fmla="*/ 5757 w 313834"/>
              <a:gd name="connsiteY4" fmla="*/ 208590 h 809396"/>
              <a:gd name="connsiteX5" fmla="*/ 2582 w 313834"/>
              <a:gd name="connsiteY5" fmla="*/ 310190 h 809396"/>
              <a:gd name="connsiteX6" fmla="*/ 18457 w 313834"/>
              <a:gd name="connsiteY6" fmla="*/ 380040 h 809396"/>
              <a:gd name="connsiteX7" fmla="*/ 69257 w 313834"/>
              <a:gd name="connsiteY7" fmla="*/ 503865 h 809396"/>
              <a:gd name="connsiteX8" fmla="*/ 107357 w 313834"/>
              <a:gd name="connsiteY8" fmla="*/ 595940 h 809396"/>
              <a:gd name="connsiteX9" fmla="*/ 180382 w 313834"/>
              <a:gd name="connsiteY9" fmla="*/ 646740 h 809396"/>
              <a:gd name="connsiteX10" fmla="*/ 256582 w 313834"/>
              <a:gd name="connsiteY10" fmla="*/ 808665 h 809396"/>
              <a:gd name="connsiteX11" fmla="*/ 218482 w 313834"/>
              <a:gd name="connsiteY11" fmla="*/ 700715 h 809396"/>
              <a:gd name="connsiteX12" fmla="*/ 129582 w 313834"/>
              <a:gd name="connsiteY12" fmla="*/ 564190 h 809396"/>
              <a:gd name="connsiteX13" fmla="*/ 12107 w 313834"/>
              <a:gd name="connsiteY13" fmla="*/ 322890 h 809396"/>
              <a:gd name="connsiteX14" fmla="*/ 47032 w 313834"/>
              <a:gd name="connsiteY14" fmla="*/ 68890 h 809396"/>
              <a:gd name="connsiteX15" fmla="*/ 123232 w 313834"/>
              <a:gd name="connsiteY15" fmla="*/ 21265 h 809396"/>
              <a:gd name="connsiteX16" fmla="*/ 256582 w 313834"/>
              <a:gd name="connsiteY16" fmla="*/ 27615 h 809396"/>
              <a:gd name="connsiteX17" fmla="*/ 313732 w 313834"/>
              <a:gd name="connsiteY17" fmla="*/ 68890 h 809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3834" h="809396">
                <a:moveTo>
                  <a:pt x="313732" y="68890"/>
                </a:moveTo>
                <a:cubicBezTo>
                  <a:pt x="311615" y="65186"/>
                  <a:pt x="274044" y="14915"/>
                  <a:pt x="243882" y="5390"/>
                </a:cubicBezTo>
                <a:cubicBezTo>
                  <a:pt x="213720" y="-4135"/>
                  <a:pt x="163978" y="-431"/>
                  <a:pt x="132757" y="11740"/>
                </a:cubicBezTo>
                <a:cubicBezTo>
                  <a:pt x="101536" y="23911"/>
                  <a:pt x="77724" y="45607"/>
                  <a:pt x="56557" y="78415"/>
                </a:cubicBezTo>
                <a:cubicBezTo>
                  <a:pt x="35390" y="111223"/>
                  <a:pt x="14753" y="169961"/>
                  <a:pt x="5757" y="208590"/>
                </a:cubicBezTo>
                <a:cubicBezTo>
                  <a:pt x="-3239" y="247219"/>
                  <a:pt x="465" y="281615"/>
                  <a:pt x="2582" y="310190"/>
                </a:cubicBezTo>
                <a:cubicBezTo>
                  <a:pt x="4699" y="338765"/>
                  <a:pt x="7344" y="347761"/>
                  <a:pt x="18457" y="380040"/>
                </a:cubicBezTo>
                <a:cubicBezTo>
                  <a:pt x="29569" y="412319"/>
                  <a:pt x="54440" y="467882"/>
                  <a:pt x="69257" y="503865"/>
                </a:cubicBezTo>
                <a:cubicBezTo>
                  <a:pt x="84074" y="539848"/>
                  <a:pt x="88836" y="572128"/>
                  <a:pt x="107357" y="595940"/>
                </a:cubicBezTo>
                <a:cubicBezTo>
                  <a:pt x="125878" y="619752"/>
                  <a:pt x="155511" y="611286"/>
                  <a:pt x="180382" y="646740"/>
                </a:cubicBezTo>
                <a:cubicBezTo>
                  <a:pt x="205253" y="682194"/>
                  <a:pt x="250232" y="799669"/>
                  <a:pt x="256582" y="808665"/>
                </a:cubicBezTo>
                <a:cubicBezTo>
                  <a:pt x="262932" y="817661"/>
                  <a:pt x="239649" y="741461"/>
                  <a:pt x="218482" y="700715"/>
                </a:cubicBezTo>
                <a:cubicBezTo>
                  <a:pt x="197315" y="659969"/>
                  <a:pt x="163978" y="627161"/>
                  <a:pt x="129582" y="564190"/>
                </a:cubicBezTo>
                <a:cubicBezTo>
                  <a:pt x="95186" y="501219"/>
                  <a:pt x="25865" y="405440"/>
                  <a:pt x="12107" y="322890"/>
                </a:cubicBezTo>
                <a:cubicBezTo>
                  <a:pt x="-1651" y="240340"/>
                  <a:pt x="28511" y="119161"/>
                  <a:pt x="47032" y="68890"/>
                </a:cubicBezTo>
                <a:cubicBezTo>
                  <a:pt x="65553" y="18619"/>
                  <a:pt x="88307" y="28144"/>
                  <a:pt x="123232" y="21265"/>
                </a:cubicBezTo>
                <a:cubicBezTo>
                  <a:pt x="158157" y="14386"/>
                  <a:pt x="228536" y="20207"/>
                  <a:pt x="256582" y="27615"/>
                </a:cubicBezTo>
                <a:cubicBezTo>
                  <a:pt x="284628" y="35023"/>
                  <a:pt x="315849" y="72594"/>
                  <a:pt x="313732" y="688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6273CC56-7359-B41B-341D-DD0175BB7EA0}"/>
              </a:ext>
            </a:extLst>
          </p:cNvPr>
          <p:cNvSpPr/>
          <p:nvPr/>
        </p:nvSpPr>
        <p:spPr>
          <a:xfrm>
            <a:off x="2292124" y="5452892"/>
            <a:ext cx="218729" cy="450056"/>
          </a:xfrm>
          <a:custGeom>
            <a:avLst/>
            <a:gdLst>
              <a:gd name="connsiteX0" fmla="*/ 216126 w 218729"/>
              <a:gd name="connsiteY0" fmla="*/ 52558 h 450056"/>
              <a:gd name="connsiteX1" fmla="*/ 158976 w 218729"/>
              <a:gd name="connsiteY1" fmla="*/ 8108 h 450056"/>
              <a:gd name="connsiteX2" fmla="*/ 98651 w 218729"/>
              <a:gd name="connsiteY2" fmla="*/ 8108 h 450056"/>
              <a:gd name="connsiteX3" fmla="*/ 19276 w 218729"/>
              <a:gd name="connsiteY3" fmla="*/ 90658 h 450056"/>
              <a:gd name="connsiteX4" fmla="*/ 28801 w 218729"/>
              <a:gd name="connsiteY4" fmla="*/ 131933 h 450056"/>
              <a:gd name="connsiteX5" fmla="*/ 38326 w 218729"/>
              <a:gd name="connsiteY5" fmla="*/ 192258 h 450056"/>
              <a:gd name="connsiteX6" fmla="*/ 47851 w 218729"/>
              <a:gd name="connsiteY6" fmla="*/ 262108 h 450056"/>
              <a:gd name="connsiteX7" fmla="*/ 158976 w 218729"/>
              <a:gd name="connsiteY7" fmla="*/ 449433 h 450056"/>
              <a:gd name="connsiteX8" fmla="*/ 73251 w 218729"/>
              <a:gd name="connsiteY8" fmla="*/ 316083 h 450056"/>
              <a:gd name="connsiteX9" fmla="*/ 226 w 218729"/>
              <a:gd name="connsiteY9" fmla="*/ 138283 h 450056"/>
              <a:gd name="connsiteX10" fmla="*/ 51026 w 218729"/>
              <a:gd name="connsiteY10" fmla="*/ 39858 h 450056"/>
              <a:gd name="connsiteX11" fmla="*/ 70076 w 218729"/>
              <a:gd name="connsiteY11" fmla="*/ 8108 h 450056"/>
              <a:gd name="connsiteX12" fmla="*/ 216126 w 218729"/>
              <a:gd name="connsiteY12" fmla="*/ 52558 h 45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8729" h="450056">
                <a:moveTo>
                  <a:pt x="216126" y="52558"/>
                </a:moveTo>
                <a:cubicBezTo>
                  <a:pt x="230943" y="52558"/>
                  <a:pt x="178555" y="15516"/>
                  <a:pt x="158976" y="8108"/>
                </a:cubicBezTo>
                <a:cubicBezTo>
                  <a:pt x="139397" y="700"/>
                  <a:pt x="121934" y="-5650"/>
                  <a:pt x="98651" y="8108"/>
                </a:cubicBezTo>
                <a:cubicBezTo>
                  <a:pt x="75368" y="21866"/>
                  <a:pt x="30918" y="70021"/>
                  <a:pt x="19276" y="90658"/>
                </a:cubicBezTo>
                <a:cubicBezTo>
                  <a:pt x="7634" y="111295"/>
                  <a:pt x="25626" y="115000"/>
                  <a:pt x="28801" y="131933"/>
                </a:cubicBezTo>
                <a:cubicBezTo>
                  <a:pt x="31976" y="148866"/>
                  <a:pt x="35151" y="170562"/>
                  <a:pt x="38326" y="192258"/>
                </a:cubicBezTo>
                <a:cubicBezTo>
                  <a:pt x="41501" y="213954"/>
                  <a:pt x="27743" y="219246"/>
                  <a:pt x="47851" y="262108"/>
                </a:cubicBezTo>
                <a:cubicBezTo>
                  <a:pt x="67959" y="304970"/>
                  <a:pt x="154743" y="440437"/>
                  <a:pt x="158976" y="449433"/>
                </a:cubicBezTo>
                <a:cubicBezTo>
                  <a:pt x="163209" y="458429"/>
                  <a:pt x="99709" y="367941"/>
                  <a:pt x="73251" y="316083"/>
                </a:cubicBezTo>
                <a:cubicBezTo>
                  <a:pt x="46793" y="264225"/>
                  <a:pt x="3930" y="184320"/>
                  <a:pt x="226" y="138283"/>
                </a:cubicBezTo>
                <a:cubicBezTo>
                  <a:pt x="-3478" y="92246"/>
                  <a:pt x="39384" y="61554"/>
                  <a:pt x="51026" y="39858"/>
                </a:cubicBezTo>
                <a:cubicBezTo>
                  <a:pt x="62668" y="18162"/>
                  <a:pt x="38855" y="8637"/>
                  <a:pt x="70076" y="8108"/>
                </a:cubicBezTo>
                <a:cubicBezTo>
                  <a:pt x="101297" y="7579"/>
                  <a:pt x="201309" y="52558"/>
                  <a:pt x="216126" y="525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42F3B308-E79C-3F9F-10E1-6CD55092AD45}"/>
              </a:ext>
            </a:extLst>
          </p:cNvPr>
          <p:cNvSpPr/>
          <p:nvPr/>
        </p:nvSpPr>
        <p:spPr>
          <a:xfrm>
            <a:off x="2374550" y="5371177"/>
            <a:ext cx="104074" cy="83611"/>
          </a:xfrm>
          <a:custGeom>
            <a:avLst/>
            <a:gdLst>
              <a:gd name="connsiteX0" fmla="*/ 350 w 104074"/>
              <a:gd name="connsiteY0" fmla="*/ 16798 h 83611"/>
              <a:gd name="connsiteX1" fmla="*/ 67025 w 104074"/>
              <a:gd name="connsiteY1" fmla="*/ 23148 h 83611"/>
              <a:gd name="connsiteX2" fmla="*/ 95600 w 104074"/>
              <a:gd name="connsiteY2" fmla="*/ 83473 h 83611"/>
              <a:gd name="connsiteX3" fmla="*/ 98775 w 104074"/>
              <a:gd name="connsiteY3" fmla="*/ 4098 h 83611"/>
              <a:gd name="connsiteX4" fmla="*/ 350 w 104074"/>
              <a:gd name="connsiteY4" fmla="*/ 16798 h 83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074" h="83611">
                <a:moveTo>
                  <a:pt x="350" y="16798"/>
                </a:moveTo>
                <a:cubicBezTo>
                  <a:pt x="-4942" y="19973"/>
                  <a:pt x="51150" y="12035"/>
                  <a:pt x="67025" y="23148"/>
                </a:cubicBezTo>
                <a:cubicBezTo>
                  <a:pt x="82900" y="34261"/>
                  <a:pt x="90308" y="86648"/>
                  <a:pt x="95600" y="83473"/>
                </a:cubicBezTo>
                <a:cubicBezTo>
                  <a:pt x="100892" y="80298"/>
                  <a:pt x="109887" y="17327"/>
                  <a:pt x="98775" y="4098"/>
                </a:cubicBezTo>
                <a:cubicBezTo>
                  <a:pt x="87663" y="-9131"/>
                  <a:pt x="5642" y="13623"/>
                  <a:pt x="350" y="167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599ABE60-1FF6-F793-88ED-99061C61B670}"/>
              </a:ext>
            </a:extLst>
          </p:cNvPr>
          <p:cNvSpPr/>
          <p:nvPr/>
        </p:nvSpPr>
        <p:spPr>
          <a:xfrm>
            <a:off x="2444750" y="5637406"/>
            <a:ext cx="69051" cy="443168"/>
          </a:xfrm>
          <a:custGeom>
            <a:avLst/>
            <a:gdLst>
              <a:gd name="connsiteX0" fmla="*/ 44450 w 69051"/>
              <a:gd name="connsiteY0" fmla="*/ 1394 h 443168"/>
              <a:gd name="connsiteX1" fmla="*/ 25400 w 69051"/>
              <a:gd name="connsiteY1" fmla="*/ 125219 h 443168"/>
              <a:gd name="connsiteX2" fmla="*/ 66675 w 69051"/>
              <a:gd name="connsiteY2" fmla="*/ 436369 h 443168"/>
              <a:gd name="connsiteX3" fmla="*/ 57150 w 69051"/>
              <a:gd name="connsiteY3" fmla="*/ 328419 h 443168"/>
              <a:gd name="connsiteX4" fmla="*/ 0 w 69051"/>
              <a:gd name="connsiteY4" fmla="*/ 195069 h 443168"/>
              <a:gd name="connsiteX5" fmla="*/ 44450 w 69051"/>
              <a:gd name="connsiteY5" fmla="*/ 1394 h 44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051" h="443168">
                <a:moveTo>
                  <a:pt x="44450" y="1394"/>
                </a:moveTo>
                <a:cubicBezTo>
                  <a:pt x="48683" y="-10248"/>
                  <a:pt x="21696" y="52723"/>
                  <a:pt x="25400" y="125219"/>
                </a:cubicBezTo>
                <a:cubicBezTo>
                  <a:pt x="29104" y="197715"/>
                  <a:pt x="61383" y="402502"/>
                  <a:pt x="66675" y="436369"/>
                </a:cubicBezTo>
                <a:cubicBezTo>
                  <a:pt x="71967" y="470236"/>
                  <a:pt x="68263" y="368636"/>
                  <a:pt x="57150" y="328419"/>
                </a:cubicBezTo>
                <a:cubicBezTo>
                  <a:pt x="46038" y="288202"/>
                  <a:pt x="0" y="247986"/>
                  <a:pt x="0" y="195069"/>
                </a:cubicBezTo>
                <a:cubicBezTo>
                  <a:pt x="0" y="142152"/>
                  <a:pt x="40217" y="13036"/>
                  <a:pt x="44450" y="13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AA05799F-CE37-6E14-F179-6F8883089430}"/>
              </a:ext>
            </a:extLst>
          </p:cNvPr>
          <p:cNvSpPr/>
          <p:nvPr/>
        </p:nvSpPr>
        <p:spPr>
          <a:xfrm>
            <a:off x="2650583" y="5867358"/>
            <a:ext cx="150024" cy="470290"/>
          </a:xfrm>
          <a:custGeom>
            <a:avLst/>
            <a:gdLst>
              <a:gd name="connsiteX0" fmla="*/ 95792 w 150024"/>
              <a:gd name="connsiteY0" fmla="*/ 42 h 470290"/>
              <a:gd name="connsiteX1" fmla="*/ 10067 w 150024"/>
              <a:gd name="connsiteY1" fmla="*/ 158792 h 470290"/>
              <a:gd name="connsiteX2" fmla="*/ 16417 w 150024"/>
              <a:gd name="connsiteY2" fmla="*/ 238167 h 470290"/>
              <a:gd name="connsiteX3" fmla="*/ 70392 w 150024"/>
              <a:gd name="connsiteY3" fmla="*/ 323892 h 470290"/>
              <a:gd name="connsiteX4" fmla="*/ 149767 w 150024"/>
              <a:gd name="connsiteY4" fmla="*/ 469942 h 470290"/>
              <a:gd name="connsiteX5" fmla="*/ 92617 w 150024"/>
              <a:gd name="connsiteY5" fmla="*/ 361992 h 470290"/>
              <a:gd name="connsiteX6" fmla="*/ 6892 w 150024"/>
              <a:gd name="connsiteY6" fmla="*/ 276267 h 470290"/>
              <a:gd name="connsiteX7" fmla="*/ 16417 w 150024"/>
              <a:gd name="connsiteY7" fmla="*/ 174667 h 470290"/>
              <a:gd name="connsiteX8" fmla="*/ 95792 w 150024"/>
              <a:gd name="connsiteY8" fmla="*/ 42 h 470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024" h="470290">
                <a:moveTo>
                  <a:pt x="95792" y="42"/>
                </a:moveTo>
                <a:cubicBezTo>
                  <a:pt x="94734" y="-2604"/>
                  <a:pt x="23296" y="119105"/>
                  <a:pt x="10067" y="158792"/>
                </a:cubicBezTo>
                <a:cubicBezTo>
                  <a:pt x="-3162" y="198479"/>
                  <a:pt x="6363" y="210650"/>
                  <a:pt x="16417" y="238167"/>
                </a:cubicBezTo>
                <a:cubicBezTo>
                  <a:pt x="26471" y="265684"/>
                  <a:pt x="48167" y="285263"/>
                  <a:pt x="70392" y="323892"/>
                </a:cubicBezTo>
                <a:cubicBezTo>
                  <a:pt x="92617" y="362521"/>
                  <a:pt x="146063" y="463592"/>
                  <a:pt x="149767" y="469942"/>
                </a:cubicBezTo>
                <a:cubicBezTo>
                  <a:pt x="153471" y="476292"/>
                  <a:pt x="116430" y="394271"/>
                  <a:pt x="92617" y="361992"/>
                </a:cubicBezTo>
                <a:cubicBezTo>
                  <a:pt x="68804" y="329713"/>
                  <a:pt x="19592" y="307488"/>
                  <a:pt x="6892" y="276267"/>
                </a:cubicBezTo>
                <a:cubicBezTo>
                  <a:pt x="-5808" y="245046"/>
                  <a:pt x="13" y="218588"/>
                  <a:pt x="16417" y="174667"/>
                </a:cubicBezTo>
                <a:cubicBezTo>
                  <a:pt x="32821" y="130746"/>
                  <a:pt x="96850" y="2688"/>
                  <a:pt x="95792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DCD3A291-7350-D4CB-C277-917A595917D1}"/>
              </a:ext>
            </a:extLst>
          </p:cNvPr>
          <p:cNvSpPr/>
          <p:nvPr/>
        </p:nvSpPr>
        <p:spPr>
          <a:xfrm>
            <a:off x="2514905" y="6076942"/>
            <a:ext cx="145746" cy="295291"/>
          </a:xfrm>
          <a:custGeom>
            <a:avLst/>
            <a:gdLst>
              <a:gd name="connsiteX0" fmla="*/ 12395 w 145746"/>
              <a:gd name="connsiteY0" fmla="*/ 8 h 295291"/>
              <a:gd name="connsiteX1" fmla="*/ 9220 w 145746"/>
              <a:gd name="connsiteY1" fmla="*/ 152408 h 295291"/>
              <a:gd name="connsiteX2" fmla="*/ 145745 w 145746"/>
              <a:gd name="connsiteY2" fmla="*/ 295283 h 295291"/>
              <a:gd name="connsiteX3" fmla="*/ 12395 w 145746"/>
              <a:gd name="connsiteY3" fmla="*/ 146058 h 295291"/>
              <a:gd name="connsiteX4" fmla="*/ 12395 w 145746"/>
              <a:gd name="connsiteY4" fmla="*/ 8 h 29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746" h="295291">
                <a:moveTo>
                  <a:pt x="12395" y="8"/>
                </a:moveTo>
                <a:cubicBezTo>
                  <a:pt x="11866" y="1066"/>
                  <a:pt x="-13005" y="103196"/>
                  <a:pt x="9220" y="152408"/>
                </a:cubicBezTo>
                <a:cubicBezTo>
                  <a:pt x="31445" y="201620"/>
                  <a:pt x="145216" y="296341"/>
                  <a:pt x="145745" y="295283"/>
                </a:cubicBezTo>
                <a:cubicBezTo>
                  <a:pt x="146274" y="294225"/>
                  <a:pt x="34620" y="189979"/>
                  <a:pt x="12395" y="146058"/>
                </a:cubicBezTo>
                <a:cubicBezTo>
                  <a:pt x="-9830" y="102137"/>
                  <a:pt x="12924" y="-1050"/>
                  <a:pt x="12395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7517C605-022D-815A-9D51-6B6212426CA1}"/>
              </a:ext>
            </a:extLst>
          </p:cNvPr>
          <p:cNvSpPr/>
          <p:nvPr/>
        </p:nvSpPr>
        <p:spPr>
          <a:xfrm>
            <a:off x="2548266" y="6297154"/>
            <a:ext cx="252424" cy="398138"/>
          </a:xfrm>
          <a:custGeom>
            <a:avLst/>
            <a:gdLst>
              <a:gd name="connsiteX0" fmla="*/ 1259 w 252424"/>
              <a:gd name="connsiteY0" fmla="*/ 2046 h 398138"/>
              <a:gd name="connsiteX1" fmla="*/ 61584 w 252424"/>
              <a:gd name="connsiteY1" fmla="*/ 154446 h 398138"/>
              <a:gd name="connsiteX2" fmla="*/ 252084 w 252424"/>
              <a:gd name="connsiteY2" fmla="*/ 395746 h 398138"/>
              <a:gd name="connsiteX3" fmla="*/ 106034 w 252424"/>
              <a:gd name="connsiteY3" fmla="*/ 262396 h 398138"/>
              <a:gd name="connsiteX4" fmla="*/ 1259 w 252424"/>
              <a:gd name="connsiteY4" fmla="*/ 2046 h 39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424" h="398138">
                <a:moveTo>
                  <a:pt x="1259" y="2046"/>
                </a:moveTo>
                <a:cubicBezTo>
                  <a:pt x="-6149" y="-15946"/>
                  <a:pt x="19780" y="88829"/>
                  <a:pt x="61584" y="154446"/>
                </a:cubicBezTo>
                <a:cubicBezTo>
                  <a:pt x="103388" y="220063"/>
                  <a:pt x="244676" y="377754"/>
                  <a:pt x="252084" y="395746"/>
                </a:cubicBezTo>
                <a:cubicBezTo>
                  <a:pt x="259492" y="413738"/>
                  <a:pt x="144134" y="326425"/>
                  <a:pt x="106034" y="262396"/>
                </a:cubicBezTo>
                <a:cubicBezTo>
                  <a:pt x="67934" y="198367"/>
                  <a:pt x="8667" y="20038"/>
                  <a:pt x="1259" y="20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83A12D99-D157-B8A9-4BC5-386A8BC5658A}"/>
              </a:ext>
            </a:extLst>
          </p:cNvPr>
          <p:cNvSpPr/>
          <p:nvPr/>
        </p:nvSpPr>
        <p:spPr>
          <a:xfrm>
            <a:off x="2825747" y="6695644"/>
            <a:ext cx="241708" cy="79834"/>
          </a:xfrm>
          <a:custGeom>
            <a:avLst/>
            <a:gdLst>
              <a:gd name="connsiteX0" fmla="*/ 3 w 241708"/>
              <a:gd name="connsiteY0" fmla="*/ 9956 h 79834"/>
              <a:gd name="connsiteX1" fmla="*/ 101603 w 241708"/>
              <a:gd name="connsiteY1" fmla="*/ 79806 h 79834"/>
              <a:gd name="connsiteX2" fmla="*/ 241303 w 241708"/>
              <a:gd name="connsiteY2" fmla="*/ 431 h 79834"/>
              <a:gd name="connsiteX3" fmla="*/ 142878 w 241708"/>
              <a:gd name="connsiteY3" fmla="*/ 48056 h 79834"/>
              <a:gd name="connsiteX4" fmla="*/ 104778 w 241708"/>
              <a:gd name="connsiteY4" fmla="*/ 48056 h 79834"/>
              <a:gd name="connsiteX5" fmla="*/ 3 w 241708"/>
              <a:gd name="connsiteY5" fmla="*/ 9956 h 79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1708" h="79834">
                <a:moveTo>
                  <a:pt x="3" y="9956"/>
                </a:moveTo>
                <a:cubicBezTo>
                  <a:pt x="-526" y="15248"/>
                  <a:pt x="61386" y="81394"/>
                  <a:pt x="101603" y="79806"/>
                </a:cubicBezTo>
                <a:cubicBezTo>
                  <a:pt x="141820" y="78218"/>
                  <a:pt x="234424" y="5723"/>
                  <a:pt x="241303" y="431"/>
                </a:cubicBezTo>
                <a:cubicBezTo>
                  <a:pt x="248182" y="-4861"/>
                  <a:pt x="165632" y="40119"/>
                  <a:pt x="142878" y="48056"/>
                </a:cubicBezTo>
                <a:cubicBezTo>
                  <a:pt x="120124" y="55994"/>
                  <a:pt x="133353" y="53348"/>
                  <a:pt x="104778" y="48056"/>
                </a:cubicBezTo>
                <a:cubicBezTo>
                  <a:pt x="76203" y="42764"/>
                  <a:pt x="532" y="4664"/>
                  <a:pt x="3" y="99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113B4BD4-6C6C-45D0-BCAF-6E9834C2EA85}"/>
              </a:ext>
            </a:extLst>
          </p:cNvPr>
          <p:cNvSpPr/>
          <p:nvPr/>
        </p:nvSpPr>
        <p:spPr>
          <a:xfrm>
            <a:off x="2904569" y="6546850"/>
            <a:ext cx="186594" cy="213212"/>
          </a:xfrm>
          <a:custGeom>
            <a:avLst/>
            <a:gdLst>
              <a:gd name="connsiteX0" fmla="*/ 556 w 186594"/>
              <a:gd name="connsiteY0" fmla="*/ 0 h 213212"/>
              <a:gd name="connsiteX1" fmla="*/ 41831 w 186594"/>
              <a:gd name="connsiteY1" fmla="*/ 139700 h 213212"/>
              <a:gd name="connsiteX2" fmla="*/ 76756 w 186594"/>
              <a:gd name="connsiteY2" fmla="*/ 165100 h 213212"/>
              <a:gd name="connsiteX3" fmla="*/ 184706 w 186594"/>
              <a:gd name="connsiteY3" fmla="*/ 206375 h 213212"/>
              <a:gd name="connsiteX4" fmla="*/ 140256 w 186594"/>
              <a:gd name="connsiteY4" fmla="*/ 206375 h 213212"/>
              <a:gd name="connsiteX5" fmla="*/ 73581 w 186594"/>
              <a:gd name="connsiteY5" fmla="*/ 139700 h 213212"/>
              <a:gd name="connsiteX6" fmla="*/ 556 w 186594"/>
              <a:gd name="connsiteY6" fmla="*/ 0 h 21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594" h="213212">
                <a:moveTo>
                  <a:pt x="556" y="0"/>
                </a:moveTo>
                <a:cubicBezTo>
                  <a:pt x="-4736" y="0"/>
                  <a:pt x="29131" y="112183"/>
                  <a:pt x="41831" y="139700"/>
                </a:cubicBezTo>
                <a:cubicBezTo>
                  <a:pt x="54531" y="167217"/>
                  <a:pt x="52944" y="153988"/>
                  <a:pt x="76756" y="165100"/>
                </a:cubicBezTo>
                <a:cubicBezTo>
                  <a:pt x="100569" y="176213"/>
                  <a:pt x="174123" y="199496"/>
                  <a:pt x="184706" y="206375"/>
                </a:cubicBezTo>
                <a:cubicBezTo>
                  <a:pt x="195289" y="213254"/>
                  <a:pt x="158777" y="217488"/>
                  <a:pt x="140256" y="206375"/>
                </a:cubicBezTo>
                <a:cubicBezTo>
                  <a:pt x="121735" y="195263"/>
                  <a:pt x="97393" y="168275"/>
                  <a:pt x="73581" y="139700"/>
                </a:cubicBezTo>
                <a:cubicBezTo>
                  <a:pt x="49769" y="111125"/>
                  <a:pt x="5848" y="0"/>
                  <a:pt x="55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DD2D8A72-74CB-BF58-4870-A94269E152C8}"/>
              </a:ext>
            </a:extLst>
          </p:cNvPr>
          <p:cNvSpPr/>
          <p:nvPr/>
        </p:nvSpPr>
        <p:spPr>
          <a:xfrm>
            <a:off x="2865186" y="6526837"/>
            <a:ext cx="246351" cy="261338"/>
          </a:xfrm>
          <a:custGeom>
            <a:avLst/>
            <a:gdLst>
              <a:gd name="connsiteX0" fmla="*/ 1839 w 246351"/>
              <a:gd name="connsiteY0" fmla="*/ 4138 h 261338"/>
              <a:gd name="connsiteX1" fmla="*/ 62164 w 246351"/>
              <a:gd name="connsiteY1" fmla="*/ 178763 h 261338"/>
              <a:gd name="connsiteX2" fmla="*/ 93914 w 246351"/>
              <a:gd name="connsiteY2" fmla="*/ 216863 h 261338"/>
              <a:gd name="connsiteX3" fmla="*/ 246314 w 246351"/>
              <a:gd name="connsiteY3" fmla="*/ 261313 h 261338"/>
              <a:gd name="connsiteX4" fmla="*/ 109789 w 246351"/>
              <a:gd name="connsiteY4" fmla="*/ 210513 h 261338"/>
              <a:gd name="connsiteX5" fmla="*/ 84389 w 246351"/>
              <a:gd name="connsiteY5" fmla="*/ 200988 h 261338"/>
              <a:gd name="connsiteX6" fmla="*/ 20889 w 246351"/>
              <a:gd name="connsiteY6" fmla="*/ 64463 h 261338"/>
              <a:gd name="connsiteX7" fmla="*/ 1839 w 246351"/>
              <a:gd name="connsiteY7" fmla="*/ 4138 h 26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6351" h="261338">
                <a:moveTo>
                  <a:pt x="1839" y="4138"/>
                </a:moveTo>
                <a:cubicBezTo>
                  <a:pt x="8718" y="23188"/>
                  <a:pt x="46818" y="143309"/>
                  <a:pt x="62164" y="178763"/>
                </a:cubicBezTo>
                <a:cubicBezTo>
                  <a:pt x="77510" y="214217"/>
                  <a:pt x="63222" y="203105"/>
                  <a:pt x="93914" y="216863"/>
                </a:cubicBezTo>
                <a:cubicBezTo>
                  <a:pt x="124606" y="230621"/>
                  <a:pt x="243668" y="262371"/>
                  <a:pt x="246314" y="261313"/>
                </a:cubicBezTo>
                <a:cubicBezTo>
                  <a:pt x="248960" y="260255"/>
                  <a:pt x="109789" y="210513"/>
                  <a:pt x="109789" y="210513"/>
                </a:cubicBezTo>
                <a:cubicBezTo>
                  <a:pt x="82802" y="200459"/>
                  <a:pt x="99206" y="225330"/>
                  <a:pt x="84389" y="200988"/>
                </a:cubicBezTo>
                <a:cubicBezTo>
                  <a:pt x="69572" y="176646"/>
                  <a:pt x="33060" y="92509"/>
                  <a:pt x="20889" y="64463"/>
                </a:cubicBezTo>
                <a:cubicBezTo>
                  <a:pt x="8718" y="36417"/>
                  <a:pt x="-5040" y="-14912"/>
                  <a:pt x="1839" y="41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38264069-7D33-3AA4-6C10-7C0E111C15AA}"/>
              </a:ext>
            </a:extLst>
          </p:cNvPr>
          <p:cNvSpPr/>
          <p:nvPr/>
        </p:nvSpPr>
        <p:spPr>
          <a:xfrm>
            <a:off x="2704024" y="6482925"/>
            <a:ext cx="156717" cy="787285"/>
          </a:xfrm>
          <a:custGeom>
            <a:avLst/>
            <a:gdLst>
              <a:gd name="connsiteX0" fmla="*/ 1076 w 156717"/>
              <a:gd name="connsiteY0" fmla="*/ 425 h 787285"/>
              <a:gd name="connsiteX1" fmla="*/ 61401 w 156717"/>
              <a:gd name="connsiteY1" fmla="*/ 67100 h 787285"/>
              <a:gd name="connsiteX2" fmla="*/ 42351 w 156717"/>
              <a:gd name="connsiteY2" fmla="*/ 102025 h 787285"/>
              <a:gd name="connsiteX3" fmla="*/ 112201 w 156717"/>
              <a:gd name="connsiteY3" fmla="*/ 102025 h 787285"/>
              <a:gd name="connsiteX4" fmla="*/ 105851 w 156717"/>
              <a:gd name="connsiteY4" fmla="*/ 184575 h 787285"/>
              <a:gd name="connsiteX5" fmla="*/ 83626 w 156717"/>
              <a:gd name="connsiteY5" fmla="*/ 457625 h 787285"/>
              <a:gd name="connsiteX6" fmla="*/ 83626 w 156717"/>
              <a:gd name="connsiteY6" fmla="*/ 514775 h 787285"/>
              <a:gd name="connsiteX7" fmla="*/ 105851 w 156717"/>
              <a:gd name="connsiteY7" fmla="*/ 600500 h 787285"/>
              <a:gd name="connsiteX8" fmla="*/ 156651 w 156717"/>
              <a:gd name="connsiteY8" fmla="*/ 784650 h 787285"/>
              <a:gd name="connsiteX9" fmla="*/ 115376 w 156717"/>
              <a:gd name="connsiteY9" fmla="*/ 698925 h 787285"/>
              <a:gd name="connsiteX10" fmla="*/ 61401 w 156717"/>
              <a:gd name="connsiteY10" fmla="*/ 556050 h 787285"/>
              <a:gd name="connsiteX11" fmla="*/ 121726 w 156717"/>
              <a:gd name="connsiteY11" fmla="*/ 102025 h 787285"/>
              <a:gd name="connsiteX12" fmla="*/ 1076 w 156717"/>
              <a:gd name="connsiteY12" fmla="*/ 425 h 787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6717" h="787285">
                <a:moveTo>
                  <a:pt x="1076" y="425"/>
                </a:moveTo>
                <a:cubicBezTo>
                  <a:pt x="-8978" y="-5396"/>
                  <a:pt x="54522" y="50167"/>
                  <a:pt x="61401" y="67100"/>
                </a:cubicBezTo>
                <a:cubicBezTo>
                  <a:pt x="68280" y="84033"/>
                  <a:pt x="33884" y="96204"/>
                  <a:pt x="42351" y="102025"/>
                </a:cubicBezTo>
                <a:cubicBezTo>
                  <a:pt x="50818" y="107846"/>
                  <a:pt x="101618" y="88267"/>
                  <a:pt x="112201" y="102025"/>
                </a:cubicBezTo>
                <a:cubicBezTo>
                  <a:pt x="122784" y="115783"/>
                  <a:pt x="110614" y="125308"/>
                  <a:pt x="105851" y="184575"/>
                </a:cubicBezTo>
                <a:cubicBezTo>
                  <a:pt x="101089" y="243842"/>
                  <a:pt x="87330" y="402592"/>
                  <a:pt x="83626" y="457625"/>
                </a:cubicBezTo>
                <a:cubicBezTo>
                  <a:pt x="79922" y="512658"/>
                  <a:pt x="79922" y="490963"/>
                  <a:pt x="83626" y="514775"/>
                </a:cubicBezTo>
                <a:cubicBezTo>
                  <a:pt x="87330" y="538588"/>
                  <a:pt x="93680" y="555521"/>
                  <a:pt x="105851" y="600500"/>
                </a:cubicBezTo>
                <a:cubicBezTo>
                  <a:pt x="118022" y="645479"/>
                  <a:pt x="155064" y="768246"/>
                  <a:pt x="156651" y="784650"/>
                </a:cubicBezTo>
                <a:cubicBezTo>
                  <a:pt x="158238" y="801054"/>
                  <a:pt x="131251" y="737025"/>
                  <a:pt x="115376" y="698925"/>
                </a:cubicBezTo>
                <a:cubicBezTo>
                  <a:pt x="99501" y="660825"/>
                  <a:pt x="60343" y="655533"/>
                  <a:pt x="61401" y="556050"/>
                </a:cubicBezTo>
                <a:cubicBezTo>
                  <a:pt x="62459" y="456567"/>
                  <a:pt x="128076" y="190396"/>
                  <a:pt x="121726" y="102025"/>
                </a:cubicBezTo>
                <a:cubicBezTo>
                  <a:pt x="115376" y="13654"/>
                  <a:pt x="11130" y="6246"/>
                  <a:pt x="1076" y="4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A0F2EFAF-D16A-8A16-5722-89D8FEC69D55}"/>
              </a:ext>
            </a:extLst>
          </p:cNvPr>
          <p:cNvSpPr/>
          <p:nvPr/>
        </p:nvSpPr>
        <p:spPr>
          <a:xfrm>
            <a:off x="2781276" y="6483051"/>
            <a:ext cx="142999" cy="92599"/>
          </a:xfrm>
          <a:custGeom>
            <a:avLst/>
            <a:gdLst>
              <a:gd name="connsiteX0" fmla="*/ 24 w 142999"/>
              <a:gd name="connsiteY0" fmla="*/ 299 h 92599"/>
              <a:gd name="connsiteX1" fmla="*/ 98449 w 142999"/>
              <a:gd name="connsiteY1" fmla="*/ 35224 h 92599"/>
              <a:gd name="connsiteX2" fmla="*/ 142899 w 142999"/>
              <a:gd name="connsiteY2" fmla="*/ 92374 h 92599"/>
              <a:gd name="connsiteX3" fmla="*/ 107974 w 142999"/>
              <a:gd name="connsiteY3" fmla="*/ 54274 h 92599"/>
              <a:gd name="connsiteX4" fmla="*/ 24 w 142999"/>
              <a:gd name="connsiteY4" fmla="*/ 299 h 9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99" h="92599">
                <a:moveTo>
                  <a:pt x="24" y="299"/>
                </a:moveTo>
                <a:cubicBezTo>
                  <a:pt x="-1563" y="-2876"/>
                  <a:pt x="74637" y="19878"/>
                  <a:pt x="98449" y="35224"/>
                </a:cubicBezTo>
                <a:cubicBezTo>
                  <a:pt x="122261" y="50570"/>
                  <a:pt x="141312" y="89199"/>
                  <a:pt x="142899" y="92374"/>
                </a:cubicBezTo>
                <a:cubicBezTo>
                  <a:pt x="144486" y="95549"/>
                  <a:pt x="127024" y="64328"/>
                  <a:pt x="107974" y="54274"/>
                </a:cubicBezTo>
                <a:cubicBezTo>
                  <a:pt x="88924" y="44220"/>
                  <a:pt x="1611" y="3474"/>
                  <a:pt x="24" y="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A2F6D653-8794-08DC-A6AB-B2A71B3AC227}"/>
              </a:ext>
            </a:extLst>
          </p:cNvPr>
          <p:cNvSpPr/>
          <p:nvPr/>
        </p:nvSpPr>
        <p:spPr>
          <a:xfrm>
            <a:off x="2832100" y="6626223"/>
            <a:ext cx="75185" cy="661452"/>
          </a:xfrm>
          <a:custGeom>
            <a:avLst/>
            <a:gdLst>
              <a:gd name="connsiteX0" fmla="*/ 12700 w 75185"/>
              <a:gd name="connsiteY0" fmla="*/ 2 h 661452"/>
              <a:gd name="connsiteX1" fmla="*/ 6350 w 75185"/>
              <a:gd name="connsiteY1" fmla="*/ 161927 h 661452"/>
              <a:gd name="connsiteX2" fmla="*/ 38100 w 75185"/>
              <a:gd name="connsiteY2" fmla="*/ 352427 h 661452"/>
              <a:gd name="connsiteX3" fmla="*/ 69850 w 75185"/>
              <a:gd name="connsiteY3" fmla="*/ 596902 h 661452"/>
              <a:gd name="connsiteX4" fmla="*/ 73025 w 75185"/>
              <a:gd name="connsiteY4" fmla="*/ 660402 h 661452"/>
              <a:gd name="connsiteX5" fmla="*/ 47625 w 75185"/>
              <a:gd name="connsiteY5" fmla="*/ 561977 h 661452"/>
              <a:gd name="connsiteX6" fmla="*/ 19050 w 75185"/>
              <a:gd name="connsiteY6" fmla="*/ 339727 h 661452"/>
              <a:gd name="connsiteX7" fmla="*/ 0 w 75185"/>
              <a:gd name="connsiteY7" fmla="*/ 158752 h 661452"/>
              <a:gd name="connsiteX8" fmla="*/ 12700 w 75185"/>
              <a:gd name="connsiteY8" fmla="*/ 2 h 661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185" h="661452">
                <a:moveTo>
                  <a:pt x="12700" y="2"/>
                </a:moveTo>
                <a:cubicBezTo>
                  <a:pt x="13758" y="531"/>
                  <a:pt x="2117" y="103190"/>
                  <a:pt x="6350" y="161927"/>
                </a:cubicBezTo>
                <a:cubicBezTo>
                  <a:pt x="10583" y="220664"/>
                  <a:pt x="27517" y="279931"/>
                  <a:pt x="38100" y="352427"/>
                </a:cubicBezTo>
                <a:cubicBezTo>
                  <a:pt x="48683" y="424923"/>
                  <a:pt x="64029" y="545573"/>
                  <a:pt x="69850" y="596902"/>
                </a:cubicBezTo>
                <a:cubicBezTo>
                  <a:pt x="75671" y="648231"/>
                  <a:pt x="76729" y="666223"/>
                  <a:pt x="73025" y="660402"/>
                </a:cubicBezTo>
                <a:cubicBezTo>
                  <a:pt x="69321" y="654581"/>
                  <a:pt x="56621" y="615423"/>
                  <a:pt x="47625" y="561977"/>
                </a:cubicBezTo>
                <a:cubicBezTo>
                  <a:pt x="38629" y="508531"/>
                  <a:pt x="26987" y="406931"/>
                  <a:pt x="19050" y="339727"/>
                </a:cubicBezTo>
                <a:cubicBezTo>
                  <a:pt x="11113" y="272523"/>
                  <a:pt x="0" y="216431"/>
                  <a:pt x="0" y="158752"/>
                </a:cubicBezTo>
                <a:cubicBezTo>
                  <a:pt x="0" y="101073"/>
                  <a:pt x="11642" y="-527"/>
                  <a:pt x="12700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5C7F6FB9-D865-644B-92C2-0798F8B79753}"/>
              </a:ext>
            </a:extLst>
          </p:cNvPr>
          <p:cNvSpPr/>
          <p:nvPr/>
        </p:nvSpPr>
        <p:spPr>
          <a:xfrm>
            <a:off x="2805732" y="6772262"/>
            <a:ext cx="39976" cy="311189"/>
          </a:xfrm>
          <a:custGeom>
            <a:avLst/>
            <a:gdLst>
              <a:gd name="connsiteX0" fmla="*/ 7318 w 39976"/>
              <a:gd name="connsiteY0" fmla="*/ 13 h 311189"/>
              <a:gd name="connsiteX1" fmla="*/ 26368 w 39976"/>
              <a:gd name="connsiteY1" fmla="*/ 184163 h 311189"/>
              <a:gd name="connsiteX2" fmla="*/ 39068 w 39976"/>
              <a:gd name="connsiteY2" fmla="*/ 311163 h 311189"/>
              <a:gd name="connsiteX3" fmla="*/ 968 w 39976"/>
              <a:gd name="connsiteY3" fmla="*/ 193688 h 311189"/>
              <a:gd name="connsiteX4" fmla="*/ 7318 w 39976"/>
              <a:gd name="connsiteY4" fmla="*/ 13 h 311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76" h="311189">
                <a:moveTo>
                  <a:pt x="7318" y="13"/>
                </a:moveTo>
                <a:cubicBezTo>
                  <a:pt x="11551" y="-1574"/>
                  <a:pt x="21076" y="132305"/>
                  <a:pt x="26368" y="184163"/>
                </a:cubicBezTo>
                <a:cubicBezTo>
                  <a:pt x="31660" y="236021"/>
                  <a:pt x="43301" y="309576"/>
                  <a:pt x="39068" y="311163"/>
                </a:cubicBezTo>
                <a:cubicBezTo>
                  <a:pt x="34835" y="312750"/>
                  <a:pt x="4143" y="242900"/>
                  <a:pt x="968" y="193688"/>
                </a:cubicBezTo>
                <a:cubicBezTo>
                  <a:pt x="-2207" y="144476"/>
                  <a:pt x="3085" y="1600"/>
                  <a:pt x="7318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8742C5C8-58D8-722C-550D-0E357D3BA380}"/>
              </a:ext>
            </a:extLst>
          </p:cNvPr>
          <p:cNvSpPr/>
          <p:nvPr/>
        </p:nvSpPr>
        <p:spPr>
          <a:xfrm>
            <a:off x="2844800" y="6546697"/>
            <a:ext cx="136830" cy="816855"/>
          </a:xfrm>
          <a:custGeom>
            <a:avLst/>
            <a:gdLst>
              <a:gd name="connsiteX0" fmla="*/ 0 w 136830"/>
              <a:gd name="connsiteY0" fmla="*/ 153 h 816855"/>
              <a:gd name="connsiteX1" fmla="*/ 57150 w 136830"/>
              <a:gd name="connsiteY1" fmla="*/ 250978 h 816855"/>
              <a:gd name="connsiteX2" fmla="*/ 123825 w 136830"/>
              <a:gd name="connsiteY2" fmla="*/ 571653 h 816855"/>
              <a:gd name="connsiteX3" fmla="*/ 136525 w 136830"/>
              <a:gd name="connsiteY3" fmla="*/ 809778 h 816855"/>
              <a:gd name="connsiteX4" fmla="*/ 130175 w 136830"/>
              <a:gd name="connsiteY4" fmla="*/ 736753 h 816855"/>
              <a:gd name="connsiteX5" fmla="*/ 101600 w 136830"/>
              <a:gd name="connsiteY5" fmla="*/ 558953 h 816855"/>
              <a:gd name="connsiteX6" fmla="*/ 57150 w 136830"/>
              <a:gd name="connsiteY6" fmla="*/ 285903 h 816855"/>
              <a:gd name="connsiteX7" fmla="*/ 0 w 136830"/>
              <a:gd name="connsiteY7" fmla="*/ 153 h 816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830" h="816855">
                <a:moveTo>
                  <a:pt x="0" y="153"/>
                </a:moveTo>
                <a:cubicBezTo>
                  <a:pt x="0" y="-5668"/>
                  <a:pt x="36513" y="155728"/>
                  <a:pt x="57150" y="250978"/>
                </a:cubicBezTo>
                <a:cubicBezTo>
                  <a:pt x="77788" y="346228"/>
                  <a:pt x="110596" y="478520"/>
                  <a:pt x="123825" y="571653"/>
                </a:cubicBezTo>
                <a:cubicBezTo>
                  <a:pt x="137054" y="664786"/>
                  <a:pt x="135467" y="782261"/>
                  <a:pt x="136525" y="809778"/>
                </a:cubicBezTo>
                <a:cubicBezTo>
                  <a:pt x="137583" y="837295"/>
                  <a:pt x="135996" y="778557"/>
                  <a:pt x="130175" y="736753"/>
                </a:cubicBezTo>
                <a:cubicBezTo>
                  <a:pt x="124354" y="694949"/>
                  <a:pt x="113771" y="634095"/>
                  <a:pt x="101600" y="558953"/>
                </a:cubicBezTo>
                <a:cubicBezTo>
                  <a:pt x="89429" y="483811"/>
                  <a:pt x="72496" y="373216"/>
                  <a:pt x="57150" y="285903"/>
                </a:cubicBezTo>
                <a:cubicBezTo>
                  <a:pt x="41804" y="198591"/>
                  <a:pt x="0" y="5974"/>
                  <a:pt x="0" y="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1B9DAC08-66ED-C193-F9AD-35D43151C4D9}"/>
              </a:ext>
            </a:extLst>
          </p:cNvPr>
          <p:cNvSpPr/>
          <p:nvPr/>
        </p:nvSpPr>
        <p:spPr>
          <a:xfrm>
            <a:off x="2840802" y="6593252"/>
            <a:ext cx="118430" cy="708307"/>
          </a:xfrm>
          <a:custGeom>
            <a:avLst/>
            <a:gdLst>
              <a:gd name="connsiteX0" fmla="*/ 823 w 118430"/>
              <a:gd name="connsiteY0" fmla="*/ 4398 h 708307"/>
              <a:gd name="connsiteX1" fmla="*/ 70673 w 118430"/>
              <a:gd name="connsiteY1" fmla="*/ 388573 h 708307"/>
              <a:gd name="connsiteX2" fmla="*/ 96073 w 118430"/>
              <a:gd name="connsiteY2" fmla="*/ 521923 h 708307"/>
              <a:gd name="connsiteX3" fmla="*/ 105598 w 118430"/>
              <a:gd name="connsiteY3" fmla="*/ 702898 h 708307"/>
              <a:gd name="connsiteX4" fmla="*/ 64323 w 118430"/>
              <a:gd name="connsiteY4" fmla="*/ 633048 h 708307"/>
              <a:gd name="connsiteX5" fmla="*/ 118298 w 118430"/>
              <a:gd name="connsiteY5" fmla="*/ 693373 h 708307"/>
              <a:gd name="connsiteX6" fmla="*/ 45273 w 118430"/>
              <a:gd name="connsiteY6" fmla="*/ 299673 h 708307"/>
              <a:gd name="connsiteX7" fmla="*/ 32573 w 118430"/>
              <a:gd name="connsiteY7" fmla="*/ 185373 h 708307"/>
              <a:gd name="connsiteX8" fmla="*/ 823 w 118430"/>
              <a:gd name="connsiteY8" fmla="*/ 4398 h 708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430" h="708307">
                <a:moveTo>
                  <a:pt x="823" y="4398"/>
                </a:moveTo>
                <a:cubicBezTo>
                  <a:pt x="7173" y="38265"/>
                  <a:pt x="54798" y="302319"/>
                  <a:pt x="70673" y="388573"/>
                </a:cubicBezTo>
                <a:cubicBezTo>
                  <a:pt x="86548" y="474827"/>
                  <a:pt x="90252" y="469536"/>
                  <a:pt x="96073" y="521923"/>
                </a:cubicBezTo>
                <a:cubicBezTo>
                  <a:pt x="101894" y="574310"/>
                  <a:pt x="110890" y="684377"/>
                  <a:pt x="105598" y="702898"/>
                </a:cubicBezTo>
                <a:cubicBezTo>
                  <a:pt x="100306" y="721419"/>
                  <a:pt x="62206" y="634636"/>
                  <a:pt x="64323" y="633048"/>
                </a:cubicBezTo>
                <a:cubicBezTo>
                  <a:pt x="66440" y="631460"/>
                  <a:pt x="121473" y="748935"/>
                  <a:pt x="118298" y="693373"/>
                </a:cubicBezTo>
                <a:cubicBezTo>
                  <a:pt x="115123" y="637811"/>
                  <a:pt x="59560" y="384340"/>
                  <a:pt x="45273" y="299673"/>
                </a:cubicBezTo>
                <a:cubicBezTo>
                  <a:pt x="30986" y="215006"/>
                  <a:pt x="38394" y="228765"/>
                  <a:pt x="32573" y="185373"/>
                </a:cubicBezTo>
                <a:cubicBezTo>
                  <a:pt x="26752" y="141981"/>
                  <a:pt x="-5527" y="-29469"/>
                  <a:pt x="823" y="43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BFE535D2-06E1-4729-5379-FEA481FE5F90}"/>
              </a:ext>
            </a:extLst>
          </p:cNvPr>
          <p:cNvSpPr/>
          <p:nvPr/>
        </p:nvSpPr>
        <p:spPr>
          <a:xfrm>
            <a:off x="2886042" y="7213521"/>
            <a:ext cx="86452" cy="155759"/>
          </a:xfrm>
          <a:custGeom>
            <a:avLst/>
            <a:gdLst>
              <a:gd name="connsiteX0" fmla="*/ 33 w 86452"/>
              <a:gd name="connsiteY0" fmla="*/ 79 h 155759"/>
              <a:gd name="connsiteX1" fmla="*/ 73058 w 86452"/>
              <a:gd name="connsiteY1" fmla="*/ 133429 h 155759"/>
              <a:gd name="connsiteX2" fmla="*/ 85758 w 86452"/>
              <a:gd name="connsiteY2" fmla="*/ 60404 h 155759"/>
              <a:gd name="connsiteX3" fmla="*/ 63533 w 86452"/>
              <a:gd name="connsiteY3" fmla="*/ 155654 h 155759"/>
              <a:gd name="connsiteX4" fmla="*/ 33 w 86452"/>
              <a:gd name="connsiteY4" fmla="*/ 79 h 15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52" h="155759">
                <a:moveTo>
                  <a:pt x="33" y="79"/>
                </a:moveTo>
                <a:cubicBezTo>
                  <a:pt x="1620" y="-3625"/>
                  <a:pt x="58771" y="123375"/>
                  <a:pt x="73058" y="133429"/>
                </a:cubicBezTo>
                <a:cubicBezTo>
                  <a:pt x="87345" y="143483"/>
                  <a:pt x="87345" y="56700"/>
                  <a:pt x="85758" y="60404"/>
                </a:cubicBezTo>
                <a:cubicBezTo>
                  <a:pt x="84171" y="64108"/>
                  <a:pt x="73587" y="159358"/>
                  <a:pt x="63533" y="155654"/>
                </a:cubicBezTo>
                <a:cubicBezTo>
                  <a:pt x="53479" y="151950"/>
                  <a:pt x="-1554" y="3783"/>
                  <a:pt x="33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3B8364BC-DA44-0449-B332-986C373A1F0F}"/>
              </a:ext>
            </a:extLst>
          </p:cNvPr>
          <p:cNvSpPr/>
          <p:nvPr/>
        </p:nvSpPr>
        <p:spPr>
          <a:xfrm>
            <a:off x="2590269" y="6243316"/>
            <a:ext cx="140985" cy="148848"/>
          </a:xfrm>
          <a:custGeom>
            <a:avLst/>
            <a:gdLst>
              <a:gd name="connsiteX0" fmla="*/ 140231 w 140985"/>
              <a:gd name="connsiteY0" fmla="*/ 1909 h 148848"/>
              <a:gd name="connsiteX1" fmla="*/ 57681 w 140985"/>
              <a:gd name="connsiteY1" fmla="*/ 11434 h 148848"/>
              <a:gd name="connsiteX2" fmla="*/ 35456 w 140985"/>
              <a:gd name="connsiteY2" fmla="*/ 68584 h 148848"/>
              <a:gd name="connsiteX3" fmla="*/ 54506 w 140985"/>
              <a:gd name="connsiteY3" fmla="*/ 147959 h 148848"/>
              <a:gd name="connsiteX4" fmla="*/ 38631 w 140985"/>
              <a:gd name="connsiteY4" fmla="*/ 106684 h 148848"/>
              <a:gd name="connsiteX5" fmla="*/ 3706 w 140985"/>
              <a:gd name="connsiteY5" fmla="*/ 36834 h 148848"/>
              <a:gd name="connsiteX6" fmla="*/ 140231 w 140985"/>
              <a:gd name="connsiteY6" fmla="*/ 1909 h 148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985" h="148848">
                <a:moveTo>
                  <a:pt x="140231" y="1909"/>
                </a:moveTo>
                <a:cubicBezTo>
                  <a:pt x="149227" y="-2324"/>
                  <a:pt x="75143" y="322"/>
                  <a:pt x="57681" y="11434"/>
                </a:cubicBezTo>
                <a:cubicBezTo>
                  <a:pt x="40219" y="22546"/>
                  <a:pt x="35985" y="45830"/>
                  <a:pt x="35456" y="68584"/>
                </a:cubicBezTo>
                <a:cubicBezTo>
                  <a:pt x="34927" y="91338"/>
                  <a:pt x="53977" y="141609"/>
                  <a:pt x="54506" y="147959"/>
                </a:cubicBezTo>
                <a:cubicBezTo>
                  <a:pt x="55035" y="154309"/>
                  <a:pt x="47098" y="125205"/>
                  <a:pt x="38631" y="106684"/>
                </a:cubicBezTo>
                <a:cubicBezTo>
                  <a:pt x="30164" y="88163"/>
                  <a:pt x="-12698" y="54297"/>
                  <a:pt x="3706" y="36834"/>
                </a:cubicBezTo>
                <a:cubicBezTo>
                  <a:pt x="20110" y="19372"/>
                  <a:pt x="131235" y="6142"/>
                  <a:pt x="140231" y="19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1716496D-1DD3-0EA1-11C5-785593BA131C}"/>
              </a:ext>
            </a:extLst>
          </p:cNvPr>
          <p:cNvSpPr/>
          <p:nvPr/>
        </p:nvSpPr>
        <p:spPr>
          <a:xfrm>
            <a:off x="2638359" y="6292549"/>
            <a:ext cx="143702" cy="206362"/>
          </a:xfrm>
          <a:custGeom>
            <a:avLst/>
            <a:gdLst>
              <a:gd name="connsiteX0" fmla="*/ 25466 w 143702"/>
              <a:gd name="connsiteY0" fmla="*/ 301 h 206362"/>
              <a:gd name="connsiteX1" fmla="*/ 12766 w 143702"/>
              <a:gd name="connsiteY1" fmla="*/ 108251 h 206362"/>
              <a:gd name="connsiteX2" fmla="*/ 139766 w 143702"/>
              <a:gd name="connsiteY2" fmla="*/ 203501 h 206362"/>
              <a:gd name="connsiteX3" fmla="*/ 101666 w 143702"/>
              <a:gd name="connsiteY3" fmla="*/ 178101 h 206362"/>
              <a:gd name="connsiteX4" fmla="*/ 3241 w 143702"/>
              <a:gd name="connsiteY4" fmla="*/ 143176 h 206362"/>
              <a:gd name="connsiteX5" fmla="*/ 25466 w 143702"/>
              <a:gd name="connsiteY5" fmla="*/ 301 h 206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702" h="206362">
                <a:moveTo>
                  <a:pt x="25466" y="301"/>
                </a:moveTo>
                <a:cubicBezTo>
                  <a:pt x="27054" y="-5520"/>
                  <a:pt x="-6284" y="74384"/>
                  <a:pt x="12766" y="108251"/>
                </a:cubicBezTo>
                <a:cubicBezTo>
                  <a:pt x="31816" y="142118"/>
                  <a:pt x="124950" y="191859"/>
                  <a:pt x="139766" y="203501"/>
                </a:cubicBezTo>
                <a:cubicBezTo>
                  <a:pt x="154582" y="215143"/>
                  <a:pt x="124420" y="188155"/>
                  <a:pt x="101666" y="178101"/>
                </a:cubicBezTo>
                <a:cubicBezTo>
                  <a:pt x="78912" y="168047"/>
                  <a:pt x="16999" y="169105"/>
                  <a:pt x="3241" y="143176"/>
                </a:cubicBezTo>
                <a:cubicBezTo>
                  <a:pt x="-10517" y="117247"/>
                  <a:pt x="23878" y="6122"/>
                  <a:pt x="25466" y="3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92940956-A72D-3733-112C-9F4649E675C5}"/>
              </a:ext>
            </a:extLst>
          </p:cNvPr>
          <p:cNvSpPr/>
          <p:nvPr/>
        </p:nvSpPr>
        <p:spPr>
          <a:xfrm>
            <a:off x="2717620" y="6232813"/>
            <a:ext cx="82770" cy="154278"/>
          </a:xfrm>
          <a:custGeom>
            <a:avLst/>
            <a:gdLst>
              <a:gd name="connsiteX0" fmla="*/ 180 w 82770"/>
              <a:gd name="connsiteY0" fmla="*/ 79087 h 154278"/>
              <a:gd name="connsiteX1" fmla="*/ 60505 w 82770"/>
              <a:gd name="connsiteY1" fmla="*/ 139412 h 154278"/>
              <a:gd name="connsiteX2" fmla="*/ 57330 w 82770"/>
              <a:gd name="connsiteY2" fmla="*/ 60037 h 154278"/>
              <a:gd name="connsiteX3" fmla="*/ 12880 w 82770"/>
              <a:gd name="connsiteY3" fmla="*/ 2887 h 154278"/>
              <a:gd name="connsiteX4" fmla="*/ 82730 w 82770"/>
              <a:gd name="connsiteY4" fmla="*/ 152112 h 154278"/>
              <a:gd name="connsiteX5" fmla="*/ 180 w 82770"/>
              <a:gd name="connsiteY5" fmla="*/ 79087 h 154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770" h="154278">
                <a:moveTo>
                  <a:pt x="180" y="79087"/>
                </a:moveTo>
                <a:cubicBezTo>
                  <a:pt x="-3524" y="76970"/>
                  <a:pt x="50980" y="142587"/>
                  <a:pt x="60505" y="139412"/>
                </a:cubicBezTo>
                <a:cubicBezTo>
                  <a:pt x="70030" y="136237"/>
                  <a:pt x="65268" y="82791"/>
                  <a:pt x="57330" y="60037"/>
                </a:cubicBezTo>
                <a:cubicBezTo>
                  <a:pt x="49393" y="37283"/>
                  <a:pt x="8647" y="-12459"/>
                  <a:pt x="12880" y="2887"/>
                </a:cubicBezTo>
                <a:cubicBezTo>
                  <a:pt x="17113" y="18233"/>
                  <a:pt x="80613" y="135179"/>
                  <a:pt x="82730" y="152112"/>
                </a:cubicBezTo>
                <a:cubicBezTo>
                  <a:pt x="84847" y="169045"/>
                  <a:pt x="3884" y="81204"/>
                  <a:pt x="180" y="790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7EC46EAF-3D86-0C62-0A00-4C62CEB6ABBA}"/>
              </a:ext>
            </a:extLst>
          </p:cNvPr>
          <p:cNvSpPr/>
          <p:nvPr/>
        </p:nvSpPr>
        <p:spPr>
          <a:xfrm>
            <a:off x="2822349" y="6384920"/>
            <a:ext cx="216132" cy="210244"/>
          </a:xfrm>
          <a:custGeom>
            <a:avLst/>
            <a:gdLst>
              <a:gd name="connsiteX0" fmla="*/ 226 w 216132"/>
              <a:gd name="connsiteY0" fmla="*/ 5 h 210244"/>
              <a:gd name="connsiteX1" fmla="*/ 130401 w 216132"/>
              <a:gd name="connsiteY1" fmla="*/ 53980 h 210244"/>
              <a:gd name="connsiteX2" fmla="*/ 168501 w 216132"/>
              <a:gd name="connsiteY2" fmla="*/ 111130 h 210244"/>
              <a:gd name="connsiteX3" fmla="*/ 216126 w 216132"/>
              <a:gd name="connsiteY3" fmla="*/ 209555 h 210244"/>
              <a:gd name="connsiteX4" fmla="*/ 165326 w 216132"/>
              <a:gd name="connsiteY4" fmla="*/ 57155 h 210244"/>
              <a:gd name="connsiteX5" fmla="*/ 226 w 216132"/>
              <a:gd name="connsiteY5" fmla="*/ 5 h 2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132" h="210244">
                <a:moveTo>
                  <a:pt x="226" y="5"/>
                </a:moveTo>
                <a:cubicBezTo>
                  <a:pt x="-5595" y="-524"/>
                  <a:pt x="102355" y="35459"/>
                  <a:pt x="130401" y="53980"/>
                </a:cubicBezTo>
                <a:cubicBezTo>
                  <a:pt x="158447" y="72501"/>
                  <a:pt x="154214" y="85201"/>
                  <a:pt x="168501" y="111130"/>
                </a:cubicBezTo>
                <a:cubicBezTo>
                  <a:pt x="182788" y="137059"/>
                  <a:pt x="216655" y="218551"/>
                  <a:pt x="216126" y="209555"/>
                </a:cubicBezTo>
                <a:cubicBezTo>
                  <a:pt x="215597" y="200559"/>
                  <a:pt x="200251" y="88905"/>
                  <a:pt x="165326" y="57155"/>
                </a:cubicBezTo>
                <a:cubicBezTo>
                  <a:pt x="130401" y="25405"/>
                  <a:pt x="6047" y="534"/>
                  <a:pt x="226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525F03E2-49E0-E99D-96E6-CF817E0218FA}"/>
              </a:ext>
            </a:extLst>
          </p:cNvPr>
          <p:cNvSpPr/>
          <p:nvPr/>
        </p:nvSpPr>
        <p:spPr>
          <a:xfrm>
            <a:off x="2508059" y="5845110"/>
            <a:ext cx="95578" cy="228698"/>
          </a:xfrm>
          <a:custGeom>
            <a:avLst/>
            <a:gdLst>
              <a:gd name="connsiteX0" fmla="*/ 191 w 95578"/>
              <a:gd name="connsiteY0" fmla="*/ 65 h 228698"/>
              <a:gd name="connsiteX1" fmla="*/ 70041 w 95578"/>
              <a:gd name="connsiteY1" fmla="*/ 95315 h 228698"/>
              <a:gd name="connsiteX2" fmla="*/ 41466 w 95578"/>
              <a:gd name="connsiteY2" fmla="*/ 228665 h 228698"/>
              <a:gd name="connsiteX3" fmla="*/ 95441 w 95578"/>
              <a:gd name="connsiteY3" fmla="*/ 82615 h 228698"/>
              <a:gd name="connsiteX4" fmla="*/ 191 w 95578"/>
              <a:gd name="connsiteY4" fmla="*/ 65 h 22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578" h="228698">
                <a:moveTo>
                  <a:pt x="191" y="65"/>
                </a:moveTo>
                <a:cubicBezTo>
                  <a:pt x="-4042" y="2182"/>
                  <a:pt x="63162" y="57215"/>
                  <a:pt x="70041" y="95315"/>
                </a:cubicBezTo>
                <a:cubicBezTo>
                  <a:pt x="76920" y="133415"/>
                  <a:pt x="37233" y="230782"/>
                  <a:pt x="41466" y="228665"/>
                </a:cubicBezTo>
                <a:cubicBezTo>
                  <a:pt x="45699" y="226548"/>
                  <a:pt x="98616" y="117540"/>
                  <a:pt x="95441" y="82615"/>
                </a:cubicBezTo>
                <a:cubicBezTo>
                  <a:pt x="92266" y="47690"/>
                  <a:pt x="4424" y="-2052"/>
                  <a:pt x="191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026B4267-D7DF-DCF0-B099-4C32EBA1D447}"/>
              </a:ext>
            </a:extLst>
          </p:cNvPr>
          <p:cNvSpPr/>
          <p:nvPr/>
        </p:nvSpPr>
        <p:spPr>
          <a:xfrm>
            <a:off x="5844283" y="5408662"/>
            <a:ext cx="104780" cy="394760"/>
          </a:xfrm>
          <a:custGeom>
            <a:avLst/>
            <a:gdLst>
              <a:gd name="connsiteX0" fmla="*/ 113 w 104780"/>
              <a:gd name="connsiteY0" fmla="*/ 100 h 394760"/>
              <a:gd name="connsiteX1" fmla="*/ 82064 w 104780"/>
              <a:gd name="connsiteY1" fmla="*/ 155376 h 394760"/>
              <a:gd name="connsiteX2" fmla="*/ 17366 w 104780"/>
              <a:gd name="connsiteY2" fmla="*/ 392602 h 394760"/>
              <a:gd name="connsiteX3" fmla="*/ 73438 w 104780"/>
              <a:gd name="connsiteY3" fmla="*/ 267519 h 394760"/>
              <a:gd name="connsiteX4" fmla="*/ 103630 w 104780"/>
              <a:gd name="connsiteY4" fmla="*/ 176942 h 394760"/>
              <a:gd name="connsiteX5" fmla="*/ 113 w 104780"/>
              <a:gd name="connsiteY5" fmla="*/ 100 h 39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780" h="394760">
                <a:moveTo>
                  <a:pt x="113" y="100"/>
                </a:moveTo>
                <a:cubicBezTo>
                  <a:pt x="-3481" y="-3494"/>
                  <a:pt x="79189" y="89959"/>
                  <a:pt x="82064" y="155376"/>
                </a:cubicBezTo>
                <a:cubicBezTo>
                  <a:pt x="84939" y="220793"/>
                  <a:pt x="18804" y="373911"/>
                  <a:pt x="17366" y="392602"/>
                </a:cubicBezTo>
                <a:cubicBezTo>
                  <a:pt x="15928" y="411293"/>
                  <a:pt x="59061" y="303462"/>
                  <a:pt x="73438" y="267519"/>
                </a:cubicBezTo>
                <a:cubicBezTo>
                  <a:pt x="87815" y="231576"/>
                  <a:pt x="110100" y="217198"/>
                  <a:pt x="103630" y="176942"/>
                </a:cubicBezTo>
                <a:cubicBezTo>
                  <a:pt x="97160" y="136686"/>
                  <a:pt x="3707" y="3694"/>
                  <a:pt x="113" y="10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CF64BD7B-5A90-A83F-ADE0-15D207EBD0CC}"/>
              </a:ext>
            </a:extLst>
          </p:cNvPr>
          <p:cNvSpPr/>
          <p:nvPr/>
        </p:nvSpPr>
        <p:spPr>
          <a:xfrm>
            <a:off x="6249805" y="5417160"/>
            <a:ext cx="160683" cy="1164464"/>
          </a:xfrm>
          <a:custGeom>
            <a:avLst/>
            <a:gdLst>
              <a:gd name="connsiteX0" fmla="*/ 147820 w 160683"/>
              <a:gd name="connsiteY0" fmla="*/ 8915 h 1164464"/>
              <a:gd name="connsiteX1" fmla="*/ 147820 w 160683"/>
              <a:gd name="connsiteY1" fmla="*/ 142265 h 1164464"/>
              <a:gd name="connsiteX2" fmla="*/ 150995 w 160683"/>
              <a:gd name="connsiteY2" fmla="*/ 291490 h 1164464"/>
              <a:gd name="connsiteX3" fmla="*/ 8120 w 160683"/>
              <a:gd name="connsiteY3" fmla="*/ 1126515 h 1164464"/>
              <a:gd name="connsiteX4" fmla="*/ 27170 w 160683"/>
              <a:gd name="connsiteY4" fmla="*/ 989990 h 1164464"/>
              <a:gd name="connsiteX5" fmla="*/ 106545 w 160683"/>
              <a:gd name="connsiteY5" fmla="*/ 701065 h 1164464"/>
              <a:gd name="connsiteX6" fmla="*/ 150995 w 160683"/>
              <a:gd name="connsiteY6" fmla="*/ 405790 h 1164464"/>
              <a:gd name="connsiteX7" fmla="*/ 147820 w 160683"/>
              <a:gd name="connsiteY7" fmla="*/ 8915 h 1164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683" h="1164464">
                <a:moveTo>
                  <a:pt x="147820" y="8915"/>
                </a:moveTo>
                <a:cubicBezTo>
                  <a:pt x="147291" y="-35006"/>
                  <a:pt x="147291" y="95169"/>
                  <a:pt x="147820" y="142265"/>
                </a:cubicBezTo>
                <a:cubicBezTo>
                  <a:pt x="148349" y="189361"/>
                  <a:pt x="174278" y="127448"/>
                  <a:pt x="150995" y="291490"/>
                </a:cubicBezTo>
                <a:cubicBezTo>
                  <a:pt x="127712" y="455532"/>
                  <a:pt x="28757" y="1010098"/>
                  <a:pt x="8120" y="1126515"/>
                </a:cubicBezTo>
                <a:cubicBezTo>
                  <a:pt x="-12517" y="1242932"/>
                  <a:pt x="10766" y="1060898"/>
                  <a:pt x="27170" y="989990"/>
                </a:cubicBezTo>
                <a:cubicBezTo>
                  <a:pt x="43574" y="919082"/>
                  <a:pt x="85908" y="798431"/>
                  <a:pt x="106545" y="701065"/>
                </a:cubicBezTo>
                <a:cubicBezTo>
                  <a:pt x="127182" y="603699"/>
                  <a:pt x="142528" y="517973"/>
                  <a:pt x="150995" y="405790"/>
                </a:cubicBezTo>
                <a:cubicBezTo>
                  <a:pt x="159462" y="293607"/>
                  <a:pt x="148349" y="52836"/>
                  <a:pt x="147820" y="89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0ECB96EB-B051-245B-612A-AFCC58E64EAD}"/>
              </a:ext>
            </a:extLst>
          </p:cNvPr>
          <p:cNvSpPr/>
          <p:nvPr/>
        </p:nvSpPr>
        <p:spPr>
          <a:xfrm>
            <a:off x="6711712" y="5036911"/>
            <a:ext cx="282085" cy="863977"/>
          </a:xfrm>
          <a:custGeom>
            <a:avLst/>
            <a:gdLst>
              <a:gd name="connsiteX0" fmla="*/ 238 w 282085"/>
              <a:gd name="connsiteY0" fmla="*/ 1814 h 863977"/>
              <a:gd name="connsiteX1" fmla="*/ 139938 w 282085"/>
              <a:gd name="connsiteY1" fmla="*/ 11339 h 863977"/>
              <a:gd name="connsiteX2" fmla="*/ 206613 w 282085"/>
              <a:gd name="connsiteY2" fmla="*/ 65314 h 863977"/>
              <a:gd name="connsiteX3" fmla="*/ 247888 w 282085"/>
              <a:gd name="connsiteY3" fmla="*/ 138339 h 863977"/>
              <a:gd name="connsiteX4" fmla="*/ 273288 w 282085"/>
              <a:gd name="connsiteY4" fmla="*/ 201839 h 863977"/>
              <a:gd name="connsiteX5" fmla="*/ 279638 w 282085"/>
              <a:gd name="connsiteY5" fmla="*/ 265339 h 863977"/>
              <a:gd name="connsiteX6" fmla="*/ 235188 w 282085"/>
              <a:gd name="connsiteY6" fmla="*/ 430439 h 863977"/>
              <a:gd name="connsiteX7" fmla="*/ 193913 w 282085"/>
              <a:gd name="connsiteY7" fmla="*/ 566964 h 863977"/>
              <a:gd name="connsiteX8" fmla="*/ 111363 w 282085"/>
              <a:gd name="connsiteY8" fmla="*/ 646339 h 863977"/>
              <a:gd name="connsiteX9" fmla="*/ 38338 w 282085"/>
              <a:gd name="connsiteY9" fmla="*/ 862239 h 863977"/>
              <a:gd name="connsiteX10" fmla="*/ 54213 w 282085"/>
              <a:gd name="connsiteY10" fmla="*/ 738414 h 863977"/>
              <a:gd name="connsiteX11" fmla="*/ 158988 w 282085"/>
              <a:gd name="connsiteY11" fmla="*/ 566964 h 863977"/>
              <a:gd name="connsiteX12" fmla="*/ 260588 w 282085"/>
              <a:gd name="connsiteY12" fmla="*/ 239939 h 863977"/>
              <a:gd name="connsiteX13" fmla="*/ 212963 w 282085"/>
              <a:gd name="connsiteY13" fmla="*/ 71664 h 863977"/>
              <a:gd name="connsiteX14" fmla="*/ 108188 w 282085"/>
              <a:gd name="connsiteY14" fmla="*/ 36739 h 863977"/>
              <a:gd name="connsiteX15" fmla="*/ 238 w 282085"/>
              <a:gd name="connsiteY15" fmla="*/ 1814 h 863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2085" h="863977">
                <a:moveTo>
                  <a:pt x="238" y="1814"/>
                </a:moveTo>
                <a:cubicBezTo>
                  <a:pt x="5530" y="-2419"/>
                  <a:pt x="105542" y="756"/>
                  <a:pt x="139938" y="11339"/>
                </a:cubicBezTo>
                <a:cubicBezTo>
                  <a:pt x="174334" y="21922"/>
                  <a:pt x="188621" y="44147"/>
                  <a:pt x="206613" y="65314"/>
                </a:cubicBezTo>
                <a:cubicBezTo>
                  <a:pt x="224605" y="86481"/>
                  <a:pt x="236776" y="115585"/>
                  <a:pt x="247888" y="138339"/>
                </a:cubicBezTo>
                <a:cubicBezTo>
                  <a:pt x="259000" y="161093"/>
                  <a:pt x="267996" y="180673"/>
                  <a:pt x="273288" y="201839"/>
                </a:cubicBezTo>
                <a:cubicBezTo>
                  <a:pt x="278580" y="223005"/>
                  <a:pt x="285988" y="227239"/>
                  <a:pt x="279638" y="265339"/>
                </a:cubicBezTo>
                <a:cubicBezTo>
                  <a:pt x="273288" y="303439"/>
                  <a:pt x="249475" y="380168"/>
                  <a:pt x="235188" y="430439"/>
                </a:cubicBezTo>
                <a:cubicBezTo>
                  <a:pt x="220901" y="480710"/>
                  <a:pt x="214550" y="530981"/>
                  <a:pt x="193913" y="566964"/>
                </a:cubicBezTo>
                <a:cubicBezTo>
                  <a:pt x="173276" y="602947"/>
                  <a:pt x="137292" y="597127"/>
                  <a:pt x="111363" y="646339"/>
                </a:cubicBezTo>
                <a:cubicBezTo>
                  <a:pt x="85434" y="695551"/>
                  <a:pt x="47863" y="846893"/>
                  <a:pt x="38338" y="862239"/>
                </a:cubicBezTo>
                <a:cubicBezTo>
                  <a:pt x="28813" y="877585"/>
                  <a:pt x="34105" y="787627"/>
                  <a:pt x="54213" y="738414"/>
                </a:cubicBezTo>
                <a:cubicBezTo>
                  <a:pt x="74321" y="689202"/>
                  <a:pt x="124592" y="650043"/>
                  <a:pt x="158988" y="566964"/>
                </a:cubicBezTo>
                <a:cubicBezTo>
                  <a:pt x="193384" y="483885"/>
                  <a:pt x="251592" y="322489"/>
                  <a:pt x="260588" y="239939"/>
                </a:cubicBezTo>
                <a:cubicBezTo>
                  <a:pt x="269584" y="157389"/>
                  <a:pt x="238363" y="105531"/>
                  <a:pt x="212963" y="71664"/>
                </a:cubicBezTo>
                <a:cubicBezTo>
                  <a:pt x="187563" y="37797"/>
                  <a:pt x="137292" y="46793"/>
                  <a:pt x="108188" y="36739"/>
                </a:cubicBezTo>
                <a:cubicBezTo>
                  <a:pt x="79084" y="26685"/>
                  <a:pt x="-5054" y="6047"/>
                  <a:pt x="238" y="18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E06819B8-24AB-B8D0-AFEE-0FF3C186AB28}"/>
              </a:ext>
            </a:extLst>
          </p:cNvPr>
          <p:cNvSpPr/>
          <p:nvPr/>
        </p:nvSpPr>
        <p:spPr>
          <a:xfrm>
            <a:off x="6762573" y="5152436"/>
            <a:ext cx="144611" cy="102304"/>
          </a:xfrm>
          <a:custGeom>
            <a:avLst/>
            <a:gdLst>
              <a:gd name="connsiteX0" fmla="*/ 177 w 144611"/>
              <a:gd name="connsiteY0" fmla="*/ 6939 h 102304"/>
              <a:gd name="connsiteX1" fmla="*/ 92252 w 144611"/>
              <a:gd name="connsiteY1" fmla="*/ 6939 h 102304"/>
              <a:gd name="connsiteX2" fmla="*/ 143052 w 144611"/>
              <a:gd name="connsiteY2" fmla="*/ 102189 h 102304"/>
              <a:gd name="connsiteX3" fmla="*/ 130352 w 144611"/>
              <a:gd name="connsiteY3" fmla="*/ 25989 h 102304"/>
              <a:gd name="connsiteX4" fmla="*/ 117652 w 144611"/>
              <a:gd name="connsiteY4" fmla="*/ 3764 h 102304"/>
              <a:gd name="connsiteX5" fmla="*/ 177 w 144611"/>
              <a:gd name="connsiteY5" fmla="*/ 6939 h 102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611" h="102304">
                <a:moveTo>
                  <a:pt x="177" y="6939"/>
                </a:moveTo>
                <a:cubicBezTo>
                  <a:pt x="-4056" y="7468"/>
                  <a:pt x="68440" y="-8936"/>
                  <a:pt x="92252" y="6939"/>
                </a:cubicBezTo>
                <a:cubicBezTo>
                  <a:pt x="116065" y="22814"/>
                  <a:pt x="136702" y="99014"/>
                  <a:pt x="143052" y="102189"/>
                </a:cubicBezTo>
                <a:cubicBezTo>
                  <a:pt x="149402" y="105364"/>
                  <a:pt x="134585" y="42393"/>
                  <a:pt x="130352" y="25989"/>
                </a:cubicBezTo>
                <a:cubicBezTo>
                  <a:pt x="126119" y="9585"/>
                  <a:pt x="134056" y="10114"/>
                  <a:pt x="117652" y="3764"/>
                </a:cubicBezTo>
                <a:cubicBezTo>
                  <a:pt x="101248" y="-2586"/>
                  <a:pt x="4410" y="6410"/>
                  <a:pt x="177" y="69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3BC5F6B6-71FA-2781-BE84-64EDF6C01D98}"/>
              </a:ext>
            </a:extLst>
          </p:cNvPr>
          <p:cNvSpPr/>
          <p:nvPr/>
        </p:nvSpPr>
        <p:spPr>
          <a:xfrm>
            <a:off x="6772198" y="5098079"/>
            <a:ext cx="127492" cy="32903"/>
          </a:xfrm>
          <a:custGeom>
            <a:avLst/>
            <a:gdLst>
              <a:gd name="connsiteX0" fmla="*/ 77 w 127492"/>
              <a:gd name="connsiteY0" fmla="*/ 7321 h 32903"/>
              <a:gd name="connsiteX1" fmla="*/ 98502 w 127492"/>
              <a:gd name="connsiteY1" fmla="*/ 13671 h 32903"/>
              <a:gd name="connsiteX2" fmla="*/ 127077 w 127492"/>
              <a:gd name="connsiteY2" fmla="*/ 32721 h 32903"/>
              <a:gd name="connsiteX3" fmla="*/ 82627 w 127492"/>
              <a:gd name="connsiteY3" fmla="*/ 971 h 32903"/>
              <a:gd name="connsiteX4" fmla="*/ 77 w 127492"/>
              <a:gd name="connsiteY4" fmla="*/ 7321 h 32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492" h="32903">
                <a:moveTo>
                  <a:pt x="77" y="7321"/>
                </a:moveTo>
                <a:cubicBezTo>
                  <a:pt x="2723" y="9438"/>
                  <a:pt x="77335" y="9438"/>
                  <a:pt x="98502" y="13671"/>
                </a:cubicBezTo>
                <a:cubicBezTo>
                  <a:pt x="119669" y="17904"/>
                  <a:pt x="129723" y="34838"/>
                  <a:pt x="127077" y="32721"/>
                </a:cubicBezTo>
                <a:cubicBezTo>
                  <a:pt x="124431" y="30604"/>
                  <a:pt x="102206" y="4675"/>
                  <a:pt x="82627" y="971"/>
                </a:cubicBezTo>
                <a:cubicBezTo>
                  <a:pt x="63048" y="-2733"/>
                  <a:pt x="-2569" y="5204"/>
                  <a:pt x="77" y="73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50EB20B8-EB50-1DB8-6D71-CF19A26C2D68}"/>
              </a:ext>
            </a:extLst>
          </p:cNvPr>
          <p:cNvSpPr/>
          <p:nvPr/>
        </p:nvSpPr>
        <p:spPr>
          <a:xfrm>
            <a:off x="6745280" y="5199563"/>
            <a:ext cx="30612" cy="701418"/>
          </a:xfrm>
          <a:custGeom>
            <a:avLst/>
            <a:gdLst>
              <a:gd name="connsiteX0" fmla="*/ 14295 w 30612"/>
              <a:gd name="connsiteY0" fmla="*/ 1087 h 701418"/>
              <a:gd name="connsiteX1" fmla="*/ 4770 w 30612"/>
              <a:gd name="connsiteY1" fmla="*/ 461462 h 701418"/>
              <a:gd name="connsiteX2" fmla="*/ 1595 w 30612"/>
              <a:gd name="connsiteY2" fmla="*/ 699587 h 701418"/>
              <a:gd name="connsiteX3" fmla="*/ 30170 w 30612"/>
              <a:gd name="connsiteY3" fmla="*/ 343987 h 701418"/>
              <a:gd name="connsiteX4" fmla="*/ 14295 w 30612"/>
              <a:gd name="connsiteY4" fmla="*/ 1087 h 70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12" h="701418">
                <a:moveTo>
                  <a:pt x="14295" y="1087"/>
                </a:moveTo>
                <a:cubicBezTo>
                  <a:pt x="10062" y="20666"/>
                  <a:pt x="6887" y="345045"/>
                  <a:pt x="4770" y="461462"/>
                </a:cubicBezTo>
                <a:cubicBezTo>
                  <a:pt x="2653" y="577879"/>
                  <a:pt x="-2638" y="719166"/>
                  <a:pt x="1595" y="699587"/>
                </a:cubicBezTo>
                <a:cubicBezTo>
                  <a:pt x="5828" y="680008"/>
                  <a:pt x="26995" y="456699"/>
                  <a:pt x="30170" y="343987"/>
                </a:cubicBezTo>
                <a:cubicBezTo>
                  <a:pt x="33345" y="231275"/>
                  <a:pt x="18528" y="-18492"/>
                  <a:pt x="14295" y="10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F76E0348-9DA2-ABE2-2CC6-42B79FC26208}"/>
              </a:ext>
            </a:extLst>
          </p:cNvPr>
          <p:cNvSpPr/>
          <p:nvPr/>
        </p:nvSpPr>
        <p:spPr>
          <a:xfrm>
            <a:off x="6760990" y="5270074"/>
            <a:ext cx="172175" cy="403506"/>
          </a:xfrm>
          <a:custGeom>
            <a:avLst/>
            <a:gdLst>
              <a:gd name="connsiteX0" fmla="*/ 166860 w 172175"/>
              <a:gd name="connsiteY0" fmla="*/ 426 h 403506"/>
              <a:gd name="connsiteX1" fmla="*/ 150985 w 172175"/>
              <a:gd name="connsiteY1" fmla="*/ 178226 h 403506"/>
              <a:gd name="connsiteX2" fmla="*/ 1760 w 172175"/>
              <a:gd name="connsiteY2" fmla="*/ 400476 h 403506"/>
              <a:gd name="connsiteX3" fmla="*/ 71610 w 172175"/>
              <a:gd name="connsiteY3" fmla="*/ 302051 h 403506"/>
              <a:gd name="connsiteX4" fmla="*/ 109710 w 172175"/>
              <a:gd name="connsiteY4" fmla="*/ 229026 h 403506"/>
              <a:gd name="connsiteX5" fmla="*/ 166860 w 172175"/>
              <a:gd name="connsiteY5" fmla="*/ 426 h 40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175" h="403506">
                <a:moveTo>
                  <a:pt x="166860" y="426"/>
                </a:moveTo>
                <a:cubicBezTo>
                  <a:pt x="173739" y="-8041"/>
                  <a:pt x="178502" y="111551"/>
                  <a:pt x="150985" y="178226"/>
                </a:cubicBezTo>
                <a:cubicBezTo>
                  <a:pt x="123468" y="244901"/>
                  <a:pt x="14989" y="379838"/>
                  <a:pt x="1760" y="400476"/>
                </a:cubicBezTo>
                <a:cubicBezTo>
                  <a:pt x="-11469" y="421114"/>
                  <a:pt x="53618" y="330626"/>
                  <a:pt x="71610" y="302051"/>
                </a:cubicBezTo>
                <a:cubicBezTo>
                  <a:pt x="89602" y="273476"/>
                  <a:pt x="93306" y="271359"/>
                  <a:pt x="109710" y="229026"/>
                </a:cubicBezTo>
                <a:cubicBezTo>
                  <a:pt x="126114" y="186693"/>
                  <a:pt x="159981" y="8893"/>
                  <a:pt x="166860" y="4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5E3022F4-C309-0D5E-FAC9-234A943C161A}"/>
              </a:ext>
            </a:extLst>
          </p:cNvPr>
          <p:cNvSpPr/>
          <p:nvPr/>
        </p:nvSpPr>
        <p:spPr>
          <a:xfrm>
            <a:off x="6778596" y="5305352"/>
            <a:ext cx="87567" cy="235180"/>
          </a:xfrm>
          <a:custGeom>
            <a:avLst/>
            <a:gdLst>
              <a:gd name="connsiteX0" fmla="*/ 73054 w 87567"/>
              <a:gd name="connsiteY0" fmla="*/ 73 h 235180"/>
              <a:gd name="connsiteX1" fmla="*/ 73054 w 87567"/>
              <a:gd name="connsiteY1" fmla="*/ 136598 h 235180"/>
              <a:gd name="connsiteX2" fmla="*/ 29 w 87567"/>
              <a:gd name="connsiteY2" fmla="*/ 235023 h 235180"/>
              <a:gd name="connsiteX3" fmla="*/ 82579 w 87567"/>
              <a:gd name="connsiteY3" fmla="*/ 155648 h 235180"/>
              <a:gd name="connsiteX4" fmla="*/ 73054 w 87567"/>
              <a:gd name="connsiteY4" fmla="*/ 73 h 235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567" h="235180">
                <a:moveTo>
                  <a:pt x="73054" y="73"/>
                </a:moveTo>
                <a:cubicBezTo>
                  <a:pt x="71467" y="-3102"/>
                  <a:pt x="85225" y="97440"/>
                  <a:pt x="73054" y="136598"/>
                </a:cubicBezTo>
                <a:cubicBezTo>
                  <a:pt x="60883" y="175756"/>
                  <a:pt x="-1558" y="231848"/>
                  <a:pt x="29" y="235023"/>
                </a:cubicBezTo>
                <a:cubicBezTo>
                  <a:pt x="1616" y="238198"/>
                  <a:pt x="67762" y="192690"/>
                  <a:pt x="82579" y="155648"/>
                </a:cubicBezTo>
                <a:cubicBezTo>
                  <a:pt x="97396" y="118606"/>
                  <a:pt x="74641" y="3248"/>
                  <a:pt x="73054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0C26C3E3-1967-40FB-F38F-245D8B61E44B}"/>
              </a:ext>
            </a:extLst>
          </p:cNvPr>
          <p:cNvSpPr/>
          <p:nvPr/>
        </p:nvSpPr>
        <p:spPr>
          <a:xfrm>
            <a:off x="6488417" y="5705474"/>
            <a:ext cx="262415" cy="594799"/>
          </a:xfrm>
          <a:custGeom>
            <a:avLst/>
            <a:gdLst>
              <a:gd name="connsiteX0" fmla="*/ 220358 w 262415"/>
              <a:gd name="connsiteY0" fmla="*/ 1 h 594799"/>
              <a:gd name="connsiteX1" fmla="*/ 255283 w 262415"/>
              <a:gd name="connsiteY1" fmla="*/ 238126 h 594799"/>
              <a:gd name="connsiteX2" fmla="*/ 207658 w 262415"/>
              <a:gd name="connsiteY2" fmla="*/ 295276 h 594799"/>
              <a:gd name="connsiteX3" fmla="*/ 26683 w 262415"/>
              <a:gd name="connsiteY3" fmla="*/ 552451 h 594799"/>
              <a:gd name="connsiteX4" fmla="*/ 4458 w 262415"/>
              <a:gd name="connsiteY4" fmla="*/ 587376 h 594799"/>
              <a:gd name="connsiteX5" fmla="*/ 61608 w 262415"/>
              <a:gd name="connsiteY5" fmla="*/ 476251 h 594799"/>
              <a:gd name="connsiteX6" fmla="*/ 179083 w 262415"/>
              <a:gd name="connsiteY6" fmla="*/ 304801 h 594799"/>
              <a:gd name="connsiteX7" fmla="*/ 261633 w 262415"/>
              <a:gd name="connsiteY7" fmla="*/ 234951 h 594799"/>
              <a:gd name="connsiteX8" fmla="*/ 220358 w 262415"/>
              <a:gd name="connsiteY8" fmla="*/ 1 h 59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2415" h="594799">
                <a:moveTo>
                  <a:pt x="220358" y="1"/>
                </a:moveTo>
                <a:cubicBezTo>
                  <a:pt x="219300" y="530"/>
                  <a:pt x="257400" y="188914"/>
                  <a:pt x="255283" y="238126"/>
                </a:cubicBezTo>
                <a:cubicBezTo>
                  <a:pt x="253166" y="287338"/>
                  <a:pt x="245758" y="242889"/>
                  <a:pt x="207658" y="295276"/>
                </a:cubicBezTo>
                <a:cubicBezTo>
                  <a:pt x="169558" y="347663"/>
                  <a:pt x="60550" y="503768"/>
                  <a:pt x="26683" y="552451"/>
                </a:cubicBezTo>
                <a:cubicBezTo>
                  <a:pt x="-7184" y="601134"/>
                  <a:pt x="-1363" y="600076"/>
                  <a:pt x="4458" y="587376"/>
                </a:cubicBezTo>
                <a:cubicBezTo>
                  <a:pt x="10279" y="574676"/>
                  <a:pt x="32504" y="523347"/>
                  <a:pt x="61608" y="476251"/>
                </a:cubicBezTo>
                <a:cubicBezTo>
                  <a:pt x="90712" y="429155"/>
                  <a:pt x="145746" y="345018"/>
                  <a:pt x="179083" y="304801"/>
                </a:cubicBezTo>
                <a:cubicBezTo>
                  <a:pt x="212420" y="264584"/>
                  <a:pt x="254225" y="280989"/>
                  <a:pt x="261633" y="234951"/>
                </a:cubicBezTo>
                <a:cubicBezTo>
                  <a:pt x="269041" y="188914"/>
                  <a:pt x="221416" y="-528"/>
                  <a:pt x="220358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325ACE04-6BC6-6292-56E4-5F38AA9DF6A4}"/>
              </a:ext>
            </a:extLst>
          </p:cNvPr>
          <p:cNvSpPr/>
          <p:nvPr/>
        </p:nvSpPr>
        <p:spPr>
          <a:xfrm>
            <a:off x="6324483" y="6009950"/>
            <a:ext cx="413644" cy="524612"/>
          </a:xfrm>
          <a:custGeom>
            <a:avLst/>
            <a:gdLst>
              <a:gd name="connsiteX0" fmla="*/ 412867 w 413644"/>
              <a:gd name="connsiteY0" fmla="*/ 325 h 524612"/>
              <a:gd name="connsiteX1" fmla="*/ 260467 w 413644"/>
              <a:gd name="connsiteY1" fmla="*/ 343225 h 524612"/>
              <a:gd name="connsiteX2" fmla="*/ 162042 w 413644"/>
              <a:gd name="connsiteY2" fmla="*/ 467050 h 524612"/>
              <a:gd name="connsiteX3" fmla="*/ 108067 w 413644"/>
              <a:gd name="connsiteY3" fmla="*/ 501975 h 524612"/>
              <a:gd name="connsiteX4" fmla="*/ 117 w 413644"/>
              <a:gd name="connsiteY4" fmla="*/ 524200 h 524612"/>
              <a:gd name="connsiteX5" fmla="*/ 130292 w 413644"/>
              <a:gd name="connsiteY5" fmla="*/ 482925 h 524612"/>
              <a:gd name="connsiteX6" fmla="*/ 190617 w 413644"/>
              <a:gd name="connsiteY6" fmla="*/ 409900 h 524612"/>
              <a:gd name="connsiteX7" fmla="*/ 412867 w 413644"/>
              <a:gd name="connsiteY7" fmla="*/ 325 h 524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3644" h="524612">
                <a:moveTo>
                  <a:pt x="412867" y="325"/>
                </a:moveTo>
                <a:cubicBezTo>
                  <a:pt x="424509" y="-10788"/>
                  <a:pt x="302271" y="265437"/>
                  <a:pt x="260467" y="343225"/>
                </a:cubicBezTo>
                <a:cubicBezTo>
                  <a:pt x="218663" y="421013"/>
                  <a:pt x="187442" y="440592"/>
                  <a:pt x="162042" y="467050"/>
                </a:cubicBezTo>
                <a:cubicBezTo>
                  <a:pt x="136642" y="493508"/>
                  <a:pt x="135054" y="492450"/>
                  <a:pt x="108067" y="501975"/>
                </a:cubicBezTo>
                <a:cubicBezTo>
                  <a:pt x="81080" y="511500"/>
                  <a:pt x="-3587" y="527375"/>
                  <a:pt x="117" y="524200"/>
                </a:cubicBezTo>
                <a:cubicBezTo>
                  <a:pt x="3821" y="521025"/>
                  <a:pt x="98542" y="501975"/>
                  <a:pt x="130292" y="482925"/>
                </a:cubicBezTo>
                <a:cubicBezTo>
                  <a:pt x="162042" y="463875"/>
                  <a:pt x="145109" y="488217"/>
                  <a:pt x="190617" y="409900"/>
                </a:cubicBezTo>
                <a:cubicBezTo>
                  <a:pt x="236125" y="331583"/>
                  <a:pt x="401225" y="11438"/>
                  <a:pt x="412867" y="3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597B2E3F-3C5C-843C-8F6F-1408C1079894}"/>
              </a:ext>
            </a:extLst>
          </p:cNvPr>
          <p:cNvSpPr/>
          <p:nvPr/>
        </p:nvSpPr>
        <p:spPr>
          <a:xfrm>
            <a:off x="6419669" y="5536726"/>
            <a:ext cx="209731" cy="450452"/>
          </a:xfrm>
          <a:custGeom>
            <a:avLst/>
            <a:gdLst>
              <a:gd name="connsiteX0" fmla="*/ 95431 w 209731"/>
              <a:gd name="connsiteY0" fmla="*/ 474 h 450452"/>
              <a:gd name="connsiteX1" fmla="*/ 152581 w 209731"/>
              <a:gd name="connsiteY1" fmla="*/ 295749 h 450452"/>
              <a:gd name="connsiteX2" fmla="*/ 92256 w 209731"/>
              <a:gd name="connsiteY2" fmla="*/ 368774 h 450452"/>
              <a:gd name="connsiteX3" fmla="*/ 181 w 209731"/>
              <a:gd name="connsiteY3" fmla="*/ 448149 h 450452"/>
              <a:gd name="connsiteX4" fmla="*/ 117656 w 209731"/>
              <a:gd name="connsiteY4" fmla="*/ 429099 h 450452"/>
              <a:gd name="connsiteX5" fmla="*/ 209731 w 209731"/>
              <a:gd name="connsiteY5" fmla="*/ 429099 h 450452"/>
              <a:gd name="connsiteX6" fmla="*/ 41456 w 209731"/>
              <a:gd name="connsiteY6" fmla="*/ 429099 h 450452"/>
              <a:gd name="connsiteX7" fmla="*/ 187506 w 209731"/>
              <a:gd name="connsiteY7" fmla="*/ 327499 h 450452"/>
              <a:gd name="connsiteX8" fmla="*/ 162106 w 209731"/>
              <a:gd name="connsiteY8" fmla="*/ 229074 h 450452"/>
              <a:gd name="connsiteX9" fmla="*/ 95431 w 209731"/>
              <a:gd name="connsiteY9" fmla="*/ 474 h 450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9731" h="450452">
                <a:moveTo>
                  <a:pt x="95431" y="474"/>
                </a:moveTo>
                <a:cubicBezTo>
                  <a:pt x="93844" y="11586"/>
                  <a:pt x="153110" y="234366"/>
                  <a:pt x="152581" y="295749"/>
                </a:cubicBezTo>
                <a:cubicBezTo>
                  <a:pt x="152052" y="357132"/>
                  <a:pt x="117656" y="343374"/>
                  <a:pt x="92256" y="368774"/>
                </a:cubicBezTo>
                <a:cubicBezTo>
                  <a:pt x="66856" y="394174"/>
                  <a:pt x="-4052" y="438095"/>
                  <a:pt x="181" y="448149"/>
                </a:cubicBezTo>
                <a:cubicBezTo>
                  <a:pt x="4414" y="458203"/>
                  <a:pt x="82731" y="432274"/>
                  <a:pt x="117656" y="429099"/>
                </a:cubicBezTo>
                <a:cubicBezTo>
                  <a:pt x="152581" y="425924"/>
                  <a:pt x="209731" y="429099"/>
                  <a:pt x="209731" y="429099"/>
                </a:cubicBezTo>
                <a:cubicBezTo>
                  <a:pt x="197031" y="429099"/>
                  <a:pt x="45160" y="446032"/>
                  <a:pt x="41456" y="429099"/>
                </a:cubicBezTo>
                <a:cubicBezTo>
                  <a:pt x="37752" y="412166"/>
                  <a:pt x="167398" y="360837"/>
                  <a:pt x="187506" y="327499"/>
                </a:cubicBezTo>
                <a:cubicBezTo>
                  <a:pt x="207614" y="294162"/>
                  <a:pt x="173218" y="281461"/>
                  <a:pt x="162106" y="229074"/>
                </a:cubicBezTo>
                <a:cubicBezTo>
                  <a:pt x="150994" y="176687"/>
                  <a:pt x="97018" y="-10638"/>
                  <a:pt x="95431" y="4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9D16EC15-42C1-463C-85F0-CFE3D72CC05E}"/>
              </a:ext>
            </a:extLst>
          </p:cNvPr>
          <p:cNvSpPr/>
          <p:nvPr/>
        </p:nvSpPr>
        <p:spPr>
          <a:xfrm>
            <a:off x="6425952" y="5933976"/>
            <a:ext cx="192297" cy="136809"/>
          </a:xfrm>
          <a:custGeom>
            <a:avLst/>
            <a:gdLst>
              <a:gd name="connsiteX0" fmla="*/ 248 w 192297"/>
              <a:gd name="connsiteY0" fmla="*/ 133449 h 136809"/>
              <a:gd name="connsiteX1" fmla="*/ 124073 w 192297"/>
              <a:gd name="connsiteY1" fmla="*/ 31849 h 136809"/>
              <a:gd name="connsiteX2" fmla="*/ 190748 w 192297"/>
              <a:gd name="connsiteY2" fmla="*/ 136624 h 136809"/>
              <a:gd name="connsiteX3" fmla="*/ 158998 w 192297"/>
              <a:gd name="connsiteY3" fmla="*/ 99 h 136809"/>
              <a:gd name="connsiteX4" fmla="*/ 248 w 192297"/>
              <a:gd name="connsiteY4" fmla="*/ 133449 h 136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297" h="136809">
                <a:moveTo>
                  <a:pt x="248" y="133449"/>
                </a:moveTo>
                <a:cubicBezTo>
                  <a:pt x="-5573" y="138741"/>
                  <a:pt x="92323" y="31320"/>
                  <a:pt x="124073" y="31849"/>
                </a:cubicBezTo>
                <a:cubicBezTo>
                  <a:pt x="155823" y="32378"/>
                  <a:pt x="184927" y="141916"/>
                  <a:pt x="190748" y="136624"/>
                </a:cubicBezTo>
                <a:cubicBezTo>
                  <a:pt x="196569" y="131332"/>
                  <a:pt x="185986" y="4332"/>
                  <a:pt x="158998" y="99"/>
                </a:cubicBezTo>
                <a:cubicBezTo>
                  <a:pt x="132011" y="-4134"/>
                  <a:pt x="6069" y="128157"/>
                  <a:pt x="248" y="1334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A099E51C-1C60-3D0A-07EA-DC16B84675F0}"/>
              </a:ext>
            </a:extLst>
          </p:cNvPr>
          <p:cNvSpPr/>
          <p:nvPr/>
        </p:nvSpPr>
        <p:spPr>
          <a:xfrm>
            <a:off x="6250444" y="4664885"/>
            <a:ext cx="113347" cy="689591"/>
          </a:xfrm>
          <a:custGeom>
            <a:avLst/>
            <a:gdLst>
              <a:gd name="connsiteX0" fmla="*/ 44 w 113347"/>
              <a:gd name="connsiteY0" fmla="*/ 3148 h 689591"/>
              <a:gd name="connsiteX1" fmla="*/ 96077 w 113347"/>
              <a:gd name="connsiteY1" fmla="*/ 520890 h 689591"/>
              <a:gd name="connsiteX2" fmla="*/ 112778 w 113347"/>
              <a:gd name="connsiteY2" fmla="*/ 687904 h 689591"/>
              <a:gd name="connsiteX3" fmla="*/ 108603 w 113347"/>
              <a:gd name="connsiteY3" fmla="*/ 596047 h 689591"/>
              <a:gd name="connsiteX4" fmla="*/ 100252 w 113347"/>
              <a:gd name="connsiteY4" fmla="*/ 420682 h 689591"/>
              <a:gd name="connsiteX5" fmla="*/ 83551 w 113347"/>
              <a:gd name="connsiteY5" fmla="*/ 307948 h 689591"/>
              <a:gd name="connsiteX6" fmla="*/ 44 w 113347"/>
              <a:gd name="connsiteY6" fmla="*/ 3148 h 689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347" h="689591">
                <a:moveTo>
                  <a:pt x="44" y="3148"/>
                </a:moveTo>
                <a:cubicBezTo>
                  <a:pt x="2132" y="38638"/>
                  <a:pt x="77288" y="406764"/>
                  <a:pt x="96077" y="520890"/>
                </a:cubicBezTo>
                <a:cubicBezTo>
                  <a:pt x="114866" y="635016"/>
                  <a:pt x="110690" y="675378"/>
                  <a:pt x="112778" y="687904"/>
                </a:cubicBezTo>
                <a:cubicBezTo>
                  <a:pt x="114866" y="700430"/>
                  <a:pt x="110691" y="640584"/>
                  <a:pt x="108603" y="596047"/>
                </a:cubicBezTo>
                <a:cubicBezTo>
                  <a:pt x="106515" y="551510"/>
                  <a:pt x="104427" y="468698"/>
                  <a:pt x="100252" y="420682"/>
                </a:cubicBezTo>
                <a:cubicBezTo>
                  <a:pt x="96077" y="372666"/>
                  <a:pt x="97469" y="373362"/>
                  <a:pt x="83551" y="307948"/>
                </a:cubicBezTo>
                <a:cubicBezTo>
                  <a:pt x="69633" y="242534"/>
                  <a:pt x="-2044" y="-32342"/>
                  <a:pt x="44" y="3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0F87DAD3-9228-C50F-7FC2-47CE2B394CE3}"/>
              </a:ext>
            </a:extLst>
          </p:cNvPr>
          <p:cNvSpPr/>
          <p:nvPr/>
        </p:nvSpPr>
        <p:spPr>
          <a:xfrm>
            <a:off x="2931772" y="5077126"/>
            <a:ext cx="70511" cy="363011"/>
          </a:xfrm>
          <a:custGeom>
            <a:avLst/>
            <a:gdLst>
              <a:gd name="connsiteX0" fmla="*/ 70299 w 70511"/>
              <a:gd name="connsiteY0" fmla="*/ 90 h 363011"/>
              <a:gd name="connsiteX1" fmla="*/ 24370 w 70511"/>
              <a:gd name="connsiteY1" fmla="*/ 154578 h 363011"/>
              <a:gd name="connsiteX2" fmla="*/ 16020 w 70511"/>
              <a:gd name="connsiteY2" fmla="*/ 359170 h 363011"/>
              <a:gd name="connsiteX3" fmla="*/ 7669 w 70511"/>
              <a:gd name="connsiteY3" fmla="*/ 279838 h 363011"/>
              <a:gd name="connsiteX4" fmla="*/ 3494 w 70511"/>
              <a:gd name="connsiteY4" fmla="*/ 175455 h 363011"/>
              <a:gd name="connsiteX5" fmla="*/ 70299 w 70511"/>
              <a:gd name="connsiteY5" fmla="*/ 90 h 363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511" h="363011">
                <a:moveTo>
                  <a:pt x="70299" y="90"/>
                </a:moveTo>
                <a:cubicBezTo>
                  <a:pt x="73778" y="-3389"/>
                  <a:pt x="33416" y="94731"/>
                  <a:pt x="24370" y="154578"/>
                </a:cubicBezTo>
                <a:cubicBezTo>
                  <a:pt x="15323" y="214425"/>
                  <a:pt x="18803" y="338293"/>
                  <a:pt x="16020" y="359170"/>
                </a:cubicBezTo>
                <a:cubicBezTo>
                  <a:pt x="13237" y="380047"/>
                  <a:pt x="9757" y="310457"/>
                  <a:pt x="7669" y="279838"/>
                </a:cubicBezTo>
                <a:cubicBezTo>
                  <a:pt x="5581" y="249219"/>
                  <a:pt x="-5553" y="214425"/>
                  <a:pt x="3494" y="175455"/>
                </a:cubicBezTo>
                <a:cubicBezTo>
                  <a:pt x="12541" y="136485"/>
                  <a:pt x="66820" y="3569"/>
                  <a:pt x="70299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73D112F3-2BFC-4ACA-3326-FAC44AE05FEA}"/>
              </a:ext>
            </a:extLst>
          </p:cNvPr>
          <p:cNvSpPr/>
          <p:nvPr/>
        </p:nvSpPr>
        <p:spPr>
          <a:xfrm>
            <a:off x="3072757" y="4090654"/>
            <a:ext cx="280846" cy="384517"/>
          </a:xfrm>
          <a:custGeom>
            <a:avLst/>
            <a:gdLst>
              <a:gd name="connsiteX0" fmla="*/ 280043 w 280846"/>
              <a:gd name="connsiteY0" fmla="*/ 1182 h 384517"/>
              <a:gd name="connsiteX1" fmla="*/ 150607 w 280846"/>
              <a:gd name="connsiteY1" fmla="*/ 122267 h 384517"/>
              <a:gd name="connsiteX2" fmla="*/ 4470 w 280846"/>
              <a:gd name="connsiteY2" fmla="*/ 376962 h 384517"/>
              <a:gd name="connsiteX3" fmla="*/ 42048 w 280846"/>
              <a:gd name="connsiteY3" fmla="*/ 305982 h 384517"/>
              <a:gd name="connsiteX4" fmla="*/ 87977 w 280846"/>
              <a:gd name="connsiteY4" fmla="*/ 189072 h 384517"/>
              <a:gd name="connsiteX5" fmla="*/ 280043 w 280846"/>
              <a:gd name="connsiteY5" fmla="*/ 1182 h 384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846" h="384517">
                <a:moveTo>
                  <a:pt x="280043" y="1182"/>
                </a:moveTo>
                <a:cubicBezTo>
                  <a:pt x="290481" y="-9952"/>
                  <a:pt x="196536" y="59637"/>
                  <a:pt x="150607" y="122267"/>
                </a:cubicBezTo>
                <a:cubicBezTo>
                  <a:pt x="104678" y="184897"/>
                  <a:pt x="22563" y="346343"/>
                  <a:pt x="4470" y="376962"/>
                </a:cubicBezTo>
                <a:cubicBezTo>
                  <a:pt x="-13623" y="407581"/>
                  <a:pt x="28130" y="337297"/>
                  <a:pt x="42048" y="305982"/>
                </a:cubicBezTo>
                <a:cubicBezTo>
                  <a:pt x="55966" y="274667"/>
                  <a:pt x="49703" y="236393"/>
                  <a:pt x="87977" y="189072"/>
                </a:cubicBezTo>
                <a:cubicBezTo>
                  <a:pt x="126251" y="141751"/>
                  <a:pt x="269605" y="12316"/>
                  <a:pt x="280043" y="1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36892AE1-EE79-6F6F-3C76-37EB7A18341E}"/>
              </a:ext>
            </a:extLst>
          </p:cNvPr>
          <p:cNvSpPr/>
          <p:nvPr/>
        </p:nvSpPr>
        <p:spPr>
          <a:xfrm>
            <a:off x="2742133" y="4337737"/>
            <a:ext cx="302138" cy="747888"/>
          </a:xfrm>
          <a:custGeom>
            <a:avLst/>
            <a:gdLst>
              <a:gd name="connsiteX0" fmla="*/ 301692 w 302138"/>
              <a:gd name="connsiteY0" fmla="*/ 444 h 747888"/>
              <a:gd name="connsiteX1" fmla="*/ 84574 w 302138"/>
              <a:gd name="connsiteY1" fmla="*/ 309419 h 747888"/>
              <a:gd name="connsiteX2" fmla="*/ 134678 w 302138"/>
              <a:gd name="connsiteY2" fmla="*/ 217562 h 747888"/>
              <a:gd name="connsiteX3" fmla="*/ 5242 w 302138"/>
              <a:gd name="connsiteY3" fmla="*/ 518186 h 747888"/>
              <a:gd name="connsiteX4" fmla="*/ 46996 w 302138"/>
              <a:gd name="connsiteY4" fmla="*/ 426329 h 747888"/>
              <a:gd name="connsiteX5" fmla="*/ 30294 w 302138"/>
              <a:gd name="connsiteY5" fmla="*/ 739479 h 747888"/>
              <a:gd name="connsiteX6" fmla="*/ 34470 w 302138"/>
              <a:gd name="connsiteY6" fmla="*/ 635096 h 747888"/>
              <a:gd name="connsiteX7" fmla="*/ 17768 w 302138"/>
              <a:gd name="connsiteY7" fmla="*/ 388751 h 747888"/>
              <a:gd name="connsiteX8" fmla="*/ 301692 w 302138"/>
              <a:gd name="connsiteY8" fmla="*/ 444 h 747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138" h="747888">
                <a:moveTo>
                  <a:pt x="301692" y="444"/>
                </a:moveTo>
                <a:cubicBezTo>
                  <a:pt x="312826" y="-12778"/>
                  <a:pt x="112410" y="273233"/>
                  <a:pt x="84574" y="309419"/>
                </a:cubicBezTo>
                <a:cubicBezTo>
                  <a:pt x="56738" y="345605"/>
                  <a:pt x="147900" y="182768"/>
                  <a:pt x="134678" y="217562"/>
                </a:cubicBezTo>
                <a:cubicBezTo>
                  <a:pt x="121456" y="252356"/>
                  <a:pt x="19856" y="483392"/>
                  <a:pt x="5242" y="518186"/>
                </a:cubicBezTo>
                <a:cubicBezTo>
                  <a:pt x="-9372" y="552980"/>
                  <a:pt x="42821" y="389447"/>
                  <a:pt x="46996" y="426329"/>
                </a:cubicBezTo>
                <a:cubicBezTo>
                  <a:pt x="51171" y="463211"/>
                  <a:pt x="32382" y="704685"/>
                  <a:pt x="30294" y="739479"/>
                </a:cubicBezTo>
                <a:cubicBezTo>
                  <a:pt x="28206" y="774274"/>
                  <a:pt x="36558" y="693551"/>
                  <a:pt x="34470" y="635096"/>
                </a:cubicBezTo>
                <a:cubicBezTo>
                  <a:pt x="32382" y="576641"/>
                  <a:pt x="-29552" y="489655"/>
                  <a:pt x="17768" y="388751"/>
                </a:cubicBezTo>
                <a:cubicBezTo>
                  <a:pt x="65088" y="287847"/>
                  <a:pt x="290558" y="13666"/>
                  <a:pt x="301692" y="4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2160D59B-8E7C-1144-3054-1901D1DC61CA}"/>
              </a:ext>
            </a:extLst>
          </p:cNvPr>
          <p:cNvSpPr/>
          <p:nvPr/>
        </p:nvSpPr>
        <p:spPr>
          <a:xfrm>
            <a:off x="2545597" y="4998107"/>
            <a:ext cx="281205" cy="547161"/>
          </a:xfrm>
          <a:custGeom>
            <a:avLst/>
            <a:gdLst>
              <a:gd name="connsiteX0" fmla="*/ 278969 w 281205"/>
              <a:gd name="connsiteY0" fmla="*/ 96 h 547161"/>
              <a:gd name="connsiteX1" fmla="*/ 244098 w 281205"/>
              <a:gd name="connsiteY1" fmla="*/ 143456 h 547161"/>
              <a:gd name="connsiteX2" fmla="*/ 197603 w 281205"/>
              <a:gd name="connsiteY2" fmla="*/ 434049 h 547161"/>
              <a:gd name="connsiteX3" fmla="*/ 236349 w 281205"/>
              <a:gd name="connsiteY3" fmla="*/ 302313 h 547161"/>
              <a:gd name="connsiteX4" fmla="*/ 240223 w 281205"/>
              <a:gd name="connsiteY4" fmla="*/ 538662 h 547161"/>
              <a:gd name="connsiteX5" fmla="*/ 240223 w 281205"/>
              <a:gd name="connsiteY5" fmla="*/ 496042 h 547161"/>
              <a:gd name="connsiteX6" fmla="*/ 162732 w 281205"/>
              <a:gd name="connsiteY6" fmla="*/ 507666 h 547161"/>
              <a:gd name="connsiteX7" fmla="*/ 100739 w 281205"/>
              <a:gd name="connsiteY7" fmla="*/ 530913 h 547161"/>
              <a:gd name="connsiteX8" fmla="*/ 0 w 281205"/>
              <a:gd name="connsiteY8" fmla="*/ 453422 h 547161"/>
              <a:gd name="connsiteX9" fmla="*/ 100739 w 281205"/>
              <a:gd name="connsiteY9" fmla="*/ 546412 h 547161"/>
              <a:gd name="connsiteX10" fmla="*/ 205352 w 281205"/>
              <a:gd name="connsiteY10" fmla="*/ 468920 h 547161"/>
              <a:gd name="connsiteX11" fmla="*/ 220850 w 281205"/>
              <a:gd name="connsiteY11" fmla="*/ 290690 h 547161"/>
              <a:gd name="connsiteX12" fmla="*/ 216976 w 281205"/>
              <a:gd name="connsiteY12" fmla="*/ 251944 h 547161"/>
              <a:gd name="connsiteX13" fmla="*/ 224725 w 281205"/>
              <a:gd name="connsiteY13" fmla="*/ 131832 h 547161"/>
              <a:gd name="connsiteX14" fmla="*/ 135610 w 281205"/>
              <a:gd name="connsiteY14" fmla="*/ 259693 h 547161"/>
              <a:gd name="connsiteX15" fmla="*/ 267345 w 281205"/>
              <a:gd name="connsiteY15" fmla="*/ 100835 h 547161"/>
              <a:gd name="connsiteX16" fmla="*/ 178230 w 281205"/>
              <a:gd name="connsiteY16" fmla="*/ 120208 h 547161"/>
              <a:gd name="connsiteX17" fmla="*/ 278969 w 281205"/>
              <a:gd name="connsiteY17" fmla="*/ 96 h 547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81205" h="547161">
                <a:moveTo>
                  <a:pt x="278969" y="96"/>
                </a:moveTo>
                <a:cubicBezTo>
                  <a:pt x="289947" y="3971"/>
                  <a:pt x="257659" y="71131"/>
                  <a:pt x="244098" y="143456"/>
                </a:cubicBezTo>
                <a:cubicBezTo>
                  <a:pt x="230537" y="215782"/>
                  <a:pt x="198894" y="407573"/>
                  <a:pt x="197603" y="434049"/>
                </a:cubicBezTo>
                <a:cubicBezTo>
                  <a:pt x="196312" y="460525"/>
                  <a:pt x="229246" y="284878"/>
                  <a:pt x="236349" y="302313"/>
                </a:cubicBezTo>
                <a:cubicBezTo>
                  <a:pt x="243452" y="319748"/>
                  <a:pt x="239577" y="506374"/>
                  <a:pt x="240223" y="538662"/>
                </a:cubicBezTo>
                <a:cubicBezTo>
                  <a:pt x="240869" y="570950"/>
                  <a:pt x="253138" y="501208"/>
                  <a:pt x="240223" y="496042"/>
                </a:cubicBezTo>
                <a:cubicBezTo>
                  <a:pt x="227308" y="490876"/>
                  <a:pt x="185979" y="501854"/>
                  <a:pt x="162732" y="507666"/>
                </a:cubicBezTo>
                <a:cubicBezTo>
                  <a:pt x="139485" y="513478"/>
                  <a:pt x="127861" y="539954"/>
                  <a:pt x="100739" y="530913"/>
                </a:cubicBezTo>
                <a:cubicBezTo>
                  <a:pt x="73617" y="521872"/>
                  <a:pt x="0" y="450839"/>
                  <a:pt x="0" y="453422"/>
                </a:cubicBezTo>
                <a:cubicBezTo>
                  <a:pt x="0" y="456005"/>
                  <a:pt x="66514" y="543829"/>
                  <a:pt x="100739" y="546412"/>
                </a:cubicBezTo>
                <a:cubicBezTo>
                  <a:pt x="134964" y="548995"/>
                  <a:pt x="185334" y="511540"/>
                  <a:pt x="205352" y="468920"/>
                </a:cubicBezTo>
                <a:cubicBezTo>
                  <a:pt x="225370" y="426300"/>
                  <a:pt x="218913" y="326853"/>
                  <a:pt x="220850" y="290690"/>
                </a:cubicBezTo>
                <a:cubicBezTo>
                  <a:pt x="222787" y="254527"/>
                  <a:pt x="216330" y="278420"/>
                  <a:pt x="216976" y="251944"/>
                </a:cubicBezTo>
                <a:cubicBezTo>
                  <a:pt x="217622" y="225468"/>
                  <a:pt x="238286" y="130541"/>
                  <a:pt x="224725" y="131832"/>
                </a:cubicBezTo>
                <a:cubicBezTo>
                  <a:pt x="211164" y="133123"/>
                  <a:pt x="128507" y="264859"/>
                  <a:pt x="135610" y="259693"/>
                </a:cubicBezTo>
                <a:cubicBezTo>
                  <a:pt x="142713" y="254527"/>
                  <a:pt x="260242" y="124082"/>
                  <a:pt x="267345" y="100835"/>
                </a:cubicBezTo>
                <a:cubicBezTo>
                  <a:pt x="274448" y="77588"/>
                  <a:pt x="178230" y="130540"/>
                  <a:pt x="178230" y="120208"/>
                </a:cubicBezTo>
                <a:cubicBezTo>
                  <a:pt x="178230" y="109876"/>
                  <a:pt x="267991" y="-3779"/>
                  <a:pt x="278969" y="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84E87696-1C46-B465-0657-5AC0B26B4F4E}"/>
              </a:ext>
            </a:extLst>
          </p:cNvPr>
          <p:cNvSpPr/>
          <p:nvPr/>
        </p:nvSpPr>
        <p:spPr>
          <a:xfrm>
            <a:off x="2700580" y="5410672"/>
            <a:ext cx="124409" cy="610433"/>
          </a:xfrm>
          <a:custGeom>
            <a:avLst/>
            <a:gdLst>
              <a:gd name="connsiteX0" fmla="*/ 61993 w 124409"/>
              <a:gd name="connsiteY0" fmla="*/ 2111 h 610433"/>
              <a:gd name="connsiteX1" fmla="*/ 73617 w 124409"/>
              <a:gd name="connsiteY1" fmla="*/ 253959 h 610433"/>
              <a:gd name="connsiteX2" fmla="*/ 73617 w 124409"/>
              <a:gd name="connsiteY2" fmla="*/ 207464 h 610433"/>
              <a:gd name="connsiteX3" fmla="*/ 65867 w 124409"/>
              <a:gd name="connsiteY3" fmla="*/ 482559 h 610433"/>
              <a:gd name="connsiteX4" fmla="*/ 58118 w 124409"/>
              <a:gd name="connsiteY4" fmla="*/ 389569 h 610433"/>
              <a:gd name="connsiteX5" fmla="*/ 123986 w 124409"/>
              <a:gd name="connsiteY5" fmla="*/ 610420 h 610433"/>
              <a:gd name="connsiteX6" fmla="*/ 85240 w 124409"/>
              <a:gd name="connsiteY6" fmla="*/ 377945 h 610433"/>
              <a:gd name="connsiteX7" fmla="*/ 61993 w 124409"/>
              <a:gd name="connsiteY7" fmla="*/ 184216 h 610433"/>
              <a:gd name="connsiteX8" fmla="*/ 54244 w 124409"/>
              <a:gd name="connsiteY8" fmla="*/ 176467 h 610433"/>
              <a:gd name="connsiteX9" fmla="*/ 54244 w 124409"/>
              <a:gd name="connsiteY9" fmla="*/ 102850 h 610433"/>
              <a:gd name="connsiteX10" fmla="*/ 0 w 124409"/>
              <a:gd name="connsiteY10" fmla="*/ 129972 h 610433"/>
              <a:gd name="connsiteX11" fmla="*/ 61993 w 124409"/>
              <a:gd name="connsiteY11" fmla="*/ 2111 h 610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4409" h="610433">
                <a:moveTo>
                  <a:pt x="61993" y="2111"/>
                </a:moveTo>
                <a:cubicBezTo>
                  <a:pt x="74262" y="22775"/>
                  <a:pt x="71680" y="219734"/>
                  <a:pt x="73617" y="253959"/>
                </a:cubicBezTo>
                <a:cubicBezTo>
                  <a:pt x="75554" y="288184"/>
                  <a:pt x="74909" y="169364"/>
                  <a:pt x="73617" y="207464"/>
                </a:cubicBezTo>
                <a:cubicBezTo>
                  <a:pt x="72325" y="245564"/>
                  <a:pt x="68450" y="452208"/>
                  <a:pt x="65867" y="482559"/>
                </a:cubicBezTo>
                <a:cubicBezTo>
                  <a:pt x="63284" y="512910"/>
                  <a:pt x="48432" y="368259"/>
                  <a:pt x="58118" y="389569"/>
                </a:cubicBezTo>
                <a:cubicBezTo>
                  <a:pt x="67804" y="410879"/>
                  <a:pt x="119466" y="612357"/>
                  <a:pt x="123986" y="610420"/>
                </a:cubicBezTo>
                <a:cubicBezTo>
                  <a:pt x="128506" y="608483"/>
                  <a:pt x="95572" y="448979"/>
                  <a:pt x="85240" y="377945"/>
                </a:cubicBezTo>
                <a:cubicBezTo>
                  <a:pt x="74908" y="306911"/>
                  <a:pt x="67159" y="217796"/>
                  <a:pt x="61993" y="184216"/>
                </a:cubicBezTo>
                <a:cubicBezTo>
                  <a:pt x="56827" y="150636"/>
                  <a:pt x="55535" y="190028"/>
                  <a:pt x="54244" y="176467"/>
                </a:cubicBezTo>
                <a:cubicBezTo>
                  <a:pt x="52953" y="162906"/>
                  <a:pt x="63285" y="110599"/>
                  <a:pt x="54244" y="102850"/>
                </a:cubicBezTo>
                <a:cubicBezTo>
                  <a:pt x="45203" y="95101"/>
                  <a:pt x="0" y="140950"/>
                  <a:pt x="0" y="129972"/>
                </a:cubicBezTo>
                <a:cubicBezTo>
                  <a:pt x="0" y="118994"/>
                  <a:pt x="49724" y="-18553"/>
                  <a:pt x="61993" y="2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E6413CBE-0C2E-ED40-5198-C38753C00101}"/>
              </a:ext>
            </a:extLst>
          </p:cNvPr>
          <p:cNvSpPr/>
          <p:nvPr/>
        </p:nvSpPr>
        <p:spPr>
          <a:xfrm>
            <a:off x="6241902" y="4448011"/>
            <a:ext cx="89976" cy="358608"/>
          </a:xfrm>
          <a:custGeom>
            <a:avLst/>
            <a:gdLst>
              <a:gd name="connsiteX0" fmla="*/ 148 w 89976"/>
              <a:gd name="connsiteY0" fmla="*/ 164 h 358608"/>
              <a:gd name="connsiteX1" fmla="*/ 60473 w 89976"/>
              <a:gd name="connsiteY1" fmla="*/ 197014 h 358608"/>
              <a:gd name="connsiteX2" fmla="*/ 89048 w 89976"/>
              <a:gd name="connsiteY2" fmla="*/ 355764 h 358608"/>
              <a:gd name="connsiteX3" fmla="*/ 82698 w 89976"/>
              <a:gd name="connsiteY3" fmla="*/ 289089 h 358608"/>
              <a:gd name="connsiteX4" fmla="*/ 79523 w 89976"/>
              <a:gd name="connsiteY4" fmla="*/ 165264 h 358608"/>
              <a:gd name="connsiteX5" fmla="*/ 148 w 89976"/>
              <a:gd name="connsiteY5" fmla="*/ 164 h 35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976" h="358608">
                <a:moveTo>
                  <a:pt x="148" y="164"/>
                </a:moveTo>
                <a:cubicBezTo>
                  <a:pt x="-3027" y="5456"/>
                  <a:pt x="45656" y="137747"/>
                  <a:pt x="60473" y="197014"/>
                </a:cubicBezTo>
                <a:cubicBezTo>
                  <a:pt x="75290" y="256281"/>
                  <a:pt x="85344" y="340418"/>
                  <a:pt x="89048" y="355764"/>
                </a:cubicBezTo>
                <a:cubicBezTo>
                  <a:pt x="92752" y="371110"/>
                  <a:pt x="84286" y="320839"/>
                  <a:pt x="82698" y="289089"/>
                </a:cubicBezTo>
                <a:cubicBezTo>
                  <a:pt x="81110" y="257339"/>
                  <a:pt x="94340" y="211831"/>
                  <a:pt x="79523" y="165264"/>
                </a:cubicBezTo>
                <a:cubicBezTo>
                  <a:pt x="64706" y="118697"/>
                  <a:pt x="3323" y="-5128"/>
                  <a:pt x="148" y="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D09EC554-8D5F-B362-87F7-F4BC60291DCF}"/>
              </a:ext>
            </a:extLst>
          </p:cNvPr>
          <p:cNvSpPr/>
          <p:nvPr/>
        </p:nvSpPr>
        <p:spPr>
          <a:xfrm>
            <a:off x="6389718" y="4800168"/>
            <a:ext cx="126562" cy="394164"/>
          </a:xfrm>
          <a:custGeom>
            <a:avLst/>
            <a:gdLst>
              <a:gd name="connsiteX0" fmla="*/ 1557 w 126562"/>
              <a:gd name="connsiteY0" fmla="*/ 432 h 394164"/>
              <a:gd name="connsiteX1" fmla="*/ 14257 w 126562"/>
              <a:gd name="connsiteY1" fmla="*/ 222682 h 394164"/>
              <a:gd name="connsiteX2" fmla="*/ 122207 w 126562"/>
              <a:gd name="connsiteY2" fmla="*/ 387782 h 394164"/>
              <a:gd name="connsiteX3" fmla="*/ 96807 w 126562"/>
              <a:gd name="connsiteY3" fmla="*/ 352857 h 394164"/>
              <a:gd name="connsiteX4" fmla="*/ 17432 w 126562"/>
              <a:gd name="connsiteY4" fmla="*/ 283007 h 394164"/>
              <a:gd name="connsiteX5" fmla="*/ 1557 w 126562"/>
              <a:gd name="connsiteY5" fmla="*/ 432 h 394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562" h="394164">
                <a:moveTo>
                  <a:pt x="1557" y="432"/>
                </a:moveTo>
                <a:cubicBezTo>
                  <a:pt x="1028" y="-9622"/>
                  <a:pt x="-5851" y="158124"/>
                  <a:pt x="14257" y="222682"/>
                </a:cubicBezTo>
                <a:cubicBezTo>
                  <a:pt x="34365" y="287240"/>
                  <a:pt x="108449" y="366086"/>
                  <a:pt x="122207" y="387782"/>
                </a:cubicBezTo>
                <a:cubicBezTo>
                  <a:pt x="135965" y="409478"/>
                  <a:pt x="114269" y="370319"/>
                  <a:pt x="96807" y="352857"/>
                </a:cubicBezTo>
                <a:cubicBezTo>
                  <a:pt x="79345" y="335395"/>
                  <a:pt x="31190" y="337511"/>
                  <a:pt x="17432" y="283007"/>
                </a:cubicBezTo>
                <a:cubicBezTo>
                  <a:pt x="3674" y="228503"/>
                  <a:pt x="2086" y="10486"/>
                  <a:pt x="1557" y="4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A582539E-8073-C4F1-8B9B-89444DCDD3A6}"/>
              </a:ext>
            </a:extLst>
          </p:cNvPr>
          <p:cNvSpPr/>
          <p:nvPr/>
        </p:nvSpPr>
        <p:spPr>
          <a:xfrm>
            <a:off x="6427418" y="5022715"/>
            <a:ext cx="336263" cy="229746"/>
          </a:xfrm>
          <a:custGeom>
            <a:avLst/>
            <a:gdLst>
              <a:gd name="connsiteX0" fmla="*/ 332157 w 336263"/>
              <a:gd name="connsiteY0" fmla="*/ 135 h 229746"/>
              <a:gd name="connsiteX1" fmla="*/ 259132 w 336263"/>
              <a:gd name="connsiteY1" fmla="*/ 155710 h 229746"/>
              <a:gd name="connsiteX2" fmla="*/ 68632 w 336263"/>
              <a:gd name="connsiteY2" fmla="*/ 228735 h 229746"/>
              <a:gd name="connsiteX3" fmla="*/ 268657 w 336263"/>
              <a:gd name="connsiteY3" fmla="*/ 196985 h 229746"/>
              <a:gd name="connsiteX4" fmla="*/ 14657 w 336263"/>
              <a:gd name="connsiteY4" fmla="*/ 177935 h 229746"/>
              <a:gd name="connsiteX5" fmla="*/ 43232 w 336263"/>
              <a:gd name="connsiteY5" fmla="*/ 184285 h 229746"/>
              <a:gd name="connsiteX6" fmla="*/ 148007 w 336263"/>
              <a:gd name="connsiteY6" fmla="*/ 184285 h 229746"/>
              <a:gd name="connsiteX7" fmla="*/ 332157 w 336263"/>
              <a:gd name="connsiteY7" fmla="*/ 135 h 229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263" h="229746">
                <a:moveTo>
                  <a:pt x="332157" y="135"/>
                </a:moveTo>
                <a:cubicBezTo>
                  <a:pt x="350678" y="-4628"/>
                  <a:pt x="303053" y="117610"/>
                  <a:pt x="259132" y="155710"/>
                </a:cubicBezTo>
                <a:cubicBezTo>
                  <a:pt x="215211" y="193810"/>
                  <a:pt x="67045" y="221856"/>
                  <a:pt x="68632" y="228735"/>
                </a:cubicBezTo>
                <a:cubicBezTo>
                  <a:pt x="70219" y="235614"/>
                  <a:pt x="277653" y="205452"/>
                  <a:pt x="268657" y="196985"/>
                </a:cubicBezTo>
                <a:cubicBezTo>
                  <a:pt x="259661" y="188518"/>
                  <a:pt x="52228" y="180052"/>
                  <a:pt x="14657" y="177935"/>
                </a:cubicBezTo>
                <a:cubicBezTo>
                  <a:pt x="-22914" y="175818"/>
                  <a:pt x="21007" y="183227"/>
                  <a:pt x="43232" y="184285"/>
                </a:cubicBezTo>
                <a:cubicBezTo>
                  <a:pt x="65457" y="185343"/>
                  <a:pt x="98265" y="212331"/>
                  <a:pt x="148007" y="184285"/>
                </a:cubicBezTo>
                <a:cubicBezTo>
                  <a:pt x="197749" y="156239"/>
                  <a:pt x="313636" y="4898"/>
                  <a:pt x="332157" y="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12839B82-0A19-34C6-FEED-57A87EA32589}"/>
              </a:ext>
            </a:extLst>
          </p:cNvPr>
          <p:cNvSpPr/>
          <p:nvPr/>
        </p:nvSpPr>
        <p:spPr>
          <a:xfrm>
            <a:off x="6467475" y="5073586"/>
            <a:ext cx="283165" cy="412839"/>
          </a:xfrm>
          <a:custGeom>
            <a:avLst/>
            <a:gdLst>
              <a:gd name="connsiteX0" fmla="*/ 282575 w 283165"/>
              <a:gd name="connsiteY0" fmla="*/ 64 h 412839"/>
              <a:gd name="connsiteX1" fmla="*/ 196850 w 283165"/>
              <a:gd name="connsiteY1" fmla="*/ 292164 h 412839"/>
              <a:gd name="connsiteX2" fmla="*/ 228600 w 283165"/>
              <a:gd name="connsiteY2" fmla="*/ 228664 h 412839"/>
              <a:gd name="connsiteX3" fmla="*/ 136525 w 283165"/>
              <a:gd name="connsiteY3" fmla="*/ 368364 h 412839"/>
              <a:gd name="connsiteX4" fmla="*/ 79375 w 283165"/>
              <a:gd name="connsiteY4" fmla="*/ 317564 h 412839"/>
              <a:gd name="connsiteX5" fmla="*/ 0 w 283165"/>
              <a:gd name="connsiteY5" fmla="*/ 412814 h 412839"/>
              <a:gd name="connsiteX6" fmla="*/ 79375 w 283165"/>
              <a:gd name="connsiteY6" fmla="*/ 327089 h 412839"/>
              <a:gd name="connsiteX7" fmla="*/ 146050 w 283165"/>
              <a:gd name="connsiteY7" fmla="*/ 320739 h 412839"/>
              <a:gd name="connsiteX8" fmla="*/ 282575 w 283165"/>
              <a:gd name="connsiteY8" fmla="*/ 64 h 412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165" h="412839">
                <a:moveTo>
                  <a:pt x="282575" y="64"/>
                </a:moveTo>
                <a:cubicBezTo>
                  <a:pt x="291042" y="-4699"/>
                  <a:pt x="205846" y="254064"/>
                  <a:pt x="196850" y="292164"/>
                </a:cubicBezTo>
                <a:cubicBezTo>
                  <a:pt x="187854" y="330264"/>
                  <a:pt x="238654" y="215964"/>
                  <a:pt x="228600" y="228664"/>
                </a:cubicBezTo>
                <a:cubicBezTo>
                  <a:pt x="218546" y="241364"/>
                  <a:pt x="161396" y="353547"/>
                  <a:pt x="136525" y="368364"/>
                </a:cubicBezTo>
                <a:cubicBezTo>
                  <a:pt x="111654" y="383181"/>
                  <a:pt x="102129" y="310156"/>
                  <a:pt x="79375" y="317564"/>
                </a:cubicBezTo>
                <a:cubicBezTo>
                  <a:pt x="56621" y="324972"/>
                  <a:pt x="0" y="411227"/>
                  <a:pt x="0" y="412814"/>
                </a:cubicBezTo>
                <a:cubicBezTo>
                  <a:pt x="0" y="414401"/>
                  <a:pt x="55033" y="342435"/>
                  <a:pt x="79375" y="327089"/>
                </a:cubicBezTo>
                <a:cubicBezTo>
                  <a:pt x="103717" y="311743"/>
                  <a:pt x="113242" y="369952"/>
                  <a:pt x="146050" y="320739"/>
                </a:cubicBezTo>
                <a:cubicBezTo>
                  <a:pt x="178858" y="271527"/>
                  <a:pt x="274108" y="4827"/>
                  <a:pt x="282575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5BE5BD52-2F71-A963-ED23-AB93BE1280A5}"/>
              </a:ext>
            </a:extLst>
          </p:cNvPr>
          <p:cNvSpPr/>
          <p:nvPr/>
        </p:nvSpPr>
        <p:spPr>
          <a:xfrm>
            <a:off x="6356183" y="5102151"/>
            <a:ext cx="85356" cy="620474"/>
          </a:xfrm>
          <a:custGeom>
            <a:avLst/>
            <a:gdLst>
              <a:gd name="connsiteX0" fmla="*/ 167 w 85356"/>
              <a:gd name="connsiteY0" fmla="*/ 74 h 620474"/>
              <a:gd name="connsiteX1" fmla="*/ 60492 w 85356"/>
              <a:gd name="connsiteY1" fmla="*/ 117549 h 620474"/>
              <a:gd name="connsiteX2" fmla="*/ 31917 w 85356"/>
              <a:gd name="connsiteY2" fmla="*/ 308049 h 620474"/>
              <a:gd name="connsiteX3" fmla="*/ 38267 w 85356"/>
              <a:gd name="connsiteY3" fmla="*/ 212799 h 620474"/>
              <a:gd name="connsiteX4" fmla="*/ 60492 w 85356"/>
              <a:gd name="connsiteY4" fmla="*/ 384249 h 620474"/>
              <a:gd name="connsiteX5" fmla="*/ 73192 w 85356"/>
              <a:gd name="connsiteY5" fmla="*/ 311224 h 620474"/>
              <a:gd name="connsiteX6" fmla="*/ 70017 w 85356"/>
              <a:gd name="connsiteY6" fmla="*/ 619199 h 620474"/>
              <a:gd name="connsiteX7" fmla="*/ 70017 w 85356"/>
              <a:gd name="connsiteY7" fmla="*/ 415999 h 620474"/>
              <a:gd name="connsiteX8" fmla="*/ 60492 w 85356"/>
              <a:gd name="connsiteY8" fmla="*/ 295349 h 620474"/>
              <a:gd name="connsiteX9" fmla="*/ 73192 w 85356"/>
              <a:gd name="connsiteY9" fmla="*/ 190574 h 620474"/>
              <a:gd name="connsiteX10" fmla="*/ 82717 w 85356"/>
              <a:gd name="connsiteY10" fmla="*/ 133424 h 620474"/>
              <a:gd name="connsiteX11" fmla="*/ 167 w 85356"/>
              <a:gd name="connsiteY11" fmla="*/ 74 h 62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356" h="620474">
                <a:moveTo>
                  <a:pt x="167" y="74"/>
                </a:moveTo>
                <a:cubicBezTo>
                  <a:pt x="-3537" y="-2572"/>
                  <a:pt x="55200" y="66220"/>
                  <a:pt x="60492" y="117549"/>
                </a:cubicBezTo>
                <a:cubicBezTo>
                  <a:pt x="65784" y="168878"/>
                  <a:pt x="35621" y="292174"/>
                  <a:pt x="31917" y="308049"/>
                </a:cubicBezTo>
                <a:cubicBezTo>
                  <a:pt x="28213" y="323924"/>
                  <a:pt x="33504" y="200099"/>
                  <a:pt x="38267" y="212799"/>
                </a:cubicBezTo>
                <a:cubicBezTo>
                  <a:pt x="43030" y="225499"/>
                  <a:pt x="54671" y="367845"/>
                  <a:pt x="60492" y="384249"/>
                </a:cubicBezTo>
                <a:cubicBezTo>
                  <a:pt x="66313" y="400653"/>
                  <a:pt x="71605" y="272066"/>
                  <a:pt x="73192" y="311224"/>
                </a:cubicBezTo>
                <a:cubicBezTo>
                  <a:pt x="74779" y="350382"/>
                  <a:pt x="70546" y="601737"/>
                  <a:pt x="70017" y="619199"/>
                </a:cubicBezTo>
                <a:cubicBezTo>
                  <a:pt x="69488" y="636661"/>
                  <a:pt x="71605" y="469974"/>
                  <a:pt x="70017" y="415999"/>
                </a:cubicBezTo>
                <a:cubicBezTo>
                  <a:pt x="68430" y="362024"/>
                  <a:pt x="59963" y="332920"/>
                  <a:pt x="60492" y="295349"/>
                </a:cubicBezTo>
                <a:cubicBezTo>
                  <a:pt x="61021" y="257778"/>
                  <a:pt x="69488" y="217561"/>
                  <a:pt x="73192" y="190574"/>
                </a:cubicBezTo>
                <a:cubicBezTo>
                  <a:pt x="76896" y="163587"/>
                  <a:pt x="91184" y="159353"/>
                  <a:pt x="82717" y="133424"/>
                </a:cubicBezTo>
                <a:cubicBezTo>
                  <a:pt x="74250" y="107495"/>
                  <a:pt x="3871" y="2720"/>
                  <a:pt x="167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F8F221FF-C5D9-8694-3E7C-39B87E0C1F0C}"/>
              </a:ext>
            </a:extLst>
          </p:cNvPr>
          <p:cNvSpPr/>
          <p:nvPr/>
        </p:nvSpPr>
        <p:spPr>
          <a:xfrm>
            <a:off x="6441659" y="5323001"/>
            <a:ext cx="126667" cy="423988"/>
          </a:xfrm>
          <a:custGeom>
            <a:avLst/>
            <a:gdLst>
              <a:gd name="connsiteX0" fmla="*/ 67091 w 126667"/>
              <a:gd name="connsiteY0" fmla="*/ 1474 h 423988"/>
              <a:gd name="connsiteX1" fmla="*/ 28991 w 126667"/>
              <a:gd name="connsiteY1" fmla="*/ 106249 h 423988"/>
              <a:gd name="connsiteX2" fmla="*/ 25816 w 126667"/>
              <a:gd name="connsiteY2" fmla="*/ 195149 h 423988"/>
              <a:gd name="connsiteX3" fmla="*/ 124241 w 126667"/>
              <a:gd name="connsiteY3" fmla="*/ 417399 h 423988"/>
              <a:gd name="connsiteX4" fmla="*/ 98841 w 126667"/>
              <a:gd name="connsiteY4" fmla="*/ 369774 h 423988"/>
              <a:gd name="connsiteX5" fmla="*/ 416 w 126667"/>
              <a:gd name="connsiteY5" fmla="*/ 188799 h 423988"/>
              <a:gd name="connsiteX6" fmla="*/ 67091 w 126667"/>
              <a:gd name="connsiteY6" fmla="*/ 1474 h 423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667" h="423988">
                <a:moveTo>
                  <a:pt x="67091" y="1474"/>
                </a:moveTo>
                <a:cubicBezTo>
                  <a:pt x="71853" y="-12284"/>
                  <a:pt x="35870" y="73970"/>
                  <a:pt x="28991" y="106249"/>
                </a:cubicBezTo>
                <a:cubicBezTo>
                  <a:pt x="22112" y="138528"/>
                  <a:pt x="9941" y="143291"/>
                  <a:pt x="25816" y="195149"/>
                </a:cubicBezTo>
                <a:cubicBezTo>
                  <a:pt x="41691" y="247007"/>
                  <a:pt x="112070" y="388295"/>
                  <a:pt x="124241" y="417399"/>
                </a:cubicBezTo>
                <a:cubicBezTo>
                  <a:pt x="136412" y="446503"/>
                  <a:pt x="98841" y="369774"/>
                  <a:pt x="98841" y="369774"/>
                </a:cubicBezTo>
                <a:cubicBezTo>
                  <a:pt x="78204" y="331674"/>
                  <a:pt x="6766" y="247536"/>
                  <a:pt x="416" y="188799"/>
                </a:cubicBezTo>
                <a:cubicBezTo>
                  <a:pt x="-5934" y="130062"/>
                  <a:pt x="62329" y="15232"/>
                  <a:pt x="67091" y="14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66A8E379-F3E3-D345-1723-54DD55A98246}"/>
              </a:ext>
            </a:extLst>
          </p:cNvPr>
          <p:cNvSpPr/>
          <p:nvPr/>
        </p:nvSpPr>
        <p:spPr>
          <a:xfrm>
            <a:off x="5746500" y="3847994"/>
            <a:ext cx="146321" cy="257361"/>
          </a:xfrm>
          <a:custGeom>
            <a:avLst/>
            <a:gdLst>
              <a:gd name="connsiteX0" fmla="*/ 250 w 146321"/>
              <a:gd name="connsiteY0" fmla="*/ 106 h 257361"/>
              <a:gd name="connsiteX1" fmla="*/ 98675 w 146321"/>
              <a:gd name="connsiteY1" fmla="*/ 108056 h 257361"/>
              <a:gd name="connsiteX2" fmla="*/ 143125 w 146321"/>
              <a:gd name="connsiteY2" fmla="*/ 257281 h 257361"/>
              <a:gd name="connsiteX3" fmla="*/ 130425 w 146321"/>
              <a:gd name="connsiteY3" fmla="*/ 127106 h 257361"/>
              <a:gd name="connsiteX4" fmla="*/ 250 w 146321"/>
              <a:gd name="connsiteY4" fmla="*/ 106 h 257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321" h="257361">
                <a:moveTo>
                  <a:pt x="250" y="106"/>
                </a:moveTo>
                <a:cubicBezTo>
                  <a:pt x="-5042" y="-3069"/>
                  <a:pt x="74863" y="65194"/>
                  <a:pt x="98675" y="108056"/>
                </a:cubicBezTo>
                <a:cubicBezTo>
                  <a:pt x="122488" y="150919"/>
                  <a:pt x="137833" y="254106"/>
                  <a:pt x="143125" y="257281"/>
                </a:cubicBezTo>
                <a:cubicBezTo>
                  <a:pt x="148417" y="260456"/>
                  <a:pt x="148946" y="168910"/>
                  <a:pt x="130425" y="127106"/>
                </a:cubicBezTo>
                <a:cubicBezTo>
                  <a:pt x="111904" y="85302"/>
                  <a:pt x="5542" y="3281"/>
                  <a:pt x="250" y="10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307AB52E-C257-FC55-487A-58A6BFC803FF}"/>
              </a:ext>
            </a:extLst>
          </p:cNvPr>
          <p:cNvSpPr/>
          <p:nvPr/>
        </p:nvSpPr>
        <p:spPr>
          <a:xfrm>
            <a:off x="3130544" y="2339892"/>
            <a:ext cx="2033926" cy="591736"/>
          </a:xfrm>
          <a:custGeom>
            <a:avLst/>
            <a:gdLst>
              <a:gd name="connsiteX0" fmla="*/ 3181 w 2033926"/>
              <a:gd name="connsiteY0" fmla="*/ 435058 h 591736"/>
              <a:gd name="connsiteX1" fmla="*/ 600081 w 2033926"/>
              <a:gd name="connsiteY1" fmla="*/ 57233 h 591736"/>
              <a:gd name="connsiteX2" fmla="*/ 361956 w 2033926"/>
              <a:gd name="connsiteY2" fmla="*/ 206458 h 591736"/>
              <a:gd name="connsiteX3" fmla="*/ 644531 w 2033926"/>
              <a:gd name="connsiteY3" fmla="*/ 38183 h 591736"/>
              <a:gd name="connsiteX4" fmla="*/ 758831 w 2033926"/>
              <a:gd name="connsiteY4" fmla="*/ 47708 h 591736"/>
              <a:gd name="connsiteX5" fmla="*/ 641356 w 2033926"/>
              <a:gd name="connsiteY5" fmla="*/ 69933 h 591736"/>
              <a:gd name="connsiteX6" fmla="*/ 1079506 w 2033926"/>
              <a:gd name="connsiteY6" fmla="*/ 50883 h 591736"/>
              <a:gd name="connsiteX7" fmla="*/ 1270006 w 2033926"/>
              <a:gd name="connsiteY7" fmla="*/ 66758 h 591736"/>
              <a:gd name="connsiteX8" fmla="*/ 1552581 w 2033926"/>
              <a:gd name="connsiteY8" fmla="*/ 222333 h 591736"/>
              <a:gd name="connsiteX9" fmla="*/ 1504956 w 2033926"/>
              <a:gd name="connsiteY9" fmla="*/ 171533 h 591736"/>
              <a:gd name="connsiteX10" fmla="*/ 1841506 w 2033926"/>
              <a:gd name="connsiteY10" fmla="*/ 342983 h 591736"/>
              <a:gd name="connsiteX11" fmla="*/ 2019306 w 2033926"/>
              <a:gd name="connsiteY11" fmla="*/ 581108 h 591736"/>
              <a:gd name="connsiteX12" fmla="*/ 1965331 w 2033926"/>
              <a:gd name="connsiteY12" fmla="*/ 508083 h 591736"/>
              <a:gd name="connsiteX13" fmla="*/ 1504956 w 2033926"/>
              <a:gd name="connsiteY13" fmla="*/ 136608 h 591736"/>
              <a:gd name="connsiteX14" fmla="*/ 1260481 w 2033926"/>
              <a:gd name="connsiteY14" fmla="*/ 31833 h 591736"/>
              <a:gd name="connsiteX15" fmla="*/ 831856 w 2033926"/>
              <a:gd name="connsiteY15" fmla="*/ 83 h 591736"/>
              <a:gd name="connsiteX16" fmla="*/ 692156 w 2033926"/>
              <a:gd name="connsiteY16" fmla="*/ 25483 h 591736"/>
              <a:gd name="connsiteX17" fmla="*/ 511181 w 2033926"/>
              <a:gd name="connsiteY17" fmla="*/ 104858 h 591736"/>
              <a:gd name="connsiteX18" fmla="*/ 368306 w 2033926"/>
              <a:gd name="connsiteY18" fmla="*/ 174708 h 591736"/>
              <a:gd name="connsiteX19" fmla="*/ 3181 w 2033926"/>
              <a:gd name="connsiteY19" fmla="*/ 435058 h 591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33926" h="591736">
                <a:moveTo>
                  <a:pt x="3181" y="435058"/>
                </a:moveTo>
                <a:cubicBezTo>
                  <a:pt x="41810" y="415479"/>
                  <a:pt x="540285" y="95333"/>
                  <a:pt x="600081" y="57233"/>
                </a:cubicBezTo>
                <a:cubicBezTo>
                  <a:pt x="659877" y="19133"/>
                  <a:pt x="354548" y="209633"/>
                  <a:pt x="361956" y="206458"/>
                </a:cubicBezTo>
                <a:cubicBezTo>
                  <a:pt x="369364" y="203283"/>
                  <a:pt x="578385" y="64641"/>
                  <a:pt x="644531" y="38183"/>
                </a:cubicBezTo>
                <a:cubicBezTo>
                  <a:pt x="710677" y="11725"/>
                  <a:pt x="759360" y="42416"/>
                  <a:pt x="758831" y="47708"/>
                </a:cubicBezTo>
                <a:cubicBezTo>
                  <a:pt x="758302" y="53000"/>
                  <a:pt x="587910" y="69404"/>
                  <a:pt x="641356" y="69933"/>
                </a:cubicBezTo>
                <a:cubicBezTo>
                  <a:pt x="694802" y="70462"/>
                  <a:pt x="974731" y="51412"/>
                  <a:pt x="1079506" y="50883"/>
                </a:cubicBezTo>
                <a:cubicBezTo>
                  <a:pt x="1184281" y="50354"/>
                  <a:pt x="1191160" y="38183"/>
                  <a:pt x="1270006" y="66758"/>
                </a:cubicBezTo>
                <a:cubicBezTo>
                  <a:pt x="1348852" y="95333"/>
                  <a:pt x="1513423" y="204871"/>
                  <a:pt x="1552581" y="222333"/>
                </a:cubicBezTo>
                <a:cubicBezTo>
                  <a:pt x="1591739" y="239795"/>
                  <a:pt x="1456802" y="151425"/>
                  <a:pt x="1504956" y="171533"/>
                </a:cubicBezTo>
                <a:cubicBezTo>
                  <a:pt x="1553110" y="191641"/>
                  <a:pt x="1755781" y="274720"/>
                  <a:pt x="1841506" y="342983"/>
                </a:cubicBezTo>
                <a:cubicBezTo>
                  <a:pt x="1927231" y="411245"/>
                  <a:pt x="1998669" y="553591"/>
                  <a:pt x="2019306" y="581108"/>
                </a:cubicBezTo>
                <a:cubicBezTo>
                  <a:pt x="2039943" y="608625"/>
                  <a:pt x="2051056" y="582166"/>
                  <a:pt x="1965331" y="508083"/>
                </a:cubicBezTo>
                <a:cubicBezTo>
                  <a:pt x="1879606" y="434000"/>
                  <a:pt x="1622431" y="215983"/>
                  <a:pt x="1504956" y="136608"/>
                </a:cubicBezTo>
                <a:cubicBezTo>
                  <a:pt x="1387481" y="57233"/>
                  <a:pt x="1372664" y="54587"/>
                  <a:pt x="1260481" y="31833"/>
                </a:cubicBezTo>
                <a:cubicBezTo>
                  <a:pt x="1148298" y="9079"/>
                  <a:pt x="926577" y="1141"/>
                  <a:pt x="831856" y="83"/>
                </a:cubicBezTo>
                <a:cubicBezTo>
                  <a:pt x="737135" y="-975"/>
                  <a:pt x="745602" y="8021"/>
                  <a:pt x="692156" y="25483"/>
                </a:cubicBezTo>
                <a:cubicBezTo>
                  <a:pt x="638710" y="42945"/>
                  <a:pt x="565156" y="79987"/>
                  <a:pt x="511181" y="104858"/>
                </a:cubicBezTo>
                <a:cubicBezTo>
                  <a:pt x="457206" y="129729"/>
                  <a:pt x="447681" y="117029"/>
                  <a:pt x="368306" y="174708"/>
                </a:cubicBezTo>
                <a:cubicBezTo>
                  <a:pt x="288931" y="232387"/>
                  <a:pt x="-35448" y="454637"/>
                  <a:pt x="3181" y="4350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A2C71E4D-D5FF-0581-5FC4-A275C69E7F5B}"/>
              </a:ext>
            </a:extLst>
          </p:cNvPr>
          <p:cNvSpPr/>
          <p:nvPr/>
        </p:nvSpPr>
        <p:spPr>
          <a:xfrm>
            <a:off x="2722351" y="2553008"/>
            <a:ext cx="2409660" cy="773915"/>
          </a:xfrm>
          <a:custGeom>
            <a:avLst/>
            <a:gdLst>
              <a:gd name="connsiteX0" fmla="*/ 1078 w 2409660"/>
              <a:gd name="connsiteY0" fmla="*/ 773431 h 773915"/>
              <a:gd name="connsiteX1" fmla="*/ 638687 w 2409660"/>
              <a:gd name="connsiteY1" fmla="*/ 254447 h 773915"/>
              <a:gd name="connsiteX2" fmla="*/ 1701368 w 2409660"/>
              <a:gd name="connsiteY2" fmla="*/ 12255 h 773915"/>
              <a:gd name="connsiteX3" fmla="*/ 1859534 w 2409660"/>
              <a:gd name="connsiteY3" fmla="*/ 71567 h 773915"/>
              <a:gd name="connsiteX4" fmla="*/ 2368633 w 2409660"/>
              <a:gd name="connsiteY4" fmla="*/ 378015 h 773915"/>
              <a:gd name="connsiteX5" fmla="*/ 2324148 w 2409660"/>
              <a:gd name="connsiteY5" fmla="*/ 343416 h 773915"/>
              <a:gd name="connsiteX6" fmla="*/ 1889191 w 2409660"/>
              <a:gd name="connsiteY6" fmla="*/ 81453 h 773915"/>
              <a:gd name="connsiteX7" fmla="*/ 1879305 w 2409660"/>
              <a:gd name="connsiteY7" fmla="*/ 51796 h 773915"/>
              <a:gd name="connsiteX8" fmla="*/ 1632170 w 2409660"/>
              <a:gd name="connsiteY8" fmla="*/ 56739 h 773915"/>
              <a:gd name="connsiteX9" fmla="*/ 1202155 w 2409660"/>
              <a:gd name="connsiteY9" fmla="*/ 51796 h 773915"/>
              <a:gd name="connsiteX10" fmla="*/ 782025 w 2409660"/>
              <a:gd name="connsiteY10" fmla="*/ 155593 h 773915"/>
              <a:gd name="connsiteX11" fmla="*/ 1078 w 2409660"/>
              <a:gd name="connsiteY11" fmla="*/ 773431 h 77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09660" h="773915">
                <a:moveTo>
                  <a:pt x="1078" y="773431"/>
                </a:moveTo>
                <a:cubicBezTo>
                  <a:pt x="-22812" y="789907"/>
                  <a:pt x="355305" y="381310"/>
                  <a:pt x="638687" y="254447"/>
                </a:cubicBezTo>
                <a:cubicBezTo>
                  <a:pt x="922069" y="127584"/>
                  <a:pt x="1497894" y="42735"/>
                  <a:pt x="1701368" y="12255"/>
                </a:cubicBezTo>
                <a:cubicBezTo>
                  <a:pt x="1904842" y="-18225"/>
                  <a:pt x="1748323" y="10607"/>
                  <a:pt x="1859534" y="71567"/>
                </a:cubicBezTo>
                <a:cubicBezTo>
                  <a:pt x="1970745" y="132527"/>
                  <a:pt x="2291197" y="332707"/>
                  <a:pt x="2368633" y="378015"/>
                </a:cubicBezTo>
                <a:cubicBezTo>
                  <a:pt x="2446069" y="423323"/>
                  <a:pt x="2404055" y="392843"/>
                  <a:pt x="2324148" y="343416"/>
                </a:cubicBezTo>
                <a:cubicBezTo>
                  <a:pt x="2244241" y="293989"/>
                  <a:pt x="1889191" y="81453"/>
                  <a:pt x="1889191" y="81453"/>
                </a:cubicBezTo>
                <a:cubicBezTo>
                  <a:pt x="1815051" y="32850"/>
                  <a:pt x="1922142" y="55915"/>
                  <a:pt x="1879305" y="51796"/>
                </a:cubicBezTo>
                <a:cubicBezTo>
                  <a:pt x="1836468" y="47677"/>
                  <a:pt x="1745028" y="56739"/>
                  <a:pt x="1632170" y="56739"/>
                </a:cubicBezTo>
                <a:cubicBezTo>
                  <a:pt x="1519312" y="56739"/>
                  <a:pt x="1343846" y="35320"/>
                  <a:pt x="1202155" y="51796"/>
                </a:cubicBezTo>
                <a:cubicBezTo>
                  <a:pt x="1060464" y="68272"/>
                  <a:pt x="983028" y="40263"/>
                  <a:pt x="782025" y="155593"/>
                </a:cubicBezTo>
                <a:cubicBezTo>
                  <a:pt x="581022" y="270923"/>
                  <a:pt x="24968" y="756955"/>
                  <a:pt x="1078" y="7734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BEF7852F-F50A-F00C-C94C-797997686FB1}"/>
              </a:ext>
            </a:extLst>
          </p:cNvPr>
          <p:cNvSpPr/>
          <p:nvPr/>
        </p:nvSpPr>
        <p:spPr>
          <a:xfrm>
            <a:off x="5239208" y="3697142"/>
            <a:ext cx="447919" cy="317529"/>
          </a:xfrm>
          <a:custGeom>
            <a:avLst/>
            <a:gdLst>
              <a:gd name="connsiteX0" fmla="*/ 57 w 447919"/>
              <a:gd name="connsiteY0" fmla="*/ 0 h 317529"/>
              <a:gd name="connsiteX1" fmla="*/ 163166 w 447919"/>
              <a:gd name="connsiteY1" fmla="*/ 128510 h 317529"/>
              <a:gd name="connsiteX2" fmla="*/ 168109 w 447919"/>
              <a:gd name="connsiteY2" fmla="*/ 261963 h 317529"/>
              <a:gd name="connsiteX3" fmla="*/ 173051 w 447919"/>
              <a:gd name="connsiteY3" fmla="*/ 217479 h 317529"/>
              <a:gd name="connsiteX4" fmla="*/ 444900 w 447919"/>
              <a:gd name="connsiteY4" fmla="*/ 316333 h 317529"/>
              <a:gd name="connsiteX5" fmla="*/ 311447 w 447919"/>
              <a:gd name="connsiteY5" fmla="*/ 266906 h 317529"/>
              <a:gd name="connsiteX6" fmla="*/ 197765 w 447919"/>
              <a:gd name="connsiteY6" fmla="*/ 187822 h 317529"/>
              <a:gd name="connsiteX7" fmla="*/ 182937 w 447919"/>
              <a:gd name="connsiteY7" fmla="*/ 128510 h 317529"/>
              <a:gd name="connsiteX8" fmla="*/ 57 w 447919"/>
              <a:gd name="connsiteY8" fmla="*/ 0 h 317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7919" h="317529">
                <a:moveTo>
                  <a:pt x="57" y="0"/>
                </a:moveTo>
                <a:cubicBezTo>
                  <a:pt x="-3238" y="0"/>
                  <a:pt x="135157" y="84850"/>
                  <a:pt x="163166" y="128510"/>
                </a:cubicBezTo>
                <a:cubicBezTo>
                  <a:pt x="191175" y="172170"/>
                  <a:pt x="166462" y="247135"/>
                  <a:pt x="168109" y="261963"/>
                </a:cubicBezTo>
                <a:cubicBezTo>
                  <a:pt x="169757" y="276791"/>
                  <a:pt x="126919" y="208417"/>
                  <a:pt x="173051" y="217479"/>
                </a:cubicBezTo>
                <a:cubicBezTo>
                  <a:pt x="219183" y="226541"/>
                  <a:pt x="421834" y="308095"/>
                  <a:pt x="444900" y="316333"/>
                </a:cubicBezTo>
                <a:cubicBezTo>
                  <a:pt x="467966" y="324571"/>
                  <a:pt x="352636" y="288324"/>
                  <a:pt x="311447" y="266906"/>
                </a:cubicBezTo>
                <a:cubicBezTo>
                  <a:pt x="270258" y="245488"/>
                  <a:pt x="219183" y="210888"/>
                  <a:pt x="197765" y="187822"/>
                </a:cubicBezTo>
                <a:cubicBezTo>
                  <a:pt x="176347" y="164756"/>
                  <a:pt x="210122" y="156519"/>
                  <a:pt x="182937" y="128510"/>
                </a:cubicBezTo>
                <a:cubicBezTo>
                  <a:pt x="155752" y="100501"/>
                  <a:pt x="3352" y="0"/>
                  <a:pt x="57" y="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239C0E37-0B46-4E28-4A6C-92203F0DFFAF}"/>
              </a:ext>
            </a:extLst>
          </p:cNvPr>
          <p:cNvSpPr/>
          <p:nvPr/>
        </p:nvSpPr>
        <p:spPr>
          <a:xfrm>
            <a:off x="3406691" y="3928973"/>
            <a:ext cx="391527" cy="274072"/>
          </a:xfrm>
          <a:custGeom>
            <a:avLst/>
            <a:gdLst>
              <a:gd name="connsiteX0" fmla="*/ 389305 w 391527"/>
              <a:gd name="connsiteY0" fmla="*/ 476 h 274072"/>
              <a:gd name="connsiteX1" fmla="*/ 280565 w 391527"/>
              <a:gd name="connsiteY1" fmla="*/ 74616 h 274072"/>
              <a:gd name="connsiteX2" fmla="*/ 3774 w 391527"/>
              <a:gd name="connsiteY2" fmla="*/ 272324 h 274072"/>
              <a:gd name="connsiteX3" fmla="*/ 122399 w 391527"/>
              <a:gd name="connsiteY3" fmla="*/ 168528 h 274072"/>
              <a:gd name="connsiteX4" fmla="*/ 156998 w 391527"/>
              <a:gd name="connsiteY4" fmla="*/ 119101 h 274072"/>
              <a:gd name="connsiteX5" fmla="*/ 389305 w 391527"/>
              <a:gd name="connsiteY5" fmla="*/ 476 h 274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527" h="274072">
                <a:moveTo>
                  <a:pt x="389305" y="476"/>
                </a:moveTo>
                <a:cubicBezTo>
                  <a:pt x="409899" y="-6938"/>
                  <a:pt x="280565" y="74616"/>
                  <a:pt x="280565" y="74616"/>
                </a:cubicBezTo>
                <a:cubicBezTo>
                  <a:pt x="216310" y="119924"/>
                  <a:pt x="30135" y="256672"/>
                  <a:pt x="3774" y="272324"/>
                </a:cubicBezTo>
                <a:cubicBezTo>
                  <a:pt x="-22587" y="287976"/>
                  <a:pt x="96862" y="194065"/>
                  <a:pt x="122399" y="168528"/>
                </a:cubicBezTo>
                <a:cubicBezTo>
                  <a:pt x="147936" y="142991"/>
                  <a:pt x="116633" y="147934"/>
                  <a:pt x="156998" y="119101"/>
                </a:cubicBezTo>
                <a:cubicBezTo>
                  <a:pt x="197363" y="90269"/>
                  <a:pt x="368711" y="7890"/>
                  <a:pt x="389305" y="4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A4FB1D54-A30E-403C-AF12-BB7A8EC1F50D}"/>
              </a:ext>
            </a:extLst>
          </p:cNvPr>
          <p:cNvSpPr/>
          <p:nvPr/>
        </p:nvSpPr>
        <p:spPr>
          <a:xfrm>
            <a:off x="4264741" y="3934275"/>
            <a:ext cx="177182" cy="148978"/>
          </a:xfrm>
          <a:custGeom>
            <a:avLst/>
            <a:gdLst>
              <a:gd name="connsiteX0" fmla="*/ 149093 w 177182"/>
              <a:gd name="connsiteY0" fmla="*/ 116 h 148978"/>
              <a:gd name="connsiteX1" fmla="*/ 144150 w 177182"/>
              <a:gd name="connsiteY1" fmla="*/ 89085 h 148978"/>
              <a:gd name="connsiteX2" fmla="*/ 811 w 177182"/>
              <a:gd name="connsiteY2" fmla="*/ 148397 h 148978"/>
              <a:gd name="connsiteX3" fmla="*/ 89780 w 177182"/>
              <a:gd name="connsiteY3" fmla="*/ 118741 h 148978"/>
              <a:gd name="connsiteX4" fmla="*/ 173806 w 177182"/>
              <a:gd name="connsiteY4" fmla="*/ 108856 h 148978"/>
              <a:gd name="connsiteX5" fmla="*/ 149093 w 177182"/>
              <a:gd name="connsiteY5" fmla="*/ 116 h 14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182" h="148978">
                <a:moveTo>
                  <a:pt x="149093" y="116"/>
                </a:moveTo>
                <a:cubicBezTo>
                  <a:pt x="144150" y="-3179"/>
                  <a:pt x="168864" y="64372"/>
                  <a:pt x="144150" y="89085"/>
                </a:cubicBezTo>
                <a:cubicBezTo>
                  <a:pt x="119436" y="113798"/>
                  <a:pt x="9873" y="143454"/>
                  <a:pt x="811" y="148397"/>
                </a:cubicBezTo>
                <a:cubicBezTo>
                  <a:pt x="-8251" y="153340"/>
                  <a:pt x="60947" y="125331"/>
                  <a:pt x="89780" y="118741"/>
                </a:cubicBezTo>
                <a:cubicBezTo>
                  <a:pt x="118612" y="112151"/>
                  <a:pt x="159802" y="124508"/>
                  <a:pt x="173806" y="108856"/>
                </a:cubicBezTo>
                <a:cubicBezTo>
                  <a:pt x="187810" y="93204"/>
                  <a:pt x="154036" y="3411"/>
                  <a:pt x="149093" y="11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FA241FB9-443B-405E-06BB-929ECA41D9F2}"/>
              </a:ext>
            </a:extLst>
          </p:cNvPr>
          <p:cNvSpPr/>
          <p:nvPr/>
        </p:nvSpPr>
        <p:spPr>
          <a:xfrm>
            <a:off x="4591685" y="3907765"/>
            <a:ext cx="252249" cy="243237"/>
          </a:xfrm>
          <a:custGeom>
            <a:avLst/>
            <a:gdLst>
              <a:gd name="connsiteX0" fmla="*/ 86 w 252249"/>
              <a:gd name="connsiteY0" fmla="*/ 1913 h 243237"/>
              <a:gd name="connsiteX1" fmla="*/ 64341 w 252249"/>
              <a:gd name="connsiteY1" fmla="*/ 76053 h 243237"/>
              <a:gd name="connsiteX2" fmla="*/ 93997 w 252249"/>
              <a:gd name="connsiteY2" fmla="*/ 130423 h 243237"/>
              <a:gd name="connsiteX3" fmla="*/ 247221 w 252249"/>
              <a:gd name="connsiteY3" fmla="*/ 239163 h 243237"/>
              <a:gd name="connsiteX4" fmla="*/ 202737 w 252249"/>
              <a:gd name="connsiteY4" fmla="*/ 214449 h 243237"/>
              <a:gd name="connsiteX5" fmla="*/ 79169 w 252249"/>
              <a:gd name="connsiteY5" fmla="*/ 160079 h 243237"/>
              <a:gd name="connsiteX6" fmla="*/ 86 w 252249"/>
              <a:gd name="connsiteY6" fmla="*/ 1913 h 243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249" h="243237">
                <a:moveTo>
                  <a:pt x="86" y="1913"/>
                </a:moveTo>
                <a:cubicBezTo>
                  <a:pt x="-2385" y="-12091"/>
                  <a:pt x="48689" y="54635"/>
                  <a:pt x="64341" y="76053"/>
                </a:cubicBezTo>
                <a:cubicBezTo>
                  <a:pt x="79993" y="97471"/>
                  <a:pt x="63517" y="103238"/>
                  <a:pt x="93997" y="130423"/>
                </a:cubicBezTo>
                <a:cubicBezTo>
                  <a:pt x="124477" y="157608"/>
                  <a:pt x="229098" y="225159"/>
                  <a:pt x="247221" y="239163"/>
                </a:cubicBezTo>
                <a:cubicBezTo>
                  <a:pt x="265344" y="253167"/>
                  <a:pt x="230746" y="227630"/>
                  <a:pt x="202737" y="214449"/>
                </a:cubicBezTo>
                <a:cubicBezTo>
                  <a:pt x="174728" y="201268"/>
                  <a:pt x="106354" y="193854"/>
                  <a:pt x="79169" y="160079"/>
                </a:cubicBezTo>
                <a:cubicBezTo>
                  <a:pt x="51984" y="126304"/>
                  <a:pt x="2557" y="15917"/>
                  <a:pt x="86" y="191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FD745877-F562-70B2-8567-E1D98E868457}"/>
              </a:ext>
            </a:extLst>
          </p:cNvPr>
          <p:cNvSpPr/>
          <p:nvPr/>
        </p:nvSpPr>
        <p:spPr>
          <a:xfrm>
            <a:off x="3147978" y="2803576"/>
            <a:ext cx="1718015" cy="656766"/>
          </a:xfrm>
          <a:custGeom>
            <a:avLst/>
            <a:gdLst>
              <a:gd name="connsiteX0" fmla="*/ 1695871 w 1718015"/>
              <a:gd name="connsiteY0" fmla="*/ 8822 h 656766"/>
              <a:gd name="connsiteX1" fmla="*/ 682617 w 1718015"/>
              <a:gd name="connsiteY1" fmla="*/ 196645 h 656766"/>
              <a:gd name="connsiteX2" fmla="*/ 1171944 w 1718015"/>
              <a:gd name="connsiteY2" fmla="*/ 33535 h 656766"/>
              <a:gd name="connsiteX3" fmla="*/ 603533 w 1718015"/>
              <a:gd name="connsiteY3" fmla="*/ 231243 h 656766"/>
              <a:gd name="connsiteX4" fmla="*/ 218003 w 1718015"/>
              <a:gd name="connsiteY4" fmla="*/ 547576 h 656766"/>
              <a:gd name="connsiteX5" fmla="*/ 435481 w 1718015"/>
              <a:gd name="connsiteY5" fmla="*/ 335040 h 656766"/>
              <a:gd name="connsiteX6" fmla="*/ 524 w 1718015"/>
              <a:gd name="connsiteY6" fmla="*/ 656316 h 656766"/>
              <a:gd name="connsiteX7" fmla="*/ 539278 w 1718015"/>
              <a:gd name="connsiteY7" fmla="*/ 251014 h 656766"/>
              <a:gd name="connsiteX8" fmla="*/ 959408 w 1718015"/>
              <a:gd name="connsiteY8" fmla="*/ 127447 h 656766"/>
              <a:gd name="connsiteX9" fmla="*/ 1349881 w 1718015"/>
              <a:gd name="connsiteY9" fmla="*/ 38478 h 656766"/>
              <a:gd name="connsiteX10" fmla="*/ 1695871 w 1718015"/>
              <a:gd name="connsiteY10" fmla="*/ 8822 h 65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18015" h="656766">
                <a:moveTo>
                  <a:pt x="1695871" y="8822"/>
                </a:moveTo>
                <a:cubicBezTo>
                  <a:pt x="1584660" y="35183"/>
                  <a:pt x="769938" y="192526"/>
                  <a:pt x="682617" y="196645"/>
                </a:cubicBezTo>
                <a:cubicBezTo>
                  <a:pt x="595296" y="200764"/>
                  <a:pt x="1185125" y="27769"/>
                  <a:pt x="1171944" y="33535"/>
                </a:cubicBezTo>
                <a:cubicBezTo>
                  <a:pt x="1158763" y="39301"/>
                  <a:pt x="762523" y="145570"/>
                  <a:pt x="603533" y="231243"/>
                </a:cubicBezTo>
                <a:cubicBezTo>
                  <a:pt x="444543" y="316916"/>
                  <a:pt x="246012" y="530277"/>
                  <a:pt x="218003" y="547576"/>
                </a:cubicBezTo>
                <a:cubicBezTo>
                  <a:pt x="189994" y="564875"/>
                  <a:pt x="471727" y="316917"/>
                  <a:pt x="435481" y="335040"/>
                </a:cubicBezTo>
                <a:cubicBezTo>
                  <a:pt x="399235" y="353163"/>
                  <a:pt x="-16776" y="670320"/>
                  <a:pt x="524" y="656316"/>
                </a:cubicBezTo>
                <a:cubicBezTo>
                  <a:pt x="17823" y="642312"/>
                  <a:pt x="379464" y="339159"/>
                  <a:pt x="539278" y="251014"/>
                </a:cubicBezTo>
                <a:cubicBezTo>
                  <a:pt x="699092" y="162869"/>
                  <a:pt x="824308" y="162870"/>
                  <a:pt x="959408" y="127447"/>
                </a:cubicBezTo>
                <a:cubicBezTo>
                  <a:pt x="1094508" y="92024"/>
                  <a:pt x="1230432" y="54954"/>
                  <a:pt x="1349881" y="38478"/>
                </a:cubicBezTo>
                <a:cubicBezTo>
                  <a:pt x="1469330" y="22002"/>
                  <a:pt x="1807082" y="-17539"/>
                  <a:pt x="1695871" y="88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53FD03C1-D2F6-DCB3-9FA8-D3A31188A79C}"/>
              </a:ext>
            </a:extLst>
          </p:cNvPr>
          <p:cNvSpPr/>
          <p:nvPr/>
        </p:nvSpPr>
        <p:spPr>
          <a:xfrm>
            <a:off x="4869114" y="2159401"/>
            <a:ext cx="364261" cy="852330"/>
          </a:xfrm>
          <a:custGeom>
            <a:avLst/>
            <a:gdLst>
              <a:gd name="connsiteX0" fmla="*/ 363286 w 364261"/>
              <a:gd name="connsiteY0" fmla="*/ 852313 h 852330"/>
              <a:gd name="connsiteX1" fmla="*/ 327000 w 364261"/>
              <a:gd name="connsiteY1" fmla="*/ 656370 h 852330"/>
              <a:gd name="connsiteX2" fmla="*/ 279829 w 364261"/>
              <a:gd name="connsiteY2" fmla="*/ 489456 h 852330"/>
              <a:gd name="connsiteX3" fmla="*/ 323372 w 364261"/>
              <a:gd name="connsiteY3" fmla="*/ 275370 h 852330"/>
              <a:gd name="connsiteX4" fmla="*/ 218143 w 364261"/>
              <a:gd name="connsiteY4" fmla="*/ 151999 h 852330"/>
              <a:gd name="connsiteX5" fmla="*/ 4057 w 364261"/>
              <a:gd name="connsiteY5" fmla="*/ 3228 h 852330"/>
              <a:gd name="connsiteX6" fmla="*/ 91143 w 364261"/>
              <a:gd name="connsiteY6" fmla="*/ 61285 h 852330"/>
              <a:gd name="connsiteX7" fmla="*/ 254429 w 364261"/>
              <a:gd name="connsiteY7" fmla="*/ 195542 h 852330"/>
              <a:gd name="connsiteX8" fmla="*/ 290715 w 364261"/>
              <a:gd name="connsiteY8" fmla="*/ 257228 h 852330"/>
              <a:gd name="connsiteX9" fmla="*/ 287086 w 364261"/>
              <a:gd name="connsiteY9" fmla="*/ 369713 h 852330"/>
              <a:gd name="connsiteX10" fmla="*/ 268943 w 364261"/>
              <a:gd name="connsiteY10" fmla="*/ 460428 h 852330"/>
              <a:gd name="connsiteX11" fmla="*/ 287086 w 364261"/>
              <a:gd name="connsiteY11" fmla="*/ 645485 h 852330"/>
              <a:gd name="connsiteX12" fmla="*/ 363286 w 364261"/>
              <a:gd name="connsiteY12" fmla="*/ 852313 h 852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4261" h="852330">
                <a:moveTo>
                  <a:pt x="363286" y="852313"/>
                </a:moveTo>
                <a:cubicBezTo>
                  <a:pt x="369938" y="854127"/>
                  <a:pt x="340909" y="716846"/>
                  <a:pt x="327000" y="656370"/>
                </a:cubicBezTo>
                <a:cubicBezTo>
                  <a:pt x="313091" y="595894"/>
                  <a:pt x="280434" y="552956"/>
                  <a:pt x="279829" y="489456"/>
                </a:cubicBezTo>
                <a:cubicBezTo>
                  <a:pt x="279224" y="425956"/>
                  <a:pt x="333653" y="331613"/>
                  <a:pt x="323372" y="275370"/>
                </a:cubicBezTo>
                <a:cubicBezTo>
                  <a:pt x="313091" y="219127"/>
                  <a:pt x="271362" y="197356"/>
                  <a:pt x="218143" y="151999"/>
                </a:cubicBezTo>
                <a:cubicBezTo>
                  <a:pt x="164924" y="106642"/>
                  <a:pt x="25224" y="18347"/>
                  <a:pt x="4057" y="3228"/>
                </a:cubicBezTo>
                <a:cubicBezTo>
                  <a:pt x="-17110" y="-11891"/>
                  <a:pt x="49414" y="29233"/>
                  <a:pt x="91143" y="61285"/>
                </a:cubicBezTo>
                <a:cubicBezTo>
                  <a:pt x="132872" y="93337"/>
                  <a:pt x="221167" y="162885"/>
                  <a:pt x="254429" y="195542"/>
                </a:cubicBezTo>
                <a:cubicBezTo>
                  <a:pt x="287691" y="228199"/>
                  <a:pt x="285272" y="228200"/>
                  <a:pt x="290715" y="257228"/>
                </a:cubicBezTo>
                <a:cubicBezTo>
                  <a:pt x="296158" y="286256"/>
                  <a:pt x="290715" y="335846"/>
                  <a:pt x="287086" y="369713"/>
                </a:cubicBezTo>
                <a:cubicBezTo>
                  <a:pt x="283457" y="403580"/>
                  <a:pt x="268943" y="414466"/>
                  <a:pt x="268943" y="460428"/>
                </a:cubicBezTo>
                <a:cubicBezTo>
                  <a:pt x="268943" y="506390"/>
                  <a:pt x="267734" y="581985"/>
                  <a:pt x="287086" y="645485"/>
                </a:cubicBezTo>
                <a:cubicBezTo>
                  <a:pt x="306438" y="708985"/>
                  <a:pt x="356634" y="850499"/>
                  <a:pt x="363286" y="8523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8CE34EEF-A031-A3BB-4E04-BF4887C1E2E3}"/>
              </a:ext>
            </a:extLst>
          </p:cNvPr>
          <p:cNvSpPr/>
          <p:nvPr/>
        </p:nvSpPr>
        <p:spPr>
          <a:xfrm>
            <a:off x="4546387" y="2145705"/>
            <a:ext cx="641602" cy="852626"/>
          </a:xfrm>
          <a:custGeom>
            <a:avLst/>
            <a:gdLst>
              <a:gd name="connsiteX0" fmla="*/ 213 w 641602"/>
              <a:gd name="connsiteY0" fmla="*/ 2409 h 852626"/>
              <a:gd name="connsiteX1" fmla="*/ 341299 w 641602"/>
              <a:gd name="connsiteY1" fmla="*/ 42324 h 852626"/>
              <a:gd name="connsiteX2" fmla="*/ 410242 w 641602"/>
              <a:gd name="connsiteY2" fmla="*/ 223752 h 852626"/>
              <a:gd name="connsiteX3" fmla="*/ 344927 w 641602"/>
              <a:gd name="connsiteY3" fmla="*/ 154809 h 852626"/>
              <a:gd name="connsiteX4" fmla="*/ 490070 w 641602"/>
              <a:gd name="connsiteY4" fmla="*/ 347124 h 852626"/>
              <a:gd name="connsiteX5" fmla="*/ 627956 w 641602"/>
              <a:gd name="connsiteY5" fmla="*/ 818838 h 852626"/>
              <a:gd name="connsiteX6" fmla="*/ 606184 w 641602"/>
              <a:gd name="connsiteY6" fmla="*/ 739009 h 852626"/>
              <a:gd name="connsiteX7" fmla="*/ 359442 w 641602"/>
              <a:gd name="connsiteY7" fmla="*/ 133038 h 852626"/>
              <a:gd name="connsiteX8" fmla="*/ 290499 w 641602"/>
              <a:gd name="connsiteY8" fmla="*/ 89495 h 852626"/>
              <a:gd name="connsiteX9" fmla="*/ 213 w 641602"/>
              <a:gd name="connsiteY9" fmla="*/ 2409 h 852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1602" h="852626">
                <a:moveTo>
                  <a:pt x="213" y="2409"/>
                </a:moveTo>
                <a:cubicBezTo>
                  <a:pt x="8680" y="-5453"/>
                  <a:pt x="272961" y="5434"/>
                  <a:pt x="341299" y="42324"/>
                </a:cubicBezTo>
                <a:cubicBezTo>
                  <a:pt x="409637" y="79214"/>
                  <a:pt x="409637" y="205005"/>
                  <a:pt x="410242" y="223752"/>
                </a:cubicBezTo>
                <a:cubicBezTo>
                  <a:pt x="410847" y="242499"/>
                  <a:pt x="331622" y="134247"/>
                  <a:pt x="344927" y="154809"/>
                </a:cubicBezTo>
                <a:cubicBezTo>
                  <a:pt x="358232" y="175371"/>
                  <a:pt x="442899" y="236453"/>
                  <a:pt x="490070" y="347124"/>
                </a:cubicBezTo>
                <a:cubicBezTo>
                  <a:pt x="537241" y="457795"/>
                  <a:pt x="608604" y="753524"/>
                  <a:pt x="627956" y="818838"/>
                </a:cubicBezTo>
                <a:cubicBezTo>
                  <a:pt x="647308" y="884152"/>
                  <a:pt x="650936" y="853309"/>
                  <a:pt x="606184" y="739009"/>
                </a:cubicBezTo>
                <a:cubicBezTo>
                  <a:pt x="561432" y="624709"/>
                  <a:pt x="412056" y="241290"/>
                  <a:pt x="359442" y="133038"/>
                </a:cubicBezTo>
                <a:cubicBezTo>
                  <a:pt x="306828" y="24786"/>
                  <a:pt x="343718" y="111266"/>
                  <a:pt x="290499" y="89495"/>
                </a:cubicBezTo>
                <a:cubicBezTo>
                  <a:pt x="237280" y="67724"/>
                  <a:pt x="-8254" y="10271"/>
                  <a:pt x="213" y="24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19124E68-C4E4-1DBA-C5CD-8B242ED13A4F}"/>
              </a:ext>
            </a:extLst>
          </p:cNvPr>
          <p:cNvSpPr/>
          <p:nvPr/>
        </p:nvSpPr>
        <p:spPr>
          <a:xfrm>
            <a:off x="3976237" y="2188029"/>
            <a:ext cx="1223059" cy="777240"/>
          </a:xfrm>
          <a:custGeom>
            <a:avLst/>
            <a:gdLst>
              <a:gd name="connsiteX0" fmla="*/ 677 w 1223059"/>
              <a:gd name="connsiteY0" fmla="*/ 116114 h 777240"/>
              <a:gd name="connsiteX1" fmla="*/ 461506 w 1223059"/>
              <a:gd name="connsiteY1" fmla="*/ 0 h 777240"/>
              <a:gd name="connsiteX2" fmla="*/ 766306 w 1223059"/>
              <a:gd name="connsiteY2" fmla="*/ 116114 h 777240"/>
              <a:gd name="connsiteX3" fmla="*/ 693734 w 1223059"/>
              <a:gd name="connsiteY3" fmla="*/ 90714 h 777240"/>
              <a:gd name="connsiteX4" fmla="*/ 918706 w 1223059"/>
              <a:gd name="connsiteY4" fmla="*/ 261257 h 777240"/>
              <a:gd name="connsiteX5" fmla="*/ 1205363 w 1223059"/>
              <a:gd name="connsiteY5" fmla="*/ 751114 h 777240"/>
              <a:gd name="connsiteX6" fmla="*/ 1154563 w 1223059"/>
              <a:gd name="connsiteY6" fmla="*/ 656771 h 777240"/>
              <a:gd name="connsiteX7" fmla="*/ 846134 w 1223059"/>
              <a:gd name="connsiteY7" fmla="*/ 203200 h 777240"/>
              <a:gd name="connsiteX8" fmla="*/ 911449 w 1223059"/>
              <a:gd name="connsiteY8" fmla="*/ 272142 h 777240"/>
              <a:gd name="connsiteX9" fmla="*/ 570363 w 1223059"/>
              <a:gd name="connsiteY9" fmla="*/ 29028 h 777240"/>
              <a:gd name="connsiteX10" fmla="*/ 677 w 1223059"/>
              <a:gd name="connsiteY10" fmla="*/ 116114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3059" h="777240">
                <a:moveTo>
                  <a:pt x="677" y="116114"/>
                </a:moveTo>
                <a:cubicBezTo>
                  <a:pt x="-17466" y="111276"/>
                  <a:pt x="333901" y="0"/>
                  <a:pt x="461506" y="0"/>
                </a:cubicBezTo>
                <a:cubicBezTo>
                  <a:pt x="589111" y="0"/>
                  <a:pt x="727601" y="100995"/>
                  <a:pt x="766306" y="116114"/>
                </a:cubicBezTo>
                <a:cubicBezTo>
                  <a:pt x="805011" y="131233"/>
                  <a:pt x="668334" y="66524"/>
                  <a:pt x="693734" y="90714"/>
                </a:cubicBezTo>
                <a:cubicBezTo>
                  <a:pt x="719134" y="114904"/>
                  <a:pt x="833435" y="151190"/>
                  <a:pt x="918706" y="261257"/>
                </a:cubicBezTo>
                <a:cubicBezTo>
                  <a:pt x="1003977" y="371324"/>
                  <a:pt x="1166054" y="685195"/>
                  <a:pt x="1205363" y="751114"/>
                </a:cubicBezTo>
                <a:cubicBezTo>
                  <a:pt x="1244673" y="817033"/>
                  <a:pt x="1214435" y="748090"/>
                  <a:pt x="1154563" y="656771"/>
                </a:cubicBezTo>
                <a:cubicBezTo>
                  <a:pt x="1094692" y="565452"/>
                  <a:pt x="886653" y="267305"/>
                  <a:pt x="846134" y="203200"/>
                </a:cubicBezTo>
                <a:cubicBezTo>
                  <a:pt x="805615" y="139095"/>
                  <a:pt x="957411" y="301171"/>
                  <a:pt x="911449" y="272142"/>
                </a:cubicBezTo>
                <a:cubicBezTo>
                  <a:pt x="865487" y="243113"/>
                  <a:pt x="722158" y="55033"/>
                  <a:pt x="570363" y="29028"/>
                </a:cubicBezTo>
                <a:cubicBezTo>
                  <a:pt x="418568" y="3023"/>
                  <a:pt x="18820" y="120952"/>
                  <a:pt x="677" y="116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732D6BF7-F751-2EB3-5002-1BB15A73D17E}"/>
              </a:ext>
            </a:extLst>
          </p:cNvPr>
          <p:cNvSpPr/>
          <p:nvPr/>
        </p:nvSpPr>
        <p:spPr>
          <a:xfrm>
            <a:off x="5116138" y="2318622"/>
            <a:ext cx="570934" cy="748556"/>
          </a:xfrm>
          <a:custGeom>
            <a:avLst/>
            <a:gdLst>
              <a:gd name="connsiteX0" fmla="*/ 159805 w 570934"/>
              <a:gd name="connsiteY0" fmla="*/ 747521 h 748556"/>
              <a:gd name="connsiteX1" fmla="*/ 83605 w 570934"/>
              <a:gd name="connsiteY1" fmla="*/ 504407 h 748556"/>
              <a:gd name="connsiteX2" fmla="*/ 87233 w 570934"/>
              <a:gd name="connsiteY2" fmla="*/ 359264 h 748556"/>
              <a:gd name="connsiteX3" fmla="*/ 257776 w 570934"/>
              <a:gd name="connsiteY3" fmla="*/ 127035 h 748556"/>
              <a:gd name="connsiteX4" fmla="*/ 333976 w 570934"/>
              <a:gd name="connsiteY4" fmla="*/ 105264 h 748556"/>
              <a:gd name="connsiteX5" fmla="*/ 569833 w 570934"/>
              <a:gd name="connsiteY5" fmla="*/ 283064 h 748556"/>
              <a:gd name="connsiteX6" fmla="*/ 417433 w 570934"/>
              <a:gd name="connsiteY6" fmla="*/ 134292 h 748556"/>
              <a:gd name="connsiteX7" fmla="*/ 301319 w 570934"/>
              <a:gd name="connsiteY7" fmla="*/ 50835 h 748556"/>
              <a:gd name="connsiteX8" fmla="*/ 148 w 570934"/>
              <a:gd name="connsiteY8" fmla="*/ 35 h 748556"/>
              <a:gd name="connsiteX9" fmla="*/ 261405 w 570934"/>
              <a:gd name="connsiteY9" fmla="*/ 58092 h 748556"/>
              <a:gd name="connsiteX10" fmla="*/ 290433 w 570934"/>
              <a:gd name="connsiteY10" fmla="*/ 61721 h 748556"/>
              <a:gd name="connsiteX11" fmla="*/ 203348 w 570934"/>
              <a:gd name="connsiteY11" fmla="*/ 116149 h 748556"/>
              <a:gd name="connsiteX12" fmla="*/ 116262 w 570934"/>
              <a:gd name="connsiteY12" fmla="*/ 221378 h 748556"/>
              <a:gd name="connsiteX13" fmla="*/ 79976 w 570934"/>
              <a:gd name="connsiteY13" fmla="*/ 402807 h 748556"/>
              <a:gd name="connsiteX14" fmla="*/ 159805 w 570934"/>
              <a:gd name="connsiteY14" fmla="*/ 747521 h 74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0934" h="748556">
                <a:moveTo>
                  <a:pt x="159805" y="747521"/>
                </a:moveTo>
                <a:cubicBezTo>
                  <a:pt x="160410" y="764454"/>
                  <a:pt x="95700" y="569116"/>
                  <a:pt x="83605" y="504407"/>
                </a:cubicBezTo>
                <a:cubicBezTo>
                  <a:pt x="71510" y="439697"/>
                  <a:pt x="58205" y="422159"/>
                  <a:pt x="87233" y="359264"/>
                </a:cubicBezTo>
                <a:cubicBezTo>
                  <a:pt x="116261" y="296369"/>
                  <a:pt x="216652" y="169368"/>
                  <a:pt x="257776" y="127035"/>
                </a:cubicBezTo>
                <a:cubicBezTo>
                  <a:pt x="298900" y="84702"/>
                  <a:pt x="281967" y="79259"/>
                  <a:pt x="333976" y="105264"/>
                </a:cubicBezTo>
                <a:cubicBezTo>
                  <a:pt x="385985" y="131269"/>
                  <a:pt x="555924" y="278226"/>
                  <a:pt x="569833" y="283064"/>
                </a:cubicBezTo>
                <a:cubicBezTo>
                  <a:pt x="583743" y="287902"/>
                  <a:pt x="462185" y="172997"/>
                  <a:pt x="417433" y="134292"/>
                </a:cubicBezTo>
                <a:cubicBezTo>
                  <a:pt x="372681" y="95587"/>
                  <a:pt x="370866" y="73211"/>
                  <a:pt x="301319" y="50835"/>
                </a:cubicBezTo>
                <a:cubicBezTo>
                  <a:pt x="231772" y="28459"/>
                  <a:pt x="6800" y="-1175"/>
                  <a:pt x="148" y="35"/>
                </a:cubicBezTo>
                <a:cubicBezTo>
                  <a:pt x="-6504" y="1244"/>
                  <a:pt x="213024" y="47811"/>
                  <a:pt x="261405" y="58092"/>
                </a:cubicBezTo>
                <a:cubicBezTo>
                  <a:pt x="309786" y="68373"/>
                  <a:pt x="300109" y="52045"/>
                  <a:pt x="290433" y="61721"/>
                </a:cubicBezTo>
                <a:cubicBezTo>
                  <a:pt x="280757" y="71397"/>
                  <a:pt x="232376" y="89540"/>
                  <a:pt x="203348" y="116149"/>
                </a:cubicBezTo>
                <a:cubicBezTo>
                  <a:pt x="174320" y="142758"/>
                  <a:pt x="136824" y="173602"/>
                  <a:pt x="116262" y="221378"/>
                </a:cubicBezTo>
                <a:cubicBezTo>
                  <a:pt x="95700" y="269154"/>
                  <a:pt x="71509" y="318745"/>
                  <a:pt x="79976" y="402807"/>
                </a:cubicBezTo>
                <a:cubicBezTo>
                  <a:pt x="88443" y="486869"/>
                  <a:pt x="159200" y="730588"/>
                  <a:pt x="159805" y="7475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008B667E-5F83-5C52-EB07-D736378EDB88}"/>
              </a:ext>
            </a:extLst>
          </p:cNvPr>
          <p:cNvSpPr/>
          <p:nvPr/>
        </p:nvSpPr>
        <p:spPr>
          <a:xfrm>
            <a:off x="4964874" y="2752704"/>
            <a:ext cx="860253" cy="760097"/>
          </a:xfrm>
          <a:custGeom>
            <a:avLst/>
            <a:gdLst>
              <a:gd name="connsiteX0" fmla="*/ 618 w 860253"/>
              <a:gd name="connsiteY0" fmla="*/ 1739 h 760097"/>
              <a:gd name="connsiteX1" fmla="*/ 364129 w 860253"/>
              <a:gd name="connsiteY1" fmla="*/ 271562 h 760097"/>
              <a:gd name="connsiteX2" fmla="*/ 371624 w 860253"/>
              <a:gd name="connsiteY2" fmla="*/ 368998 h 760097"/>
              <a:gd name="connsiteX3" fmla="*/ 424090 w 860253"/>
              <a:gd name="connsiteY3" fmla="*/ 275309 h 760097"/>
              <a:gd name="connsiteX4" fmla="*/ 457818 w 860253"/>
              <a:gd name="connsiteY4" fmla="*/ 395230 h 760097"/>
              <a:gd name="connsiteX5" fmla="*/ 514031 w 860253"/>
              <a:gd name="connsiteY5" fmla="*/ 305289 h 760097"/>
              <a:gd name="connsiteX6" fmla="*/ 626457 w 860253"/>
              <a:gd name="connsiteY6" fmla="*/ 518899 h 760097"/>
              <a:gd name="connsiteX7" fmla="*/ 622710 w 860253"/>
              <a:gd name="connsiteY7" fmla="*/ 417716 h 760097"/>
              <a:gd name="connsiteX8" fmla="*/ 720146 w 860253"/>
              <a:gd name="connsiteY8" fmla="*/ 515152 h 760097"/>
              <a:gd name="connsiteX9" fmla="*/ 858805 w 860253"/>
              <a:gd name="connsiteY9" fmla="*/ 758742 h 760097"/>
              <a:gd name="connsiteX10" fmla="*/ 626457 w 860253"/>
              <a:gd name="connsiteY10" fmla="*/ 395230 h 760097"/>
              <a:gd name="connsiteX11" fmla="*/ 285431 w 860253"/>
              <a:gd name="connsiteY11" fmla="*/ 166630 h 760097"/>
              <a:gd name="connsiteX12" fmla="*/ 618 w 860253"/>
              <a:gd name="connsiteY12" fmla="*/ 1739 h 76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60253" h="760097">
                <a:moveTo>
                  <a:pt x="618" y="1739"/>
                </a:moveTo>
                <a:cubicBezTo>
                  <a:pt x="13734" y="19228"/>
                  <a:pt x="302295" y="210352"/>
                  <a:pt x="364129" y="271562"/>
                </a:cubicBezTo>
                <a:cubicBezTo>
                  <a:pt x="425963" y="332772"/>
                  <a:pt x="361631" y="368374"/>
                  <a:pt x="371624" y="368998"/>
                </a:cubicBezTo>
                <a:cubicBezTo>
                  <a:pt x="381617" y="369622"/>
                  <a:pt x="409724" y="270937"/>
                  <a:pt x="424090" y="275309"/>
                </a:cubicBezTo>
                <a:cubicBezTo>
                  <a:pt x="438456" y="279681"/>
                  <a:pt x="442828" y="390233"/>
                  <a:pt x="457818" y="395230"/>
                </a:cubicBezTo>
                <a:cubicBezTo>
                  <a:pt x="472808" y="400227"/>
                  <a:pt x="485925" y="284678"/>
                  <a:pt x="514031" y="305289"/>
                </a:cubicBezTo>
                <a:cubicBezTo>
                  <a:pt x="542138" y="325901"/>
                  <a:pt x="608344" y="500161"/>
                  <a:pt x="626457" y="518899"/>
                </a:cubicBezTo>
                <a:cubicBezTo>
                  <a:pt x="644570" y="537637"/>
                  <a:pt x="607095" y="418340"/>
                  <a:pt x="622710" y="417716"/>
                </a:cubicBezTo>
                <a:cubicBezTo>
                  <a:pt x="638325" y="417092"/>
                  <a:pt x="680797" y="458314"/>
                  <a:pt x="720146" y="515152"/>
                </a:cubicBezTo>
                <a:cubicBezTo>
                  <a:pt x="759495" y="571990"/>
                  <a:pt x="874420" y="778729"/>
                  <a:pt x="858805" y="758742"/>
                </a:cubicBezTo>
                <a:cubicBezTo>
                  <a:pt x="843190" y="738755"/>
                  <a:pt x="722019" y="493915"/>
                  <a:pt x="626457" y="395230"/>
                </a:cubicBezTo>
                <a:cubicBezTo>
                  <a:pt x="530895" y="296545"/>
                  <a:pt x="384741" y="230338"/>
                  <a:pt x="285431" y="166630"/>
                </a:cubicBezTo>
                <a:cubicBezTo>
                  <a:pt x="186121" y="102922"/>
                  <a:pt x="-12498" y="-15750"/>
                  <a:pt x="618" y="17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FD3DC078-015D-C115-8C7D-F9A14058B5B7}"/>
              </a:ext>
            </a:extLst>
          </p:cNvPr>
          <p:cNvSpPr/>
          <p:nvPr/>
        </p:nvSpPr>
        <p:spPr>
          <a:xfrm>
            <a:off x="5263954" y="2533015"/>
            <a:ext cx="584490" cy="127743"/>
          </a:xfrm>
          <a:custGeom>
            <a:avLst/>
            <a:gdLst>
              <a:gd name="connsiteX0" fmla="*/ 196 w 584490"/>
              <a:gd name="connsiteY0" fmla="*/ 127635 h 127743"/>
              <a:gd name="connsiteX1" fmla="*/ 260546 w 584490"/>
              <a:gd name="connsiteY1" fmla="*/ 635 h 127743"/>
              <a:gd name="connsiteX2" fmla="*/ 552646 w 584490"/>
              <a:gd name="connsiteY2" fmla="*/ 76835 h 127743"/>
              <a:gd name="connsiteX3" fmla="*/ 444696 w 584490"/>
              <a:gd name="connsiteY3" fmla="*/ 35560 h 127743"/>
              <a:gd name="connsiteX4" fmla="*/ 584396 w 584490"/>
              <a:gd name="connsiteY4" fmla="*/ 118110 h 127743"/>
              <a:gd name="connsiteX5" fmla="*/ 419296 w 584490"/>
              <a:gd name="connsiteY5" fmla="*/ 35560 h 127743"/>
              <a:gd name="connsiteX6" fmla="*/ 301821 w 584490"/>
              <a:gd name="connsiteY6" fmla="*/ 22860 h 127743"/>
              <a:gd name="connsiteX7" fmla="*/ 196 w 584490"/>
              <a:gd name="connsiteY7" fmla="*/ 127635 h 12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4490" h="127743">
                <a:moveTo>
                  <a:pt x="196" y="127635"/>
                </a:moveTo>
                <a:cubicBezTo>
                  <a:pt x="-6683" y="123931"/>
                  <a:pt x="168471" y="9102"/>
                  <a:pt x="260546" y="635"/>
                </a:cubicBezTo>
                <a:cubicBezTo>
                  <a:pt x="352621" y="-7832"/>
                  <a:pt x="521954" y="71014"/>
                  <a:pt x="552646" y="76835"/>
                </a:cubicBezTo>
                <a:cubicBezTo>
                  <a:pt x="583338" y="82656"/>
                  <a:pt x="439404" y="28681"/>
                  <a:pt x="444696" y="35560"/>
                </a:cubicBezTo>
                <a:cubicBezTo>
                  <a:pt x="449988" y="42439"/>
                  <a:pt x="588629" y="118110"/>
                  <a:pt x="584396" y="118110"/>
                </a:cubicBezTo>
                <a:cubicBezTo>
                  <a:pt x="580163" y="118110"/>
                  <a:pt x="466392" y="51435"/>
                  <a:pt x="419296" y="35560"/>
                </a:cubicBezTo>
                <a:cubicBezTo>
                  <a:pt x="372200" y="19685"/>
                  <a:pt x="374846" y="6985"/>
                  <a:pt x="301821" y="22860"/>
                </a:cubicBezTo>
                <a:cubicBezTo>
                  <a:pt x="228796" y="38735"/>
                  <a:pt x="7075" y="131339"/>
                  <a:pt x="196" y="1276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3940FC4A-C4A4-EEF9-C955-5EDE8F2BB11D}"/>
              </a:ext>
            </a:extLst>
          </p:cNvPr>
          <p:cNvSpPr/>
          <p:nvPr/>
        </p:nvSpPr>
        <p:spPr>
          <a:xfrm>
            <a:off x="5241077" y="2716957"/>
            <a:ext cx="1208534" cy="574060"/>
          </a:xfrm>
          <a:custGeom>
            <a:avLst/>
            <a:gdLst>
              <a:gd name="connsiteX0" fmla="*/ 848 w 1208534"/>
              <a:gd name="connsiteY0" fmla="*/ 92918 h 574060"/>
              <a:gd name="connsiteX1" fmla="*/ 575523 w 1208534"/>
              <a:gd name="connsiteY1" fmla="*/ 45293 h 574060"/>
              <a:gd name="connsiteX2" fmla="*/ 712048 w 1208534"/>
              <a:gd name="connsiteY2" fmla="*/ 105618 h 574060"/>
              <a:gd name="connsiteX3" fmla="*/ 1188298 w 1208534"/>
              <a:gd name="connsiteY3" fmla="*/ 559643 h 574060"/>
              <a:gd name="connsiteX4" fmla="*/ 1089873 w 1208534"/>
              <a:gd name="connsiteY4" fmla="*/ 432643 h 574060"/>
              <a:gd name="connsiteX5" fmla="*/ 810473 w 1208534"/>
              <a:gd name="connsiteY5" fmla="*/ 146893 h 574060"/>
              <a:gd name="connsiteX6" fmla="*/ 686648 w 1208534"/>
              <a:gd name="connsiteY6" fmla="*/ 7193 h 574060"/>
              <a:gd name="connsiteX7" fmla="*/ 572348 w 1208534"/>
              <a:gd name="connsiteY7" fmla="*/ 23068 h 574060"/>
              <a:gd name="connsiteX8" fmla="*/ 448523 w 1208534"/>
              <a:gd name="connsiteY8" fmla="*/ 48468 h 574060"/>
              <a:gd name="connsiteX9" fmla="*/ 848 w 1208534"/>
              <a:gd name="connsiteY9" fmla="*/ 92918 h 574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08534" h="574060">
                <a:moveTo>
                  <a:pt x="848" y="92918"/>
                </a:moveTo>
                <a:cubicBezTo>
                  <a:pt x="22015" y="92389"/>
                  <a:pt x="456990" y="43176"/>
                  <a:pt x="575523" y="45293"/>
                </a:cubicBezTo>
                <a:cubicBezTo>
                  <a:pt x="694056" y="47410"/>
                  <a:pt x="609919" y="19893"/>
                  <a:pt x="712048" y="105618"/>
                </a:cubicBezTo>
                <a:cubicBezTo>
                  <a:pt x="814177" y="191343"/>
                  <a:pt x="1125327" y="505139"/>
                  <a:pt x="1188298" y="559643"/>
                </a:cubicBezTo>
                <a:cubicBezTo>
                  <a:pt x="1251269" y="614147"/>
                  <a:pt x="1152844" y="501435"/>
                  <a:pt x="1089873" y="432643"/>
                </a:cubicBezTo>
                <a:cubicBezTo>
                  <a:pt x="1026902" y="363851"/>
                  <a:pt x="877677" y="217801"/>
                  <a:pt x="810473" y="146893"/>
                </a:cubicBezTo>
                <a:cubicBezTo>
                  <a:pt x="743269" y="75985"/>
                  <a:pt x="726336" y="27830"/>
                  <a:pt x="686648" y="7193"/>
                </a:cubicBezTo>
                <a:cubicBezTo>
                  <a:pt x="646961" y="-13445"/>
                  <a:pt x="612035" y="16189"/>
                  <a:pt x="572348" y="23068"/>
                </a:cubicBezTo>
                <a:cubicBezTo>
                  <a:pt x="532661" y="29947"/>
                  <a:pt x="536365" y="35768"/>
                  <a:pt x="448523" y="48468"/>
                </a:cubicBezTo>
                <a:cubicBezTo>
                  <a:pt x="360681" y="61168"/>
                  <a:pt x="-20319" y="93447"/>
                  <a:pt x="848" y="929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DF09FA6D-24B5-FE9C-43A8-F8854FB7C01B}"/>
              </a:ext>
            </a:extLst>
          </p:cNvPr>
          <p:cNvSpPr/>
          <p:nvPr/>
        </p:nvSpPr>
        <p:spPr>
          <a:xfrm>
            <a:off x="5333430" y="2870764"/>
            <a:ext cx="1336756" cy="1114112"/>
          </a:xfrm>
          <a:custGeom>
            <a:avLst/>
            <a:gdLst>
              <a:gd name="connsiteX0" fmla="*/ 570 w 1336756"/>
              <a:gd name="connsiteY0" fmla="*/ 2611 h 1114112"/>
              <a:gd name="connsiteX1" fmla="*/ 727645 w 1336756"/>
              <a:gd name="connsiteY1" fmla="*/ 228036 h 1114112"/>
              <a:gd name="connsiteX2" fmla="*/ 1308670 w 1336756"/>
              <a:gd name="connsiteY2" fmla="*/ 1078936 h 1114112"/>
              <a:gd name="connsiteX3" fmla="*/ 1235645 w 1336756"/>
              <a:gd name="connsiteY3" fmla="*/ 936061 h 1114112"/>
              <a:gd name="connsiteX4" fmla="*/ 1149920 w 1336756"/>
              <a:gd name="connsiteY4" fmla="*/ 790011 h 1114112"/>
              <a:gd name="connsiteX5" fmla="*/ 873695 w 1336756"/>
              <a:gd name="connsiteY5" fmla="*/ 342336 h 1114112"/>
              <a:gd name="connsiteX6" fmla="*/ 610170 w 1336756"/>
              <a:gd name="connsiteY6" fmla="*/ 120086 h 1114112"/>
              <a:gd name="connsiteX7" fmla="*/ 570 w 1336756"/>
              <a:gd name="connsiteY7" fmla="*/ 2611 h 1114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6756" h="1114112">
                <a:moveTo>
                  <a:pt x="570" y="2611"/>
                </a:moveTo>
                <a:cubicBezTo>
                  <a:pt x="20149" y="20603"/>
                  <a:pt x="509628" y="48649"/>
                  <a:pt x="727645" y="228036"/>
                </a:cubicBezTo>
                <a:cubicBezTo>
                  <a:pt x="945662" y="407424"/>
                  <a:pt x="1224003" y="960932"/>
                  <a:pt x="1308670" y="1078936"/>
                </a:cubicBezTo>
                <a:cubicBezTo>
                  <a:pt x="1393337" y="1196940"/>
                  <a:pt x="1262103" y="984215"/>
                  <a:pt x="1235645" y="936061"/>
                </a:cubicBezTo>
                <a:cubicBezTo>
                  <a:pt x="1209187" y="887907"/>
                  <a:pt x="1210245" y="888965"/>
                  <a:pt x="1149920" y="790011"/>
                </a:cubicBezTo>
                <a:cubicBezTo>
                  <a:pt x="1089595" y="691057"/>
                  <a:pt x="963653" y="453990"/>
                  <a:pt x="873695" y="342336"/>
                </a:cubicBezTo>
                <a:cubicBezTo>
                  <a:pt x="783737" y="230682"/>
                  <a:pt x="749341" y="176707"/>
                  <a:pt x="610170" y="120086"/>
                </a:cubicBezTo>
                <a:cubicBezTo>
                  <a:pt x="470999" y="63465"/>
                  <a:pt x="-19009" y="-15381"/>
                  <a:pt x="570" y="26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F4E8414C-F38C-E57C-E635-F0676D54F198}"/>
              </a:ext>
            </a:extLst>
          </p:cNvPr>
          <p:cNvSpPr/>
          <p:nvPr/>
        </p:nvSpPr>
        <p:spPr>
          <a:xfrm>
            <a:off x="5731323" y="3401719"/>
            <a:ext cx="431303" cy="811403"/>
          </a:xfrm>
          <a:custGeom>
            <a:avLst/>
            <a:gdLst>
              <a:gd name="connsiteX0" fmla="*/ 318 w 431303"/>
              <a:gd name="connsiteY0" fmla="*/ 129 h 811403"/>
              <a:gd name="connsiteX1" fmla="*/ 322636 w 431303"/>
              <a:gd name="connsiteY1" fmla="*/ 325950 h 811403"/>
              <a:gd name="connsiteX2" fmla="*/ 319132 w 431303"/>
              <a:gd name="connsiteY2" fmla="*/ 339964 h 811403"/>
              <a:gd name="connsiteX3" fmla="*/ 427739 w 431303"/>
              <a:gd name="connsiteY3" fmla="*/ 802419 h 811403"/>
              <a:gd name="connsiteX4" fmla="*/ 396208 w 431303"/>
              <a:gd name="connsiteY4" fmla="*/ 623743 h 811403"/>
              <a:gd name="connsiteX5" fmla="*/ 308622 w 431303"/>
              <a:gd name="connsiteY5" fmla="*/ 353978 h 811403"/>
              <a:gd name="connsiteX6" fmla="*/ 263077 w 431303"/>
              <a:gd name="connsiteY6" fmla="*/ 287412 h 811403"/>
              <a:gd name="connsiteX7" fmla="*/ 318 w 431303"/>
              <a:gd name="connsiteY7" fmla="*/ 129 h 811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1303" h="811403">
                <a:moveTo>
                  <a:pt x="318" y="129"/>
                </a:moveTo>
                <a:cubicBezTo>
                  <a:pt x="10245" y="6552"/>
                  <a:pt x="322636" y="325950"/>
                  <a:pt x="322636" y="325950"/>
                </a:cubicBezTo>
                <a:cubicBezTo>
                  <a:pt x="375772" y="382589"/>
                  <a:pt x="301615" y="260553"/>
                  <a:pt x="319132" y="339964"/>
                </a:cubicBezTo>
                <a:cubicBezTo>
                  <a:pt x="336649" y="419376"/>
                  <a:pt x="414893" y="755123"/>
                  <a:pt x="427739" y="802419"/>
                </a:cubicBezTo>
                <a:cubicBezTo>
                  <a:pt x="440585" y="849715"/>
                  <a:pt x="416061" y="698483"/>
                  <a:pt x="396208" y="623743"/>
                </a:cubicBezTo>
                <a:cubicBezTo>
                  <a:pt x="376355" y="549003"/>
                  <a:pt x="330810" y="410033"/>
                  <a:pt x="308622" y="353978"/>
                </a:cubicBezTo>
                <a:cubicBezTo>
                  <a:pt x="286434" y="297923"/>
                  <a:pt x="310957" y="346387"/>
                  <a:pt x="263077" y="287412"/>
                </a:cubicBezTo>
                <a:cubicBezTo>
                  <a:pt x="215197" y="228437"/>
                  <a:pt x="-9609" y="-6294"/>
                  <a:pt x="318" y="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AFEF171C-18F4-5989-BF0E-6E66CD3ABA70}"/>
              </a:ext>
            </a:extLst>
          </p:cNvPr>
          <p:cNvSpPr/>
          <p:nvPr/>
        </p:nvSpPr>
        <p:spPr>
          <a:xfrm>
            <a:off x="6253408" y="4091200"/>
            <a:ext cx="100645" cy="476391"/>
          </a:xfrm>
          <a:custGeom>
            <a:avLst/>
            <a:gdLst>
              <a:gd name="connsiteX0" fmla="*/ 49295 w 100645"/>
              <a:gd name="connsiteY0" fmla="*/ 828 h 476391"/>
              <a:gd name="connsiteX1" fmla="*/ 31778 w 100645"/>
              <a:gd name="connsiteY1" fmla="*/ 193517 h 476391"/>
              <a:gd name="connsiteX2" fmla="*/ 98344 w 100645"/>
              <a:gd name="connsiteY2" fmla="*/ 470290 h 476391"/>
              <a:gd name="connsiteX3" fmla="*/ 77323 w 100645"/>
              <a:gd name="connsiteY3" fmla="*/ 375697 h 476391"/>
              <a:gd name="connsiteX4" fmla="*/ 247 w 100645"/>
              <a:gd name="connsiteY4" fmla="*/ 267090 h 476391"/>
              <a:gd name="connsiteX5" fmla="*/ 49295 w 100645"/>
              <a:gd name="connsiteY5" fmla="*/ 828 h 47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645" h="476391">
                <a:moveTo>
                  <a:pt x="49295" y="828"/>
                </a:moveTo>
                <a:cubicBezTo>
                  <a:pt x="54550" y="-11434"/>
                  <a:pt x="23603" y="115273"/>
                  <a:pt x="31778" y="193517"/>
                </a:cubicBezTo>
                <a:cubicBezTo>
                  <a:pt x="39953" y="271761"/>
                  <a:pt x="90753" y="439927"/>
                  <a:pt x="98344" y="470290"/>
                </a:cubicBezTo>
                <a:cubicBezTo>
                  <a:pt x="105935" y="500653"/>
                  <a:pt x="93672" y="409564"/>
                  <a:pt x="77323" y="375697"/>
                </a:cubicBezTo>
                <a:cubicBezTo>
                  <a:pt x="60974" y="341830"/>
                  <a:pt x="4334" y="324313"/>
                  <a:pt x="247" y="267090"/>
                </a:cubicBezTo>
                <a:cubicBezTo>
                  <a:pt x="-3840" y="209867"/>
                  <a:pt x="44040" y="13090"/>
                  <a:pt x="49295" y="8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A4A877C4-2931-40CC-0951-C6EB08B4994A}"/>
              </a:ext>
            </a:extLst>
          </p:cNvPr>
          <p:cNvSpPr/>
          <p:nvPr/>
        </p:nvSpPr>
        <p:spPr>
          <a:xfrm>
            <a:off x="2554232" y="2541384"/>
            <a:ext cx="1120296" cy="1211912"/>
          </a:xfrm>
          <a:custGeom>
            <a:avLst/>
            <a:gdLst>
              <a:gd name="connsiteX0" fmla="*/ 1118038 w 1120296"/>
              <a:gd name="connsiteY0" fmla="*/ 1333 h 1211912"/>
              <a:gd name="connsiteX1" fmla="*/ 413901 w 1120296"/>
              <a:gd name="connsiteY1" fmla="*/ 416969 h 1211912"/>
              <a:gd name="connsiteX2" fmla="*/ 22713 w 1120296"/>
              <a:gd name="connsiteY2" fmla="*/ 1174894 h 1211912"/>
              <a:gd name="connsiteX3" fmla="*/ 66722 w 1120296"/>
              <a:gd name="connsiteY3" fmla="*/ 1042868 h 1211912"/>
              <a:gd name="connsiteX4" fmla="*/ 232977 w 1120296"/>
              <a:gd name="connsiteY4" fmla="*/ 593003 h 1211912"/>
              <a:gd name="connsiteX5" fmla="*/ 624164 w 1120296"/>
              <a:gd name="connsiteY5" fmla="*/ 294723 h 1211912"/>
              <a:gd name="connsiteX6" fmla="*/ 1118038 w 1120296"/>
              <a:gd name="connsiteY6" fmla="*/ 1333 h 1211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0296" h="1211912">
                <a:moveTo>
                  <a:pt x="1118038" y="1333"/>
                </a:moveTo>
                <a:cubicBezTo>
                  <a:pt x="1082994" y="21707"/>
                  <a:pt x="596455" y="221375"/>
                  <a:pt x="413901" y="416969"/>
                </a:cubicBezTo>
                <a:cubicBezTo>
                  <a:pt x="231347" y="612563"/>
                  <a:pt x="80576" y="1070578"/>
                  <a:pt x="22713" y="1174894"/>
                </a:cubicBezTo>
                <a:cubicBezTo>
                  <a:pt x="-35150" y="1279211"/>
                  <a:pt x="31678" y="1139850"/>
                  <a:pt x="66722" y="1042868"/>
                </a:cubicBezTo>
                <a:cubicBezTo>
                  <a:pt x="101766" y="945886"/>
                  <a:pt x="140070" y="717694"/>
                  <a:pt x="232977" y="593003"/>
                </a:cubicBezTo>
                <a:cubicBezTo>
                  <a:pt x="325884" y="468312"/>
                  <a:pt x="477469" y="390075"/>
                  <a:pt x="624164" y="294723"/>
                </a:cubicBezTo>
                <a:cubicBezTo>
                  <a:pt x="770859" y="199371"/>
                  <a:pt x="1153082" y="-19041"/>
                  <a:pt x="1118038" y="1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4581AA8C-FC5E-7B0B-2F4F-DFA5259BFC37}"/>
              </a:ext>
            </a:extLst>
          </p:cNvPr>
          <p:cNvSpPr/>
          <p:nvPr/>
        </p:nvSpPr>
        <p:spPr>
          <a:xfrm>
            <a:off x="2386564" y="2728480"/>
            <a:ext cx="2191066" cy="1501147"/>
          </a:xfrm>
          <a:custGeom>
            <a:avLst/>
            <a:gdLst>
              <a:gd name="connsiteX0" fmla="*/ 2190326 w 2191066"/>
              <a:gd name="connsiteY0" fmla="*/ 50 h 1501147"/>
              <a:gd name="connsiteX1" fmla="*/ 1334604 w 2191066"/>
              <a:gd name="connsiteY1" fmla="*/ 73398 h 1501147"/>
              <a:gd name="connsiteX2" fmla="*/ 1539977 w 2191066"/>
              <a:gd name="connsiteY2" fmla="*/ 63618 h 1501147"/>
              <a:gd name="connsiteX3" fmla="*/ 1280816 w 2191066"/>
              <a:gd name="connsiteY3" fmla="*/ 132076 h 1501147"/>
              <a:gd name="connsiteX4" fmla="*/ 752713 w 2191066"/>
              <a:gd name="connsiteY4" fmla="*/ 298331 h 1501147"/>
              <a:gd name="connsiteX5" fmla="*/ 24127 w 2191066"/>
              <a:gd name="connsiteY5" fmla="*/ 1462113 h 1501147"/>
              <a:gd name="connsiteX6" fmla="*/ 161042 w 2191066"/>
              <a:gd name="connsiteY6" fmla="*/ 1246960 h 1501147"/>
              <a:gd name="connsiteX7" fmla="*/ 522891 w 2191066"/>
              <a:gd name="connsiteY7" fmla="*/ 674848 h 1501147"/>
              <a:gd name="connsiteX8" fmla="*/ 884739 w 2191066"/>
              <a:gd name="connsiteY8" fmla="*/ 249432 h 1501147"/>
              <a:gd name="connsiteX9" fmla="*/ 1300375 w 2191066"/>
              <a:gd name="connsiteY9" fmla="*/ 180975 h 1501147"/>
              <a:gd name="connsiteX10" fmla="*/ 1481299 w 2191066"/>
              <a:gd name="connsiteY10" fmla="*/ 63618 h 1501147"/>
              <a:gd name="connsiteX11" fmla="*/ 2190326 w 2191066"/>
              <a:gd name="connsiteY11" fmla="*/ 50 h 1501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91066" h="1501147">
                <a:moveTo>
                  <a:pt x="2190326" y="50"/>
                </a:moveTo>
                <a:cubicBezTo>
                  <a:pt x="2165877" y="1680"/>
                  <a:pt x="1442995" y="62803"/>
                  <a:pt x="1334604" y="73398"/>
                </a:cubicBezTo>
                <a:cubicBezTo>
                  <a:pt x="1226212" y="83993"/>
                  <a:pt x="1548942" y="53838"/>
                  <a:pt x="1539977" y="63618"/>
                </a:cubicBezTo>
                <a:cubicBezTo>
                  <a:pt x="1531012" y="73398"/>
                  <a:pt x="1412027" y="92957"/>
                  <a:pt x="1280816" y="132076"/>
                </a:cubicBezTo>
                <a:cubicBezTo>
                  <a:pt x="1149605" y="171195"/>
                  <a:pt x="962161" y="76658"/>
                  <a:pt x="752713" y="298331"/>
                </a:cubicBezTo>
                <a:cubicBezTo>
                  <a:pt x="543265" y="520004"/>
                  <a:pt x="122739" y="1304008"/>
                  <a:pt x="24127" y="1462113"/>
                </a:cubicBezTo>
                <a:cubicBezTo>
                  <a:pt x="-74485" y="1620218"/>
                  <a:pt x="161042" y="1246960"/>
                  <a:pt x="161042" y="1246960"/>
                </a:cubicBezTo>
                <a:cubicBezTo>
                  <a:pt x="244169" y="1115749"/>
                  <a:pt x="402275" y="841103"/>
                  <a:pt x="522891" y="674848"/>
                </a:cubicBezTo>
                <a:cubicBezTo>
                  <a:pt x="643507" y="508593"/>
                  <a:pt x="755158" y="331744"/>
                  <a:pt x="884739" y="249432"/>
                </a:cubicBezTo>
                <a:cubicBezTo>
                  <a:pt x="1014320" y="167120"/>
                  <a:pt x="1200948" y="211944"/>
                  <a:pt x="1300375" y="180975"/>
                </a:cubicBezTo>
                <a:cubicBezTo>
                  <a:pt x="1399802" y="150006"/>
                  <a:pt x="1336234" y="90512"/>
                  <a:pt x="1481299" y="63618"/>
                </a:cubicBezTo>
                <a:cubicBezTo>
                  <a:pt x="1626364" y="36724"/>
                  <a:pt x="2214775" y="-1580"/>
                  <a:pt x="2190326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047942C7-D299-2776-0CF7-A09DF895D6AE}"/>
              </a:ext>
            </a:extLst>
          </p:cNvPr>
          <p:cNvSpPr/>
          <p:nvPr/>
        </p:nvSpPr>
        <p:spPr>
          <a:xfrm>
            <a:off x="3200468" y="2948413"/>
            <a:ext cx="1093354" cy="702102"/>
          </a:xfrm>
          <a:custGeom>
            <a:avLst/>
            <a:gdLst>
              <a:gd name="connsiteX0" fmla="*/ 1092811 w 1093354"/>
              <a:gd name="connsiteY0" fmla="*/ 160 h 702102"/>
              <a:gd name="connsiteX1" fmla="*/ 427793 w 1093354"/>
              <a:gd name="connsiteY1" fmla="*/ 234873 h 702102"/>
              <a:gd name="connsiteX2" fmla="*/ 12157 w 1093354"/>
              <a:gd name="connsiteY2" fmla="*/ 694517 h 702102"/>
              <a:gd name="connsiteX3" fmla="*/ 124623 w 1093354"/>
              <a:gd name="connsiteY3" fmla="*/ 508704 h 702102"/>
              <a:gd name="connsiteX4" fmla="*/ 266428 w 1093354"/>
              <a:gd name="connsiteY4" fmla="*/ 342449 h 702102"/>
              <a:gd name="connsiteX5" fmla="*/ 535369 w 1093354"/>
              <a:gd name="connsiteY5" fmla="*/ 200644 h 702102"/>
              <a:gd name="connsiteX6" fmla="*/ 1092811 w 1093354"/>
              <a:gd name="connsiteY6" fmla="*/ 160 h 702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3354" h="702102">
                <a:moveTo>
                  <a:pt x="1092811" y="160"/>
                </a:moveTo>
                <a:cubicBezTo>
                  <a:pt x="1074882" y="5865"/>
                  <a:pt x="607902" y="119147"/>
                  <a:pt x="427793" y="234873"/>
                </a:cubicBezTo>
                <a:cubicBezTo>
                  <a:pt x="247684" y="350599"/>
                  <a:pt x="62685" y="648879"/>
                  <a:pt x="12157" y="694517"/>
                </a:cubicBezTo>
                <a:cubicBezTo>
                  <a:pt x="-38371" y="740155"/>
                  <a:pt x="82245" y="567382"/>
                  <a:pt x="124623" y="508704"/>
                </a:cubicBezTo>
                <a:cubicBezTo>
                  <a:pt x="167001" y="450026"/>
                  <a:pt x="197970" y="393792"/>
                  <a:pt x="266428" y="342449"/>
                </a:cubicBezTo>
                <a:cubicBezTo>
                  <a:pt x="334886" y="291106"/>
                  <a:pt x="390304" y="258507"/>
                  <a:pt x="535369" y="200644"/>
                </a:cubicBezTo>
                <a:cubicBezTo>
                  <a:pt x="680434" y="142781"/>
                  <a:pt x="1110740" y="-5545"/>
                  <a:pt x="1092811" y="1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146AE0EA-FDD9-4684-543D-80E98DFB6940}"/>
              </a:ext>
            </a:extLst>
          </p:cNvPr>
          <p:cNvSpPr/>
          <p:nvPr/>
        </p:nvSpPr>
        <p:spPr>
          <a:xfrm>
            <a:off x="2291414" y="3060250"/>
            <a:ext cx="1155154" cy="1917941"/>
          </a:xfrm>
          <a:custGeom>
            <a:avLst/>
            <a:gdLst>
              <a:gd name="connsiteX0" fmla="*/ 1153750 w 1155154"/>
              <a:gd name="connsiteY0" fmla="*/ 1605 h 1917941"/>
              <a:gd name="connsiteX1" fmla="*/ 470259 w 1155154"/>
              <a:gd name="connsiteY1" fmla="*/ 786695 h 1917941"/>
              <a:gd name="connsiteX2" fmla="*/ 119277 w 1155154"/>
              <a:gd name="connsiteY2" fmla="*/ 1211568 h 1917941"/>
              <a:gd name="connsiteX3" fmla="*/ 63859 w 1155154"/>
              <a:gd name="connsiteY3" fmla="*/ 1885823 h 1917941"/>
              <a:gd name="connsiteX4" fmla="*/ 91568 w 1155154"/>
              <a:gd name="connsiteY4" fmla="*/ 1765750 h 1917941"/>
              <a:gd name="connsiteX5" fmla="*/ 54622 w 1155154"/>
              <a:gd name="connsiteY5" fmla="*/ 1377823 h 1917941"/>
              <a:gd name="connsiteX6" fmla="*/ 22295 w 1155154"/>
              <a:gd name="connsiteY6" fmla="*/ 1327023 h 1917941"/>
              <a:gd name="connsiteX7" fmla="*/ 419459 w 1155154"/>
              <a:gd name="connsiteY7" fmla="*/ 782077 h 1917941"/>
              <a:gd name="connsiteX8" fmla="*/ 641131 w 1155154"/>
              <a:gd name="connsiteY8" fmla="*/ 588114 h 1917941"/>
              <a:gd name="connsiteX9" fmla="*/ 1153750 w 1155154"/>
              <a:gd name="connsiteY9" fmla="*/ 1605 h 1917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5154" h="1917941">
                <a:moveTo>
                  <a:pt x="1153750" y="1605"/>
                </a:moveTo>
                <a:cubicBezTo>
                  <a:pt x="1125271" y="34702"/>
                  <a:pt x="642671" y="585035"/>
                  <a:pt x="470259" y="786695"/>
                </a:cubicBezTo>
                <a:cubicBezTo>
                  <a:pt x="297847" y="988356"/>
                  <a:pt x="187010" y="1028380"/>
                  <a:pt x="119277" y="1211568"/>
                </a:cubicBezTo>
                <a:cubicBezTo>
                  <a:pt x="51544" y="1394756"/>
                  <a:pt x="68477" y="1793459"/>
                  <a:pt x="63859" y="1885823"/>
                </a:cubicBezTo>
                <a:cubicBezTo>
                  <a:pt x="59241" y="1978187"/>
                  <a:pt x="93107" y="1850417"/>
                  <a:pt x="91568" y="1765750"/>
                </a:cubicBezTo>
                <a:cubicBezTo>
                  <a:pt x="90028" y="1681083"/>
                  <a:pt x="66167" y="1450944"/>
                  <a:pt x="54622" y="1377823"/>
                </a:cubicBezTo>
                <a:cubicBezTo>
                  <a:pt x="43077" y="1304702"/>
                  <a:pt x="-38511" y="1426314"/>
                  <a:pt x="22295" y="1327023"/>
                </a:cubicBezTo>
                <a:cubicBezTo>
                  <a:pt x="83101" y="1227732"/>
                  <a:pt x="316320" y="905229"/>
                  <a:pt x="419459" y="782077"/>
                </a:cubicBezTo>
                <a:cubicBezTo>
                  <a:pt x="522598" y="658926"/>
                  <a:pt x="512592" y="719732"/>
                  <a:pt x="641131" y="588114"/>
                </a:cubicBezTo>
                <a:cubicBezTo>
                  <a:pt x="769670" y="456496"/>
                  <a:pt x="1182229" y="-31492"/>
                  <a:pt x="1153750" y="16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A23BF473-D54F-98B2-67E7-E275DE42C753}"/>
              </a:ext>
            </a:extLst>
          </p:cNvPr>
          <p:cNvSpPr/>
          <p:nvPr/>
        </p:nvSpPr>
        <p:spPr>
          <a:xfrm>
            <a:off x="2396217" y="2963567"/>
            <a:ext cx="1028269" cy="1230255"/>
          </a:xfrm>
          <a:custGeom>
            <a:avLst/>
            <a:gdLst>
              <a:gd name="connsiteX0" fmla="*/ 1025856 w 1028269"/>
              <a:gd name="connsiteY0" fmla="*/ 1306 h 1230255"/>
              <a:gd name="connsiteX1" fmla="*/ 203819 w 1028269"/>
              <a:gd name="connsiteY1" fmla="*/ 661706 h 1230255"/>
              <a:gd name="connsiteX2" fmla="*/ 5238 w 1028269"/>
              <a:gd name="connsiteY2" fmla="*/ 1220506 h 1230255"/>
              <a:gd name="connsiteX3" fmla="*/ 74510 w 1028269"/>
              <a:gd name="connsiteY3" fmla="*/ 989597 h 1230255"/>
              <a:gd name="connsiteX4" fmla="*/ 254619 w 1028269"/>
              <a:gd name="connsiteY4" fmla="*/ 638615 h 1230255"/>
              <a:gd name="connsiteX5" fmla="*/ 448583 w 1028269"/>
              <a:gd name="connsiteY5" fmla="*/ 495451 h 1230255"/>
              <a:gd name="connsiteX6" fmla="*/ 1025856 w 1028269"/>
              <a:gd name="connsiteY6" fmla="*/ 1306 h 123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8269" h="1230255">
                <a:moveTo>
                  <a:pt x="1025856" y="1306"/>
                </a:moveTo>
                <a:cubicBezTo>
                  <a:pt x="985062" y="29015"/>
                  <a:pt x="373922" y="458506"/>
                  <a:pt x="203819" y="661706"/>
                </a:cubicBezTo>
                <a:cubicBezTo>
                  <a:pt x="33716" y="864906"/>
                  <a:pt x="26789" y="1165858"/>
                  <a:pt x="5238" y="1220506"/>
                </a:cubicBezTo>
                <a:cubicBezTo>
                  <a:pt x="-16314" y="1275155"/>
                  <a:pt x="32946" y="1086579"/>
                  <a:pt x="74510" y="989597"/>
                </a:cubicBezTo>
                <a:cubicBezTo>
                  <a:pt x="116074" y="892615"/>
                  <a:pt x="192273" y="720973"/>
                  <a:pt x="254619" y="638615"/>
                </a:cubicBezTo>
                <a:cubicBezTo>
                  <a:pt x="316964" y="556257"/>
                  <a:pt x="318504" y="596281"/>
                  <a:pt x="448583" y="495451"/>
                </a:cubicBezTo>
                <a:cubicBezTo>
                  <a:pt x="578662" y="394621"/>
                  <a:pt x="1066650" y="-26403"/>
                  <a:pt x="1025856" y="13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37546467-611E-3686-1C0A-D6C39AF49C00}"/>
              </a:ext>
            </a:extLst>
          </p:cNvPr>
          <p:cNvSpPr/>
          <p:nvPr/>
        </p:nvSpPr>
        <p:spPr>
          <a:xfrm>
            <a:off x="2840082" y="3648250"/>
            <a:ext cx="485141" cy="826800"/>
          </a:xfrm>
          <a:custGeom>
            <a:avLst/>
            <a:gdLst>
              <a:gd name="connsiteX0" fmla="*/ 485009 w 485141"/>
              <a:gd name="connsiteY0" fmla="*/ 114 h 826800"/>
              <a:gd name="connsiteX1" fmla="*/ 134027 w 485141"/>
              <a:gd name="connsiteY1" fmla="*/ 323386 h 826800"/>
              <a:gd name="connsiteX2" fmla="*/ 295663 w 485141"/>
              <a:gd name="connsiteY2" fmla="*/ 175605 h 826800"/>
              <a:gd name="connsiteX3" fmla="*/ 92463 w 485141"/>
              <a:gd name="connsiteY3" fmla="*/ 623568 h 826800"/>
              <a:gd name="connsiteX4" fmla="*/ 166354 w 485141"/>
              <a:gd name="connsiteY4" fmla="*/ 457314 h 826800"/>
              <a:gd name="connsiteX5" fmla="*/ 100 w 485141"/>
              <a:gd name="connsiteY5" fmla="*/ 826768 h 826800"/>
              <a:gd name="connsiteX6" fmla="*/ 194063 w 485141"/>
              <a:gd name="connsiteY6" fmla="*/ 434223 h 826800"/>
              <a:gd name="connsiteX7" fmla="*/ 138645 w 485141"/>
              <a:gd name="connsiteY7" fmla="*/ 461932 h 826800"/>
              <a:gd name="connsiteX8" fmla="*/ 175591 w 485141"/>
              <a:gd name="connsiteY8" fmla="*/ 337241 h 826800"/>
              <a:gd name="connsiteX9" fmla="*/ 175591 w 485141"/>
              <a:gd name="connsiteY9" fmla="*/ 286441 h 826800"/>
              <a:gd name="connsiteX10" fmla="*/ 485009 w 485141"/>
              <a:gd name="connsiteY10" fmla="*/ 114 h 82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5141" h="826800">
                <a:moveTo>
                  <a:pt x="485009" y="114"/>
                </a:moveTo>
                <a:cubicBezTo>
                  <a:pt x="478082" y="6271"/>
                  <a:pt x="165585" y="294138"/>
                  <a:pt x="134027" y="323386"/>
                </a:cubicBezTo>
                <a:cubicBezTo>
                  <a:pt x="102469" y="352635"/>
                  <a:pt x="302590" y="125575"/>
                  <a:pt x="295663" y="175605"/>
                </a:cubicBezTo>
                <a:cubicBezTo>
                  <a:pt x="288736" y="225635"/>
                  <a:pt x="114014" y="576617"/>
                  <a:pt x="92463" y="623568"/>
                </a:cubicBezTo>
                <a:cubicBezTo>
                  <a:pt x="70912" y="670519"/>
                  <a:pt x="181748" y="423447"/>
                  <a:pt x="166354" y="457314"/>
                </a:cubicBezTo>
                <a:cubicBezTo>
                  <a:pt x="150960" y="491181"/>
                  <a:pt x="-4518" y="830617"/>
                  <a:pt x="100" y="826768"/>
                </a:cubicBezTo>
                <a:cubicBezTo>
                  <a:pt x="4718" y="822920"/>
                  <a:pt x="170972" y="495029"/>
                  <a:pt x="194063" y="434223"/>
                </a:cubicBezTo>
                <a:cubicBezTo>
                  <a:pt x="217154" y="373417"/>
                  <a:pt x="141724" y="478096"/>
                  <a:pt x="138645" y="461932"/>
                </a:cubicBezTo>
                <a:cubicBezTo>
                  <a:pt x="135566" y="445768"/>
                  <a:pt x="169433" y="366489"/>
                  <a:pt x="175591" y="337241"/>
                </a:cubicBezTo>
                <a:cubicBezTo>
                  <a:pt x="181749" y="307993"/>
                  <a:pt x="126330" y="334932"/>
                  <a:pt x="175591" y="286441"/>
                </a:cubicBezTo>
                <a:cubicBezTo>
                  <a:pt x="224852" y="237950"/>
                  <a:pt x="491936" y="-6043"/>
                  <a:pt x="485009" y="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24FDEB9F-EC5B-2DFF-19C4-C3B8BD6EA91B}"/>
              </a:ext>
            </a:extLst>
          </p:cNvPr>
          <p:cNvSpPr/>
          <p:nvPr/>
        </p:nvSpPr>
        <p:spPr>
          <a:xfrm>
            <a:off x="4136080" y="4476205"/>
            <a:ext cx="207445" cy="287894"/>
          </a:xfrm>
          <a:custGeom>
            <a:avLst/>
            <a:gdLst>
              <a:gd name="connsiteX0" fmla="*/ 177 w 207445"/>
              <a:gd name="connsiteY0" fmla="*/ 64 h 287894"/>
              <a:gd name="connsiteX1" fmla="*/ 128919 w 207445"/>
              <a:gd name="connsiteY1" fmla="*/ 125505 h 287894"/>
              <a:gd name="connsiteX2" fmla="*/ 201543 w 207445"/>
              <a:gd name="connsiteY2" fmla="*/ 257548 h 287894"/>
              <a:gd name="connsiteX3" fmla="*/ 201543 w 207445"/>
              <a:gd name="connsiteY3" fmla="*/ 287258 h 287894"/>
              <a:gd name="connsiteX4" fmla="*/ 188339 w 207445"/>
              <a:gd name="connsiteY4" fmla="*/ 241043 h 287894"/>
              <a:gd name="connsiteX5" fmla="*/ 168532 w 207445"/>
              <a:gd name="connsiteY5" fmla="*/ 178322 h 287894"/>
              <a:gd name="connsiteX6" fmla="*/ 158629 w 207445"/>
              <a:gd name="connsiteY6" fmla="*/ 142010 h 287894"/>
              <a:gd name="connsiteX7" fmla="*/ 177 w 207445"/>
              <a:gd name="connsiteY7" fmla="*/ 64 h 28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7445" h="287894">
                <a:moveTo>
                  <a:pt x="177" y="64"/>
                </a:moveTo>
                <a:cubicBezTo>
                  <a:pt x="-4775" y="-2687"/>
                  <a:pt x="95358" y="82591"/>
                  <a:pt x="128919" y="125505"/>
                </a:cubicBezTo>
                <a:cubicBezTo>
                  <a:pt x="162480" y="168419"/>
                  <a:pt x="189439" y="230589"/>
                  <a:pt x="201543" y="257548"/>
                </a:cubicBezTo>
                <a:cubicBezTo>
                  <a:pt x="213647" y="284507"/>
                  <a:pt x="203744" y="290009"/>
                  <a:pt x="201543" y="287258"/>
                </a:cubicBezTo>
                <a:cubicBezTo>
                  <a:pt x="199342" y="284507"/>
                  <a:pt x="193841" y="259199"/>
                  <a:pt x="188339" y="241043"/>
                </a:cubicBezTo>
                <a:cubicBezTo>
                  <a:pt x="182837" y="222887"/>
                  <a:pt x="173484" y="194828"/>
                  <a:pt x="168532" y="178322"/>
                </a:cubicBezTo>
                <a:cubicBezTo>
                  <a:pt x="163580" y="161817"/>
                  <a:pt x="181736" y="170069"/>
                  <a:pt x="158629" y="142010"/>
                </a:cubicBezTo>
                <a:cubicBezTo>
                  <a:pt x="135522" y="113951"/>
                  <a:pt x="5129" y="2815"/>
                  <a:pt x="177" y="6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E18280BA-B87B-1E86-CFBA-A761D23F6B7B}"/>
              </a:ext>
            </a:extLst>
          </p:cNvPr>
          <p:cNvSpPr/>
          <p:nvPr/>
        </p:nvSpPr>
        <p:spPr>
          <a:xfrm>
            <a:off x="4906139" y="4515392"/>
            <a:ext cx="151622" cy="444083"/>
          </a:xfrm>
          <a:custGeom>
            <a:avLst/>
            <a:gdLst>
              <a:gd name="connsiteX0" fmla="*/ 151120 w 151622"/>
              <a:gd name="connsiteY0" fmla="*/ 490 h 444083"/>
              <a:gd name="connsiteX1" fmla="*/ 55389 w 151622"/>
              <a:gd name="connsiteY1" fmla="*/ 135834 h 444083"/>
              <a:gd name="connsiteX2" fmla="*/ 28980 w 151622"/>
              <a:gd name="connsiteY2" fmla="*/ 191952 h 444083"/>
              <a:gd name="connsiteX3" fmla="*/ 28980 w 151622"/>
              <a:gd name="connsiteY3" fmla="*/ 442835 h 444083"/>
              <a:gd name="connsiteX4" fmla="*/ 12475 w 151622"/>
              <a:gd name="connsiteY4" fmla="*/ 284383 h 444083"/>
              <a:gd name="connsiteX5" fmla="*/ 9174 w 151622"/>
              <a:gd name="connsiteY5" fmla="*/ 188651 h 444083"/>
              <a:gd name="connsiteX6" fmla="*/ 151120 w 151622"/>
              <a:gd name="connsiteY6" fmla="*/ 490 h 44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622" h="444083">
                <a:moveTo>
                  <a:pt x="151120" y="490"/>
                </a:moveTo>
                <a:cubicBezTo>
                  <a:pt x="158823" y="-8313"/>
                  <a:pt x="75746" y="103924"/>
                  <a:pt x="55389" y="135834"/>
                </a:cubicBezTo>
                <a:cubicBezTo>
                  <a:pt x="35032" y="167744"/>
                  <a:pt x="33381" y="140785"/>
                  <a:pt x="28980" y="191952"/>
                </a:cubicBezTo>
                <a:cubicBezTo>
                  <a:pt x="24579" y="243119"/>
                  <a:pt x="31731" y="427430"/>
                  <a:pt x="28980" y="442835"/>
                </a:cubicBezTo>
                <a:cubicBezTo>
                  <a:pt x="26229" y="458240"/>
                  <a:pt x="15776" y="326747"/>
                  <a:pt x="12475" y="284383"/>
                </a:cubicBezTo>
                <a:cubicBezTo>
                  <a:pt x="9174" y="242019"/>
                  <a:pt x="-11733" y="230465"/>
                  <a:pt x="9174" y="188651"/>
                </a:cubicBezTo>
                <a:cubicBezTo>
                  <a:pt x="30081" y="146837"/>
                  <a:pt x="143417" y="9293"/>
                  <a:pt x="151120" y="49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C345A674-063E-7BD9-8432-36EEA22264AF}"/>
              </a:ext>
            </a:extLst>
          </p:cNvPr>
          <p:cNvSpPr/>
          <p:nvPr/>
        </p:nvSpPr>
        <p:spPr>
          <a:xfrm>
            <a:off x="6394930" y="3313760"/>
            <a:ext cx="356486" cy="876406"/>
          </a:xfrm>
          <a:custGeom>
            <a:avLst/>
            <a:gdLst>
              <a:gd name="connsiteX0" fmla="*/ 1032 w 356486"/>
              <a:gd name="connsiteY0" fmla="*/ 335 h 876406"/>
              <a:gd name="connsiteX1" fmla="*/ 151013 w 356486"/>
              <a:gd name="connsiteY1" fmla="*/ 266430 h 876406"/>
              <a:gd name="connsiteX2" fmla="*/ 146175 w 356486"/>
              <a:gd name="connsiteY2" fmla="*/ 227726 h 876406"/>
              <a:gd name="connsiteX3" fmla="*/ 180041 w 356486"/>
              <a:gd name="connsiteY3" fmla="*/ 484145 h 876406"/>
              <a:gd name="connsiteX4" fmla="*/ 354213 w 356486"/>
              <a:gd name="connsiteY4" fmla="*/ 871192 h 876406"/>
              <a:gd name="connsiteX5" fmla="*/ 267127 w 356486"/>
              <a:gd name="connsiteY5" fmla="*/ 682507 h 876406"/>
              <a:gd name="connsiteX6" fmla="*/ 92956 w 356486"/>
              <a:gd name="connsiteY6" fmla="*/ 329326 h 876406"/>
              <a:gd name="connsiteX7" fmla="*/ 1032 w 356486"/>
              <a:gd name="connsiteY7" fmla="*/ 335 h 87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6" h="876406">
                <a:moveTo>
                  <a:pt x="1032" y="335"/>
                </a:moveTo>
                <a:cubicBezTo>
                  <a:pt x="10708" y="-10148"/>
                  <a:pt x="126823" y="228532"/>
                  <a:pt x="151013" y="266430"/>
                </a:cubicBezTo>
                <a:cubicBezTo>
                  <a:pt x="175204" y="304329"/>
                  <a:pt x="141337" y="191440"/>
                  <a:pt x="146175" y="227726"/>
                </a:cubicBezTo>
                <a:cubicBezTo>
                  <a:pt x="151013" y="264012"/>
                  <a:pt x="145368" y="376901"/>
                  <a:pt x="180041" y="484145"/>
                </a:cubicBezTo>
                <a:cubicBezTo>
                  <a:pt x="214714" y="591389"/>
                  <a:pt x="339699" y="838132"/>
                  <a:pt x="354213" y="871192"/>
                </a:cubicBezTo>
                <a:cubicBezTo>
                  <a:pt x="368727" y="904252"/>
                  <a:pt x="310670" y="772818"/>
                  <a:pt x="267127" y="682507"/>
                </a:cubicBezTo>
                <a:cubicBezTo>
                  <a:pt x="223584" y="592196"/>
                  <a:pt x="134080" y="441409"/>
                  <a:pt x="92956" y="329326"/>
                </a:cubicBezTo>
                <a:cubicBezTo>
                  <a:pt x="51832" y="217243"/>
                  <a:pt x="-8644" y="10818"/>
                  <a:pt x="1032" y="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228F6DD9-2B80-F40B-56B3-59C37191FEEB}"/>
              </a:ext>
            </a:extLst>
          </p:cNvPr>
          <p:cNvSpPr/>
          <p:nvPr/>
        </p:nvSpPr>
        <p:spPr>
          <a:xfrm>
            <a:off x="6554000" y="3812054"/>
            <a:ext cx="204845" cy="1332396"/>
          </a:xfrm>
          <a:custGeom>
            <a:avLst/>
            <a:gdLst>
              <a:gd name="connsiteX0" fmla="*/ 1619 w 204845"/>
              <a:gd name="connsiteY0" fmla="*/ 365 h 1332396"/>
              <a:gd name="connsiteX1" fmla="*/ 79029 w 204845"/>
              <a:gd name="connsiteY1" fmla="*/ 319679 h 1332396"/>
              <a:gd name="connsiteX2" fmla="*/ 137086 w 204845"/>
              <a:gd name="connsiteY2" fmla="*/ 464822 h 1332396"/>
              <a:gd name="connsiteX3" fmla="*/ 137086 w 204845"/>
              <a:gd name="connsiteY3" fmla="*/ 382575 h 1332396"/>
              <a:gd name="connsiteX4" fmla="*/ 180629 w 204845"/>
              <a:gd name="connsiteY4" fmla="*/ 561584 h 1332396"/>
              <a:gd name="connsiteX5" fmla="*/ 199981 w 204845"/>
              <a:gd name="connsiteY5" fmla="*/ 508365 h 1332396"/>
              <a:gd name="connsiteX6" fmla="*/ 199981 w 204845"/>
              <a:gd name="connsiteY6" fmla="*/ 648670 h 1332396"/>
              <a:gd name="connsiteX7" fmla="*/ 170952 w 204845"/>
              <a:gd name="connsiteY7" fmla="*/ 788975 h 1332396"/>
              <a:gd name="connsiteX8" fmla="*/ 156438 w 204845"/>
              <a:gd name="connsiteY8" fmla="*/ 871222 h 1332396"/>
              <a:gd name="connsiteX9" fmla="*/ 190305 w 204845"/>
              <a:gd name="connsiteY9" fmla="*/ 1098613 h 1332396"/>
              <a:gd name="connsiteX10" fmla="*/ 93543 w 204845"/>
              <a:gd name="connsiteY10" fmla="*/ 1330841 h 1332396"/>
              <a:gd name="connsiteX11" fmla="*/ 151600 w 204845"/>
              <a:gd name="connsiteY11" fmla="*/ 1190536 h 1332396"/>
              <a:gd name="connsiteX12" fmla="*/ 204819 w 204845"/>
              <a:gd name="connsiteY12" fmla="*/ 1006689 h 1332396"/>
              <a:gd name="connsiteX13" fmla="*/ 156438 w 204845"/>
              <a:gd name="connsiteY13" fmla="*/ 387413 h 1332396"/>
              <a:gd name="connsiteX14" fmla="*/ 1619 w 204845"/>
              <a:gd name="connsiteY14" fmla="*/ 365 h 1332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4845" h="1332396">
                <a:moveTo>
                  <a:pt x="1619" y="365"/>
                </a:moveTo>
                <a:cubicBezTo>
                  <a:pt x="-11282" y="-10924"/>
                  <a:pt x="56451" y="242270"/>
                  <a:pt x="79029" y="319679"/>
                </a:cubicBezTo>
                <a:cubicBezTo>
                  <a:pt x="101607" y="397088"/>
                  <a:pt x="127410" y="454339"/>
                  <a:pt x="137086" y="464822"/>
                </a:cubicBezTo>
                <a:cubicBezTo>
                  <a:pt x="146762" y="475305"/>
                  <a:pt x="129829" y="366448"/>
                  <a:pt x="137086" y="382575"/>
                </a:cubicBezTo>
                <a:cubicBezTo>
                  <a:pt x="144343" y="398702"/>
                  <a:pt x="170147" y="540619"/>
                  <a:pt x="180629" y="561584"/>
                </a:cubicBezTo>
                <a:cubicBezTo>
                  <a:pt x="191111" y="582549"/>
                  <a:pt x="196756" y="493851"/>
                  <a:pt x="199981" y="508365"/>
                </a:cubicBezTo>
                <a:cubicBezTo>
                  <a:pt x="203206" y="522879"/>
                  <a:pt x="204819" y="601902"/>
                  <a:pt x="199981" y="648670"/>
                </a:cubicBezTo>
                <a:cubicBezTo>
                  <a:pt x="195143" y="695438"/>
                  <a:pt x="178209" y="751883"/>
                  <a:pt x="170952" y="788975"/>
                </a:cubicBezTo>
                <a:cubicBezTo>
                  <a:pt x="163695" y="826067"/>
                  <a:pt x="153213" y="819616"/>
                  <a:pt x="156438" y="871222"/>
                </a:cubicBezTo>
                <a:cubicBezTo>
                  <a:pt x="159663" y="922828"/>
                  <a:pt x="200787" y="1022010"/>
                  <a:pt x="190305" y="1098613"/>
                </a:cubicBezTo>
                <a:cubicBezTo>
                  <a:pt x="179823" y="1175216"/>
                  <a:pt x="99994" y="1315521"/>
                  <a:pt x="93543" y="1330841"/>
                </a:cubicBezTo>
                <a:cubicBezTo>
                  <a:pt x="87092" y="1346161"/>
                  <a:pt x="133054" y="1244561"/>
                  <a:pt x="151600" y="1190536"/>
                </a:cubicBezTo>
                <a:cubicBezTo>
                  <a:pt x="170146" y="1136511"/>
                  <a:pt x="204013" y="1140543"/>
                  <a:pt x="204819" y="1006689"/>
                </a:cubicBezTo>
                <a:cubicBezTo>
                  <a:pt x="205625" y="872835"/>
                  <a:pt x="187886" y="547876"/>
                  <a:pt x="156438" y="387413"/>
                </a:cubicBezTo>
                <a:cubicBezTo>
                  <a:pt x="124990" y="226950"/>
                  <a:pt x="14520" y="11654"/>
                  <a:pt x="1619" y="3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C3FCA6E8-DCB9-68FE-F1F0-CA507019FB65}"/>
              </a:ext>
            </a:extLst>
          </p:cNvPr>
          <p:cNvSpPr/>
          <p:nvPr/>
        </p:nvSpPr>
        <p:spPr>
          <a:xfrm>
            <a:off x="5385878" y="2673520"/>
            <a:ext cx="885683" cy="1355197"/>
          </a:xfrm>
          <a:custGeom>
            <a:avLst/>
            <a:gdLst>
              <a:gd name="connsiteX0" fmla="*/ 1490 w 885683"/>
              <a:gd name="connsiteY0" fmla="*/ 357 h 1355197"/>
              <a:gd name="connsiteX1" fmla="*/ 509856 w 885683"/>
              <a:gd name="connsiteY1" fmla="*/ 340369 h 1355197"/>
              <a:gd name="connsiteX2" fmla="*/ 420727 w 885683"/>
              <a:gd name="connsiteY2" fmla="*/ 304057 h 1355197"/>
              <a:gd name="connsiteX3" fmla="*/ 631996 w 885683"/>
              <a:gd name="connsiteY3" fmla="*/ 591251 h 1355197"/>
              <a:gd name="connsiteX4" fmla="*/ 612190 w 885683"/>
              <a:gd name="connsiteY4" fmla="*/ 538434 h 1355197"/>
              <a:gd name="connsiteX5" fmla="*/ 876277 w 885683"/>
              <a:gd name="connsiteY5" fmla="*/ 1333995 h 1355197"/>
              <a:gd name="connsiteX6" fmla="*/ 803653 w 885683"/>
              <a:gd name="connsiteY6" fmla="*/ 1076510 h 1355197"/>
              <a:gd name="connsiteX7" fmla="*/ 582480 w 885683"/>
              <a:gd name="connsiteY7" fmla="*/ 545036 h 1355197"/>
              <a:gd name="connsiteX8" fmla="*/ 483448 w 885683"/>
              <a:gd name="connsiteY8" fmla="*/ 409692 h 1355197"/>
              <a:gd name="connsiteX9" fmla="*/ 358006 w 885683"/>
              <a:gd name="connsiteY9" fmla="*/ 277648 h 1355197"/>
              <a:gd name="connsiteX10" fmla="*/ 1490 w 885683"/>
              <a:gd name="connsiteY10" fmla="*/ 357 h 1355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5683" h="1355197">
                <a:moveTo>
                  <a:pt x="1490" y="357"/>
                </a:moveTo>
                <a:cubicBezTo>
                  <a:pt x="26798" y="10810"/>
                  <a:pt x="439983" y="289752"/>
                  <a:pt x="509856" y="340369"/>
                </a:cubicBezTo>
                <a:cubicBezTo>
                  <a:pt x="579729" y="390986"/>
                  <a:pt x="400370" y="262243"/>
                  <a:pt x="420727" y="304057"/>
                </a:cubicBezTo>
                <a:cubicBezTo>
                  <a:pt x="441084" y="345871"/>
                  <a:pt x="600086" y="552188"/>
                  <a:pt x="631996" y="591251"/>
                </a:cubicBezTo>
                <a:cubicBezTo>
                  <a:pt x="663906" y="630314"/>
                  <a:pt x="571477" y="414643"/>
                  <a:pt x="612190" y="538434"/>
                </a:cubicBezTo>
                <a:cubicBezTo>
                  <a:pt x="652903" y="662225"/>
                  <a:pt x="844367" y="1244316"/>
                  <a:pt x="876277" y="1333995"/>
                </a:cubicBezTo>
                <a:cubicBezTo>
                  <a:pt x="908188" y="1423674"/>
                  <a:pt x="852619" y="1208003"/>
                  <a:pt x="803653" y="1076510"/>
                </a:cubicBezTo>
                <a:cubicBezTo>
                  <a:pt x="754687" y="945017"/>
                  <a:pt x="635847" y="656172"/>
                  <a:pt x="582480" y="545036"/>
                </a:cubicBezTo>
                <a:cubicBezTo>
                  <a:pt x="529113" y="433900"/>
                  <a:pt x="520860" y="454257"/>
                  <a:pt x="483448" y="409692"/>
                </a:cubicBezTo>
                <a:cubicBezTo>
                  <a:pt x="446036" y="365127"/>
                  <a:pt x="435582" y="343670"/>
                  <a:pt x="358006" y="277648"/>
                </a:cubicBezTo>
                <a:cubicBezTo>
                  <a:pt x="280431" y="211626"/>
                  <a:pt x="-23818" y="-10096"/>
                  <a:pt x="1490" y="3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4A923F9E-5B4E-BADE-A3AF-E045F5516410}"/>
              </a:ext>
            </a:extLst>
          </p:cNvPr>
          <p:cNvSpPr/>
          <p:nvPr/>
        </p:nvSpPr>
        <p:spPr>
          <a:xfrm>
            <a:off x="5083629" y="2772207"/>
            <a:ext cx="1100157" cy="1095664"/>
          </a:xfrm>
          <a:custGeom>
            <a:avLst/>
            <a:gdLst>
              <a:gd name="connsiteX0" fmla="*/ 39 w 1100157"/>
              <a:gd name="connsiteY0" fmla="*/ 703 h 1095664"/>
              <a:gd name="connsiteX1" fmla="*/ 472094 w 1100157"/>
              <a:gd name="connsiteY1" fmla="*/ 86531 h 1095664"/>
              <a:gd name="connsiteX2" fmla="*/ 653653 w 1100157"/>
              <a:gd name="connsiteY2" fmla="*/ 311005 h 1095664"/>
              <a:gd name="connsiteX3" fmla="*/ 1013471 w 1100157"/>
              <a:gd name="connsiteY3" fmla="*/ 806167 h 1095664"/>
              <a:gd name="connsiteX4" fmla="*/ 861622 w 1100157"/>
              <a:gd name="connsiteY4" fmla="*/ 631210 h 1095664"/>
              <a:gd name="connsiteX5" fmla="*/ 1099300 w 1100157"/>
              <a:gd name="connsiteY5" fmla="*/ 1093361 h 1095664"/>
              <a:gd name="connsiteX6" fmla="*/ 930944 w 1100157"/>
              <a:gd name="connsiteY6" fmla="*/ 789662 h 1095664"/>
              <a:gd name="connsiteX7" fmla="*/ 666858 w 1100157"/>
              <a:gd name="connsiteY7" fmla="*/ 353919 h 1095664"/>
              <a:gd name="connsiteX8" fmla="*/ 498502 w 1100157"/>
              <a:gd name="connsiteY8" fmla="*/ 126144 h 1095664"/>
              <a:gd name="connsiteX9" fmla="*/ 39 w 1100157"/>
              <a:gd name="connsiteY9" fmla="*/ 703 h 109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00157" h="1095664">
                <a:moveTo>
                  <a:pt x="39" y="703"/>
                </a:moveTo>
                <a:cubicBezTo>
                  <a:pt x="-4362" y="-5899"/>
                  <a:pt x="363158" y="34814"/>
                  <a:pt x="472094" y="86531"/>
                </a:cubicBezTo>
                <a:cubicBezTo>
                  <a:pt x="581030" y="138248"/>
                  <a:pt x="563424" y="191066"/>
                  <a:pt x="653653" y="311005"/>
                </a:cubicBezTo>
                <a:cubicBezTo>
                  <a:pt x="743882" y="430944"/>
                  <a:pt x="978810" y="752800"/>
                  <a:pt x="1013471" y="806167"/>
                </a:cubicBezTo>
                <a:cubicBezTo>
                  <a:pt x="1048132" y="859534"/>
                  <a:pt x="847317" y="583344"/>
                  <a:pt x="861622" y="631210"/>
                </a:cubicBezTo>
                <a:cubicBezTo>
                  <a:pt x="875927" y="679076"/>
                  <a:pt x="1087746" y="1066952"/>
                  <a:pt x="1099300" y="1093361"/>
                </a:cubicBezTo>
                <a:cubicBezTo>
                  <a:pt x="1110854" y="1119770"/>
                  <a:pt x="1003018" y="912902"/>
                  <a:pt x="930944" y="789662"/>
                </a:cubicBezTo>
                <a:cubicBezTo>
                  <a:pt x="858870" y="666422"/>
                  <a:pt x="738932" y="464505"/>
                  <a:pt x="666858" y="353919"/>
                </a:cubicBezTo>
                <a:cubicBezTo>
                  <a:pt x="594784" y="243333"/>
                  <a:pt x="605787" y="182262"/>
                  <a:pt x="498502" y="126144"/>
                </a:cubicBezTo>
                <a:cubicBezTo>
                  <a:pt x="391217" y="70026"/>
                  <a:pt x="4440" y="7305"/>
                  <a:pt x="39" y="7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57A79A12-5648-94D8-CB78-BF41802E9156}"/>
              </a:ext>
            </a:extLst>
          </p:cNvPr>
          <p:cNvSpPr/>
          <p:nvPr/>
        </p:nvSpPr>
        <p:spPr>
          <a:xfrm>
            <a:off x="4445406" y="2799694"/>
            <a:ext cx="599897" cy="1024461"/>
          </a:xfrm>
          <a:custGeom>
            <a:avLst/>
            <a:gdLst>
              <a:gd name="connsiteX0" fmla="*/ 599669 w 599897"/>
              <a:gd name="connsiteY0" fmla="*/ 656 h 1024461"/>
              <a:gd name="connsiteX1" fmla="*/ 577444 w 599897"/>
              <a:gd name="connsiteY1" fmla="*/ 83206 h 1024461"/>
              <a:gd name="connsiteX2" fmla="*/ 577444 w 599897"/>
              <a:gd name="connsiteY2" fmla="*/ 330856 h 1024461"/>
              <a:gd name="connsiteX3" fmla="*/ 577444 w 599897"/>
              <a:gd name="connsiteY3" fmla="*/ 289581 h 1024461"/>
              <a:gd name="connsiteX4" fmla="*/ 545694 w 599897"/>
              <a:gd name="connsiteY4" fmla="*/ 518181 h 1024461"/>
              <a:gd name="connsiteX5" fmla="*/ 548869 w 599897"/>
              <a:gd name="connsiteY5" fmla="*/ 486431 h 1024461"/>
              <a:gd name="connsiteX6" fmla="*/ 402819 w 599897"/>
              <a:gd name="connsiteY6" fmla="*/ 718206 h 1024461"/>
              <a:gd name="connsiteX7" fmla="*/ 444094 w 599897"/>
              <a:gd name="connsiteY7" fmla="*/ 673756 h 1024461"/>
              <a:gd name="connsiteX8" fmla="*/ 2769 w 599897"/>
              <a:gd name="connsiteY8" fmla="*/ 1019831 h 1024461"/>
              <a:gd name="connsiteX9" fmla="*/ 259944 w 599897"/>
              <a:gd name="connsiteY9" fmla="*/ 864256 h 1024461"/>
              <a:gd name="connsiteX10" fmla="*/ 329794 w 599897"/>
              <a:gd name="connsiteY10" fmla="*/ 737256 h 1024461"/>
              <a:gd name="connsiteX11" fmla="*/ 485369 w 599897"/>
              <a:gd name="connsiteY11" fmla="*/ 588031 h 1024461"/>
              <a:gd name="connsiteX12" fmla="*/ 561569 w 599897"/>
              <a:gd name="connsiteY12" fmla="*/ 140356 h 1024461"/>
              <a:gd name="connsiteX13" fmla="*/ 561569 w 599897"/>
              <a:gd name="connsiteY13" fmla="*/ 118131 h 1024461"/>
              <a:gd name="connsiteX14" fmla="*/ 599669 w 599897"/>
              <a:gd name="connsiteY14" fmla="*/ 656 h 1024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99897" h="1024461">
                <a:moveTo>
                  <a:pt x="599669" y="656"/>
                </a:moveTo>
                <a:cubicBezTo>
                  <a:pt x="602315" y="-5165"/>
                  <a:pt x="581148" y="28173"/>
                  <a:pt x="577444" y="83206"/>
                </a:cubicBezTo>
                <a:cubicBezTo>
                  <a:pt x="573740" y="138239"/>
                  <a:pt x="577444" y="330856"/>
                  <a:pt x="577444" y="330856"/>
                </a:cubicBezTo>
                <a:cubicBezTo>
                  <a:pt x="577444" y="365252"/>
                  <a:pt x="582736" y="258360"/>
                  <a:pt x="577444" y="289581"/>
                </a:cubicBezTo>
                <a:cubicBezTo>
                  <a:pt x="572152" y="320802"/>
                  <a:pt x="550457" y="485373"/>
                  <a:pt x="545694" y="518181"/>
                </a:cubicBezTo>
                <a:cubicBezTo>
                  <a:pt x="540931" y="550989"/>
                  <a:pt x="572681" y="453094"/>
                  <a:pt x="548869" y="486431"/>
                </a:cubicBezTo>
                <a:cubicBezTo>
                  <a:pt x="525057" y="519768"/>
                  <a:pt x="420281" y="686985"/>
                  <a:pt x="402819" y="718206"/>
                </a:cubicBezTo>
                <a:cubicBezTo>
                  <a:pt x="385357" y="749427"/>
                  <a:pt x="510769" y="623485"/>
                  <a:pt x="444094" y="673756"/>
                </a:cubicBezTo>
                <a:cubicBezTo>
                  <a:pt x="377419" y="724027"/>
                  <a:pt x="33461" y="988081"/>
                  <a:pt x="2769" y="1019831"/>
                </a:cubicBezTo>
                <a:cubicBezTo>
                  <a:pt x="-27923" y="1051581"/>
                  <a:pt x="205440" y="911352"/>
                  <a:pt x="259944" y="864256"/>
                </a:cubicBezTo>
                <a:cubicBezTo>
                  <a:pt x="314448" y="817160"/>
                  <a:pt x="292223" y="783294"/>
                  <a:pt x="329794" y="737256"/>
                </a:cubicBezTo>
                <a:cubicBezTo>
                  <a:pt x="367365" y="691219"/>
                  <a:pt x="446740" y="687514"/>
                  <a:pt x="485369" y="588031"/>
                </a:cubicBezTo>
                <a:cubicBezTo>
                  <a:pt x="523998" y="488548"/>
                  <a:pt x="548869" y="218673"/>
                  <a:pt x="561569" y="140356"/>
                </a:cubicBezTo>
                <a:cubicBezTo>
                  <a:pt x="574269" y="62039"/>
                  <a:pt x="555748" y="136652"/>
                  <a:pt x="561569" y="118131"/>
                </a:cubicBezTo>
                <a:cubicBezTo>
                  <a:pt x="567390" y="99610"/>
                  <a:pt x="597023" y="6477"/>
                  <a:pt x="599669" y="6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42C5407A-A26C-CC4A-6628-B89FC69F6BB3}"/>
              </a:ext>
            </a:extLst>
          </p:cNvPr>
          <p:cNvSpPr/>
          <p:nvPr/>
        </p:nvSpPr>
        <p:spPr>
          <a:xfrm>
            <a:off x="4327602" y="2841109"/>
            <a:ext cx="746465" cy="915176"/>
          </a:xfrm>
          <a:custGeom>
            <a:avLst/>
            <a:gdLst>
              <a:gd name="connsiteX0" fmla="*/ 746048 w 746465"/>
              <a:gd name="connsiteY0" fmla="*/ 516 h 915176"/>
              <a:gd name="connsiteX1" fmla="*/ 603173 w 746465"/>
              <a:gd name="connsiteY1" fmla="*/ 92591 h 915176"/>
              <a:gd name="connsiteX2" fmla="*/ 574598 w 746465"/>
              <a:gd name="connsiteY2" fmla="*/ 213241 h 915176"/>
              <a:gd name="connsiteX3" fmla="*/ 571423 w 746465"/>
              <a:gd name="connsiteY3" fmla="*/ 206891 h 915176"/>
              <a:gd name="connsiteX4" fmla="*/ 523798 w 746465"/>
              <a:gd name="connsiteY4" fmla="*/ 343416 h 915176"/>
              <a:gd name="connsiteX5" fmla="*/ 476173 w 746465"/>
              <a:gd name="connsiteY5" fmla="*/ 476766 h 915176"/>
              <a:gd name="connsiteX6" fmla="*/ 6273 w 746465"/>
              <a:gd name="connsiteY6" fmla="*/ 908566 h 915176"/>
              <a:gd name="connsiteX7" fmla="*/ 228523 w 746465"/>
              <a:gd name="connsiteY7" fmla="*/ 705366 h 915176"/>
              <a:gd name="connsiteX8" fmla="*/ 552373 w 746465"/>
              <a:gd name="connsiteY8" fmla="*/ 267216 h 915176"/>
              <a:gd name="connsiteX9" fmla="*/ 552373 w 746465"/>
              <a:gd name="connsiteY9" fmla="*/ 133866 h 915176"/>
              <a:gd name="connsiteX10" fmla="*/ 746048 w 746465"/>
              <a:gd name="connsiteY10" fmla="*/ 516 h 915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6465" h="915176">
                <a:moveTo>
                  <a:pt x="746048" y="516"/>
                </a:moveTo>
                <a:cubicBezTo>
                  <a:pt x="754515" y="-6363"/>
                  <a:pt x="631748" y="57137"/>
                  <a:pt x="603173" y="92591"/>
                </a:cubicBezTo>
                <a:cubicBezTo>
                  <a:pt x="574598" y="128045"/>
                  <a:pt x="574598" y="213241"/>
                  <a:pt x="574598" y="213241"/>
                </a:cubicBezTo>
                <a:cubicBezTo>
                  <a:pt x="569306" y="232291"/>
                  <a:pt x="579890" y="185195"/>
                  <a:pt x="571423" y="206891"/>
                </a:cubicBezTo>
                <a:cubicBezTo>
                  <a:pt x="562956" y="228587"/>
                  <a:pt x="539673" y="298437"/>
                  <a:pt x="523798" y="343416"/>
                </a:cubicBezTo>
                <a:cubicBezTo>
                  <a:pt x="507923" y="388395"/>
                  <a:pt x="562427" y="382574"/>
                  <a:pt x="476173" y="476766"/>
                </a:cubicBezTo>
                <a:cubicBezTo>
                  <a:pt x="389919" y="570958"/>
                  <a:pt x="6273" y="908566"/>
                  <a:pt x="6273" y="908566"/>
                </a:cubicBezTo>
                <a:cubicBezTo>
                  <a:pt x="-35002" y="946666"/>
                  <a:pt x="137506" y="812258"/>
                  <a:pt x="228523" y="705366"/>
                </a:cubicBezTo>
                <a:cubicBezTo>
                  <a:pt x="319540" y="598474"/>
                  <a:pt x="498398" y="362466"/>
                  <a:pt x="552373" y="267216"/>
                </a:cubicBezTo>
                <a:cubicBezTo>
                  <a:pt x="606348" y="171966"/>
                  <a:pt x="526444" y="175141"/>
                  <a:pt x="552373" y="133866"/>
                </a:cubicBezTo>
                <a:cubicBezTo>
                  <a:pt x="578302" y="92591"/>
                  <a:pt x="737581" y="7395"/>
                  <a:pt x="746048" y="5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F37238AD-765A-269E-47E4-AF4A80A2E6DB}"/>
              </a:ext>
            </a:extLst>
          </p:cNvPr>
          <p:cNvSpPr/>
          <p:nvPr/>
        </p:nvSpPr>
        <p:spPr>
          <a:xfrm>
            <a:off x="4021076" y="2754062"/>
            <a:ext cx="931398" cy="1171728"/>
          </a:xfrm>
          <a:custGeom>
            <a:avLst/>
            <a:gdLst>
              <a:gd name="connsiteX0" fmla="*/ 925574 w 931398"/>
              <a:gd name="connsiteY0" fmla="*/ 8188 h 1171728"/>
              <a:gd name="connsiteX1" fmla="*/ 855724 w 931398"/>
              <a:gd name="connsiteY1" fmla="*/ 71688 h 1171728"/>
              <a:gd name="connsiteX2" fmla="*/ 738249 w 931398"/>
              <a:gd name="connsiteY2" fmla="*/ 220913 h 1171728"/>
              <a:gd name="connsiteX3" fmla="*/ 623949 w 931398"/>
              <a:gd name="connsiteY3" fmla="*/ 570163 h 1171728"/>
              <a:gd name="connsiteX4" fmla="*/ 423924 w 931398"/>
              <a:gd name="connsiteY4" fmla="*/ 824163 h 1171728"/>
              <a:gd name="connsiteX5" fmla="*/ 1649 w 931398"/>
              <a:gd name="connsiteY5" fmla="*/ 1170238 h 1171728"/>
              <a:gd name="connsiteX6" fmla="*/ 290574 w 931398"/>
              <a:gd name="connsiteY6" fmla="*/ 932113 h 1171728"/>
              <a:gd name="connsiteX7" fmla="*/ 620774 w 931398"/>
              <a:gd name="connsiteY7" fmla="*/ 525713 h 1171728"/>
              <a:gd name="connsiteX8" fmla="*/ 662049 w 931398"/>
              <a:gd name="connsiteY8" fmla="*/ 360613 h 1171728"/>
              <a:gd name="connsiteX9" fmla="*/ 703324 w 931398"/>
              <a:gd name="connsiteY9" fmla="*/ 249488 h 1171728"/>
              <a:gd name="connsiteX10" fmla="*/ 925574 w 931398"/>
              <a:gd name="connsiteY10" fmla="*/ 8188 h 1171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31398" h="1171728">
                <a:moveTo>
                  <a:pt x="925574" y="8188"/>
                </a:moveTo>
                <a:cubicBezTo>
                  <a:pt x="950974" y="-21445"/>
                  <a:pt x="886945" y="36234"/>
                  <a:pt x="855724" y="71688"/>
                </a:cubicBezTo>
                <a:cubicBezTo>
                  <a:pt x="824503" y="107142"/>
                  <a:pt x="776878" y="137834"/>
                  <a:pt x="738249" y="220913"/>
                </a:cubicBezTo>
                <a:cubicBezTo>
                  <a:pt x="699620" y="303992"/>
                  <a:pt x="676337" y="469621"/>
                  <a:pt x="623949" y="570163"/>
                </a:cubicBezTo>
                <a:cubicBezTo>
                  <a:pt x="571561" y="670705"/>
                  <a:pt x="527641" y="724151"/>
                  <a:pt x="423924" y="824163"/>
                </a:cubicBezTo>
                <a:cubicBezTo>
                  <a:pt x="320207" y="924175"/>
                  <a:pt x="23874" y="1152246"/>
                  <a:pt x="1649" y="1170238"/>
                </a:cubicBezTo>
                <a:cubicBezTo>
                  <a:pt x="-20576" y="1188230"/>
                  <a:pt x="187387" y="1039534"/>
                  <a:pt x="290574" y="932113"/>
                </a:cubicBezTo>
                <a:cubicBezTo>
                  <a:pt x="393761" y="824692"/>
                  <a:pt x="558862" y="620963"/>
                  <a:pt x="620774" y="525713"/>
                </a:cubicBezTo>
                <a:cubicBezTo>
                  <a:pt x="682686" y="430463"/>
                  <a:pt x="648291" y="406651"/>
                  <a:pt x="662049" y="360613"/>
                </a:cubicBezTo>
                <a:cubicBezTo>
                  <a:pt x="675807" y="314576"/>
                  <a:pt x="662049" y="305051"/>
                  <a:pt x="703324" y="249488"/>
                </a:cubicBezTo>
                <a:cubicBezTo>
                  <a:pt x="744599" y="193926"/>
                  <a:pt x="900174" y="37821"/>
                  <a:pt x="925574" y="8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FDCAD17E-9E3D-625B-FB70-D0FB80DBF1F8}"/>
              </a:ext>
            </a:extLst>
          </p:cNvPr>
          <p:cNvSpPr/>
          <p:nvPr/>
        </p:nvSpPr>
        <p:spPr>
          <a:xfrm>
            <a:off x="3856549" y="2765094"/>
            <a:ext cx="1039445" cy="1321574"/>
          </a:xfrm>
          <a:custGeom>
            <a:avLst/>
            <a:gdLst>
              <a:gd name="connsiteX0" fmla="*/ 1039301 w 1039445"/>
              <a:gd name="connsiteY0" fmla="*/ 331 h 1321574"/>
              <a:gd name="connsiteX1" fmla="*/ 855151 w 1039445"/>
              <a:gd name="connsiteY1" fmla="*/ 124156 h 1321574"/>
              <a:gd name="connsiteX2" fmla="*/ 750376 w 1039445"/>
              <a:gd name="connsiteY2" fmla="*/ 422606 h 1321574"/>
              <a:gd name="connsiteX3" fmla="*/ 772601 w 1039445"/>
              <a:gd name="connsiteY3" fmla="*/ 270206 h 1321574"/>
              <a:gd name="connsiteX4" fmla="*/ 642426 w 1039445"/>
              <a:gd name="connsiteY4" fmla="*/ 686131 h 1321574"/>
              <a:gd name="connsiteX5" fmla="*/ 671001 w 1039445"/>
              <a:gd name="connsiteY5" fmla="*/ 603581 h 1321574"/>
              <a:gd name="connsiteX6" fmla="*/ 182051 w 1039445"/>
              <a:gd name="connsiteY6" fmla="*/ 1095706 h 1321574"/>
              <a:gd name="connsiteX7" fmla="*/ 293176 w 1039445"/>
              <a:gd name="connsiteY7" fmla="*/ 962356 h 1321574"/>
              <a:gd name="connsiteX8" fmla="*/ 1076 w 1039445"/>
              <a:gd name="connsiteY8" fmla="*/ 1321131 h 1321574"/>
              <a:gd name="connsiteX9" fmla="*/ 417001 w 1039445"/>
              <a:gd name="connsiteY9" fmla="*/ 876631 h 1321574"/>
              <a:gd name="connsiteX10" fmla="*/ 715451 w 1039445"/>
              <a:gd name="connsiteY10" fmla="*/ 479756 h 1321574"/>
              <a:gd name="connsiteX11" fmla="*/ 756726 w 1039445"/>
              <a:gd name="connsiteY11" fmla="*/ 251156 h 1321574"/>
              <a:gd name="connsiteX12" fmla="*/ 823401 w 1039445"/>
              <a:gd name="connsiteY12" fmla="*/ 155906 h 1321574"/>
              <a:gd name="connsiteX13" fmla="*/ 1039301 w 1039445"/>
              <a:gd name="connsiteY13" fmla="*/ 331 h 1321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39445" h="1321574">
                <a:moveTo>
                  <a:pt x="1039301" y="331"/>
                </a:moveTo>
                <a:cubicBezTo>
                  <a:pt x="1044593" y="-4961"/>
                  <a:pt x="903305" y="53777"/>
                  <a:pt x="855151" y="124156"/>
                </a:cubicBezTo>
                <a:cubicBezTo>
                  <a:pt x="806997" y="194535"/>
                  <a:pt x="764134" y="398264"/>
                  <a:pt x="750376" y="422606"/>
                </a:cubicBezTo>
                <a:cubicBezTo>
                  <a:pt x="736618" y="446948"/>
                  <a:pt x="790593" y="226285"/>
                  <a:pt x="772601" y="270206"/>
                </a:cubicBezTo>
                <a:cubicBezTo>
                  <a:pt x="754609" y="314127"/>
                  <a:pt x="659359" y="630569"/>
                  <a:pt x="642426" y="686131"/>
                </a:cubicBezTo>
                <a:cubicBezTo>
                  <a:pt x="625493" y="741694"/>
                  <a:pt x="747730" y="535319"/>
                  <a:pt x="671001" y="603581"/>
                </a:cubicBezTo>
                <a:cubicBezTo>
                  <a:pt x="594272" y="671844"/>
                  <a:pt x="245022" y="1035910"/>
                  <a:pt x="182051" y="1095706"/>
                </a:cubicBezTo>
                <a:cubicBezTo>
                  <a:pt x="119080" y="1155502"/>
                  <a:pt x="323338" y="924785"/>
                  <a:pt x="293176" y="962356"/>
                </a:cubicBezTo>
                <a:cubicBezTo>
                  <a:pt x="263014" y="999927"/>
                  <a:pt x="-19561" y="1335418"/>
                  <a:pt x="1076" y="1321131"/>
                </a:cubicBezTo>
                <a:cubicBezTo>
                  <a:pt x="21713" y="1306844"/>
                  <a:pt x="297938" y="1016860"/>
                  <a:pt x="417001" y="876631"/>
                </a:cubicBezTo>
                <a:cubicBezTo>
                  <a:pt x="536063" y="736402"/>
                  <a:pt x="658830" y="584002"/>
                  <a:pt x="715451" y="479756"/>
                </a:cubicBezTo>
                <a:cubicBezTo>
                  <a:pt x="772072" y="375510"/>
                  <a:pt x="738734" y="305131"/>
                  <a:pt x="756726" y="251156"/>
                </a:cubicBezTo>
                <a:cubicBezTo>
                  <a:pt x="774718" y="197181"/>
                  <a:pt x="780539" y="198768"/>
                  <a:pt x="823401" y="155906"/>
                </a:cubicBezTo>
                <a:cubicBezTo>
                  <a:pt x="866263" y="113044"/>
                  <a:pt x="1034009" y="5623"/>
                  <a:pt x="1039301" y="3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EEEE9107-4ACE-4B66-55C2-F76587C2BCBC}"/>
              </a:ext>
            </a:extLst>
          </p:cNvPr>
          <p:cNvSpPr/>
          <p:nvPr/>
        </p:nvSpPr>
        <p:spPr>
          <a:xfrm>
            <a:off x="3797041" y="2812718"/>
            <a:ext cx="1143816" cy="994109"/>
          </a:xfrm>
          <a:custGeom>
            <a:avLst/>
            <a:gdLst>
              <a:gd name="connsiteX0" fmla="*/ 1143259 w 1143816"/>
              <a:gd name="connsiteY0" fmla="*/ 332 h 994109"/>
              <a:gd name="connsiteX1" fmla="*/ 673359 w 1143816"/>
              <a:gd name="connsiteY1" fmla="*/ 152732 h 994109"/>
              <a:gd name="connsiteX2" fmla="*/ 463809 w 1143816"/>
              <a:gd name="connsiteY2" fmla="*/ 438482 h 994109"/>
              <a:gd name="connsiteX3" fmla="*/ 527309 w 1143816"/>
              <a:gd name="connsiteY3" fmla="*/ 330532 h 994109"/>
              <a:gd name="connsiteX4" fmla="*/ 305059 w 1143816"/>
              <a:gd name="connsiteY4" fmla="*/ 682957 h 994109"/>
              <a:gd name="connsiteX5" fmla="*/ 320934 w 1143816"/>
              <a:gd name="connsiteY5" fmla="*/ 654382 h 994109"/>
              <a:gd name="connsiteX6" fmla="*/ 259 w 1143816"/>
              <a:gd name="connsiteY6" fmla="*/ 994107 h 994109"/>
              <a:gd name="connsiteX7" fmla="*/ 270134 w 1143816"/>
              <a:gd name="connsiteY7" fmla="*/ 648032 h 994109"/>
              <a:gd name="connsiteX8" fmla="*/ 463809 w 1143816"/>
              <a:gd name="connsiteY8" fmla="*/ 317832 h 994109"/>
              <a:gd name="connsiteX9" fmla="*/ 435234 w 1143816"/>
              <a:gd name="connsiteY9" fmla="*/ 394032 h 994109"/>
              <a:gd name="connsiteX10" fmla="*/ 571759 w 1143816"/>
              <a:gd name="connsiteY10" fmla="*/ 190832 h 994109"/>
              <a:gd name="connsiteX11" fmla="*/ 1143259 w 1143816"/>
              <a:gd name="connsiteY11" fmla="*/ 332 h 99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43816" h="994109">
                <a:moveTo>
                  <a:pt x="1143259" y="332"/>
                </a:moveTo>
                <a:cubicBezTo>
                  <a:pt x="1160192" y="-6018"/>
                  <a:pt x="786601" y="79707"/>
                  <a:pt x="673359" y="152732"/>
                </a:cubicBezTo>
                <a:cubicBezTo>
                  <a:pt x="560117" y="225757"/>
                  <a:pt x="488151" y="408849"/>
                  <a:pt x="463809" y="438482"/>
                </a:cubicBezTo>
                <a:cubicBezTo>
                  <a:pt x="439467" y="468115"/>
                  <a:pt x="553767" y="289786"/>
                  <a:pt x="527309" y="330532"/>
                </a:cubicBezTo>
                <a:cubicBezTo>
                  <a:pt x="500851" y="371278"/>
                  <a:pt x="339455" y="628982"/>
                  <a:pt x="305059" y="682957"/>
                </a:cubicBezTo>
                <a:cubicBezTo>
                  <a:pt x="270663" y="736932"/>
                  <a:pt x="371734" y="602524"/>
                  <a:pt x="320934" y="654382"/>
                </a:cubicBezTo>
                <a:cubicBezTo>
                  <a:pt x="270134" y="706240"/>
                  <a:pt x="8726" y="995165"/>
                  <a:pt x="259" y="994107"/>
                </a:cubicBezTo>
                <a:cubicBezTo>
                  <a:pt x="-8208" y="993049"/>
                  <a:pt x="192876" y="760745"/>
                  <a:pt x="270134" y="648032"/>
                </a:cubicBezTo>
                <a:cubicBezTo>
                  <a:pt x="347392" y="535320"/>
                  <a:pt x="436292" y="360165"/>
                  <a:pt x="463809" y="317832"/>
                </a:cubicBezTo>
                <a:cubicBezTo>
                  <a:pt x="491326" y="275499"/>
                  <a:pt x="417242" y="415199"/>
                  <a:pt x="435234" y="394032"/>
                </a:cubicBezTo>
                <a:cubicBezTo>
                  <a:pt x="453226" y="372865"/>
                  <a:pt x="455342" y="255919"/>
                  <a:pt x="571759" y="190832"/>
                </a:cubicBezTo>
                <a:cubicBezTo>
                  <a:pt x="688176" y="125745"/>
                  <a:pt x="1126326" y="6682"/>
                  <a:pt x="1143259" y="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5E16DEA8-A5A2-7E9E-F447-731D6F6D359C}"/>
              </a:ext>
            </a:extLst>
          </p:cNvPr>
          <p:cNvSpPr/>
          <p:nvPr/>
        </p:nvSpPr>
        <p:spPr>
          <a:xfrm>
            <a:off x="2964255" y="2941869"/>
            <a:ext cx="1456026" cy="931994"/>
          </a:xfrm>
          <a:custGeom>
            <a:avLst/>
            <a:gdLst>
              <a:gd name="connsiteX0" fmla="*/ 1455345 w 1456026"/>
              <a:gd name="connsiteY0" fmla="*/ 1356 h 931994"/>
              <a:gd name="connsiteX1" fmla="*/ 852095 w 1456026"/>
              <a:gd name="connsiteY1" fmla="*/ 331556 h 931994"/>
              <a:gd name="connsiteX2" fmla="*/ 553645 w 1456026"/>
              <a:gd name="connsiteY2" fmla="*/ 709381 h 931994"/>
              <a:gd name="connsiteX3" fmla="*/ 594920 w 1456026"/>
              <a:gd name="connsiteY3" fmla="*/ 601431 h 931994"/>
              <a:gd name="connsiteX4" fmla="*/ 1195 w 1456026"/>
              <a:gd name="connsiteY4" fmla="*/ 931631 h 931994"/>
              <a:gd name="connsiteX5" fmla="*/ 448870 w 1456026"/>
              <a:gd name="connsiteY5" fmla="*/ 661756 h 931994"/>
              <a:gd name="connsiteX6" fmla="*/ 709220 w 1456026"/>
              <a:gd name="connsiteY6" fmla="*/ 458556 h 931994"/>
              <a:gd name="connsiteX7" fmla="*/ 966395 w 1456026"/>
              <a:gd name="connsiteY7" fmla="*/ 223606 h 931994"/>
              <a:gd name="connsiteX8" fmla="*/ 1455345 w 1456026"/>
              <a:gd name="connsiteY8" fmla="*/ 1356 h 93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6026" h="931994">
                <a:moveTo>
                  <a:pt x="1455345" y="1356"/>
                </a:moveTo>
                <a:cubicBezTo>
                  <a:pt x="1436295" y="19348"/>
                  <a:pt x="1002378" y="213552"/>
                  <a:pt x="852095" y="331556"/>
                </a:cubicBezTo>
                <a:cubicBezTo>
                  <a:pt x="701812" y="449560"/>
                  <a:pt x="596507" y="664402"/>
                  <a:pt x="553645" y="709381"/>
                </a:cubicBezTo>
                <a:cubicBezTo>
                  <a:pt x="510782" y="754360"/>
                  <a:pt x="686995" y="564389"/>
                  <a:pt x="594920" y="601431"/>
                </a:cubicBezTo>
                <a:cubicBezTo>
                  <a:pt x="502845" y="638473"/>
                  <a:pt x="25537" y="921577"/>
                  <a:pt x="1195" y="931631"/>
                </a:cubicBezTo>
                <a:cubicBezTo>
                  <a:pt x="-23147" y="941685"/>
                  <a:pt x="330866" y="740602"/>
                  <a:pt x="448870" y="661756"/>
                </a:cubicBezTo>
                <a:cubicBezTo>
                  <a:pt x="566874" y="582910"/>
                  <a:pt x="622966" y="531581"/>
                  <a:pt x="709220" y="458556"/>
                </a:cubicBezTo>
                <a:cubicBezTo>
                  <a:pt x="795474" y="385531"/>
                  <a:pt x="844157" y="298219"/>
                  <a:pt x="966395" y="223606"/>
                </a:cubicBezTo>
                <a:cubicBezTo>
                  <a:pt x="1088632" y="148994"/>
                  <a:pt x="1474395" y="-16636"/>
                  <a:pt x="1455345" y="13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17A9F708-A385-1D59-0F38-FCEDA6F2661D}"/>
              </a:ext>
            </a:extLst>
          </p:cNvPr>
          <p:cNvSpPr/>
          <p:nvPr/>
        </p:nvSpPr>
        <p:spPr>
          <a:xfrm>
            <a:off x="3789600" y="5655798"/>
            <a:ext cx="363637" cy="371341"/>
          </a:xfrm>
          <a:custGeom>
            <a:avLst/>
            <a:gdLst>
              <a:gd name="connsiteX0" fmla="*/ 363114 w 363637"/>
              <a:gd name="connsiteY0" fmla="*/ 101 h 371341"/>
              <a:gd name="connsiteX1" fmla="*/ 99945 w 363637"/>
              <a:gd name="connsiteY1" fmla="*/ 156218 h 371341"/>
              <a:gd name="connsiteX2" fmla="*/ 28578 w 363637"/>
              <a:gd name="connsiteY2" fmla="*/ 365861 h 371341"/>
              <a:gd name="connsiteX3" fmla="*/ 33038 w 363637"/>
              <a:gd name="connsiteY3" fmla="*/ 298953 h 371341"/>
              <a:gd name="connsiteX4" fmla="*/ 24117 w 363637"/>
              <a:gd name="connsiteY4" fmla="*/ 178520 h 371341"/>
              <a:gd name="connsiteX5" fmla="*/ 363114 w 363637"/>
              <a:gd name="connsiteY5" fmla="*/ 101 h 37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637" h="371341">
                <a:moveTo>
                  <a:pt x="363114" y="101"/>
                </a:moveTo>
                <a:cubicBezTo>
                  <a:pt x="375752" y="-3616"/>
                  <a:pt x="155701" y="95258"/>
                  <a:pt x="99945" y="156218"/>
                </a:cubicBezTo>
                <a:cubicBezTo>
                  <a:pt x="44189" y="217178"/>
                  <a:pt x="39729" y="342072"/>
                  <a:pt x="28578" y="365861"/>
                </a:cubicBezTo>
                <a:cubicBezTo>
                  <a:pt x="17427" y="389650"/>
                  <a:pt x="33781" y="330176"/>
                  <a:pt x="33038" y="298953"/>
                </a:cubicBezTo>
                <a:cubicBezTo>
                  <a:pt x="32295" y="267730"/>
                  <a:pt x="-34613" y="228329"/>
                  <a:pt x="24117" y="178520"/>
                </a:cubicBezTo>
                <a:cubicBezTo>
                  <a:pt x="82847" y="128711"/>
                  <a:pt x="350476" y="3818"/>
                  <a:pt x="363114" y="10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7E22A2C7-8C08-81BB-960F-46E5F8C0E188}"/>
              </a:ext>
            </a:extLst>
          </p:cNvPr>
          <p:cNvSpPr/>
          <p:nvPr/>
        </p:nvSpPr>
        <p:spPr>
          <a:xfrm>
            <a:off x="4950441" y="5102344"/>
            <a:ext cx="153719" cy="284134"/>
          </a:xfrm>
          <a:custGeom>
            <a:avLst/>
            <a:gdLst>
              <a:gd name="connsiteX0" fmla="*/ 700 w 153719"/>
              <a:gd name="connsiteY0" fmla="*/ 454 h 284134"/>
              <a:gd name="connsiteX1" fmla="*/ 23003 w 153719"/>
              <a:gd name="connsiteY1" fmla="*/ 125348 h 284134"/>
              <a:gd name="connsiteX2" fmla="*/ 152357 w 153719"/>
              <a:gd name="connsiteY2" fmla="*/ 281465 h 284134"/>
              <a:gd name="connsiteX3" fmla="*/ 94371 w 153719"/>
              <a:gd name="connsiteY3" fmla="*/ 227939 h 284134"/>
              <a:gd name="connsiteX4" fmla="*/ 31924 w 153719"/>
              <a:gd name="connsiteY4" fmla="*/ 169953 h 284134"/>
              <a:gd name="connsiteX5" fmla="*/ 700 w 153719"/>
              <a:gd name="connsiteY5" fmla="*/ 454 h 28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719" h="284134">
                <a:moveTo>
                  <a:pt x="700" y="454"/>
                </a:moveTo>
                <a:cubicBezTo>
                  <a:pt x="-787" y="-6980"/>
                  <a:pt x="-2273" y="78513"/>
                  <a:pt x="23003" y="125348"/>
                </a:cubicBezTo>
                <a:cubicBezTo>
                  <a:pt x="48279" y="172183"/>
                  <a:pt x="140462" y="264367"/>
                  <a:pt x="152357" y="281465"/>
                </a:cubicBezTo>
                <a:cubicBezTo>
                  <a:pt x="164252" y="298564"/>
                  <a:pt x="94371" y="227939"/>
                  <a:pt x="94371" y="227939"/>
                </a:cubicBezTo>
                <a:cubicBezTo>
                  <a:pt x="74299" y="209354"/>
                  <a:pt x="47536" y="201177"/>
                  <a:pt x="31924" y="169953"/>
                </a:cubicBezTo>
                <a:cubicBezTo>
                  <a:pt x="16312" y="138729"/>
                  <a:pt x="2187" y="7888"/>
                  <a:pt x="700" y="45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1C8B6BEF-7603-124F-D192-B84764BCE776}"/>
              </a:ext>
            </a:extLst>
          </p:cNvPr>
          <p:cNvSpPr/>
          <p:nvPr/>
        </p:nvSpPr>
        <p:spPr>
          <a:xfrm>
            <a:off x="5218763" y="5615570"/>
            <a:ext cx="271161" cy="294646"/>
          </a:xfrm>
          <a:custGeom>
            <a:avLst/>
            <a:gdLst>
              <a:gd name="connsiteX0" fmla="*/ 8 w 271161"/>
              <a:gd name="connsiteY0" fmla="*/ 184 h 294646"/>
              <a:gd name="connsiteX1" fmla="*/ 240874 w 271161"/>
              <a:gd name="connsiteY1" fmla="*/ 196446 h 294646"/>
              <a:gd name="connsiteX2" fmla="*/ 267637 w 271161"/>
              <a:gd name="connsiteY2" fmla="*/ 294576 h 294646"/>
              <a:gd name="connsiteX3" fmla="*/ 240874 w 271161"/>
              <a:gd name="connsiteY3" fmla="*/ 183064 h 294646"/>
              <a:gd name="connsiteX4" fmla="*/ 231953 w 271161"/>
              <a:gd name="connsiteY4" fmla="*/ 160762 h 294646"/>
              <a:gd name="connsiteX5" fmla="*/ 8 w 271161"/>
              <a:gd name="connsiteY5" fmla="*/ 184 h 294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161" h="294646">
                <a:moveTo>
                  <a:pt x="8" y="184"/>
                </a:moveTo>
                <a:cubicBezTo>
                  <a:pt x="1495" y="6131"/>
                  <a:pt x="196269" y="147381"/>
                  <a:pt x="240874" y="196446"/>
                </a:cubicBezTo>
                <a:cubicBezTo>
                  <a:pt x="285479" y="245511"/>
                  <a:pt x="267637" y="296806"/>
                  <a:pt x="267637" y="294576"/>
                </a:cubicBezTo>
                <a:cubicBezTo>
                  <a:pt x="267637" y="292346"/>
                  <a:pt x="240874" y="183064"/>
                  <a:pt x="240874" y="183064"/>
                </a:cubicBezTo>
                <a:cubicBezTo>
                  <a:pt x="234927" y="160762"/>
                  <a:pt x="266150" y="187525"/>
                  <a:pt x="231953" y="160762"/>
                </a:cubicBezTo>
                <a:cubicBezTo>
                  <a:pt x="197756" y="133999"/>
                  <a:pt x="-1479" y="-5763"/>
                  <a:pt x="8" y="18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D3C081D1-9521-5061-322E-75616B03FEA5}"/>
              </a:ext>
            </a:extLst>
          </p:cNvPr>
          <p:cNvSpPr/>
          <p:nvPr/>
        </p:nvSpPr>
        <p:spPr>
          <a:xfrm>
            <a:off x="3881386" y="6621728"/>
            <a:ext cx="87754" cy="227355"/>
          </a:xfrm>
          <a:custGeom>
            <a:avLst/>
            <a:gdLst>
              <a:gd name="connsiteX0" fmla="*/ 86990 w 87754"/>
              <a:gd name="connsiteY0" fmla="*/ 201 h 227355"/>
              <a:gd name="connsiteX1" fmla="*/ 45155 w 87754"/>
              <a:gd name="connsiteY1" fmla="*/ 137660 h 227355"/>
              <a:gd name="connsiteX2" fmla="*/ 51132 w 87754"/>
              <a:gd name="connsiteY2" fmla="*/ 227307 h 227355"/>
              <a:gd name="connsiteX3" fmla="*/ 9296 w 87754"/>
              <a:gd name="connsiteY3" fmla="*/ 149613 h 227355"/>
              <a:gd name="connsiteX4" fmla="*/ 3320 w 87754"/>
              <a:gd name="connsiteY4" fmla="*/ 107778 h 227355"/>
              <a:gd name="connsiteX5" fmla="*/ 86990 w 87754"/>
              <a:gd name="connsiteY5" fmla="*/ 201 h 22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754" h="227355">
                <a:moveTo>
                  <a:pt x="86990" y="201"/>
                </a:moveTo>
                <a:cubicBezTo>
                  <a:pt x="93962" y="5181"/>
                  <a:pt x="51131" y="99809"/>
                  <a:pt x="45155" y="137660"/>
                </a:cubicBezTo>
                <a:cubicBezTo>
                  <a:pt x="39179" y="175511"/>
                  <a:pt x="57108" y="225315"/>
                  <a:pt x="51132" y="227307"/>
                </a:cubicBezTo>
                <a:cubicBezTo>
                  <a:pt x="45156" y="229299"/>
                  <a:pt x="17265" y="169535"/>
                  <a:pt x="9296" y="149613"/>
                </a:cubicBezTo>
                <a:cubicBezTo>
                  <a:pt x="1327" y="129692"/>
                  <a:pt x="-3653" y="131684"/>
                  <a:pt x="3320" y="107778"/>
                </a:cubicBezTo>
                <a:cubicBezTo>
                  <a:pt x="10293" y="83872"/>
                  <a:pt x="80018" y="-4779"/>
                  <a:pt x="86990" y="20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518F31F4-F725-1877-1563-BA9EA39A9DDC}"/>
              </a:ext>
            </a:extLst>
          </p:cNvPr>
          <p:cNvSpPr/>
          <p:nvPr/>
        </p:nvSpPr>
        <p:spPr>
          <a:xfrm>
            <a:off x="4027928" y="6573961"/>
            <a:ext cx="102088" cy="312630"/>
          </a:xfrm>
          <a:custGeom>
            <a:avLst/>
            <a:gdLst>
              <a:gd name="connsiteX0" fmla="*/ 89860 w 102088"/>
              <a:gd name="connsiteY0" fmla="*/ 157 h 312630"/>
              <a:gd name="connsiteX1" fmla="*/ 48025 w 102088"/>
              <a:gd name="connsiteY1" fmla="*/ 161521 h 312630"/>
              <a:gd name="connsiteX2" fmla="*/ 101813 w 102088"/>
              <a:gd name="connsiteY2" fmla="*/ 310933 h 312630"/>
              <a:gd name="connsiteX3" fmla="*/ 65954 w 102088"/>
              <a:gd name="connsiteY3" fmla="*/ 239215 h 312630"/>
              <a:gd name="connsiteX4" fmla="*/ 213 w 102088"/>
              <a:gd name="connsiteY4" fmla="*/ 191404 h 312630"/>
              <a:gd name="connsiteX5" fmla="*/ 89860 w 102088"/>
              <a:gd name="connsiteY5" fmla="*/ 157 h 31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088" h="312630">
                <a:moveTo>
                  <a:pt x="89860" y="157"/>
                </a:moveTo>
                <a:cubicBezTo>
                  <a:pt x="97829" y="-4824"/>
                  <a:pt x="46033" y="109725"/>
                  <a:pt x="48025" y="161521"/>
                </a:cubicBezTo>
                <a:cubicBezTo>
                  <a:pt x="50017" y="213317"/>
                  <a:pt x="98825" y="297984"/>
                  <a:pt x="101813" y="310933"/>
                </a:cubicBezTo>
                <a:cubicBezTo>
                  <a:pt x="104801" y="323882"/>
                  <a:pt x="82887" y="259136"/>
                  <a:pt x="65954" y="239215"/>
                </a:cubicBezTo>
                <a:cubicBezTo>
                  <a:pt x="49021" y="219294"/>
                  <a:pt x="-3771" y="226267"/>
                  <a:pt x="213" y="191404"/>
                </a:cubicBezTo>
                <a:cubicBezTo>
                  <a:pt x="4197" y="156541"/>
                  <a:pt x="81891" y="5138"/>
                  <a:pt x="89860" y="15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47654F27-C7EC-1FE3-0AAA-651191AA63DF}"/>
              </a:ext>
            </a:extLst>
          </p:cNvPr>
          <p:cNvSpPr/>
          <p:nvPr/>
        </p:nvSpPr>
        <p:spPr>
          <a:xfrm>
            <a:off x="5354873" y="6544235"/>
            <a:ext cx="179698" cy="161507"/>
          </a:xfrm>
          <a:custGeom>
            <a:avLst/>
            <a:gdLst>
              <a:gd name="connsiteX0" fmla="*/ 45 w 179698"/>
              <a:gd name="connsiteY0" fmla="*/ 0 h 161507"/>
              <a:gd name="connsiteX1" fmla="*/ 161409 w 179698"/>
              <a:gd name="connsiteY1" fmla="*/ 89647 h 161507"/>
              <a:gd name="connsiteX2" fmla="*/ 107621 w 179698"/>
              <a:gd name="connsiteY2" fmla="*/ 107577 h 161507"/>
              <a:gd name="connsiteX3" fmla="*/ 77739 w 179698"/>
              <a:gd name="connsiteY3" fmla="*/ 161365 h 161507"/>
              <a:gd name="connsiteX4" fmla="*/ 179339 w 179698"/>
              <a:gd name="connsiteY4" fmla="*/ 89647 h 161507"/>
              <a:gd name="connsiteX5" fmla="*/ 45 w 179698"/>
              <a:gd name="connsiteY5" fmla="*/ 0 h 16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698" h="161507">
                <a:moveTo>
                  <a:pt x="45" y="0"/>
                </a:moveTo>
                <a:cubicBezTo>
                  <a:pt x="-2943" y="0"/>
                  <a:pt x="143480" y="71718"/>
                  <a:pt x="161409" y="89647"/>
                </a:cubicBezTo>
                <a:cubicBezTo>
                  <a:pt x="179338" y="107576"/>
                  <a:pt x="121566" y="95624"/>
                  <a:pt x="107621" y="107577"/>
                </a:cubicBezTo>
                <a:cubicBezTo>
                  <a:pt x="93676" y="119530"/>
                  <a:pt x="65786" y="164353"/>
                  <a:pt x="77739" y="161365"/>
                </a:cubicBezTo>
                <a:cubicBezTo>
                  <a:pt x="89692" y="158377"/>
                  <a:pt x="186312" y="114549"/>
                  <a:pt x="179339" y="89647"/>
                </a:cubicBezTo>
                <a:cubicBezTo>
                  <a:pt x="172366" y="64745"/>
                  <a:pt x="3033" y="0"/>
                  <a:pt x="45" y="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21C98EB7-BA02-CC4D-FAEF-98DAB2D16012}"/>
              </a:ext>
            </a:extLst>
          </p:cNvPr>
          <p:cNvSpPr/>
          <p:nvPr/>
        </p:nvSpPr>
        <p:spPr>
          <a:xfrm>
            <a:off x="2437522" y="3584106"/>
            <a:ext cx="754194" cy="1747044"/>
          </a:xfrm>
          <a:custGeom>
            <a:avLst/>
            <a:gdLst>
              <a:gd name="connsiteX0" fmla="*/ 750248 w 754194"/>
              <a:gd name="connsiteY0" fmla="*/ 7819 h 1747044"/>
              <a:gd name="connsiteX1" fmla="*/ 467340 w 754194"/>
              <a:gd name="connsiteY1" fmla="*/ 270519 h 1747044"/>
              <a:gd name="connsiteX2" fmla="*/ 169276 w 754194"/>
              <a:gd name="connsiteY2" fmla="*/ 811076 h 1747044"/>
              <a:gd name="connsiteX3" fmla="*/ 275366 w 754194"/>
              <a:gd name="connsiteY3" fmla="*/ 598895 h 1747044"/>
              <a:gd name="connsiteX4" fmla="*/ 199587 w 754194"/>
              <a:gd name="connsiteY4" fmla="*/ 1073777 h 1747044"/>
              <a:gd name="connsiteX5" fmla="*/ 224847 w 754194"/>
              <a:gd name="connsiteY5" fmla="*/ 846440 h 1747044"/>
              <a:gd name="connsiteX6" fmla="*/ 17718 w 754194"/>
              <a:gd name="connsiteY6" fmla="*/ 1710321 h 1747044"/>
              <a:gd name="connsiteX7" fmla="*/ 32874 w 754194"/>
              <a:gd name="connsiteY7" fmla="*/ 1498139 h 1747044"/>
              <a:gd name="connsiteX8" fmla="*/ 209691 w 754194"/>
              <a:gd name="connsiteY8" fmla="*/ 689830 h 1747044"/>
              <a:gd name="connsiteX9" fmla="*/ 245055 w 754194"/>
              <a:gd name="connsiteY9" fmla="*/ 790869 h 1747044"/>
              <a:gd name="connsiteX10" fmla="*/ 250107 w 754194"/>
              <a:gd name="connsiteY10" fmla="*/ 553428 h 1747044"/>
              <a:gd name="connsiteX11" fmla="*/ 750248 w 754194"/>
              <a:gd name="connsiteY11" fmla="*/ 7819 h 1747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4194" h="1747044">
                <a:moveTo>
                  <a:pt x="750248" y="7819"/>
                </a:moveTo>
                <a:cubicBezTo>
                  <a:pt x="786453" y="-39332"/>
                  <a:pt x="564169" y="136643"/>
                  <a:pt x="467340" y="270519"/>
                </a:cubicBezTo>
                <a:cubicBezTo>
                  <a:pt x="370511" y="404395"/>
                  <a:pt x="201272" y="756347"/>
                  <a:pt x="169276" y="811076"/>
                </a:cubicBezTo>
                <a:cubicBezTo>
                  <a:pt x="137280" y="865805"/>
                  <a:pt x="270314" y="555111"/>
                  <a:pt x="275366" y="598895"/>
                </a:cubicBezTo>
                <a:cubicBezTo>
                  <a:pt x="280418" y="642679"/>
                  <a:pt x="208007" y="1032520"/>
                  <a:pt x="199587" y="1073777"/>
                </a:cubicBezTo>
                <a:cubicBezTo>
                  <a:pt x="191167" y="1115035"/>
                  <a:pt x="255158" y="740349"/>
                  <a:pt x="224847" y="846440"/>
                </a:cubicBezTo>
                <a:cubicBezTo>
                  <a:pt x="194536" y="952531"/>
                  <a:pt x="49713" y="1601705"/>
                  <a:pt x="17718" y="1710321"/>
                </a:cubicBezTo>
                <a:cubicBezTo>
                  <a:pt x="-14277" y="1818937"/>
                  <a:pt x="878" y="1668221"/>
                  <a:pt x="32874" y="1498139"/>
                </a:cubicBezTo>
                <a:cubicBezTo>
                  <a:pt x="64869" y="1328057"/>
                  <a:pt x="174328" y="807708"/>
                  <a:pt x="209691" y="689830"/>
                </a:cubicBezTo>
                <a:cubicBezTo>
                  <a:pt x="245054" y="571952"/>
                  <a:pt x="238319" y="813603"/>
                  <a:pt x="245055" y="790869"/>
                </a:cubicBezTo>
                <a:cubicBezTo>
                  <a:pt x="251791" y="768135"/>
                  <a:pt x="168434" y="679726"/>
                  <a:pt x="250107" y="553428"/>
                </a:cubicBezTo>
                <a:cubicBezTo>
                  <a:pt x="331780" y="427130"/>
                  <a:pt x="714043" y="54970"/>
                  <a:pt x="750248" y="78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6E0566E9-AB15-F7DC-A3CB-28A7D38FDDE7}"/>
              </a:ext>
            </a:extLst>
          </p:cNvPr>
          <p:cNvSpPr/>
          <p:nvPr/>
        </p:nvSpPr>
        <p:spPr>
          <a:xfrm>
            <a:off x="2347649" y="4324203"/>
            <a:ext cx="279629" cy="1001233"/>
          </a:xfrm>
          <a:custGeom>
            <a:avLst/>
            <a:gdLst>
              <a:gd name="connsiteX0" fmla="*/ 279357 w 279629"/>
              <a:gd name="connsiteY0" fmla="*/ 252 h 1001233"/>
              <a:gd name="connsiteX1" fmla="*/ 62123 w 279629"/>
              <a:gd name="connsiteY1" fmla="*/ 449874 h 1001233"/>
              <a:gd name="connsiteX2" fmla="*/ 62123 w 279629"/>
              <a:gd name="connsiteY2" fmla="*/ 985379 h 1001233"/>
              <a:gd name="connsiteX3" fmla="*/ 57071 w 279629"/>
              <a:gd name="connsiteY3" fmla="*/ 828769 h 1001233"/>
              <a:gd name="connsiteX4" fmla="*/ 11604 w 279629"/>
              <a:gd name="connsiteY4" fmla="*/ 510498 h 1001233"/>
              <a:gd name="connsiteX5" fmla="*/ 279357 w 279629"/>
              <a:gd name="connsiteY5" fmla="*/ 252 h 1001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629" h="1001233">
                <a:moveTo>
                  <a:pt x="279357" y="252"/>
                </a:moveTo>
                <a:cubicBezTo>
                  <a:pt x="287777" y="-9852"/>
                  <a:pt x="98329" y="285686"/>
                  <a:pt x="62123" y="449874"/>
                </a:cubicBezTo>
                <a:cubicBezTo>
                  <a:pt x="25917" y="614062"/>
                  <a:pt x="62965" y="922230"/>
                  <a:pt x="62123" y="985379"/>
                </a:cubicBezTo>
                <a:cubicBezTo>
                  <a:pt x="61281" y="1048528"/>
                  <a:pt x="65491" y="907916"/>
                  <a:pt x="57071" y="828769"/>
                </a:cubicBezTo>
                <a:cubicBezTo>
                  <a:pt x="48651" y="749622"/>
                  <a:pt x="-28812" y="649426"/>
                  <a:pt x="11604" y="510498"/>
                </a:cubicBezTo>
                <a:cubicBezTo>
                  <a:pt x="52019" y="371570"/>
                  <a:pt x="270937" y="10356"/>
                  <a:pt x="279357" y="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923BF5B2-9C63-800D-B846-EFA8654949FC}"/>
              </a:ext>
            </a:extLst>
          </p:cNvPr>
          <p:cNvSpPr/>
          <p:nvPr/>
        </p:nvSpPr>
        <p:spPr>
          <a:xfrm>
            <a:off x="6340281" y="3642651"/>
            <a:ext cx="252540" cy="547220"/>
          </a:xfrm>
          <a:custGeom>
            <a:avLst/>
            <a:gdLst>
              <a:gd name="connsiteX0" fmla="*/ 36070 w 252540"/>
              <a:gd name="connsiteY0" fmla="*/ 279 h 547220"/>
              <a:gd name="connsiteX1" fmla="*/ 31180 w 252540"/>
              <a:gd name="connsiteY1" fmla="*/ 220322 h 547220"/>
              <a:gd name="connsiteX2" fmla="*/ 246333 w 252540"/>
              <a:gd name="connsiteY2" fmla="*/ 533272 h 547220"/>
              <a:gd name="connsiteX3" fmla="*/ 177875 w 252540"/>
              <a:gd name="connsiteY3" fmla="*/ 469704 h 547220"/>
              <a:gd name="connsiteX4" fmla="*/ 6731 w 252540"/>
              <a:gd name="connsiteY4" fmla="*/ 264331 h 547220"/>
              <a:gd name="connsiteX5" fmla="*/ 36070 w 252540"/>
              <a:gd name="connsiteY5" fmla="*/ 279 h 547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540" h="547220">
                <a:moveTo>
                  <a:pt x="36070" y="279"/>
                </a:moveTo>
                <a:cubicBezTo>
                  <a:pt x="40145" y="-7056"/>
                  <a:pt x="-3864" y="131490"/>
                  <a:pt x="31180" y="220322"/>
                </a:cubicBezTo>
                <a:cubicBezTo>
                  <a:pt x="66224" y="309154"/>
                  <a:pt x="221884" y="491708"/>
                  <a:pt x="246333" y="533272"/>
                </a:cubicBezTo>
                <a:cubicBezTo>
                  <a:pt x="270782" y="574836"/>
                  <a:pt x="217809" y="514527"/>
                  <a:pt x="177875" y="469704"/>
                </a:cubicBezTo>
                <a:cubicBezTo>
                  <a:pt x="137941" y="424881"/>
                  <a:pt x="31180" y="336864"/>
                  <a:pt x="6731" y="264331"/>
                </a:cubicBezTo>
                <a:cubicBezTo>
                  <a:pt x="-17718" y="191798"/>
                  <a:pt x="31995" y="7614"/>
                  <a:pt x="36070" y="2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54BF2749-EB5F-440C-9DF6-3BBC2946BE0B}"/>
              </a:ext>
            </a:extLst>
          </p:cNvPr>
          <p:cNvSpPr/>
          <p:nvPr/>
        </p:nvSpPr>
        <p:spPr>
          <a:xfrm>
            <a:off x="6318702" y="3930813"/>
            <a:ext cx="390181" cy="1111318"/>
          </a:xfrm>
          <a:custGeom>
            <a:avLst/>
            <a:gdLst>
              <a:gd name="connsiteX0" fmla="*/ 13640 w 390181"/>
              <a:gd name="connsiteY0" fmla="*/ 618 h 1111318"/>
              <a:gd name="connsiteX1" fmla="*/ 28310 w 390181"/>
              <a:gd name="connsiteY1" fmla="*/ 289119 h 1111318"/>
              <a:gd name="connsiteX2" fmla="*/ 277692 w 390181"/>
              <a:gd name="connsiteY2" fmla="*/ 910128 h 1111318"/>
              <a:gd name="connsiteX3" fmla="*/ 248353 w 390181"/>
              <a:gd name="connsiteY3" fmla="*/ 729204 h 1111318"/>
              <a:gd name="connsiteX4" fmla="*/ 390158 w 390181"/>
              <a:gd name="connsiteY4" fmla="*/ 1110612 h 1111318"/>
              <a:gd name="connsiteX5" fmla="*/ 258132 w 390181"/>
              <a:gd name="connsiteY5" fmla="*/ 817221 h 1111318"/>
              <a:gd name="connsiteX6" fmla="*/ 86988 w 390181"/>
              <a:gd name="connsiteY6" fmla="*/ 567839 h 1111318"/>
              <a:gd name="connsiteX7" fmla="*/ 3861 w 390181"/>
              <a:gd name="connsiteY7" fmla="*/ 357576 h 1111318"/>
              <a:gd name="connsiteX8" fmla="*/ 13640 w 390181"/>
              <a:gd name="connsiteY8" fmla="*/ 618 h 111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181" h="1111318">
                <a:moveTo>
                  <a:pt x="13640" y="618"/>
                </a:moveTo>
                <a:cubicBezTo>
                  <a:pt x="17715" y="-10792"/>
                  <a:pt x="-15699" y="137534"/>
                  <a:pt x="28310" y="289119"/>
                </a:cubicBezTo>
                <a:cubicBezTo>
                  <a:pt x="72319" y="440704"/>
                  <a:pt x="241018" y="836781"/>
                  <a:pt x="277692" y="910128"/>
                </a:cubicBezTo>
                <a:cubicBezTo>
                  <a:pt x="314366" y="983475"/>
                  <a:pt x="229609" y="695790"/>
                  <a:pt x="248353" y="729204"/>
                </a:cubicBezTo>
                <a:cubicBezTo>
                  <a:pt x="267097" y="762618"/>
                  <a:pt x="388528" y="1095943"/>
                  <a:pt x="390158" y="1110612"/>
                </a:cubicBezTo>
                <a:cubicBezTo>
                  <a:pt x="391788" y="1125281"/>
                  <a:pt x="308660" y="907683"/>
                  <a:pt x="258132" y="817221"/>
                </a:cubicBezTo>
                <a:cubicBezTo>
                  <a:pt x="207604" y="726759"/>
                  <a:pt x="129366" y="644446"/>
                  <a:pt x="86988" y="567839"/>
                </a:cubicBezTo>
                <a:cubicBezTo>
                  <a:pt x="44610" y="491232"/>
                  <a:pt x="15271" y="443963"/>
                  <a:pt x="3861" y="357576"/>
                </a:cubicBezTo>
                <a:cubicBezTo>
                  <a:pt x="-7549" y="271189"/>
                  <a:pt x="9565" y="12028"/>
                  <a:pt x="13640" y="6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452A2427-7A14-DCC2-EBB7-62E455C792FB}"/>
              </a:ext>
            </a:extLst>
          </p:cNvPr>
          <p:cNvSpPr/>
          <p:nvPr/>
        </p:nvSpPr>
        <p:spPr>
          <a:xfrm>
            <a:off x="6275986" y="3559232"/>
            <a:ext cx="408616" cy="1101595"/>
          </a:xfrm>
          <a:custGeom>
            <a:avLst/>
            <a:gdLst>
              <a:gd name="connsiteX0" fmla="*/ 2568 w 408616"/>
              <a:gd name="connsiteY0" fmla="*/ 571 h 1101595"/>
              <a:gd name="connsiteX1" fmla="*/ 61246 w 408616"/>
              <a:gd name="connsiteY1" fmla="*/ 381979 h 1101595"/>
              <a:gd name="connsiteX2" fmla="*/ 364416 w 408616"/>
              <a:gd name="connsiteY2" fmla="*/ 924751 h 1101595"/>
              <a:gd name="connsiteX3" fmla="*/ 315518 w 408616"/>
              <a:gd name="connsiteY3" fmla="*/ 875852 h 1101595"/>
              <a:gd name="connsiteX4" fmla="*/ 408425 w 408616"/>
              <a:gd name="connsiteY4" fmla="*/ 1100785 h 1101595"/>
              <a:gd name="connsiteX5" fmla="*/ 286179 w 408616"/>
              <a:gd name="connsiteY5" fmla="*/ 782946 h 1101595"/>
              <a:gd name="connsiteX6" fmla="*/ 36797 w 408616"/>
              <a:gd name="connsiteY6" fmla="*/ 465106 h 1101595"/>
              <a:gd name="connsiteX7" fmla="*/ 2568 w 408616"/>
              <a:gd name="connsiteY7" fmla="*/ 571 h 1101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8616" h="1101595">
                <a:moveTo>
                  <a:pt x="2568" y="571"/>
                </a:moveTo>
                <a:cubicBezTo>
                  <a:pt x="6643" y="-13284"/>
                  <a:pt x="938" y="227949"/>
                  <a:pt x="61246" y="381979"/>
                </a:cubicBezTo>
                <a:cubicBezTo>
                  <a:pt x="121554" y="536009"/>
                  <a:pt x="322037" y="842439"/>
                  <a:pt x="364416" y="924751"/>
                </a:cubicBezTo>
                <a:cubicBezTo>
                  <a:pt x="406795" y="1007063"/>
                  <a:pt x="308183" y="846513"/>
                  <a:pt x="315518" y="875852"/>
                </a:cubicBezTo>
                <a:cubicBezTo>
                  <a:pt x="322853" y="905191"/>
                  <a:pt x="413315" y="1116269"/>
                  <a:pt x="408425" y="1100785"/>
                </a:cubicBezTo>
                <a:cubicBezTo>
                  <a:pt x="403535" y="1085301"/>
                  <a:pt x="348117" y="888893"/>
                  <a:pt x="286179" y="782946"/>
                </a:cubicBezTo>
                <a:cubicBezTo>
                  <a:pt x="224241" y="677000"/>
                  <a:pt x="79991" y="593872"/>
                  <a:pt x="36797" y="465106"/>
                </a:cubicBezTo>
                <a:cubicBezTo>
                  <a:pt x="-6397" y="336340"/>
                  <a:pt x="-1507" y="14426"/>
                  <a:pt x="2568" y="5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93C4D2B2-6954-BE78-C780-0041B85AFCDE}"/>
              </a:ext>
            </a:extLst>
          </p:cNvPr>
          <p:cNvSpPr/>
          <p:nvPr/>
        </p:nvSpPr>
        <p:spPr>
          <a:xfrm>
            <a:off x="6327577" y="4648011"/>
            <a:ext cx="268014" cy="492113"/>
          </a:xfrm>
          <a:custGeom>
            <a:avLst/>
            <a:gdLst>
              <a:gd name="connsiteX0" fmla="*/ 14545 w 268014"/>
              <a:gd name="connsiteY0" fmla="*/ 21786 h 492113"/>
              <a:gd name="connsiteX1" fmla="*/ 263927 w 268014"/>
              <a:gd name="connsiteY1" fmla="*/ 388524 h 492113"/>
              <a:gd name="connsiteX2" fmla="*/ 171020 w 268014"/>
              <a:gd name="connsiteY2" fmla="*/ 280947 h 492113"/>
              <a:gd name="connsiteX3" fmla="*/ 190579 w 268014"/>
              <a:gd name="connsiteY3" fmla="*/ 486321 h 492113"/>
              <a:gd name="connsiteX4" fmla="*/ 151460 w 268014"/>
              <a:gd name="connsiteY4" fmla="*/ 354295 h 492113"/>
              <a:gd name="connsiteX5" fmla="*/ 185689 w 268014"/>
              <a:gd name="connsiteY5" fmla="*/ 491210 h 492113"/>
              <a:gd name="connsiteX6" fmla="*/ 131901 w 268014"/>
              <a:gd name="connsiteY6" fmla="*/ 271168 h 492113"/>
              <a:gd name="connsiteX7" fmla="*/ 38994 w 268014"/>
              <a:gd name="connsiteY7" fmla="*/ 65794 h 492113"/>
              <a:gd name="connsiteX8" fmla="*/ 14545 w 268014"/>
              <a:gd name="connsiteY8" fmla="*/ 21786 h 492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014" h="492113">
                <a:moveTo>
                  <a:pt x="14545" y="21786"/>
                </a:moveTo>
                <a:cubicBezTo>
                  <a:pt x="52034" y="75574"/>
                  <a:pt x="237848" y="345331"/>
                  <a:pt x="263927" y="388524"/>
                </a:cubicBezTo>
                <a:cubicBezTo>
                  <a:pt x="290006" y="431718"/>
                  <a:pt x="183245" y="264648"/>
                  <a:pt x="171020" y="280947"/>
                </a:cubicBezTo>
                <a:cubicBezTo>
                  <a:pt x="158795" y="297247"/>
                  <a:pt x="193839" y="474096"/>
                  <a:pt x="190579" y="486321"/>
                </a:cubicBezTo>
                <a:cubicBezTo>
                  <a:pt x="187319" y="498546"/>
                  <a:pt x="152275" y="353480"/>
                  <a:pt x="151460" y="354295"/>
                </a:cubicBezTo>
                <a:cubicBezTo>
                  <a:pt x="150645" y="355110"/>
                  <a:pt x="188949" y="505064"/>
                  <a:pt x="185689" y="491210"/>
                </a:cubicBezTo>
                <a:cubicBezTo>
                  <a:pt x="182429" y="477356"/>
                  <a:pt x="156350" y="342071"/>
                  <a:pt x="131901" y="271168"/>
                </a:cubicBezTo>
                <a:cubicBezTo>
                  <a:pt x="107452" y="200265"/>
                  <a:pt x="56108" y="105728"/>
                  <a:pt x="38994" y="65794"/>
                </a:cubicBezTo>
                <a:cubicBezTo>
                  <a:pt x="21880" y="25860"/>
                  <a:pt x="-22944" y="-32002"/>
                  <a:pt x="14545" y="217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CC8F37A6-7904-83F9-5B85-0FC00EADC055}"/>
              </a:ext>
            </a:extLst>
          </p:cNvPr>
          <p:cNvSpPr/>
          <p:nvPr/>
        </p:nvSpPr>
        <p:spPr>
          <a:xfrm>
            <a:off x="6028825" y="3119591"/>
            <a:ext cx="193234" cy="675305"/>
          </a:xfrm>
          <a:custGeom>
            <a:avLst/>
            <a:gdLst>
              <a:gd name="connsiteX0" fmla="*/ 347 w 193234"/>
              <a:gd name="connsiteY0" fmla="*/ 127 h 675305"/>
              <a:gd name="connsiteX1" fmla="*/ 132373 w 193234"/>
              <a:gd name="connsiteY1" fmla="*/ 273958 h 675305"/>
              <a:gd name="connsiteX2" fmla="*/ 171492 w 193234"/>
              <a:gd name="connsiteY2" fmla="*/ 557568 h 675305"/>
              <a:gd name="connsiteX3" fmla="*/ 176381 w 193234"/>
              <a:gd name="connsiteY3" fmla="*/ 381534 h 675305"/>
              <a:gd name="connsiteX4" fmla="*/ 186161 w 193234"/>
              <a:gd name="connsiteY4" fmla="*/ 674925 h 675305"/>
              <a:gd name="connsiteX5" fmla="*/ 176381 w 193234"/>
              <a:gd name="connsiteY5" fmla="*/ 308187 h 675305"/>
              <a:gd name="connsiteX6" fmla="*/ 347 w 193234"/>
              <a:gd name="connsiteY6" fmla="*/ 127 h 675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234" h="675305">
                <a:moveTo>
                  <a:pt x="347" y="127"/>
                </a:moveTo>
                <a:cubicBezTo>
                  <a:pt x="-6988" y="-5578"/>
                  <a:pt x="103849" y="181051"/>
                  <a:pt x="132373" y="273958"/>
                </a:cubicBezTo>
                <a:cubicBezTo>
                  <a:pt x="160897" y="366865"/>
                  <a:pt x="164157" y="539639"/>
                  <a:pt x="171492" y="557568"/>
                </a:cubicBezTo>
                <a:cubicBezTo>
                  <a:pt x="178827" y="575497"/>
                  <a:pt x="173936" y="361975"/>
                  <a:pt x="176381" y="381534"/>
                </a:cubicBezTo>
                <a:cubicBezTo>
                  <a:pt x="178826" y="401093"/>
                  <a:pt x="186161" y="687149"/>
                  <a:pt x="186161" y="674925"/>
                </a:cubicBezTo>
                <a:cubicBezTo>
                  <a:pt x="186161" y="662701"/>
                  <a:pt x="207350" y="417393"/>
                  <a:pt x="176381" y="308187"/>
                </a:cubicBezTo>
                <a:cubicBezTo>
                  <a:pt x="145412" y="198981"/>
                  <a:pt x="7682" y="5832"/>
                  <a:pt x="347" y="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865844C7-F6A3-B905-1D09-62F08D73690A}"/>
              </a:ext>
            </a:extLst>
          </p:cNvPr>
          <p:cNvSpPr/>
          <p:nvPr/>
        </p:nvSpPr>
        <p:spPr>
          <a:xfrm>
            <a:off x="3277839" y="2980534"/>
            <a:ext cx="1152904" cy="948615"/>
          </a:xfrm>
          <a:custGeom>
            <a:avLst/>
            <a:gdLst>
              <a:gd name="connsiteX0" fmla="*/ 1152429 w 1152904"/>
              <a:gd name="connsiteY0" fmla="*/ 410 h 948615"/>
              <a:gd name="connsiteX1" fmla="*/ 841533 w 1152904"/>
              <a:gd name="connsiteY1" fmla="*/ 187862 h 948615"/>
              <a:gd name="connsiteX2" fmla="*/ 567213 w 1152904"/>
              <a:gd name="connsiteY2" fmla="*/ 571910 h 948615"/>
              <a:gd name="connsiteX3" fmla="*/ 622077 w 1152904"/>
              <a:gd name="connsiteY3" fmla="*/ 407318 h 948615"/>
              <a:gd name="connsiteX4" fmla="*/ 18573 w 1152904"/>
              <a:gd name="connsiteY4" fmla="*/ 928526 h 948615"/>
              <a:gd name="connsiteX5" fmla="*/ 206025 w 1152904"/>
              <a:gd name="connsiteY5" fmla="*/ 786794 h 948615"/>
              <a:gd name="connsiteX6" fmla="*/ 727233 w 1152904"/>
              <a:gd name="connsiteY6" fmla="*/ 279302 h 948615"/>
              <a:gd name="connsiteX7" fmla="*/ 768381 w 1152904"/>
              <a:gd name="connsiteY7" fmla="*/ 233582 h 948615"/>
              <a:gd name="connsiteX8" fmla="*/ 1152429 w 1152904"/>
              <a:gd name="connsiteY8" fmla="*/ 410 h 94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904" h="948615">
                <a:moveTo>
                  <a:pt x="1152429" y="410"/>
                </a:moveTo>
                <a:cubicBezTo>
                  <a:pt x="1164621" y="-7210"/>
                  <a:pt x="939069" y="92612"/>
                  <a:pt x="841533" y="187862"/>
                </a:cubicBezTo>
                <a:cubicBezTo>
                  <a:pt x="743997" y="283112"/>
                  <a:pt x="603789" y="535334"/>
                  <a:pt x="567213" y="571910"/>
                </a:cubicBezTo>
                <a:cubicBezTo>
                  <a:pt x="530637" y="608486"/>
                  <a:pt x="713517" y="347882"/>
                  <a:pt x="622077" y="407318"/>
                </a:cubicBezTo>
                <a:cubicBezTo>
                  <a:pt x="530637" y="466754"/>
                  <a:pt x="87915" y="865280"/>
                  <a:pt x="18573" y="928526"/>
                </a:cubicBezTo>
                <a:cubicBezTo>
                  <a:pt x="-50769" y="991772"/>
                  <a:pt x="87915" y="894998"/>
                  <a:pt x="206025" y="786794"/>
                </a:cubicBezTo>
                <a:cubicBezTo>
                  <a:pt x="324135" y="678590"/>
                  <a:pt x="633507" y="371504"/>
                  <a:pt x="727233" y="279302"/>
                </a:cubicBezTo>
                <a:cubicBezTo>
                  <a:pt x="820959" y="187100"/>
                  <a:pt x="699039" y="277778"/>
                  <a:pt x="768381" y="233582"/>
                </a:cubicBezTo>
                <a:cubicBezTo>
                  <a:pt x="837723" y="189386"/>
                  <a:pt x="1140237" y="8030"/>
                  <a:pt x="1152429" y="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2284E2A3-70C7-EE39-187A-9DDB967ED63A}"/>
              </a:ext>
            </a:extLst>
          </p:cNvPr>
          <p:cNvSpPr/>
          <p:nvPr/>
        </p:nvSpPr>
        <p:spPr>
          <a:xfrm>
            <a:off x="5884431" y="7218183"/>
            <a:ext cx="100033" cy="2670595"/>
          </a:xfrm>
          <a:custGeom>
            <a:avLst/>
            <a:gdLst>
              <a:gd name="connsiteX0" fmla="*/ 88928 w 100033"/>
              <a:gd name="connsiteY0" fmla="*/ 15857 h 2670595"/>
              <a:gd name="connsiteX1" fmla="*/ 51053 w 100033"/>
              <a:gd name="connsiteY1" fmla="*/ 183587 h 2670595"/>
              <a:gd name="connsiteX2" fmla="*/ 40232 w 100033"/>
              <a:gd name="connsiteY2" fmla="*/ 638082 h 2670595"/>
              <a:gd name="connsiteX3" fmla="*/ 45642 w 100033"/>
              <a:gd name="connsiteY3" fmla="*/ 578565 h 2670595"/>
              <a:gd name="connsiteX4" fmla="*/ 61874 w 100033"/>
              <a:gd name="connsiteY4" fmla="*/ 1281950 h 2670595"/>
              <a:gd name="connsiteX5" fmla="*/ 56464 w 100033"/>
              <a:gd name="connsiteY5" fmla="*/ 1292771 h 2670595"/>
              <a:gd name="connsiteX6" fmla="*/ 56464 w 100033"/>
              <a:gd name="connsiteY6" fmla="*/ 2277509 h 2670595"/>
              <a:gd name="connsiteX7" fmla="*/ 99749 w 100033"/>
              <a:gd name="connsiteY7" fmla="*/ 2650844 h 2670595"/>
              <a:gd name="connsiteX8" fmla="*/ 72696 w 100033"/>
              <a:gd name="connsiteY8" fmla="*/ 2499346 h 2670595"/>
              <a:gd name="connsiteX9" fmla="*/ 24000 w 100033"/>
              <a:gd name="connsiteY9" fmla="*/ 1503786 h 2670595"/>
              <a:gd name="connsiteX10" fmla="*/ 2357 w 100033"/>
              <a:gd name="connsiteY10" fmla="*/ 546101 h 2670595"/>
              <a:gd name="connsiteX11" fmla="*/ 88928 w 100033"/>
              <a:gd name="connsiteY11" fmla="*/ 15857 h 2670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33" h="2670595">
                <a:moveTo>
                  <a:pt x="88928" y="15857"/>
                </a:moveTo>
                <a:cubicBezTo>
                  <a:pt x="97044" y="-44562"/>
                  <a:pt x="59169" y="79883"/>
                  <a:pt x="51053" y="183587"/>
                </a:cubicBezTo>
                <a:cubicBezTo>
                  <a:pt x="42937" y="287291"/>
                  <a:pt x="41134" y="572252"/>
                  <a:pt x="40232" y="638082"/>
                </a:cubicBezTo>
                <a:cubicBezTo>
                  <a:pt x="39330" y="703912"/>
                  <a:pt x="42035" y="471254"/>
                  <a:pt x="45642" y="578565"/>
                </a:cubicBezTo>
                <a:cubicBezTo>
                  <a:pt x="49249" y="685876"/>
                  <a:pt x="61874" y="1281950"/>
                  <a:pt x="61874" y="1281950"/>
                </a:cubicBezTo>
                <a:cubicBezTo>
                  <a:pt x="63678" y="1400984"/>
                  <a:pt x="57366" y="1126845"/>
                  <a:pt x="56464" y="1292771"/>
                </a:cubicBezTo>
                <a:cubicBezTo>
                  <a:pt x="55562" y="1458697"/>
                  <a:pt x="49250" y="2051164"/>
                  <a:pt x="56464" y="2277509"/>
                </a:cubicBezTo>
                <a:cubicBezTo>
                  <a:pt x="63678" y="2503854"/>
                  <a:pt x="97044" y="2613871"/>
                  <a:pt x="99749" y="2650844"/>
                </a:cubicBezTo>
                <a:cubicBezTo>
                  <a:pt x="102454" y="2687817"/>
                  <a:pt x="85321" y="2690522"/>
                  <a:pt x="72696" y="2499346"/>
                </a:cubicBezTo>
                <a:cubicBezTo>
                  <a:pt x="60071" y="2308170"/>
                  <a:pt x="35723" y="1829327"/>
                  <a:pt x="24000" y="1503786"/>
                </a:cubicBezTo>
                <a:cubicBezTo>
                  <a:pt x="12277" y="1178245"/>
                  <a:pt x="-6661" y="790482"/>
                  <a:pt x="2357" y="546101"/>
                </a:cubicBezTo>
                <a:cubicBezTo>
                  <a:pt x="11375" y="301720"/>
                  <a:pt x="80812" y="76276"/>
                  <a:pt x="88928" y="158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B5151543-94BA-7F0F-7BFA-05AF97CC6925}"/>
              </a:ext>
            </a:extLst>
          </p:cNvPr>
          <p:cNvSpPr/>
          <p:nvPr/>
        </p:nvSpPr>
        <p:spPr>
          <a:xfrm>
            <a:off x="3148978" y="7400570"/>
            <a:ext cx="591948" cy="1874026"/>
          </a:xfrm>
          <a:custGeom>
            <a:avLst/>
            <a:gdLst>
              <a:gd name="connsiteX0" fmla="*/ 416641 w 591948"/>
              <a:gd name="connsiteY0" fmla="*/ 1200 h 1874026"/>
              <a:gd name="connsiteX1" fmla="*/ 546497 w 591948"/>
              <a:gd name="connsiteY1" fmla="*/ 466516 h 1874026"/>
              <a:gd name="connsiteX2" fmla="*/ 508622 w 591948"/>
              <a:gd name="connsiteY2" fmla="*/ 785745 h 1874026"/>
              <a:gd name="connsiteX3" fmla="*/ 497801 w 591948"/>
              <a:gd name="connsiteY3" fmla="*/ 747870 h 1874026"/>
              <a:gd name="connsiteX4" fmla="*/ 465337 w 591948"/>
              <a:gd name="connsiteY4" fmla="*/ 991350 h 1874026"/>
              <a:gd name="connsiteX5" fmla="*/ 481569 w 591948"/>
              <a:gd name="connsiteY5" fmla="*/ 926422 h 1874026"/>
              <a:gd name="connsiteX6" fmla="*/ 330071 w 591948"/>
              <a:gd name="connsiteY6" fmla="*/ 1359274 h 1874026"/>
              <a:gd name="connsiteX7" fmla="*/ 216447 w 591948"/>
              <a:gd name="connsiteY7" fmla="*/ 1667681 h 1874026"/>
              <a:gd name="connsiteX8" fmla="*/ 21 w 591948"/>
              <a:gd name="connsiteY8" fmla="*/ 1862464 h 1874026"/>
              <a:gd name="connsiteX9" fmla="*/ 205626 w 591948"/>
              <a:gd name="connsiteY9" fmla="*/ 1721787 h 1874026"/>
              <a:gd name="connsiteX10" fmla="*/ 578960 w 591948"/>
              <a:gd name="connsiteY10" fmla="*/ 677532 h 1874026"/>
              <a:gd name="connsiteX11" fmla="*/ 497801 w 591948"/>
              <a:gd name="connsiteY11" fmla="*/ 342071 h 1874026"/>
              <a:gd name="connsiteX12" fmla="*/ 416641 w 591948"/>
              <a:gd name="connsiteY12" fmla="*/ 1200 h 1874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1948" h="1874026">
                <a:moveTo>
                  <a:pt x="416641" y="1200"/>
                </a:moveTo>
                <a:cubicBezTo>
                  <a:pt x="424757" y="21941"/>
                  <a:pt x="531167" y="335759"/>
                  <a:pt x="546497" y="466516"/>
                </a:cubicBezTo>
                <a:cubicBezTo>
                  <a:pt x="561827" y="597273"/>
                  <a:pt x="516738" y="738853"/>
                  <a:pt x="508622" y="785745"/>
                </a:cubicBezTo>
                <a:cubicBezTo>
                  <a:pt x="500506" y="832637"/>
                  <a:pt x="505015" y="713603"/>
                  <a:pt x="497801" y="747870"/>
                </a:cubicBezTo>
                <a:cubicBezTo>
                  <a:pt x="490587" y="782137"/>
                  <a:pt x="468042" y="961591"/>
                  <a:pt x="465337" y="991350"/>
                </a:cubicBezTo>
                <a:cubicBezTo>
                  <a:pt x="462632" y="1021109"/>
                  <a:pt x="504113" y="865101"/>
                  <a:pt x="481569" y="926422"/>
                </a:cubicBezTo>
                <a:cubicBezTo>
                  <a:pt x="459025" y="987743"/>
                  <a:pt x="374258" y="1235731"/>
                  <a:pt x="330071" y="1359274"/>
                </a:cubicBezTo>
                <a:cubicBezTo>
                  <a:pt x="285884" y="1482817"/>
                  <a:pt x="271455" y="1583816"/>
                  <a:pt x="216447" y="1667681"/>
                </a:cubicBezTo>
                <a:cubicBezTo>
                  <a:pt x="161439" y="1751546"/>
                  <a:pt x="1824" y="1853446"/>
                  <a:pt x="21" y="1862464"/>
                </a:cubicBezTo>
                <a:cubicBezTo>
                  <a:pt x="-1783" y="1871482"/>
                  <a:pt x="109136" y="1919276"/>
                  <a:pt x="205626" y="1721787"/>
                </a:cubicBezTo>
                <a:cubicBezTo>
                  <a:pt x="302116" y="1524298"/>
                  <a:pt x="530264" y="907485"/>
                  <a:pt x="578960" y="677532"/>
                </a:cubicBezTo>
                <a:cubicBezTo>
                  <a:pt x="627656" y="447579"/>
                  <a:pt x="525756" y="450284"/>
                  <a:pt x="497801" y="342071"/>
                </a:cubicBezTo>
                <a:cubicBezTo>
                  <a:pt x="469846" y="233858"/>
                  <a:pt x="408525" y="-19541"/>
                  <a:pt x="416641" y="1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8AC1F21B-2830-7581-1048-39AFA3C677F9}"/>
              </a:ext>
            </a:extLst>
          </p:cNvPr>
          <p:cNvSpPr/>
          <p:nvPr/>
        </p:nvSpPr>
        <p:spPr>
          <a:xfrm>
            <a:off x="5517298" y="7401464"/>
            <a:ext cx="294212" cy="1056070"/>
          </a:xfrm>
          <a:custGeom>
            <a:avLst/>
            <a:gdLst>
              <a:gd name="connsiteX0" fmla="*/ 293741 w 294212"/>
              <a:gd name="connsiteY0" fmla="*/ 5717 h 1056070"/>
              <a:gd name="connsiteX1" fmla="*/ 82726 w 294212"/>
              <a:gd name="connsiteY1" fmla="*/ 211322 h 1056070"/>
              <a:gd name="connsiteX2" fmla="*/ 34030 w 294212"/>
              <a:gd name="connsiteY2" fmla="*/ 687459 h 1056070"/>
              <a:gd name="connsiteX3" fmla="*/ 28619 w 294212"/>
              <a:gd name="connsiteY3" fmla="*/ 660406 h 1056070"/>
              <a:gd name="connsiteX4" fmla="*/ 88136 w 294212"/>
              <a:gd name="connsiteY4" fmla="*/ 1055383 h 1056070"/>
              <a:gd name="connsiteX5" fmla="*/ 34030 w 294212"/>
              <a:gd name="connsiteY5" fmla="*/ 746976 h 1056070"/>
              <a:gd name="connsiteX6" fmla="*/ 17798 w 294212"/>
              <a:gd name="connsiteY6" fmla="*/ 416927 h 1056070"/>
              <a:gd name="connsiteX7" fmla="*/ 293741 w 294212"/>
              <a:gd name="connsiteY7" fmla="*/ 5717 h 1056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4212" h="1056070">
                <a:moveTo>
                  <a:pt x="293741" y="5717"/>
                </a:moveTo>
                <a:cubicBezTo>
                  <a:pt x="304562" y="-28551"/>
                  <a:pt x="126011" y="97698"/>
                  <a:pt x="82726" y="211322"/>
                </a:cubicBezTo>
                <a:cubicBezTo>
                  <a:pt x="39441" y="324946"/>
                  <a:pt x="43048" y="612612"/>
                  <a:pt x="34030" y="687459"/>
                </a:cubicBezTo>
                <a:cubicBezTo>
                  <a:pt x="25012" y="762306"/>
                  <a:pt x="19601" y="599085"/>
                  <a:pt x="28619" y="660406"/>
                </a:cubicBezTo>
                <a:cubicBezTo>
                  <a:pt x="37637" y="721727"/>
                  <a:pt x="87234" y="1040955"/>
                  <a:pt x="88136" y="1055383"/>
                </a:cubicBezTo>
                <a:cubicBezTo>
                  <a:pt x="89038" y="1069811"/>
                  <a:pt x="45753" y="853385"/>
                  <a:pt x="34030" y="746976"/>
                </a:cubicBezTo>
                <a:cubicBezTo>
                  <a:pt x="22307" y="640567"/>
                  <a:pt x="-25487" y="536863"/>
                  <a:pt x="17798" y="416927"/>
                </a:cubicBezTo>
                <a:cubicBezTo>
                  <a:pt x="61083" y="296991"/>
                  <a:pt x="282920" y="39985"/>
                  <a:pt x="293741" y="57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935D286F-437B-BF28-3DEB-7E64A97DDC06}"/>
              </a:ext>
            </a:extLst>
          </p:cNvPr>
          <p:cNvSpPr/>
          <p:nvPr/>
        </p:nvSpPr>
        <p:spPr>
          <a:xfrm>
            <a:off x="4542075" y="7995988"/>
            <a:ext cx="196823" cy="143461"/>
          </a:xfrm>
          <a:custGeom>
            <a:avLst/>
            <a:gdLst>
              <a:gd name="connsiteX0" fmla="*/ 8282 w 196823"/>
              <a:gd name="connsiteY0" fmla="*/ 954 h 143461"/>
              <a:gd name="connsiteX1" fmla="*/ 192245 w 196823"/>
              <a:gd name="connsiteY1" fmla="*/ 136220 h 143461"/>
              <a:gd name="connsiteX2" fmla="*/ 132727 w 196823"/>
              <a:gd name="connsiteY2" fmla="*/ 119988 h 143461"/>
              <a:gd name="connsiteX3" fmla="*/ 40746 w 196823"/>
              <a:gd name="connsiteY3" fmla="*/ 76703 h 143461"/>
              <a:gd name="connsiteX4" fmla="*/ 8282 w 196823"/>
              <a:gd name="connsiteY4" fmla="*/ 954 h 143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823" h="143461">
                <a:moveTo>
                  <a:pt x="8282" y="954"/>
                </a:moveTo>
                <a:cubicBezTo>
                  <a:pt x="33532" y="10873"/>
                  <a:pt x="171504" y="116381"/>
                  <a:pt x="192245" y="136220"/>
                </a:cubicBezTo>
                <a:cubicBezTo>
                  <a:pt x="212986" y="156059"/>
                  <a:pt x="157977" y="129907"/>
                  <a:pt x="132727" y="119988"/>
                </a:cubicBezTo>
                <a:cubicBezTo>
                  <a:pt x="107477" y="110069"/>
                  <a:pt x="59683" y="92033"/>
                  <a:pt x="40746" y="76703"/>
                </a:cubicBezTo>
                <a:cubicBezTo>
                  <a:pt x="21809" y="61373"/>
                  <a:pt x="-16968" y="-8965"/>
                  <a:pt x="8282" y="9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926A73E3-25C6-F527-166C-604AD72260C0}"/>
              </a:ext>
            </a:extLst>
          </p:cNvPr>
          <p:cNvSpPr/>
          <p:nvPr/>
        </p:nvSpPr>
        <p:spPr>
          <a:xfrm>
            <a:off x="4543553" y="8136447"/>
            <a:ext cx="1090352" cy="197057"/>
          </a:xfrm>
          <a:custGeom>
            <a:avLst/>
            <a:gdLst>
              <a:gd name="connsiteX0" fmla="*/ 1394 w 1090352"/>
              <a:gd name="connsiteY0" fmla="*/ 1172 h 197057"/>
              <a:gd name="connsiteX1" fmla="*/ 677725 w 1090352"/>
              <a:gd name="connsiteY1" fmla="*/ 185134 h 197057"/>
              <a:gd name="connsiteX2" fmla="*/ 488352 w 1090352"/>
              <a:gd name="connsiteY2" fmla="*/ 174313 h 197057"/>
              <a:gd name="connsiteX3" fmla="*/ 1088935 w 1090352"/>
              <a:gd name="connsiteY3" fmla="*/ 136438 h 197057"/>
              <a:gd name="connsiteX4" fmla="*/ 650672 w 1090352"/>
              <a:gd name="connsiteY4" fmla="*/ 179723 h 197057"/>
              <a:gd name="connsiteX5" fmla="*/ 504584 w 1090352"/>
              <a:gd name="connsiteY5" fmla="*/ 109385 h 197057"/>
              <a:gd name="connsiteX6" fmla="*/ 1394 w 1090352"/>
              <a:gd name="connsiteY6" fmla="*/ 1172 h 197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0352" h="197057">
                <a:moveTo>
                  <a:pt x="1394" y="1172"/>
                </a:moveTo>
                <a:cubicBezTo>
                  <a:pt x="30251" y="13797"/>
                  <a:pt x="596565" y="156277"/>
                  <a:pt x="677725" y="185134"/>
                </a:cubicBezTo>
                <a:cubicBezTo>
                  <a:pt x="758885" y="213991"/>
                  <a:pt x="419817" y="182429"/>
                  <a:pt x="488352" y="174313"/>
                </a:cubicBezTo>
                <a:cubicBezTo>
                  <a:pt x="556887" y="166197"/>
                  <a:pt x="1061882" y="135536"/>
                  <a:pt x="1088935" y="136438"/>
                </a:cubicBezTo>
                <a:cubicBezTo>
                  <a:pt x="1115988" y="137340"/>
                  <a:pt x="748064" y="184232"/>
                  <a:pt x="650672" y="179723"/>
                </a:cubicBezTo>
                <a:cubicBezTo>
                  <a:pt x="553280" y="175214"/>
                  <a:pt x="609190" y="137340"/>
                  <a:pt x="504584" y="109385"/>
                </a:cubicBezTo>
                <a:cubicBezTo>
                  <a:pt x="399978" y="81430"/>
                  <a:pt x="-27463" y="-11453"/>
                  <a:pt x="1394" y="1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01FE78F9-8D67-7288-D9A6-209706FEC3D9}"/>
              </a:ext>
            </a:extLst>
          </p:cNvPr>
          <p:cNvSpPr/>
          <p:nvPr/>
        </p:nvSpPr>
        <p:spPr>
          <a:xfrm>
            <a:off x="3725052" y="8071177"/>
            <a:ext cx="405988" cy="427258"/>
          </a:xfrm>
          <a:custGeom>
            <a:avLst/>
            <a:gdLst>
              <a:gd name="connsiteX0" fmla="*/ 2886 w 405988"/>
              <a:gd name="connsiteY0" fmla="*/ 1514 h 427258"/>
              <a:gd name="connsiteX1" fmla="*/ 19118 w 405988"/>
              <a:gd name="connsiteY1" fmla="*/ 93495 h 427258"/>
              <a:gd name="connsiteX2" fmla="*/ 165206 w 405988"/>
              <a:gd name="connsiteY2" fmla="*/ 223351 h 427258"/>
              <a:gd name="connsiteX3" fmla="*/ 403275 w 405988"/>
              <a:gd name="connsiteY3" fmla="*/ 423545 h 427258"/>
              <a:gd name="connsiteX4" fmla="*/ 300472 w 405988"/>
              <a:gd name="connsiteY4" fmla="*/ 358617 h 427258"/>
              <a:gd name="connsiteX5" fmla="*/ 56993 w 405988"/>
              <a:gd name="connsiteY5" fmla="*/ 212530 h 427258"/>
              <a:gd name="connsiteX6" fmla="*/ 29940 w 405988"/>
              <a:gd name="connsiteY6" fmla="*/ 50210 h 427258"/>
              <a:gd name="connsiteX7" fmla="*/ 2886 w 405988"/>
              <a:gd name="connsiteY7" fmla="*/ 1514 h 42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5988" h="427258">
                <a:moveTo>
                  <a:pt x="2886" y="1514"/>
                </a:moveTo>
                <a:cubicBezTo>
                  <a:pt x="1082" y="8728"/>
                  <a:pt x="-7935" y="56522"/>
                  <a:pt x="19118" y="93495"/>
                </a:cubicBezTo>
                <a:cubicBezTo>
                  <a:pt x="46171" y="130468"/>
                  <a:pt x="101180" y="168343"/>
                  <a:pt x="165206" y="223351"/>
                </a:cubicBezTo>
                <a:cubicBezTo>
                  <a:pt x="229232" y="278359"/>
                  <a:pt x="380731" y="401001"/>
                  <a:pt x="403275" y="423545"/>
                </a:cubicBezTo>
                <a:cubicBezTo>
                  <a:pt x="425819" y="446089"/>
                  <a:pt x="300472" y="358617"/>
                  <a:pt x="300472" y="358617"/>
                </a:cubicBezTo>
                <a:cubicBezTo>
                  <a:pt x="242758" y="323448"/>
                  <a:pt x="102082" y="263931"/>
                  <a:pt x="56993" y="212530"/>
                </a:cubicBezTo>
                <a:cubicBezTo>
                  <a:pt x="11904" y="161129"/>
                  <a:pt x="38958" y="87183"/>
                  <a:pt x="29940" y="50210"/>
                </a:cubicBezTo>
                <a:cubicBezTo>
                  <a:pt x="20922" y="13237"/>
                  <a:pt x="4690" y="-5700"/>
                  <a:pt x="2886" y="15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5DDD747E-641C-885E-DFF2-BD0429E990C6}"/>
              </a:ext>
            </a:extLst>
          </p:cNvPr>
          <p:cNvSpPr/>
          <p:nvPr/>
        </p:nvSpPr>
        <p:spPr>
          <a:xfrm>
            <a:off x="5490461" y="8537579"/>
            <a:ext cx="186210" cy="511661"/>
          </a:xfrm>
          <a:custGeom>
            <a:avLst/>
            <a:gdLst>
              <a:gd name="connsiteX0" fmla="*/ 158259 w 186210"/>
              <a:gd name="connsiteY0" fmla="*/ 428 h 511661"/>
              <a:gd name="connsiteX1" fmla="*/ 158259 w 186210"/>
              <a:gd name="connsiteY1" fmla="*/ 211443 h 511661"/>
              <a:gd name="connsiteX2" fmla="*/ 1350 w 186210"/>
              <a:gd name="connsiteY2" fmla="*/ 509029 h 511661"/>
              <a:gd name="connsiteX3" fmla="*/ 87920 w 186210"/>
              <a:gd name="connsiteY3" fmla="*/ 352120 h 511661"/>
              <a:gd name="connsiteX4" fmla="*/ 185312 w 186210"/>
              <a:gd name="connsiteY4" fmla="*/ 265550 h 511661"/>
              <a:gd name="connsiteX5" fmla="*/ 158259 w 186210"/>
              <a:gd name="connsiteY5" fmla="*/ 428 h 511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6210" h="511661">
                <a:moveTo>
                  <a:pt x="158259" y="428"/>
                </a:moveTo>
                <a:cubicBezTo>
                  <a:pt x="153750" y="-8590"/>
                  <a:pt x="184410" y="126676"/>
                  <a:pt x="158259" y="211443"/>
                </a:cubicBezTo>
                <a:cubicBezTo>
                  <a:pt x="132108" y="296210"/>
                  <a:pt x="13073" y="485583"/>
                  <a:pt x="1350" y="509029"/>
                </a:cubicBezTo>
                <a:cubicBezTo>
                  <a:pt x="-10373" y="532475"/>
                  <a:pt x="57260" y="392700"/>
                  <a:pt x="87920" y="352120"/>
                </a:cubicBezTo>
                <a:cubicBezTo>
                  <a:pt x="118580" y="311540"/>
                  <a:pt x="179000" y="318755"/>
                  <a:pt x="185312" y="265550"/>
                </a:cubicBezTo>
                <a:cubicBezTo>
                  <a:pt x="191624" y="212345"/>
                  <a:pt x="162768" y="9446"/>
                  <a:pt x="158259" y="4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AA80D037-2FD6-FE20-6F38-4E36AE2525D7}"/>
              </a:ext>
            </a:extLst>
          </p:cNvPr>
          <p:cNvSpPr/>
          <p:nvPr/>
        </p:nvSpPr>
        <p:spPr>
          <a:xfrm>
            <a:off x="5556459" y="9067987"/>
            <a:ext cx="169576" cy="628339"/>
          </a:xfrm>
          <a:custGeom>
            <a:avLst/>
            <a:gdLst>
              <a:gd name="connsiteX0" fmla="*/ 76029 w 169576"/>
              <a:gd name="connsiteY0" fmla="*/ 264 h 628339"/>
              <a:gd name="connsiteX1" fmla="*/ 38154 w 169576"/>
              <a:gd name="connsiteY1" fmla="*/ 276207 h 628339"/>
              <a:gd name="connsiteX2" fmla="*/ 168010 w 169576"/>
              <a:gd name="connsiteY2" fmla="*/ 622489 h 628339"/>
              <a:gd name="connsiteX3" fmla="*/ 103082 w 169576"/>
              <a:gd name="connsiteY3" fmla="*/ 481812 h 628339"/>
              <a:gd name="connsiteX4" fmla="*/ 279 w 169576"/>
              <a:gd name="connsiteY4" fmla="*/ 324903 h 628339"/>
              <a:gd name="connsiteX5" fmla="*/ 76029 w 169576"/>
              <a:gd name="connsiteY5" fmla="*/ 264 h 628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9576" h="628339">
                <a:moveTo>
                  <a:pt x="76029" y="264"/>
                </a:moveTo>
                <a:cubicBezTo>
                  <a:pt x="82341" y="-7852"/>
                  <a:pt x="22824" y="172503"/>
                  <a:pt x="38154" y="276207"/>
                </a:cubicBezTo>
                <a:cubicBezTo>
                  <a:pt x="53484" y="379911"/>
                  <a:pt x="157189" y="588222"/>
                  <a:pt x="168010" y="622489"/>
                </a:cubicBezTo>
                <a:cubicBezTo>
                  <a:pt x="178831" y="656757"/>
                  <a:pt x="131037" y="531410"/>
                  <a:pt x="103082" y="481812"/>
                </a:cubicBezTo>
                <a:cubicBezTo>
                  <a:pt x="75127" y="432214"/>
                  <a:pt x="5690" y="405161"/>
                  <a:pt x="279" y="324903"/>
                </a:cubicBezTo>
                <a:cubicBezTo>
                  <a:pt x="-5132" y="244645"/>
                  <a:pt x="69717" y="8380"/>
                  <a:pt x="76029" y="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5BCB8305-2912-DE3B-D24F-6C9659869C7C}"/>
              </a:ext>
            </a:extLst>
          </p:cNvPr>
          <p:cNvSpPr/>
          <p:nvPr/>
        </p:nvSpPr>
        <p:spPr>
          <a:xfrm>
            <a:off x="5166316" y="9012766"/>
            <a:ext cx="369058" cy="844102"/>
          </a:xfrm>
          <a:custGeom>
            <a:avLst/>
            <a:gdLst>
              <a:gd name="connsiteX0" fmla="*/ 38730 w 369058"/>
              <a:gd name="connsiteY0" fmla="*/ 1378 h 844102"/>
              <a:gd name="connsiteX1" fmla="*/ 27909 w 369058"/>
              <a:gd name="connsiteY1" fmla="*/ 234036 h 844102"/>
              <a:gd name="connsiteX2" fmla="*/ 141533 w 369058"/>
              <a:gd name="connsiteY2" fmla="*/ 423409 h 844102"/>
              <a:gd name="connsiteX3" fmla="*/ 357959 w 369058"/>
              <a:gd name="connsiteY3" fmla="*/ 823797 h 844102"/>
              <a:gd name="connsiteX4" fmla="*/ 320084 w 369058"/>
              <a:gd name="connsiteY4" fmla="*/ 758870 h 844102"/>
              <a:gd name="connsiteX5" fmla="*/ 168586 w 369058"/>
              <a:gd name="connsiteY5" fmla="*/ 531622 h 844102"/>
              <a:gd name="connsiteX6" fmla="*/ 82015 w 369058"/>
              <a:gd name="connsiteY6" fmla="*/ 439641 h 844102"/>
              <a:gd name="connsiteX7" fmla="*/ 856 w 369058"/>
              <a:gd name="connsiteY7" fmla="*/ 347660 h 844102"/>
              <a:gd name="connsiteX8" fmla="*/ 38730 w 369058"/>
              <a:gd name="connsiteY8" fmla="*/ 1378 h 844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9058" h="844102">
                <a:moveTo>
                  <a:pt x="38730" y="1378"/>
                </a:moveTo>
                <a:cubicBezTo>
                  <a:pt x="43239" y="-17559"/>
                  <a:pt x="10775" y="163698"/>
                  <a:pt x="27909" y="234036"/>
                </a:cubicBezTo>
                <a:cubicBezTo>
                  <a:pt x="45043" y="304374"/>
                  <a:pt x="86525" y="325116"/>
                  <a:pt x="141533" y="423409"/>
                </a:cubicBezTo>
                <a:cubicBezTo>
                  <a:pt x="196541" y="521702"/>
                  <a:pt x="328201" y="767887"/>
                  <a:pt x="357959" y="823797"/>
                </a:cubicBezTo>
                <a:cubicBezTo>
                  <a:pt x="387718" y="879707"/>
                  <a:pt x="351646" y="807566"/>
                  <a:pt x="320084" y="758870"/>
                </a:cubicBezTo>
                <a:cubicBezTo>
                  <a:pt x="288522" y="710174"/>
                  <a:pt x="208264" y="584827"/>
                  <a:pt x="168586" y="531622"/>
                </a:cubicBezTo>
                <a:cubicBezTo>
                  <a:pt x="128908" y="478417"/>
                  <a:pt x="109970" y="470301"/>
                  <a:pt x="82015" y="439641"/>
                </a:cubicBezTo>
                <a:cubicBezTo>
                  <a:pt x="54060" y="408981"/>
                  <a:pt x="8070" y="417097"/>
                  <a:pt x="856" y="347660"/>
                </a:cubicBezTo>
                <a:cubicBezTo>
                  <a:pt x="-6358" y="278223"/>
                  <a:pt x="34221" y="20315"/>
                  <a:pt x="38730" y="1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7BB275BC-2512-D6F5-4486-492E0482A88F}"/>
              </a:ext>
            </a:extLst>
          </p:cNvPr>
          <p:cNvSpPr/>
          <p:nvPr/>
        </p:nvSpPr>
        <p:spPr>
          <a:xfrm>
            <a:off x="4977743" y="8868042"/>
            <a:ext cx="437348" cy="897837"/>
          </a:xfrm>
          <a:custGeom>
            <a:avLst/>
            <a:gdLst>
              <a:gd name="connsiteX0" fmla="*/ 56 w 437348"/>
              <a:gd name="connsiteY0" fmla="*/ 15 h 897837"/>
              <a:gd name="connsiteX1" fmla="*/ 119090 w 437348"/>
              <a:gd name="connsiteY1" fmla="*/ 449099 h 897837"/>
              <a:gd name="connsiteX2" fmla="*/ 156965 w 437348"/>
              <a:gd name="connsiteY2" fmla="*/ 530259 h 897837"/>
              <a:gd name="connsiteX3" fmla="*/ 86626 w 437348"/>
              <a:gd name="connsiteY3" fmla="*/ 568133 h 897837"/>
              <a:gd name="connsiteX4" fmla="*/ 162375 w 437348"/>
              <a:gd name="connsiteY4" fmla="*/ 573544 h 897837"/>
              <a:gd name="connsiteX5" fmla="*/ 427497 w 437348"/>
              <a:gd name="connsiteY5" fmla="*/ 887362 h 897837"/>
              <a:gd name="connsiteX6" fmla="*/ 357159 w 437348"/>
              <a:gd name="connsiteY6" fmla="*/ 789970 h 897837"/>
              <a:gd name="connsiteX7" fmla="*/ 135322 w 437348"/>
              <a:gd name="connsiteY7" fmla="*/ 465331 h 897837"/>
              <a:gd name="connsiteX8" fmla="*/ 56 w 437348"/>
              <a:gd name="connsiteY8" fmla="*/ 15 h 897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7348" h="897837">
                <a:moveTo>
                  <a:pt x="56" y="15"/>
                </a:moveTo>
                <a:cubicBezTo>
                  <a:pt x="-2649" y="-2690"/>
                  <a:pt x="92939" y="360725"/>
                  <a:pt x="119090" y="449099"/>
                </a:cubicBezTo>
                <a:cubicBezTo>
                  <a:pt x="145242" y="537473"/>
                  <a:pt x="162376" y="510420"/>
                  <a:pt x="156965" y="530259"/>
                </a:cubicBezTo>
                <a:cubicBezTo>
                  <a:pt x="151554" y="550098"/>
                  <a:pt x="85724" y="560919"/>
                  <a:pt x="86626" y="568133"/>
                </a:cubicBezTo>
                <a:cubicBezTo>
                  <a:pt x="87528" y="575347"/>
                  <a:pt x="105563" y="520339"/>
                  <a:pt x="162375" y="573544"/>
                </a:cubicBezTo>
                <a:cubicBezTo>
                  <a:pt x="219187" y="626749"/>
                  <a:pt x="395033" y="851291"/>
                  <a:pt x="427497" y="887362"/>
                </a:cubicBezTo>
                <a:cubicBezTo>
                  <a:pt x="459961" y="923433"/>
                  <a:pt x="405855" y="860309"/>
                  <a:pt x="357159" y="789970"/>
                </a:cubicBezTo>
                <a:cubicBezTo>
                  <a:pt x="308463" y="719632"/>
                  <a:pt x="193036" y="599695"/>
                  <a:pt x="135322" y="465331"/>
                </a:cubicBezTo>
                <a:cubicBezTo>
                  <a:pt x="77608" y="330967"/>
                  <a:pt x="2761" y="2720"/>
                  <a:pt x="56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3FE69E37-BE1D-0AA4-707D-6F85F744DDA0}"/>
              </a:ext>
            </a:extLst>
          </p:cNvPr>
          <p:cNvSpPr/>
          <p:nvPr/>
        </p:nvSpPr>
        <p:spPr>
          <a:xfrm>
            <a:off x="3781809" y="8505539"/>
            <a:ext cx="190283" cy="362894"/>
          </a:xfrm>
          <a:custGeom>
            <a:avLst/>
            <a:gdLst>
              <a:gd name="connsiteX0" fmla="*/ 236 w 190283"/>
              <a:gd name="connsiteY0" fmla="*/ 4 h 362894"/>
              <a:gd name="connsiteX1" fmla="*/ 140913 w 190283"/>
              <a:gd name="connsiteY1" fmla="*/ 162324 h 362894"/>
              <a:gd name="connsiteX2" fmla="*/ 151734 w 190283"/>
              <a:gd name="connsiteY2" fmla="*/ 362518 h 362894"/>
              <a:gd name="connsiteX3" fmla="*/ 178787 w 190283"/>
              <a:gd name="connsiteY3" fmla="*/ 211020 h 362894"/>
              <a:gd name="connsiteX4" fmla="*/ 178787 w 190283"/>
              <a:gd name="connsiteY4" fmla="*/ 156913 h 362894"/>
              <a:gd name="connsiteX5" fmla="*/ 236 w 190283"/>
              <a:gd name="connsiteY5" fmla="*/ 4 h 362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283" h="362894">
                <a:moveTo>
                  <a:pt x="236" y="4"/>
                </a:moveTo>
                <a:cubicBezTo>
                  <a:pt x="-6076" y="906"/>
                  <a:pt x="115663" y="101905"/>
                  <a:pt x="140913" y="162324"/>
                </a:cubicBezTo>
                <a:cubicBezTo>
                  <a:pt x="166163" y="222743"/>
                  <a:pt x="145422" y="354402"/>
                  <a:pt x="151734" y="362518"/>
                </a:cubicBezTo>
                <a:cubicBezTo>
                  <a:pt x="158046" y="370634"/>
                  <a:pt x="174278" y="245287"/>
                  <a:pt x="178787" y="211020"/>
                </a:cubicBezTo>
                <a:cubicBezTo>
                  <a:pt x="183296" y="176753"/>
                  <a:pt x="202233" y="190279"/>
                  <a:pt x="178787" y="156913"/>
                </a:cubicBezTo>
                <a:cubicBezTo>
                  <a:pt x="155341" y="123547"/>
                  <a:pt x="6548" y="-898"/>
                  <a:pt x="236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D2FC09EF-755E-BF7C-6BE9-C1C38FB0E6C7}"/>
              </a:ext>
            </a:extLst>
          </p:cNvPr>
          <p:cNvSpPr/>
          <p:nvPr/>
        </p:nvSpPr>
        <p:spPr>
          <a:xfrm>
            <a:off x="3855714" y="9073556"/>
            <a:ext cx="743918" cy="552010"/>
          </a:xfrm>
          <a:custGeom>
            <a:avLst/>
            <a:gdLst>
              <a:gd name="connsiteX0" fmla="*/ 94061 w 743918"/>
              <a:gd name="connsiteY0" fmla="*/ 106 h 552010"/>
              <a:gd name="connsiteX1" fmla="*/ 169810 w 743918"/>
              <a:gd name="connsiteY1" fmla="*/ 194889 h 552010"/>
              <a:gd name="connsiteX2" fmla="*/ 34544 w 743918"/>
              <a:gd name="connsiteY2" fmla="*/ 357208 h 552010"/>
              <a:gd name="connsiteX3" fmla="*/ 2080 w 743918"/>
              <a:gd name="connsiteY3" fmla="*/ 319334 h 552010"/>
              <a:gd name="connsiteX4" fmla="*/ 77829 w 743918"/>
              <a:gd name="connsiteY4" fmla="*/ 335566 h 552010"/>
              <a:gd name="connsiteX5" fmla="*/ 305077 w 743918"/>
              <a:gd name="connsiteY5" fmla="*/ 481653 h 552010"/>
              <a:gd name="connsiteX6" fmla="*/ 743339 w 743918"/>
              <a:gd name="connsiteY6" fmla="*/ 551992 h 552010"/>
              <a:gd name="connsiteX7" fmla="*/ 391647 w 743918"/>
              <a:gd name="connsiteY7" fmla="*/ 487064 h 552010"/>
              <a:gd name="connsiteX8" fmla="*/ 99472 w 743918"/>
              <a:gd name="connsiteY8" fmla="*/ 351798 h 552010"/>
              <a:gd name="connsiteX9" fmla="*/ 175221 w 743918"/>
              <a:gd name="connsiteY9" fmla="*/ 221942 h 552010"/>
              <a:gd name="connsiteX10" fmla="*/ 94061 w 743918"/>
              <a:gd name="connsiteY10" fmla="*/ 106 h 552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3918" h="552010">
                <a:moveTo>
                  <a:pt x="94061" y="106"/>
                </a:moveTo>
                <a:cubicBezTo>
                  <a:pt x="93159" y="-4403"/>
                  <a:pt x="179730" y="135372"/>
                  <a:pt x="169810" y="194889"/>
                </a:cubicBezTo>
                <a:cubicBezTo>
                  <a:pt x="159890" y="254406"/>
                  <a:pt x="62499" y="336467"/>
                  <a:pt x="34544" y="357208"/>
                </a:cubicBezTo>
                <a:cubicBezTo>
                  <a:pt x="6589" y="377949"/>
                  <a:pt x="-5134" y="322941"/>
                  <a:pt x="2080" y="319334"/>
                </a:cubicBezTo>
                <a:cubicBezTo>
                  <a:pt x="9294" y="315727"/>
                  <a:pt x="27329" y="308513"/>
                  <a:pt x="77829" y="335566"/>
                </a:cubicBezTo>
                <a:cubicBezTo>
                  <a:pt x="128329" y="362619"/>
                  <a:pt x="194159" y="445582"/>
                  <a:pt x="305077" y="481653"/>
                </a:cubicBezTo>
                <a:cubicBezTo>
                  <a:pt x="415995" y="517724"/>
                  <a:pt x="728911" y="551090"/>
                  <a:pt x="743339" y="551992"/>
                </a:cubicBezTo>
                <a:cubicBezTo>
                  <a:pt x="757767" y="552894"/>
                  <a:pt x="498958" y="520430"/>
                  <a:pt x="391647" y="487064"/>
                </a:cubicBezTo>
                <a:cubicBezTo>
                  <a:pt x="284336" y="453698"/>
                  <a:pt x="135543" y="395985"/>
                  <a:pt x="99472" y="351798"/>
                </a:cubicBezTo>
                <a:cubicBezTo>
                  <a:pt x="63401" y="307611"/>
                  <a:pt x="177025" y="279656"/>
                  <a:pt x="175221" y="221942"/>
                </a:cubicBezTo>
                <a:cubicBezTo>
                  <a:pt x="173417" y="164228"/>
                  <a:pt x="94963" y="4615"/>
                  <a:pt x="94061" y="1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B669DABF-B663-98B7-AB8A-9625C9439B04}"/>
              </a:ext>
            </a:extLst>
          </p:cNvPr>
          <p:cNvSpPr/>
          <p:nvPr/>
        </p:nvSpPr>
        <p:spPr>
          <a:xfrm>
            <a:off x="4348266" y="8490775"/>
            <a:ext cx="425272" cy="780933"/>
          </a:xfrm>
          <a:custGeom>
            <a:avLst/>
            <a:gdLst>
              <a:gd name="connsiteX0" fmla="*/ 11463 w 425272"/>
              <a:gd name="connsiteY0" fmla="*/ 82 h 780933"/>
              <a:gd name="connsiteX1" fmla="*/ 65891 w 425272"/>
              <a:gd name="connsiteY1" fmla="*/ 293996 h 780933"/>
              <a:gd name="connsiteX2" fmla="*/ 414234 w 425272"/>
              <a:gd name="connsiteY2" fmla="*/ 762082 h 780933"/>
              <a:gd name="connsiteX3" fmla="*/ 327148 w 425272"/>
              <a:gd name="connsiteY3" fmla="*/ 674996 h 780933"/>
              <a:gd name="connsiteX4" fmla="*/ 212848 w 425272"/>
              <a:gd name="connsiteY4" fmla="*/ 544368 h 780933"/>
              <a:gd name="connsiteX5" fmla="*/ 16905 w 425272"/>
              <a:gd name="connsiteY5" fmla="*/ 266782 h 780933"/>
              <a:gd name="connsiteX6" fmla="*/ 11463 w 425272"/>
              <a:gd name="connsiteY6" fmla="*/ 82 h 780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5272" h="780933">
                <a:moveTo>
                  <a:pt x="11463" y="82"/>
                </a:moveTo>
                <a:cubicBezTo>
                  <a:pt x="19627" y="4618"/>
                  <a:pt x="-1237" y="166996"/>
                  <a:pt x="65891" y="293996"/>
                </a:cubicBezTo>
                <a:cubicBezTo>
                  <a:pt x="133019" y="420996"/>
                  <a:pt x="370691" y="698582"/>
                  <a:pt x="414234" y="762082"/>
                </a:cubicBezTo>
                <a:cubicBezTo>
                  <a:pt x="457777" y="825582"/>
                  <a:pt x="360712" y="711282"/>
                  <a:pt x="327148" y="674996"/>
                </a:cubicBezTo>
                <a:cubicBezTo>
                  <a:pt x="293584" y="638710"/>
                  <a:pt x="264555" y="612404"/>
                  <a:pt x="212848" y="544368"/>
                </a:cubicBezTo>
                <a:cubicBezTo>
                  <a:pt x="161141" y="476332"/>
                  <a:pt x="45933" y="354775"/>
                  <a:pt x="16905" y="266782"/>
                </a:cubicBezTo>
                <a:cubicBezTo>
                  <a:pt x="-12123" y="178789"/>
                  <a:pt x="3299" y="-4454"/>
                  <a:pt x="11463" y="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1DB18AE4-654E-4BA2-BB77-A4119AF76BE7}"/>
              </a:ext>
            </a:extLst>
          </p:cNvPr>
          <p:cNvSpPr/>
          <p:nvPr/>
        </p:nvSpPr>
        <p:spPr>
          <a:xfrm>
            <a:off x="2425659" y="9371445"/>
            <a:ext cx="691037" cy="499646"/>
          </a:xfrm>
          <a:custGeom>
            <a:avLst/>
            <a:gdLst>
              <a:gd name="connsiteX0" fmla="*/ 685841 w 691037"/>
              <a:gd name="connsiteY0" fmla="*/ 1155 h 499646"/>
              <a:gd name="connsiteX1" fmla="*/ 298491 w 691037"/>
              <a:gd name="connsiteY1" fmla="*/ 261505 h 499646"/>
              <a:gd name="connsiteX2" fmla="*/ 346116 w 691037"/>
              <a:gd name="connsiteY2" fmla="*/ 264680 h 499646"/>
              <a:gd name="connsiteX3" fmla="*/ 41 w 691037"/>
              <a:gd name="connsiteY3" fmla="*/ 499630 h 499646"/>
              <a:gd name="connsiteX4" fmla="*/ 323891 w 691037"/>
              <a:gd name="connsiteY4" fmla="*/ 251980 h 499646"/>
              <a:gd name="connsiteX5" fmla="*/ 508041 w 691037"/>
              <a:gd name="connsiteY5" fmla="*/ 169430 h 499646"/>
              <a:gd name="connsiteX6" fmla="*/ 685841 w 691037"/>
              <a:gd name="connsiteY6" fmla="*/ 1155 h 499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1037" h="499646">
                <a:moveTo>
                  <a:pt x="685841" y="1155"/>
                </a:moveTo>
                <a:cubicBezTo>
                  <a:pt x="650916" y="16501"/>
                  <a:pt x="355112" y="217584"/>
                  <a:pt x="298491" y="261505"/>
                </a:cubicBezTo>
                <a:cubicBezTo>
                  <a:pt x="241870" y="305426"/>
                  <a:pt x="395858" y="224993"/>
                  <a:pt x="346116" y="264680"/>
                </a:cubicBezTo>
                <a:cubicBezTo>
                  <a:pt x="296374" y="304368"/>
                  <a:pt x="3745" y="501747"/>
                  <a:pt x="41" y="499630"/>
                </a:cubicBezTo>
                <a:cubicBezTo>
                  <a:pt x="-3663" y="497513"/>
                  <a:pt x="239225" y="307013"/>
                  <a:pt x="323891" y="251980"/>
                </a:cubicBezTo>
                <a:cubicBezTo>
                  <a:pt x="408557" y="196947"/>
                  <a:pt x="445599" y="211234"/>
                  <a:pt x="508041" y="169430"/>
                </a:cubicBezTo>
                <a:cubicBezTo>
                  <a:pt x="570483" y="127626"/>
                  <a:pt x="720766" y="-14191"/>
                  <a:pt x="685841" y="1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FEEAF5E6-C13B-39F9-AAA5-3CBB7A3A1B06}"/>
              </a:ext>
            </a:extLst>
          </p:cNvPr>
          <p:cNvSpPr/>
          <p:nvPr/>
        </p:nvSpPr>
        <p:spPr>
          <a:xfrm>
            <a:off x="1802639" y="9834321"/>
            <a:ext cx="840380" cy="201855"/>
          </a:xfrm>
          <a:custGeom>
            <a:avLst/>
            <a:gdLst>
              <a:gd name="connsiteX0" fmla="*/ 761 w 840380"/>
              <a:gd name="connsiteY0" fmla="*/ 201854 h 201855"/>
              <a:gd name="connsiteX1" fmla="*/ 410336 w 840380"/>
              <a:gd name="connsiteY1" fmla="*/ 33579 h 201855"/>
              <a:gd name="connsiteX2" fmla="*/ 838961 w 840380"/>
              <a:gd name="connsiteY2" fmla="*/ 100254 h 201855"/>
              <a:gd name="connsiteX3" fmla="*/ 540511 w 840380"/>
              <a:gd name="connsiteY3" fmla="*/ 8179 h 201855"/>
              <a:gd name="connsiteX4" fmla="*/ 315086 w 840380"/>
              <a:gd name="connsiteY4" fmla="*/ 30404 h 201855"/>
              <a:gd name="connsiteX5" fmla="*/ 761 w 840380"/>
              <a:gd name="connsiteY5" fmla="*/ 201854 h 20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0380" h="201855">
                <a:moveTo>
                  <a:pt x="761" y="201854"/>
                </a:moveTo>
                <a:cubicBezTo>
                  <a:pt x="16636" y="202383"/>
                  <a:pt x="270636" y="50512"/>
                  <a:pt x="410336" y="33579"/>
                </a:cubicBezTo>
                <a:cubicBezTo>
                  <a:pt x="550036" y="16646"/>
                  <a:pt x="817265" y="104487"/>
                  <a:pt x="838961" y="100254"/>
                </a:cubicBezTo>
                <a:cubicBezTo>
                  <a:pt x="860657" y="96021"/>
                  <a:pt x="627823" y="19821"/>
                  <a:pt x="540511" y="8179"/>
                </a:cubicBezTo>
                <a:cubicBezTo>
                  <a:pt x="453199" y="-3463"/>
                  <a:pt x="408748" y="-7696"/>
                  <a:pt x="315086" y="30404"/>
                </a:cubicBezTo>
                <a:cubicBezTo>
                  <a:pt x="221424" y="68504"/>
                  <a:pt x="-15114" y="201325"/>
                  <a:pt x="761" y="2018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1AD79B1F-A174-EC98-2D9F-612480504D8E}"/>
              </a:ext>
            </a:extLst>
          </p:cNvPr>
          <p:cNvSpPr/>
          <p:nvPr/>
        </p:nvSpPr>
        <p:spPr>
          <a:xfrm>
            <a:off x="2989970" y="9855068"/>
            <a:ext cx="1211172" cy="70065"/>
          </a:xfrm>
          <a:custGeom>
            <a:avLst/>
            <a:gdLst>
              <a:gd name="connsiteX0" fmla="*/ 880 w 1211172"/>
              <a:gd name="connsiteY0" fmla="*/ 69982 h 70065"/>
              <a:gd name="connsiteX1" fmla="*/ 245355 w 1211172"/>
              <a:gd name="connsiteY1" fmla="*/ 16007 h 70065"/>
              <a:gd name="connsiteX2" fmla="*/ 1210555 w 1211172"/>
              <a:gd name="connsiteY2" fmla="*/ 132 h 70065"/>
              <a:gd name="connsiteX3" fmla="*/ 404105 w 1211172"/>
              <a:gd name="connsiteY3" fmla="*/ 22357 h 70065"/>
              <a:gd name="connsiteX4" fmla="*/ 172330 w 1211172"/>
              <a:gd name="connsiteY4" fmla="*/ 28707 h 70065"/>
              <a:gd name="connsiteX5" fmla="*/ 880 w 1211172"/>
              <a:gd name="connsiteY5" fmla="*/ 69982 h 7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1172" h="70065">
                <a:moveTo>
                  <a:pt x="880" y="69982"/>
                </a:moveTo>
                <a:cubicBezTo>
                  <a:pt x="13051" y="67865"/>
                  <a:pt x="43743" y="27649"/>
                  <a:pt x="245355" y="16007"/>
                </a:cubicBezTo>
                <a:cubicBezTo>
                  <a:pt x="446967" y="4365"/>
                  <a:pt x="1184097" y="-926"/>
                  <a:pt x="1210555" y="132"/>
                </a:cubicBezTo>
                <a:cubicBezTo>
                  <a:pt x="1237013" y="1190"/>
                  <a:pt x="404105" y="22357"/>
                  <a:pt x="404105" y="22357"/>
                </a:cubicBezTo>
                <a:cubicBezTo>
                  <a:pt x="231068" y="27119"/>
                  <a:pt x="239005" y="23944"/>
                  <a:pt x="172330" y="28707"/>
                </a:cubicBezTo>
                <a:cubicBezTo>
                  <a:pt x="105655" y="33469"/>
                  <a:pt x="-11291" y="72099"/>
                  <a:pt x="880" y="699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A92CF37B-24B4-130F-B673-956CC8B17DDF}"/>
              </a:ext>
            </a:extLst>
          </p:cNvPr>
          <p:cNvSpPr/>
          <p:nvPr/>
        </p:nvSpPr>
        <p:spPr>
          <a:xfrm>
            <a:off x="2508038" y="9826549"/>
            <a:ext cx="607513" cy="54140"/>
          </a:xfrm>
          <a:custGeom>
            <a:avLst/>
            <a:gdLst>
              <a:gd name="connsiteX0" fmla="*/ 212 w 607513"/>
              <a:gd name="connsiteY0" fmla="*/ 54051 h 54140"/>
              <a:gd name="connsiteX1" fmla="*/ 397087 w 607513"/>
              <a:gd name="connsiteY1" fmla="*/ 76 h 54140"/>
              <a:gd name="connsiteX2" fmla="*/ 606637 w 607513"/>
              <a:gd name="connsiteY2" fmla="*/ 41351 h 54140"/>
              <a:gd name="connsiteX3" fmla="*/ 466937 w 607513"/>
              <a:gd name="connsiteY3" fmla="*/ 6426 h 54140"/>
              <a:gd name="connsiteX4" fmla="*/ 343112 w 607513"/>
              <a:gd name="connsiteY4" fmla="*/ 12776 h 54140"/>
              <a:gd name="connsiteX5" fmla="*/ 212 w 607513"/>
              <a:gd name="connsiteY5" fmla="*/ 54051 h 5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7513" h="54140">
                <a:moveTo>
                  <a:pt x="212" y="54051"/>
                </a:moveTo>
                <a:cubicBezTo>
                  <a:pt x="9208" y="51934"/>
                  <a:pt x="296016" y="2193"/>
                  <a:pt x="397087" y="76"/>
                </a:cubicBezTo>
                <a:cubicBezTo>
                  <a:pt x="498158" y="-2041"/>
                  <a:pt x="594995" y="40293"/>
                  <a:pt x="606637" y="41351"/>
                </a:cubicBezTo>
                <a:cubicBezTo>
                  <a:pt x="618279" y="42409"/>
                  <a:pt x="510858" y="11188"/>
                  <a:pt x="466937" y="6426"/>
                </a:cubicBezTo>
                <a:cubicBezTo>
                  <a:pt x="423016" y="1664"/>
                  <a:pt x="416137" y="5368"/>
                  <a:pt x="343112" y="12776"/>
                </a:cubicBezTo>
                <a:cubicBezTo>
                  <a:pt x="270087" y="20184"/>
                  <a:pt x="-8784" y="56168"/>
                  <a:pt x="212" y="540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FC87A94C-69CD-0270-F5B1-F4958B4BF8C6}"/>
              </a:ext>
            </a:extLst>
          </p:cNvPr>
          <p:cNvSpPr/>
          <p:nvPr/>
        </p:nvSpPr>
        <p:spPr>
          <a:xfrm>
            <a:off x="2657471" y="9870748"/>
            <a:ext cx="454035" cy="51319"/>
          </a:xfrm>
          <a:custGeom>
            <a:avLst/>
            <a:gdLst>
              <a:gd name="connsiteX0" fmla="*/ 4 w 454035"/>
              <a:gd name="connsiteY0" fmla="*/ 51127 h 51319"/>
              <a:gd name="connsiteX1" fmla="*/ 254004 w 454035"/>
              <a:gd name="connsiteY1" fmla="*/ 28902 h 51319"/>
              <a:gd name="connsiteX2" fmla="*/ 454029 w 454035"/>
              <a:gd name="connsiteY2" fmla="*/ 327 h 51319"/>
              <a:gd name="connsiteX3" fmla="*/ 260354 w 454035"/>
              <a:gd name="connsiteY3" fmla="*/ 16202 h 51319"/>
              <a:gd name="connsiteX4" fmla="*/ 4 w 454035"/>
              <a:gd name="connsiteY4" fmla="*/ 51127 h 51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4035" h="51319">
                <a:moveTo>
                  <a:pt x="4" y="51127"/>
                </a:moveTo>
                <a:cubicBezTo>
                  <a:pt x="-1054" y="53244"/>
                  <a:pt x="178333" y="37369"/>
                  <a:pt x="254004" y="28902"/>
                </a:cubicBezTo>
                <a:cubicBezTo>
                  <a:pt x="329675" y="20435"/>
                  <a:pt x="452971" y="2444"/>
                  <a:pt x="454029" y="327"/>
                </a:cubicBezTo>
                <a:cubicBezTo>
                  <a:pt x="455087" y="-1790"/>
                  <a:pt x="334966" y="6677"/>
                  <a:pt x="260354" y="16202"/>
                </a:cubicBezTo>
                <a:lnTo>
                  <a:pt x="4" y="511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7161FBEC-EE1C-0A3F-130D-CC520133564E}"/>
              </a:ext>
            </a:extLst>
          </p:cNvPr>
          <p:cNvSpPr/>
          <p:nvPr/>
        </p:nvSpPr>
        <p:spPr>
          <a:xfrm>
            <a:off x="5978454" y="8848341"/>
            <a:ext cx="192083" cy="418202"/>
          </a:xfrm>
          <a:custGeom>
            <a:avLst/>
            <a:gdLst>
              <a:gd name="connsiteX0" fmla="*/ 71 w 192083"/>
              <a:gd name="connsiteY0" fmla="*/ 384 h 418202"/>
              <a:gd name="connsiteX1" fmla="*/ 41346 w 192083"/>
              <a:gd name="connsiteY1" fmla="*/ 178184 h 418202"/>
              <a:gd name="connsiteX2" fmla="*/ 190571 w 192083"/>
              <a:gd name="connsiteY2" fmla="*/ 413134 h 418202"/>
              <a:gd name="connsiteX3" fmla="*/ 114371 w 192083"/>
              <a:gd name="connsiteY3" fmla="*/ 330584 h 418202"/>
              <a:gd name="connsiteX4" fmla="*/ 47696 w 192083"/>
              <a:gd name="connsiteY4" fmla="*/ 225809 h 418202"/>
              <a:gd name="connsiteX5" fmla="*/ 71 w 192083"/>
              <a:gd name="connsiteY5" fmla="*/ 384 h 418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083" h="418202">
                <a:moveTo>
                  <a:pt x="71" y="384"/>
                </a:moveTo>
                <a:cubicBezTo>
                  <a:pt x="-987" y="-7553"/>
                  <a:pt x="9596" y="109392"/>
                  <a:pt x="41346" y="178184"/>
                </a:cubicBezTo>
                <a:cubicBezTo>
                  <a:pt x="73096" y="246976"/>
                  <a:pt x="178400" y="387734"/>
                  <a:pt x="190571" y="413134"/>
                </a:cubicBezTo>
                <a:cubicBezTo>
                  <a:pt x="202742" y="438534"/>
                  <a:pt x="138183" y="361805"/>
                  <a:pt x="114371" y="330584"/>
                </a:cubicBezTo>
                <a:cubicBezTo>
                  <a:pt x="90559" y="299363"/>
                  <a:pt x="65158" y="284546"/>
                  <a:pt x="47696" y="225809"/>
                </a:cubicBezTo>
                <a:cubicBezTo>
                  <a:pt x="30234" y="167072"/>
                  <a:pt x="1129" y="8321"/>
                  <a:pt x="71" y="3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947361AB-99DF-A42D-D53F-0D2D01207BEC}"/>
              </a:ext>
            </a:extLst>
          </p:cNvPr>
          <p:cNvSpPr/>
          <p:nvPr/>
        </p:nvSpPr>
        <p:spPr>
          <a:xfrm>
            <a:off x="6019099" y="9229606"/>
            <a:ext cx="150255" cy="283534"/>
          </a:xfrm>
          <a:custGeom>
            <a:avLst/>
            <a:gdLst>
              <a:gd name="connsiteX0" fmla="*/ 701 w 150255"/>
              <a:gd name="connsiteY0" fmla="*/ 119 h 283534"/>
              <a:gd name="connsiteX1" fmla="*/ 41976 w 150255"/>
              <a:gd name="connsiteY1" fmla="*/ 127119 h 283534"/>
              <a:gd name="connsiteX2" fmla="*/ 149926 w 150255"/>
              <a:gd name="connsiteY2" fmla="*/ 282694 h 283534"/>
              <a:gd name="connsiteX3" fmla="*/ 73726 w 150255"/>
              <a:gd name="connsiteY3" fmla="*/ 187444 h 283534"/>
              <a:gd name="connsiteX4" fmla="*/ 19751 w 150255"/>
              <a:gd name="connsiteY4" fmla="*/ 149344 h 283534"/>
              <a:gd name="connsiteX5" fmla="*/ 701 w 150255"/>
              <a:gd name="connsiteY5" fmla="*/ 119 h 283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255" h="283534">
                <a:moveTo>
                  <a:pt x="701" y="119"/>
                </a:moveTo>
                <a:cubicBezTo>
                  <a:pt x="4405" y="-3585"/>
                  <a:pt x="17105" y="80023"/>
                  <a:pt x="41976" y="127119"/>
                </a:cubicBezTo>
                <a:cubicBezTo>
                  <a:pt x="66847" y="174215"/>
                  <a:pt x="144634" y="272640"/>
                  <a:pt x="149926" y="282694"/>
                </a:cubicBezTo>
                <a:cubicBezTo>
                  <a:pt x="155218" y="292748"/>
                  <a:pt x="95422" y="209669"/>
                  <a:pt x="73726" y="187444"/>
                </a:cubicBezTo>
                <a:cubicBezTo>
                  <a:pt x="52030" y="165219"/>
                  <a:pt x="30863" y="177919"/>
                  <a:pt x="19751" y="149344"/>
                </a:cubicBezTo>
                <a:cubicBezTo>
                  <a:pt x="8639" y="120769"/>
                  <a:pt x="-3003" y="3823"/>
                  <a:pt x="701" y="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59A54A47-2402-2E9D-FD1A-4EEA86806DC6}"/>
              </a:ext>
            </a:extLst>
          </p:cNvPr>
          <p:cNvSpPr/>
          <p:nvPr/>
        </p:nvSpPr>
        <p:spPr>
          <a:xfrm>
            <a:off x="5956124" y="8842586"/>
            <a:ext cx="57538" cy="998252"/>
          </a:xfrm>
          <a:custGeom>
            <a:avLst/>
            <a:gdLst>
              <a:gd name="connsiteX0" fmla="*/ 12876 w 57538"/>
              <a:gd name="connsiteY0" fmla="*/ 2964 h 998252"/>
              <a:gd name="connsiteX1" fmla="*/ 12876 w 57538"/>
              <a:gd name="connsiteY1" fmla="*/ 161714 h 998252"/>
              <a:gd name="connsiteX2" fmla="*/ 6526 w 57538"/>
              <a:gd name="connsiteY2" fmla="*/ 377614 h 998252"/>
              <a:gd name="connsiteX3" fmla="*/ 3351 w 57538"/>
              <a:gd name="connsiteY3" fmla="*/ 542714 h 998252"/>
              <a:gd name="connsiteX4" fmla="*/ 57326 w 57538"/>
              <a:gd name="connsiteY4" fmla="*/ 987214 h 998252"/>
              <a:gd name="connsiteX5" fmla="*/ 22401 w 57538"/>
              <a:gd name="connsiteY5" fmla="*/ 815764 h 998252"/>
              <a:gd name="connsiteX6" fmla="*/ 28751 w 57538"/>
              <a:gd name="connsiteY6" fmla="*/ 301414 h 998252"/>
              <a:gd name="connsiteX7" fmla="*/ 12876 w 57538"/>
              <a:gd name="connsiteY7" fmla="*/ 2964 h 998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538" h="998252">
                <a:moveTo>
                  <a:pt x="12876" y="2964"/>
                </a:moveTo>
                <a:cubicBezTo>
                  <a:pt x="10230" y="-20319"/>
                  <a:pt x="13934" y="99272"/>
                  <a:pt x="12876" y="161714"/>
                </a:cubicBezTo>
                <a:cubicBezTo>
                  <a:pt x="11818" y="224156"/>
                  <a:pt x="8113" y="314114"/>
                  <a:pt x="6526" y="377614"/>
                </a:cubicBezTo>
                <a:cubicBezTo>
                  <a:pt x="4939" y="441114"/>
                  <a:pt x="-5116" y="441114"/>
                  <a:pt x="3351" y="542714"/>
                </a:cubicBezTo>
                <a:cubicBezTo>
                  <a:pt x="11818" y="644314"/>
                  <a:pt x="54151" y="941706"/>
                  <a:pt x="57326" y="987214"/>
                </a:cubicBezTo>
                <a:cubicBezTo>
                  <a:pt x="60501" y="1032722"/>
                  <a:pt x="27164" y="930064"/>
                  <a:pt x="22401" y="815764"/>
                </a:cubicBezTo>
                <a:cubicBezTo>
                  <a:pt x="17638" y="701464"/>
                  <a:pt x="34043" y="436881"/>
                  <a:pt x="28751" y="301414"/>
                </a:cubicBezTo>
                <a:cubicBezTo>
                  <a:pt x="23459" y="165947"/>
                  <a:pt x="15522" y="26247"/>
                  <a:pt x="12876" y="29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AA455415-8082-7643-49F1-54F1C8305696}"/>
              </a:ext>
            </a:extLst>
          </p:cNvPr>
          <p:cNvSpPr/>
          <p:nvPr/>
        </p:nvSpPr>
        <p:spPr>
          <a:xfrm>
            <a:off x="6283325" y="9327833"/>
            <a:ext cx="810018" cy="455451"/>
          </a:xfrm>
          <a:custGeom>
            <a:avLst/>
            <a:gdLst>
              <a:gd name="connsiteX0" fmla="*/ 0 w 810018"/>
              <a:gd name="connsiteY0" fmla="*/ 317 h 455451"/>
              <a:gd name="connsiteX1" fmla="*/ 133350 w 810018"/>
              <a:gd name="connsiteY1" fmla="*/ 117792 h 455451"/>
              <a:gd name="connsiteX2" fmla="*/ 774700 w 810018"/>
              <a:gd name="connsiteY2" fmla="*/ 438467 h 455451"/>
              <a:gd name="connsiteX3" fmla="*/ 695325 w 810018"/>
              <a:gd name="connsiteY3" fmla="*/ 400367 h 455451"/>
              <a:gd name="connsiteX4" fmla="*/ 431800 w 810018"/>
              <a:gd name="connsiteY4" fmla="*/ 308292 h 455451"/>
              <a:gd name="connsiteX5" fmla="*/ 133350 w 810018"/>
              <a:gd name="connsiteY5" fmla="*/ 146367 h 455451"/>
              <a:gd name="connsiteX6" fmla="*/ 0 w 810018"/>
              <a:gd name="connsiteY6" fmla="*/ 317 h 455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018" h="455451">
                <a:moveTo>
                  <a:pt x="0" y="317"/>
                </a:moveTo>
                <a:cubicBezTo>
                  <a:pt x="0" y="-4445"/>
                  <a:pt x="4233" y="44767"/>
                  <a:pt x="133350" y="117792"/>
                </a:cubicBezTo>
                <a:cubicBezTo>
                  <a:pt x="262467" y="190817"/>
                  <a:pt x="681037" y="391371"/>
                  <a:pt x="774700" y="438467"/>
                </a:cubicBezTo>
                <a:cubicBezTo>
                  <a:pt x="868363" y="485563"/>
                  <a:pt x="752475" y="422063"/>
                  <a:pt x="695325" y="400367"/>
                </a:cubicBezTo>
                <a:cubicBezTo>
                  <a:pt x="638175" y="378671"/>
                  <a:pt x="525462" y="350625"/>
                  <a:pt x="431800" y="308292"/>
                </a:cubicBezTo>
                <a:cubicBezTo>
                  <a:pt x="338138" y="265959"/>
                  <a:pt x="209021" y="196638"/>
                  <a:pt x="133350" y="146367"/>
                </a:cubicBezTo>
                <a:cubicBezTo>
                  <a:pt x="57679" y="96096"/>
                  <a:pt x="0" y="5079"/>
                  <a:pt x="0" y="3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D4D8710C-EF6F-316B-E162-C8ECF652FEAE}"/>
              </a:ext>
            </a:extLst>
          </p:cNvPr>
          <p:cNvSpPr/>
          <p:nvPr/>
        </p:nvSpPr>
        <p:spPr>
          <a:xfrm>
            <a:off x="7095274" y="9737539"/>
            <a:ext cx="824589" cy="95156"/>
          </a:xfrm>
          <a:custGeom>
            <a:avLst/>
            <a:gdLst>
              <a:gd name="connsiteX0" fmla="*/ 851 w 824589"/>
              <a:gd name="connsiteY0" fmla="*/ 186 h 95156"/>
              <a:gd name="connsiteX1" fmla="*/ 277076 w 824589"/>
              <a:gd name="connsiteY1" fmla="*/ 66861 h 95156"/>
              <a:gd name="connsiteX2" fmla="*/ 807301 w 824589"/>
              <a:gd name="connsiteY2" fmla="*/ 9711 h 95156"/>
              <a:gd name="connsiteX3" fmla="*/ 705701 w 824589"/>
              <a:gd name="connsiteY3" fmla="*/ 28761 h 95156"/>
              <a:gd name="connsiteX4" fmla="*/ 442176 w 824589"/>
              <a:gd name="connsiteY4" fmla="*/ 73211 h 95156"/>
              <a:gd name="connsiteX5" fmla="*/ 359626 w 824589"/>
              <a:gd name="connsiteY5" fmla="*/ 92261 h 95156"/>
              <a:gd name="connsiteX6" fmla="*/ 851 w 824589"/>
              <a:gd name="connsiteY6" fmla="*/ 186 h 95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4589" h="95156">
                <a:moveTo>
                  <a:pt x="851" y="186"/>
                </a:moveTo>
                <a:cubicBezTo>
                  <a:pt x="-12907" y="-4047"/>
                  <a:pt x="142668" y="65274"/>
                  <a:pt x="277076" y="66861"/>
                </a:cubicBezTo>
                <a:cubicBezTo>
                  <a:pt x="411484" y="68449"/>
                  <a:pt x="735864" y="16061"/>
                  <a:pt x="807301" y="9711"/>
                </a:cubicBezTo>
                <a:cubicBezTo>
                  <a:pt x="878738" y="3361"/>
                  <a:pt x="705701" y="28761"/>
                  <a:pt x="705701" y="28761"/>
                </a:cubicBezTo>
                <a:lnTo>
                  <a:pt x="442176" y="73211"/>
                </a:lnTo>
                <a:cubicBezTo>
                  <a:pt x="384497" y="83794"/>
                  <a:pt x="430534" y="102315"/>
                  <a:pt x="359626" y="92261"/>
                </a:cubicBezTo>
                <a:cubicBezTo>
                  <a:pt x="288718" y="82207"/>
                  <a:pt x="14609" y="4419"/>
                  <a:pt x="851" y="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CF93785E-1A7B-974F-E9F1-FDF8CA17D992}"/>
              </a:ext>
            </a:extLst>
          </p:cNvPr>
          <p:cNvSpPr/>
          <p:nvPr/>
        </p:nvSpPr>
        <p:spPr>
          <a:xfrm>
            <a:off x="7874000" y="9747250"/>
            <a:ext cx="620702" cy="225358"/>
          </a:xfrm>
          <a:custGeom>
            <a:avLst/>
            <a:gdLst>
              <a:gd name="connsiteX0" fmla="*/ 0 w 620702"/>
              <a:gd name="connsiteY0" fmla="*/ 0 h 225358"/>
              <a:gd name="connsiteX1" fmla="*/ 234950 w 620702"/>
              <a:gd name="connsiteY1" fmla="*/ 85725 h 225358"/>
              <a:gd name="connsiteX2" fmla="*/ 596900 w 620702"/>
              <a:gd name="connsiteY2" fmla="*/ 219075 h 225358"/>
              <a:gd name="connsiteX3" fmla="*/ 552450 w 620702"/>
              <a:gd name="connsiteY3" fmla="*/ 196850 h 225358"/>
              <a:gd name="connsiteX4" fmla="*/ 279400 w 620702"/>
              <a:gd name="connsiteY4" fmla="*/ 136525 h 225358"/>
              <a:gd name="connsiteX5" fmla="*/ 0 w 620702"/>
              <a:gd name="connsiteY5" fmla="*/ 0 h 225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0702" h="225358">
                <a:moveTo>
                  <a:pt x="0" y="0"/>
                </a:moveTo>
                <a:lnTo>
                  <a:pt x="234950" y="85725"/>
                </a:lnTo>
                <a:lnTo>
                  <a:pt x="596900" y="219075"/>
                </a:lnTo>
                <a:cubicBezTo>
                  <a:pt x="649816" y="237596"/>
                  <a:pt x="605367" y="210608"/>
                  <a:pt x="552450" y="196850"/>
                </a:cubicBezTo>
                <a:cubicBezTo>
                  <a:pt x="499533" y="183092"/>
                  <a:pt x="372533" y="166687"/>
                  <a:pt x="279400" y="136525"/>
                </a:cubicBezTo>
                <a:cubicBezTo>
                  <a:pt x="186267" y="106363"/>
                  <a:pt x="89958" y="61119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C92B8F94-53A1-0F22-FCAF-DCCCDB4966C6}"/>
              </a:ext>
            </a:extLst>
          </p:cNvPr>
          <p:cNvSpPr/>
          <p:nvPr/>
        </p:nvSpPr>
        <p:spPr>
          <a:xfrm>
            <a:off x="7588223" y="9911969"/>
            <a:ext cx="284330" cy="110944"/>
          </a:xfrm>
          <a:custGeom>
            <a:avLst/>
            <a:gdLst>
              <a:gd name="connsiteX0" fmla="*/ 27 w 284330"/>
              <a:gd name="connsiteY0" fmla="*/ 381 h 110944"/>
              <a:gd name="connsiteX1" fmla="*/ 57177 w 284330"/>
              <a:gd name="connsiteY1" fmla="*/ 73406 h 110944"/>
              <a:gd name="connsiteX2" fmla="*/ 282602 w 284330"/>
              <a:gd name="connsiteY2" fmla="*/ 98806 h 110944"/>
              <a:gd name="connsiteX3" fmla="*/ 155602 w 284330"/>
              <a:gd name="connsiteY3" fmla="*/ 92456 h 110944"/>
              <a:gd name="connsiteX4" fmla="*/ 50827 w 284330"/>
              <a:gd name="connsiteY4" fmla="*/ 108331 h 110944"/>
              <a:gd name="connsiteX5" fmla="*/ 27 w 284330"/>
              <a:gd name="connsiteY5" fmla="*/ 381 h 110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330" h="110944">
                <a:moveTo>
                  <a:pt x="27" y="381"/>
                </a:moveTo>
                <a:cubicBezTo>
                  <a:pt x="1085" y="-5440"/>
                  <a:pt x="10081" y="57002"/>
                  <a:pt x="57177" y="73406"/>
                </a:cubicBezTo>
                <a:cubicBezTo>
                  <a:pt x="104273" y="89810"/>
                  <a:pt x="266198" y="95631"/>
                  <a:pt x="282602" y="98806"/>
                </a:cubicBezTo>
                <a:cubicBezTo>
                  <a:pt x="299006" y="101981"/>
                  <a:pt x="194231" y="90869"/>
                  <a:pt x="155602" y="92456"/>
                </a:cubicBezTo>
                <a:cubicBezTo>
                  <a:pt x="116973" y="94043"/>
                  <a:pt x="73052" y="118914"/>
                  <a:pt x="50827" y="108331"/>
                </a:cubicBezTo>
                <a:cubicBezTo>
                  <a:pt x="28602" y="97748"/>
                  <a:pt x="-1031" y="6202"/>
                  <a:pt x="27" y="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3558AE5C-A3F6-FF9A-E3DE-0736B22D3149}"/>
              </a:ext>
            </a:extLst>
          </p:cNvPr>
          <p:cNvSpPr/>
          <p:nvPr/>
        </p:nvSpPr>
        <p:spPr>
          <a:xfrm>
            <a:off x="7454650" y="9864698"/>
            <a:ext cx="193976" cy="177864"/>
          </a:xfrm>
          <a:custGeom>
            <a:avLst/>
            <a:gdLst>
              <a:gd name="connsiteX0" fmla="*/ 250 w 193976"/>
              <a:gd name="connsiteY0" fmla="*/ 27 h 177864"/>
              <a:gd name="connsiteX1" fmla="*/ 63750 w 193976"/>
              <a:gd name="connsiteY1" fmla="*/ 95277 h 177864"/>
              <a:gd name="connsiteX2" fmla="*/ 193925 w 193976"/>
              <a:gd name="connsiteY2" fmla="*/ 177827 h 177864"/>
              <a:gd name="connsiteX3" fmla="*/ 47875 w 193976"/>
              <a:gd name="connsiteY3" fmla="*/ 104802 h 177864"/>
              <a:gd name="connsiteX4" fmla="*/ 250 w 193976"/>
              <a:gd name="connsiteY4" fmla="*/ 27 h 177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976" h="177864">
                <a:moveTo>
                  <a:pt x="250" y="27"/>
                </a:moveTo>
                <a:cubicBezTo>
                  <a:pt x="2896" y="-1561"/>
                  <a:pt x="31471" y="65644"/>
                  <a:pt x="63750" y="95277"/>
                </a:cubicBezTo>
                <a:cubicBezTo>
                  <a:pt x="96029" y="124910"/>
                  <a:pt x="196571" y="176240"/>
                  <a:pt x="193925" y="177827"/>
                </a:cubicBezTo>
                <a:cubicBezTo>
                  <a:pt x="191279" y="179415"/>
                  <a:pt x="79625" y="130202"/>
                  <a:pt x="47875" y="104802"/>
                </a:cubicBezTo>
                <a:cubicBezTo>
                  <a:pt x="16125" y="79402"/>
                  <a:pt x="-2396" y="1615"/>
                  <a:pt x="250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F0B69D8C-E6F5-A762-6C65-6CDD1ECAACC5}"/>
              </a:ext>
            </a:extLst>
          </p:cNvPr>
          <p:cNvSpPr/>
          <p:nvPr/>
        </p:nvSpPr>
        <p:spPr>
          <a:xfrm>
            <a:off x="6358979" y="9680205"/>
            <a:ext cx="603796" cy="89862"/>
          </a:xfrm>
          <a:custGeom>
            <a:avLst/>
            <a:gdLst>
              <a:gd name="connsiteX0" fmla="*/ 3721 w 603796"/>
              <a:gd name="connsiteY0" fmla="*/ 370 h 89862"/>
              <a:gd name="connsiteX1" fmla="*/ 162471 w 603796"/>
              <a:gd name="connsiteY1" fmla="*/ 57520 h 89862"/>
              <a:gd name="connsiteX2" fmla="*/ 556171 w 603796"/>
              <a:gd name="connsiteY2" fmla="*/ 57520 h 89862"/>
              <a:gd name="connsiteX3" fmla="*/ 603796 w 603796"/>
              <a:gd name="connsiteY3" fmla="*/ 57520 h 89862"/>
              <a:gd name="connsiteX4" fmla="*/ 537121 w 603796"/>
              <a:gd name="connsiteY4" fmla="*/ 57520 h 89862"/>
              <a:gd name="connsiteX5" fmla="*/ 302171 w 603796"/>
              <a:gd name="connsiteY5" fmla="*/ 89270 h 89862"/>
              <a:gd name="connsiteX6" fmla="*/ 3721 w 603796"/>
              <a:gd name="connsiteY6" fmla="*/ 370 h 89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3796" h="89862">
                <a:moveTo>
                  <a:pt x="3721" y="370"/>
                </a:moveTo>
                <a:cubicBezTo>
                  <a:pt x="-19562" y="-4922"/>
                  <a:pt x="70396" y="47995"/>
                  <a:pt x="162471" y="57520"/>
                </a:cubicBezTo>
                <a:cubicBezTo>
                  <a:pt x="254546" y="67045"/>
                  <a:pt x="556171" y="57520"/>
                  <a:pt x="556171" y="57520"/>
                </a:cubicBezTo>
                <a:lnTo>
                  <a:pt x="603796" y="57520"/>
                </a:lnTo>
                <a:cubicBezTo>
                  <a:pt x="600621" y="57520"/>
                  <a:pt x="587392" y="52228"/>
                  <a:pt x="537121" y="57520"/>
                </a:cubicBezTo>
                <a:cubicBezTo>
                  <a:pt x="486850" y="62812"/>
                  <a:pt x="391600" y="94562"/>
                  <a:pt x="302171" y="89270"/>
                </a:cubicBezTo>
                <a:cubicBezTo>
                  <a:pt x="212742" y="83978"/>
                  <a:pt x="27004" y="5662"/>
                  <a:pt x="3721" y="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29E8C5C8-A336-848E-1E05-7FA4E190A7DF}"/>
              </a:ext>
            </a:extLst>
          </p:cNvPr>
          <p:cNvSpPr/>
          <p:nvPr/>
        </p:nvSpPr>
        <p:spPr>
          <a:xfrm>
            <a:off x="7022318" y="9753599"/>
            <a:ext cx="395883" cy="434648"/>
          </a:xfrm>
          <a:custGeom>
            <a:avLst/>
            <a:gdLst>
              <a:gd name="connsiteX0" fmla="*/ 782 w 395883"/>
              <a:gd name="connsiteY0" fmla="*/ 1 h 434648"/>
              <a:gd name="connsiteX1" fmla="*/ 140482 w 395883"/>
              <a:gd name="connsiteY1" fmla="*/ 171451 h 434648"/>
              <a:gd name="connsiteX2" fmla="*/ 191282 w 395883"/>
              <a:gd name="connsiteY2" fmla="*/ 241301 h 434648"/>
              <a:gd name="connsiteX3" fmla="*/ 391307 w 395883"/>
              <a:gd name="connsiteY3" fmla="*/ 428626 h 434648"/>
              <a:gd name="connsiteX4" fmla="*/ 311932 w 395883"/>
              <a:gd name="connsiteY4" fmla="*/ 368301 h 434648"/>
              <a:gd name="connsiteX5" fmla="*/ 92857 w 395883"/>
              <a:gd name="connsiteY5" fmla="*/ 168276 h 434648"/>
              <a:gd name="connsiteX6" fmla="*/ 782 w 395883"/>
              <a:gd name="connsiteY6" fmla="*/ 1 h 434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5883" h="434648">
                <a:moveTo>
                  <a:pt x="782" y="1"/>
                </a:moveTo>
                <a:cubicBezTo>
                  <a:pt x="8720" y="530"/>
                  <a:pt x="108732" y="131234"/>
                  <a:pt x="140482" y="171451"/>
                </a:cubicBezTo>
                <a:cubicBezTo>
                  <a:pt x="172232" y="211668"/>
                  <a:pt x="149478" y="198438"/>
                  <a:pt x="191282" y="241301"/>
                </a:cubicBezTo>
                <a:cubicBezTo>
                  <a:pt x="233086" y="284164"/>
                  <a:pt x="371199" y="407459"/>
                  <a:pt x="391307" y="428626"/>
                </a:cubicBezTo>
                <a:cubicBezTo>
                  <a:pt x="411415" y="449793"/>
                  <a:pt x="361673" y="411693"/>
                  <a:pt x="311932" y="368301"/>
                </a:cubicBezTo>
                <a:cubicBezTo>
                  <a:pt x="262191" y="324909"/>
                  <a:pt x="138894" y="225955"/>
                  <a:pt x="92857" y="168276"/>
                </a:cubicBezTo>
                <a:cubicBezTo>
                  <a:pt x="46820" y="110597"/>
                  <a:pt x="-7156" y="-528"/>
                  <a:pt x="782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2CA12856-96F8-A720-6F63-5B8592BD6617}"/>
              </a:ext>
            </a:extLst>
          </p:cNvPr>
          <p:cNvSpPr/>
          <p:nvPr/>
        </p:nvSpPr>
        <p:spPr>
          <a:xfrm>
            <a:off x="7476952" y="10261600"/>
            <a:ext cx="413530" cy="340469"/>
          </a:xfrm>
          <a:custGeom>
            <a:avLst/>
            <a:gdLst>
              <a:gd name="connsiteX0" fmla="*/ 173 w 413530"/>
              <a:gd name="connsiteY0" fmla="*/ 0 h 340469"/>
              <a:gd name="connsiteX1" fmla="*/ 298623 w 413530"/>
              <a:gd name="connsiteY1" fmla="*/ 292100 h 340469"/>
              <a:gd name="connsiteX2" fmla="*/ 412923 w 413530"/>
              <a:gd name="connsiteY2" fmla="*/ 339725 h 340469"/>
              <a:gd name="connsiteX3" fmla="*/ 257348 w 413530"/>
              <a:gd name="connsiteY3" fmla="*/ 288925 h 340469"/>
              <a:gd name="connsiteX4" fmla="*/ 173 w 413530"/>
              <a:gd name="connsiteY4" fmla="*/ 0 h 340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530" h="340469">
                <a:moveTo>
                  <a:pt x="173" y="0"/>
                </a:moveTo>
                <a:cubicBezTo>
                  <a:pt x="7052" y="529"/>
                  <a:pt x="229831" y="235479"/>
                  <a:pt x="298623" y="292100"/>
                </a:cubicBezTo>
                <a:cubicBezTo>
                  <a:pt x="367415" y="348721"/>
                  <a:pt x="419802" y="340254"/>
                  <a:pt x="412923" y="339725"/>
                </a:cubicBezTo>
                <a:cubicBezTo>
                  <a:pt x="406044" y="339196"/>
                  <a:pt x="321906" y="339196"/>
                  <a:pt x="257348" y="288925"/>
                </a:cubicBezTo>
                <a:cubicBezTo>
                  <a:pt x="192790" y="238654"/>
                  <a:pt x="-6706" y="-529"/>
                  <a:pt x="17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27F8E879-444B-ED84-8291-5B21A8FCE74F}"/>
              </a:ext>
            </a:extLst>
          </p:cNvPr>
          <p:cNvSpPr/>
          <p:nvPr/>
        </p:nvSpPr>
        <p:spPr>
          <a:xfrm>
            <a:off x="6050154" y="10029483"/>
            <a:ext cx="172852" cy="222861"/>
          </a:xfrm>
          <a:custGeom>
            <a:avLst/>
            <a:gdLst>
              <a:gd name="connsiteX0" fmla="*/ 4571 w 172852"/>
              <a:gd name="connsiteY0" fmla="*/ 342 h 222861"/>
              <a:gd name="connsiteX1" fmla="*/ 17271 w 172852"/>
              <a:gd name="connsiteY1" fmla="*/ 89242 h 222861"/>
              <a:gd name="connsiteX2" fmla="*/ 172846 w 172852"/>
              <a:gd name="connsiteY2" fmla="*/ 222592 h 222861"/>
              <a:gd name="connsiteX3" fmla="*/ 23621 w 172852"/>
              <a:gd name="connsiteY3" fmla="*/ 120992 h 222861"/>
              <a:gd name="connsiteX4" fmla="*/ 4571 w 172852"/>
              <a:gd name="connsiteY4" fmla="*/ 342 h 22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52" h="222861">
                <a:moveTo>
                  <a:pt x="4571" y="342"/>
                </a:moveTo>
                <a:cubicBezTo>
                  <a:pt x="3513" y="-4949"/>
                  <a:pt x="-10775" y="52200"/>
                  <a:pt x="17271" y="89242"/>
                </a:cubicBezTo>
                <a:cubicBezTo>
                  <a:pt x="45317" y="126284"/>
                  <a:pt x="171788" y="217301"/>
                  <a:pt x="172846" y="222592"/>
                </a:cubicBezTo>
                <a:cubicBezTo>
                  <a:pt x="173904" y="227883"/>
                  <a:pt x="51667" y="153800"/>
                  <a:pt x="23621" y="120992"/>
                </a:cubicBezTo>
                <a:cubicBezTo>
                  <a:pt x="-4425" y="88184"/>
                  <a:pt x="5629" y="5633"/>
                  <a:pt x="4571" y="3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D12F541F-47FD-F193-5D28-DE0C26405D5A}"/>
              </a:ext>
            </a:extLst>
          </p:cNvPr>
          <p:cNvSpPr/>
          <p:nvPr/>
        </p:nvSpPr>
        <p:spPr>
          <a:xfrm>
            <a:off x="6305123" y="9918278"/>
            <a:ext cx="177415" cy="230587"/>
          </a:xfrm>
          <a:custGeom>
            <a:avLst/>
            <a:gdLst>
              <a:gd name="connsiteX0" fmla="*/ 25827 w 177415"/>
              <a:gd name="connsiteY0" fmla="*/ 422 h 230587"/>
              <a:gd name="connsiteX1" fmla="*/ 41702 w 177415"/>
              <a:gd name="connsiteY1" fmla="*/ 98847 h 230587"/>
              <a:gd name="connsiteX2" fmla="*/ 175052 w 177415"/>
              <a:gd name="connsiteY2" fmla="*/ 229022 h 230587"/>
              <a:gd name="connsiteX3" fmla="*/ 117902 w 177415"/>
              <a:gd name="connsiteY3" fmla="*/ 168697 h 230587"/>
              <a:gd name="connsiteX4" fmla="*/ 3602 w 177415"/>
              <a:gd name="connsiteY4" fmla="*/ 136947 h 230587"/>
              <a:gd name="connsiteX5" fmla="*/ 25827 w 177415"/>
              <a:gd name="connsiteY5" fmla="*/ 422 h 2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15" h="230587">
                <a:moveTo>
                  <a:pt x="25827" y="422"/>
                </a:moveTo>
                <a:cubicBezTo>
                  <a:pt x="32177" y="-5928"/>
                  <a:pt x="16831" y="60747"/>
                  <a:pt x="41702" y="98847"/>
                </a:cubicBezTo>
                <a:cubicBezTo>
                  <a:pt x="66573" y="136947"/>
                  <a:pt x="162352" y="217380"/>
                  <a:pt x="175052" y="229022"/>
                </a:cubicBezTo>
                <a:cubicBezTo>
                  <a:pt x="187752" y="240664"/>
                  <a:pt x="146477" y="184043"/>
                  <a:pt x="117902" y="168697"/>
                </a:cubicBezTo>
                <a:cubicBezTo>
                  <a:pt x="89327" y="153351"/>
                  <a:pt x="17360" y="159172"/>
                  <a:pt x="3602" y="136947"/>
                </a:cubicBezTo>
                <a:cubicBezTo>
                  <a:pt x="-10156" y="114722"/>
                  <a:pt x="19477" y="6772"/>
                  <a:pt x="25827" y="4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96EE1B57-7BA3-2D86-6A5C-1523A526EAF2}"/>
              </a:ext>
            </a:extLst>
          </p:cNvPr>
          <p:cNvSpPr/>
          <p:nvPr/>
        </p:nvSpPr>
        <p:spPr>
          <a:xfrm>
            <a:off x="7233348" y="9815589"/>
            <a:ext cx="113609" cy="265852"/>
          </a:xfrm>
          <a:custGeom>
            <a:avLst/>
            <a:gdLst>
              <a:gd name="connsiteX0" fmla="*/ 5652 w 113609"/>
              <a:gd name="connsiteY0" fmla="*/ 1511 h 265852"/>
              <a:gd name="connsiteX1" fmla="*/ 12002 w 113609"/>
              <a:gd name="connsiteY1" fmla="*/ 96761 h 265852"/>
              <a:gd name="connsiteX2" fmla="*/ 110427 w 113609"/>
              <a:gd name="connsiteY2" fmla="*/ 261861 h 265852"/>
              <a:gd name="connsiteX3" fmla="*/ 81852 w 113609"/>
              <a:gd name="connsiteY3" fmla="*/ 211061 h 265852"/>
              <a:gd name="connsiteX4" fmla="*/ 5652 w 113609"/>
              <a:gd name="connsiteY4" fmla="*/ 169786 h 265852"/>
              <a:gd name="connsiteX5" fmla="*/ 5652 w 113609"/>
              <a:gd name="connsiteY5" fmla="*/ 1511 h 265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609" h="265852">
                <a:moveTo>
                  <a:pt x="5652" y="1511"/>
                </a:moveTo>
                <a:cubicBezTo>
                  <a:pt x="6710" y="-10660"/>
                  <a:pt x="-5460" y="53369"/>
                  <a:pt x="12002" y="96761"/>
                </a:cubicBezTo>
                <a:cubicBezTo>
                  <a:pt x="29464" y="140153"/>
                  <a:pt x="98785" y="242811"/>
                  <a:pt x="110427" y="261861"/>
                </a:cubicBezTo>
                <a:cubicBezTo>
                  <a:pt x="122069" y="280911"/>
                  <a:pt x="99314" y="226407"/>
                  <a:pt x="81852" y="211061"/>
                </a:cubicBezTo>
                <a:cubicBezTo>
                  <a:pt x="64390" y="195715"/>
                  <a:pt x="17823" y="202594"/>
                  <a:pt x="5652" y="169786"/>
                </a:cubicBezTo>
                <a:cubicBezTo>
                  <a:pt x="-6519" y="136978"/>
                  <a:pt x="4594" y="13682"/>
                  <a:pt x="5652" y="15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E7133D54-8CC2-9B4B-AB04-F805A9BF809A}"/>
              </a:ext>
            </a:extLst>
          </p:cNvPr>
          <p:cNvSpPr/>
          <p:nvPr/>
        </p:nvSpPr>
        <p:spPr>
          <a:xfrm>
            <a:off x="3288524" y="9980573"/>
            <a:ext cx="754411" cy="142914"/>
          </a:xfrm>
          <a:custGeom>
            <a:avLst/>
            <a:gdLst>
              <a:gd name="connsiteX0" fmla="*/ 11 w 754411"/>
              <a:gd name="connsiteY0" fmla="*/ 6217 h 142914"/>
              <a:gd name="connsiteX1" fmla="*/ 605939 w 754411"/>
              <a:gd name="connsiteY1" fmla="*/ 11726 h 142914"/>
              <a:gd name="connsiteX2" fmla="*/ 749158 w 754411"/>
              <a:gd name="connsiteY2" fmla="*/ 138420 h 142914"/>
              <a:gd name="connsiteX3" fmla="*/ 710599 w 754411"/>
              <a:gd name="connsiteY3" fmla="*/ 105369 h 142914"/>
              <a:gd name="connsiteX4" fmla="*/ 589413 w 754411"/>
              <a:gd name="connsiteY4" fmla="*/ 17234 h 142914"/>
              <a:gd name="connsiteX5" fmla="*/ 11 w 754411"/>
              <a:gd name="connsiteY5" fmla="*/ 6217 h 142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4411" h="142914">
                <a:moveTo>
                  <a:pt x="11" y="6217"/>
                </a:moveTo>
                <a:cubicBezTo>
                  <a:pt x="2765" y="5299"/>
                  <a:pt x="481081" y="-10308"/>
                  <a:pt x="605939" y="11726"/>
                </a:cubicBezTo>
                <a:cubicBezTo>
                  <a:pt x="730797" y="33760"/>
                  <a:pt x="731715" y="122813"/>
                  <a:pt x="749158" y="138420"/>
                </a:cubicBezTo>
                <a:cubicBezTo>
                  <a:pt x="766601" y="154027"/>
                  <a:pt x="737223" y="125567"/>
                  <a:pt x="710599" y="105369"/>
                </a:cubicBezTo>
                <a:cubicBezTo>
                  <a:pt x="683975" y="85171"/>
                  <a:pt x="701418" y="33759"/>
                  <a:pt x="589413" y="17234"/>
                </a:cubicBezTo>
                <a:cubicBezTo>
                  <a:pt x="477408" y="709"/>
                  <a:pt x="-2743" y="7135"/>
                  <a:pt x="11" y="62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341D5BF5-ECE9-5459-5340-AA67C197D2BE}"/>
              </a:ext>
            </a:extLst>
          </p:cNvPr>
          <p:cNvSpPr/>
          <p:nvPr/>
        </p:nvSpPr>
        <p:spPr>
          <a:xfrm>
            <a:off x="4155618" y="9890876"/>
            <a:ext cx="628149" cy="224566"/>
          </a:xfrm>
          <a:custGeom>
            <a:avLst/>
            <a:gdLst>
              <a:gd name="connsiteX0" fmla="*/ 44754 w 628149"/>
              <a:gd name="connsiteY0" fmla="*/ 167524 h 224566"/>
              <a:gd name="connsiteX1" fmla="*/ 274577 w 628149"/>
              <a:gd name="connsiteY1" fmla="*/ 55058 h 224566"/>
              <a:gd name="connsiteX2" fmla="*/ 626645 w 628149"/>
              <a:gd name="connsiteY2" fmla="*/ 55058 h 224566"/>
              <a:gd name="connsiteX3" fmla="*/ 396823 w 628149"/>
              <a:gd name="connsiteY3" fmla="*/ 30608 h 224566"/>
              <a:gd name="connsiteX4" fmla="*/ 279466 w 628149"/>
              <a:gd name="connsiteY4" fmla="*/ 11049 h 224566"/>
              <a:gd name="connsiteX5" fmla="*/ 25195 w 628149"/>
              <a:gd name="connsiteY5" fmla="*/ 216422 h 224566"/>
              <a:gd name="connsiteX6" fmla="*/ 44754 w 628149"/>
              <a:gd name="connsiteY6" fmla="*/ 167524 h 224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8149" h="224566">
                <a:moveTo>
                  <a:pt x="44754" y="167524"/>
                </a:moveTo>
                <a:cubicBezTo>
                  <a:pt x="86318" y="140630"/>
                  <a:pt x="177595" y="73802"/>
                  <a:pt x="274577" y="55058"/>
                </a:cubicBezTo>
                <a:cubicBezTo>
                  <a:pt x="371559" y="36314"/>
                  <a:pt x="606271" y="59133"/>
                  <a:pt x="626645" y="55058"/>
                </a:cubicBezTo>
                <a:cubicBezTo>
                  <a:pt x="647019" y="50983"/>
                  <a:pt x="454686" y="37943"/>
                  <a:pt x="396823" y="30608"/>
                </a:cubicBezTo>
                <a:cubicBezTo>
                  <a:pt x="338960" y="23273"/>
                  <a:pt x="341404" y="-19920"/>
                  <a:pt x="279466" y="11049"/>
                </a:cubicBezTo>
                <a:cubicBezTo>
                  <a:pt x="217528" y="42018"/>
                  <a:pt x="71648" y="188713"/>
                  <a:pt x="25195" y="216422"/>
                </a:cubicBezTo>
                <a:cubicBezTo>
                  <a:pt x="-21258" y="244131"/>
                  <a:pt x="3190" y="194418"/>
                  <a:pt x="44754" y="1675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1F1BBE36-D221-E0F2-C097-7B136E8B62E8}"/>
              </a:ext>
            </a:extLst>
          </p:cNvPr>
          <p:cNvSpPr/>
          <p:nvPr/>
        </p:nvSpPr>
        <p:spPr>
          <a:xfrm>
            <a:off x="4448691" y="10239294"/>
            <a:ext cx="794570" cy="469050"/>
          </a:xfrm>
          <a:custGeom>
            <a:avLst/>
            <a:gdLst>
              <a:gd name="connsiteX0" fmla="*/ 1063 w 794570"/>
              <a:gd name="connsiteY0" fmla="*/ 30 h 469050"/>
              <a:gd name="connsiteX1" fmla="*/ 152648 w 794570"/>
              <a:gd name="connsiteY1" fmla="*/ 205403 h 469050"/>
              <a:gd name="connsiteX2" fmla="*/ 778548 w 794570"/>
              <a:gd name="connsiteY2" fmla="*/ 464565 h 469050"/>
              <a:gd name="connsiteX3" fmla="*/ 592734 w 794570"/>
              <a:gd name="connsiteY3" fmla="*/ 366768 h 469050"/>
              <a:gd name="connsiteX4" fmla="*/ 416699 w 794570"/>
              <a:gd name="connsiteY4" fmla="*/ 327649 h 469050"/>
              <a:gd name="connsiteX5" fmla="*/ 103750 w 794570"/>
              <a:gd name="connsiteY5" fmla="*/ 190734 h 469050"/>
              <a:gd name="connsiteX6" fmla="*/ 1063 w 794570"/>
              <a:gd name="connsiteY6" fmla="*/ 30 h 46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4570" h="469050">
                <a:moveTo>
                  <a:pt x="1063" y="30"/>
                </a:moveTo>
                <a:cubicBezTo>
                  <a:pt x="9213" y="2475"/>
                  <a:pt x="23067" y="127981"/>
                  <a:pt x="152648" y="205403"/>
                </a:cubicBezTo>
                <a:cubicBezTo>
                  <a:pt x="282229" y="282825"/>
                  <a:pt x="705200" y="437671"/>
                  <a:pt x="778548" y="464565"/>
                </a:cubicBezTo>
                <a:cubicBezTo>
                  <a:pt x="851896" y="491459"/>
                  <a:pt x="653042" y="389587"/>
                  <a:pt x="592734" y="366768"/>
                </a:cubicBezTo>
                <a:cubicBezTo>
                  <a:pt x="532426" y="343949"/>
                  <a:pt x="498196" y="356988"/>
                  <a:pt x="416699" y="327649"/>
                </a:cubicBezTo>
                <a:cubicBezTo>
                  <a:pt x="335202" y="298310"/>
                  <a:pt x="175468" y="239632"/>
                  <a:pt x="103750" y="190734"/>
                </a:cubicBezTo>
                <a:cubicBezTo>
                  <a:pt x="32032" y="141836"/>
                  <a:pt x="-7087" y="-2415"/>
                  <a:pt x="1063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6A49BDB9-F89F-CA2E-129D-8C92F089427F}"/>
              </a:ext>
            </a:extLst>
          </p:cNvPr>
          <p:cNvSpPr/>
          <p:nvPr/>
        </p:nvSpPr>
        <p:spPr>
          <a:xfrm>
            <a:off x="5739087" y="10293036"/>
            <a:ext cx="231896" cy="423266"/>
          </a:xfrm>
          <a:custGeom>
            <a:avLst/>
            <a:gdLst>
              <a:gd name="connsiteX0" fmla="*/ 231407 w 231896"/>
              <a:gd name="connsiteY0" fmla="*/ 76 h 423266"/>
              <a:gd name="connsiteX1" fmla="*/ 65153 w 231896"/>
              <a:gd name="connsiteY1" fmla="*/ 225009 h 423266"/>
              <a:gd name="connsiteX2" fmla="*/ 158060 w 231896"/>
              <a:gd name="connsiteY2" fmla="*/ 420603 h 423266"/>
              <a:gd name="connsiteX3" fmla="*/ 104271 w 231896"/>
              <a:gd name="connsiteY3" fmla="*/ 332585 h 423266"/>
              <a:gd name="connsiteX4" fmla="*/ 1585 w 231896"/>
              <a:gd name="connsiteY4" fmla="*/ 249458 h 423266"/>
              <a:gd name="connsiteX5" fmla="*/ 231407 w 231896"/>
              <a:gd name="connsiteY5" fmla="*/ 76 h 423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1896" h="423266">
                <a:moveTo>
                  <a:pt x="231407" y="76"/>
                </a:moveTo>
                <a:cubicBezTo>
                  <a:pt x="242002" y="-3999"/>
                  <a:pt x="77377" y="154921"/>
                  <a:pt x="65153" y="225009"/>
                </a:cubicBezTo>
                <a:cubicBezTo>
                  <a:pt x="52928" y="295097"/>
                  <a:pt x="151540" y="402674"/>
                  <a:pt x="158060" y="420603"/>
                </a:cubicBezTo>
                <a:cubicBezTo>
                  <a:pt x="164580" y="438532"/>
                  <a:pt x="130350" y="361109"/>
                  <a:pt x="104271" y="332585"/>
                </a:cubicBezTo>
                <a:cubicBezTo>
                  <a:pt x="78192" y="304061"/>
                  <a:pt x="-13084" y="301616"/>
                  <a:pt x="1585" y="249458"/>
                </a:cubicBezTo>
                <a:cubicBezTo>
                  <a:pt x="16254" y="197300"/>
                  <a:pt x="220812" y="4151"/>
                  <a:pt x="231407" y="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BD40E3F7-E934-F396-E3FF-B59BBB824E28}"/>
              </a:ext>
            </a:extLst>
          </p:cNvPr>
          <p:cNvSpPr/>
          <p:nvPr/>
        </p:nvSpPr>
        <p:spPr>
          <a:xfrm>
            <a:off x="5259141" y="10228024"/>
            <a:ext cx="585355" cy="124600"/>
          </a:xfrm>
          <a:custGeom>
            <a:avLst/>
            <a:gdLst>
              <a:gd name="connsiteX0" fmla="*/ 2326 w 585355"/>
              <a:gd name="connsiteY0" fmla="*/ 123766 h 124600"/>
              <a:gd name="connsiteX1" fmla="*/ 178361 w 585355"/>
              <a:gd name="connsiteY1" fmla="*/ 55309 h 124600"/>
              <a:gd name="connsiteX2" fmla="*/ 584217 w 585355"/>
              <a:gd name="connsiteY2" fmla="*/ 55309 h 124600"/>
              <a:gd name="connsiteX3" fmla="*/ 290827 w 585355"/>
              <a:gd name="connsiteY3" fmla="*/ 1520 h 124600"/>
              <a:gd name="connsiteX4" fmla="*/ 2326 w 585355"/>
              <a:gd name="connsiteY4" fmla="*/ 123766 h 12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355" h="124600">
                <a:moveTo>
                  <a:pt x="2326" y="123766"/>
                </a:moveTo>
                <a:cubicBezTo>
                  <a:pt x="-16418" y="132731"/>
                  <a:pt x="81379" y="66718"/>
                  <a:pt x="178361" y="55309"/>
                </a:cubicBezTo>
                <a:cubicBezTo>
                  <a:pt x="275343" y="43900"/>
                  <a:pt x="565473" y="64274"/>
                  <a:pt x="584217" y="55309"/>
                </a:cubicBezTo>
                <a:cubicBezTo>
                  <a:pt x="602961" y="46344"/>
                  <a:pt x="385364" y="-9889"/>
                  <a:pt x="290827" y="1520"/>
                </a:cubicBezTo>
                <a:cubicBezTo>
                  <a:pt x="196290" y="12929"/>
                  <a:pt x="21070" y="114801"/>
                  <a:pt x="2326" y="1237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284CFAAF-9081-143F-4DBF-7105341EF20E}"/>
              </a:ext>
            </a:extLst>
          </p:cNvPr>
          <p:cNvSpPr/>
          <p:nvPr/>
        </p:nvSpPr>
        <p:spPr>
          <a:xfrm>
            <a:off x="4694946" y="10087739"/>
            <a:ext cx="777874" cy="536122"/>
          </a:xfrm>
          <a:custGeom>
            <a:avLst/>
            <a:gdLst>
              <a:gd name="connsiteX0" fmla="*/ 4190 w 777874"/>
              <a:gd name="connsiteY0" fmla="*/ 0 h 536122"/>
              <a:gd name="connsiteX1" fmla="*/ 87317 w 777874"/>
              <a:gd name="connsiteY1" fmla="*/ 171144 h 536122"/>
              <a:gd name="connsiteX2" fmla="*/ 752335 w 777874"/>
              <a:gd name="connsiteY2" fmla="*/ 523213 h 536122"/>
              <a:gd name="connsiteX3" fmla="*/ 605640 w 777874"/>
              <a:gd name="connsiteY3" fmla="*/ 444975 h 536122"/>
              <a:gd name="connsiteX4" fmla="*/ 278021 w 777874"/>
              <a:gd name="connsiteY4" fmla="*/ 303170 h 536122"/>
              <a:gd name="connsiteX5" fmla="*/ 43309 w 777874"/>
              <a:gd name="connsiteY5" fmla="*/ 171144 h 536122"/>
              <a:gd name="connsiteX6" fmla="*/ 4190 w 777874"/>
              <a:gd name="connsiteY6" fmla="*/ 0 h 536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7874" h="536122">
                <a:moveTo>
                  <a:pt x="4190" y="0"/>
                </a:moveTo>
                <a:cubicBezTo>
                  <a:pt x="11525" y="0"/>
                  <a:pt x="-37374" y="83942"/>
                  <a:pt x="87317" y="171144"/>
                </a:cubicBezTo>
                <a:cubicBezTo>
                  <a:pt x="212008" y="258346"/>
                  <a:pt x="752335" y="523213"/>
                  <a:pt x="752335" y="523213"/>
                </a:cubicBezTo>
                <a:cubicBezTo>
                  <a:pt x="838722" y="568852"/>
                  <a:pt x="684692" y="481649"/>
                  <a:pt x="605640" y="444975"/>
                </a:cubicBezTo>
                <a:cubicBezTo>
                  <a:pt x="526588" y="408301"/>
                  <a:pt x="371743" y="348808"/>
                  <a:pt x="278021" y="303170"/>
                </a:cubicBezTo>
                <a:cubicBezTo>
                  <a:pt x="184299" y="257532"/>
                  <a:pt x="93022" y="215152"/>
                  <a:pt x="43309" y="171144"/>
                </a:cubicBezTo>
                <a:cubicBezTo>
                  <a:pt x="-6404" y="127136"/>
                  <a:pt x="-3145" y="0"/>
                  <a:pt x="419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1677FFFA-B233-A271-27A1-439629399F3C}"/>
              </a:ext>
            </a:extLst>
          </p:cNvPr>
          <p:cNvSpPr/>
          <p:nvPr/>
        </p:nvSpPr>
        <p:spPr>
          <a:xfrm>
            <a:off x="3134447" y="6769714"/>
            <a:ext cx="312143" cy="523683"/>
          </a:xfrm>
          <a:custGeom>
            <a:avLst/>
            <a:gdLst>
              <a:gd name="connsiteX0" fmla="*/ 11 w 312143"/>
              <a:gd name="connsiteY0" fmla="*/ 363 h 523683"/>
              <a:gd name="connsiteX1" fmla="*/ 65953 w 312143"/>
              <a:gd name="connsiteY1" fmla="*/ 211378 h 523683"/>
              <a:gd name="connsiteX2" fmla="*/ 202234 w 312143"/>
              <a:gd name="connsiteY2" fmla="*/ 382828 h 523683"/>
              <a:gd name="connsiteX3" fmla="*/ 312138 w 312143"/>
              <a:gd name="connsiteY3" fmla="*/ 523505 h 523683"/>
              <a:gd name="connsiteX4" fmla="*/ 206630 w 312143"/>
              <a:gd name="connsiteY4" fmla="*/ 409205 h 523683"/>
              <a:gd name="connsiteX5" fmla="*/ 118707 w 312143"/>
              <a:gd name="connsiteY5" fmla="*/ 277321 h 523683"/>
              <a:gd name="connsiteX6" fmla="*/ 70349 w 312143"/>
              <a:gd name="connsiteY6" fmla="*/ 163021 h 523683"/>
              <a:gd name="connsiteX7" fmla="*/ 11 w 312143"/>
              <a:gd name="connsiteY7" fmla="*/ 363 h 523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2143" h="523683">
                <a:moveTo>
                  <a:pt x="11" y="363"/>
                </a:moveTo>
                <a:cubicBezTo>
                  <a:pt x="-722" y="8423"/>
                  <a:pt x="32249" y="147634"/>
                  <a:pt x="65953" y="211378"/>
                </a:cubicBezTo>
                <a:cubicBezTo>
                  <a:pt x="99657" y="275122"/>
                  <a:pt x="161203" y="330807"/>
                  <a:pt x="202234" y="382828"/>
                </a:cubicBezTo>
                <a:cubicBezTo>
                  <a:pt x="243265" y="434849"/>
                  <a:pt x="311405" y="519109"/>
                  <a:pt x="312138" y="523505"/>
                </a:cubicBezTo>
                <a:cubicBezTo>
                  <a:pt x="312871" y="527901"/>
                  <a:pt x="238868" y="450236"/>
                  <a:pt x="206630" y="409205"/>
                </a:cubicBezTo>
                <a:cubicBezTo>
                  <a:pt x="174392" y="368174"/>
                  <a:pt x="141420" y="318352"/>
                  <a:pt x="118707" y="277321"/>
                </a:cubicBezTo>
                <a:cubicBezTo>
                  <a:pt x="95994" y="236290"/>
                  <a:pt x="89399" y="205517"/>
                  <a:pt x="70349" y="163021"/>
                </a:cubicBezTo>
                <a:cubicBezTo>
                  <a:pt x="51299" y="120525"/>
                  <a:pt x="744" y="-7697"/>
                  <a:pt x="11" y="3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3953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田中みな実、“あざとかわいい”言われるメリットは? 「かつてより…」 | マイナビニュース" hidden="1">
            <a:extLst>
              <a:ext uri="{FF2B5EF4-FFF2-40B4-BE49-F238E27FC236}">
                <a16:creationId xmlns:a16="http://schemas.microsoft.com/office/drawing/2014/main" id="{FD9CE447-CAC1-CB90-D29A-6CE9610294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95"/>
          <a:stretch/>
        </p:blipFill>
        <p:spPr bwMode="auto">
          <a:xfrm>
            <a:off x="7322" y="2045368"/>
            <a:ext cx="9586558" cy="871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60CF3C27-4049-0D9C-6E1F-8CB2AFEF7D27}"/>
              </a:ext>
            </a:extLst>
          </p:cNvPr>
          <p:cNvSpPr/>
          <p:nvPr/>
        </p:nvSpPr>
        <p:spPr>
          <a:xfrm>
            <a:off x="5189951" y="4336764"/>
            <a:ext cx="654653" cy="324162"/>
          </a:xfrm>
          <a:custGeom>
            <a:avLst/>
            <a:gdLst>
              <a:gd name="connsiteX0" fmla="*/ 102774 w 654653"/>
              <a:gd name="connsiteY0" fmla="*/ 251111 h 324162"/>
              <a:gd name="connsiteX1" fmla="*/ 36099 w 654653"/>
              <a:gd name="connsiteY1" fmla="*/ 203486 h 324162"/>
              <a:gd name="connsiteX2" fmla="*/ 1174 w 654653"/>
              <a:gd name="connsiteY2" fmla="*/ 213011 h 324162"/>
              <a:gd name="connsiteX3" fmla="*/ 77374 w 654653"/>
              <a:gd name="connsiteY3" fmla="*/ 178086 h 324162"/>
              <a:gd name="connsiteX4" fmla="*/ 20224 w 654653"/>
              <a:gd name="connsiteY4" fmla="*/ 108236 h 324162"/>
              <a:gd name="connsiteX5" fmla="*/ 86899 w 654653"/>
              <a:gd name="connsiteY5" fmla="*/ 143161 h 324162"/>
              <a:gd name="connsiteX6" fmla="*/ 61499 w 654653"/>
              <a:gd name="connsiteY6" fmla="*/ 89186 h 324162"/>
              <a:gd name="connsiteX7" fmla="*/ 105949 w 654653"/>
              <a:gd name="connsiteY7" fmla="*/ 114586 h 324162"/>
              <a:gd name="connsiteX8" fmla="*/ 83724 w 654653"/>
              <a:gd name="connsiteY8" fmla="*/ 286 h 324162"/>
              <a:gd name="connsiteX9" fmla="*/ 137699 w 654653"/>
              <a:gd name="connsiteY9" fmla="*/ 79661 h 324162"/>
              <a:gd name="connsiteX10" fmla="*/ 156749 w 654653"/>
              <a:gd name="connsiteY10" fmla="*/ 3461 h 324162"/>
              <a:gd name="connsiteX11" fmla="*/ 201199 w 654653"/>
              <a:gd name="connsiteY11" fmla="*/ 63786 h 324162"/>
              <a:gd name="connsiteX12" fmla="*/ 312324 w 654653"/>
              <a:gd name="connsiteY12" fmla="*/ 47911 h 324162"/>
              <a:gd name="connsiteX13" fmla="*/ 347249 w 654653"/>
              <a:gd name="connsiteY13" fmla="*/ 70136 h 324162"/>
              <a:gd name="connsiteX14" fmla="*/ 455199 w 654653"/>
              <a:gd name="connsiteY14" fmla="*/ 127286 h 324162"/>
              <a:gd name="connsiteX15" fmla="*/ 598074 w 654653"/>
              <a:gd name="connsiteY15" fmla="*/ 244761 h 324162"/>
              <a:gd name="connsiteX16" fmla="*/ 652049 w 654653"/>
              <a:gd name="connsiteY16" fmla="*/ 311436 h 324162"/>
              <a:gd name="connsiteX17" fmla="*/ 642524 w 654653"/>
              <a:gd name="connsiteY17" fmla="*/ 324136 h 324162"/>
              <a:gd name="connsiteX18" fmla="*/ 610774 w 654653"/>
              <a:gd name="connsiteY18" fmla="*/ 314611 h 324162"/>
              <a:gd name="connsiteX19" fmla="*/ 569499 w 654653"/>
              <a:gd name="connsiteY19" fmla="*/ 308261 h 324162"/>
              <a:gd name="connsiteX20" fmla="*/ 604424 w 654653"/>
              <a:gd name="connsiteY20" fmla="*/ 292386 h 324162"/>
              <a:gd name="connsiteX21" fmla="*/ 537749 w 654653"/>
              <a:gd name="connsiteY21" fmla="*/ 232061 h 324162"/>
              <a:gd name="connsiteX22" fmla="*/ 413924 w 654653"/>
              <a:gd name="connsiteY22" fmla="*/ 124111 h 324162"/>
              <a:gd name="connsiteX23" fmla="*/ 340899 w 654653"/>
              <a:gd name="connsiteY23" fmla="*/ 92361 h 324162"/>
              <a:gd name="connsiteX24" fmla="*/ 302799 w 654653"/>
              <a:gd name="connsiteY24" fmla="*/ 79661 h 324162"/>
              <a:gd name="connsiteX25" fmla="*/ 220249 w 654653"/>
              <a:gd name="connsiteY25" fmla="*/ 70136 h 324162"/>
              <a:gd name="connsiteX26" fmla="*/ 153574 w 654653"/>
              <a:gd name="connsiteY26" fmla="*/ 98711 h 324162"/>
              <a:gd name="connsiteX27" fmla="*/ 112299 w 654653"/>
              <a:gd name="connsiteY27" fmla="*/ 149511 h 324162"/>
              <a:gd name="connsiteX28" fmla="*/ 102774 w 654653"/>
              <a:gd name="connsiteY28" fmla="*/ 251111 h 324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54653" h="324162">
                <a:moveTo>
                  <a:pt x="102774" y="251111"/>
                </a:moveTo>
                <a:cubicBezTo>
                  <a:pt x="90074" y="260107"/>
                  <a:pt x="53032" y="209836"/>
                  <a:pt x="36099" y="203486"/>
                </a:cubicBezTo>
                <a:cubicBezTo>
                  <a:pt x="19166" y="197136"/>
                  <a:pt x="-5705" y="217244"/>
                  <a:pt x="1174" y="213011"/>
                </a:cubicBezTo>
                <a:cubicBezTo>
                  <a:pt x="8053" y="208778"/>
                  <a:pt x="74199" y="195548"/>
                  <a:pt x="77374" y="178086"/>
                </a:cubicBezTo>
                <a:cubicBezTo>
                  <a:pt x="80549" y="160623"/>
                  <a:pt x="18636" y="114057"/>
                  <a:pt x="20224" y="108236"/>
                </a:cubicBezTo>
                <a:cubicBezTo>
                  <a:pt x="21811" y="102415"/>
                  <a:pt x="80020" y="146336"/>
                  <a:pt x="86899" y="143161"/>
                </a:cubicBezTo>
                <a:cubicBezTo>
                  <a:pt x="93778" y="139986"/>
                  <a:pt x="58324" y="93948"/>
                  <a:pt x="61499" y="89186"/>
                </a:cubicBezTo>
                <a:cubicBezTo>
                  <a:pt x="64674" y="84424"/>
                  <a:pt x="102245" y="129403"/>
                  <a:pt x="105949" y="114586"/>
                </a:cubicBezTo>
                <a:cubicBezTo>
                  <a:pt x="109653" y="99769"/>
                  <a:pt x="78432" y="6107"/>
                  <a:pt x="83724" y="286"/>
                </a:cubicBezTo>
                <a:cubicBezTo>
                  <a:pt x="89016" y="-5535"/>
                  <a:pt x="125528" y="79132"/>
                  <a:pt x="137699" y="79661"/>
                </a:cubicBezTo>
                <a:cubicBezTo>
                  <a:pt x="149870" y="80190"/>
                  <a:pt x="146166" y="6107"/>
                  <a:pt x="156749" y="3461"/>
                </a:cubicBezTo>
                <a:cubicBezTo>
                  <a:pt x="167332" y="815"/>
                  <a:pt x="175270" y="56378"/>
                  <a:pt x="201199" y="63786"/>
                </a:cubicBezTo>
                <a:cubicBezTo>
                  <a:pt x="227128" y="71194"/>
                  <a:pt x="287982" y="46853"/>
                  <a:pt x="312324" y="47911"/>
                </a:cubicBezTo>
                <a:cubicBezTo>
                  <a:pt x="336666" y="48969"/>
                  <a:pt x="323437" y="56907"/>
                  <a:pt x="347249" y="70136"/>
                </a:cubicBezTo>
                <a:cubicBezTo>
                  <a:pt x="371061" y="83365"/>
                  <a:pt x="413395" y="98182"/>
                  <a:pt x="455199" y="127286"/>
                </a:cubicBezTo>
                <a:cubicBezTo>
                  <a:pt x="497003" y="156390"/>
                  <a:pt x="565266" y="214069"/>
                  <a:pt x="598074" y="244761"/>
                </a:cubicBezTo>
                <a:cubicBezTo>
                  <a:pt x="630882" y="275453"/>
                  <a:pt x="652049" y="311436"/>
                  <a:pt x="652049" y="311436"/>
                </a:cubicBezTo>
                <a:cubicBezTo>
                  <a:pt x="659457" y="324665"/>
                  <a:pt x="649403" y="323607"/>
                  <a:pt x="642524" y="324136"/>
                </a:cubicBezTo>
                <a:cubicBezTo>
                  <a:pt x="635645" y="324665"/>
                  <a:pt x="622945" y="317257"/>
                  <a:pt x="610774" y="314611"/>
                </a:cubicBezTo>
                <a:cubicBezTo>
                  <a:pt x="598603" y="311965"/>
                  <a:pt x="570557" y="311965"/>
                  <a:pt x="569499" y="308261"/>
                </a:cubicBezTo>
                <a:cubicBezTo>
                  <a:pt x="568441" y="304557"/>
                  <a:pt x="609716" y="305086"/>
                  <a:pt x="604424" y="292386"/>
                </a:cubicBezTo>
                <a:cubicBezTo>
                  <a:pt x="599132" y="279686"/>
                  <a:pt x="569499" y="260107"/>
                  <a:pt x="537749" y="232061"/>
                </a:cubicBezTo>
                <a:cubicBezTo>
                  <a:pt x="505999" y="204015"/>
                  <a:pt x="446732" y="147394"/>
                  <a:pt x="413924" y="124111"/>
                </a:cubicBezTo>
                <a:cubicBezTo>
                  <a:pt x="381116" y="100828"/>
                  <a:pt x="359420" y="99769"/>
                  <a:pt x="340899" y="92361"/>
                </a:cubicBezTo>
                <a:cubicBezTo>
                  <a:pt x="322378" y="84953"/>
                  <a:pt x="322907" y="83365"/>
                  <a:pt x="302799" y="79661"/>
                </a:cubicBezTo>
                <a:cubicBezTo>
                  <a:pt x="282691" y="75957"/>
                  <a:pt x="245120" y="66961"/>
                  <a:pt x="220249" y="70136"/>
                </a:cubicBezTo>
                <a:cubicBezTo>
                  <a:pt x="195378" y="73311"/>
                  <a:pt x="171566" y="85482"/>
                  <a:pt x="153574" y="98711"/>
                </a:cubicBezTo>
                <a:cubicBezTo>
                  <a:pt x="135582" y="111940"/>
                  <a:pt x="122882" y="129932"/>
                  <a:pt x="112299" y="149511"/>
                </a:cubicBezTo>
                <a:cubicBezTo>
                  <a:pt x="101716" y="169090"/>
                  <a:pt x="115474" y="242115"/>
                  <a:pt x="102774" y="251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2F24FD10-DA3C-4339-AA34-2D84851A5DFA}"/>
              </a:ext>
            </a:extLst>
          </p:cNvPr>
          <p:cNvSpPr/>
          <p:nvPr/>
        </p:nvSpPr>
        <p:spPr>
          <a:xfrm>
            <a:off x="5289017" y="4418115"/>
            <a:ext cx="229300" cy="96888"/>
          </a:xfrm>
          <a:custGeom>
            <a:avLst/>
            <a:gdLst>
              <a:gd name="connsiteX0" fmla="*/ 229133 w 229300"/>
              <a:gd name="connsiteY0" fmla="*/ 7835 h 96888"/>
              <a:gd name="connsiteX1" fmla="*/ 108483 w 229300"/>
              <a:gd name="connsiteY1" fmla="*/ 20535 h 96888"/>
              <a:gd name="connsiteX2" fmla="*/ 76733 w 229300"/>
              <a:gd name="connsiteY2" fmla="*/ 39585 h 96888"/>
              <a:gd name="connsiteX3" fmla="*/ 533 w 229300"/>
              <a:gd name="connsiteY3" fmla="*/ 96735 h 96888"/>
              <a:gd name="connsiteX4" fmla="*/ 44983 w 229300"/>
              <a:gd name="connsiteY4" fmla="*/ 55460 h 96888"/>
              <a:gd name="connsiteX5" fmla="*/ 86258 w 229300"/>
              <a:gd name="connsiteY5" fmla="*/ 26885 h 96888"/>
              <a:gd name="connsiteX6" fmla="*/ 146583 w 229300"/>
              <a:gd name="connsiteY6" fmla="*/ 11010 h 96888"/>
              <a:gd name="connsiteX7" fmla="*/ 67208 w 229300"/>
              <a:gd name="connsiteY7" fmla="*/ 30060 h 96888"/>
              <a:gd name="connsiteX8" fmla="*/ 133883 w 229300"/>
              <a:gd name="connsiteY8" fmla="*/ 1485 h 96888"/>
              <a:gd name="connsiteX9" fmla="*/ 229133 w 229300"/>
              <a:gd name="connsiteY9" fmla="*/ 7835 h 96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9300" h="96888">
                <a:moveTo>
                  <a:pt x="229133" y="7835"/>
                </a:moveTo>
                <a:cubicBezTo>
                  <a:pt x="224900" y="11010"/>
                  <a:pt x="133883" y="15243"/>
                  <a:pt x="108483" y="20535"/>
                </a:cubicBezTo>
                <a:cubicBezTo>
                  <a:pt x="83083" y="25827"/>
                  <a:pt x="94725" y="26885"/>
                  <a:pt x="76733" y="39585"/>
                </a:cubicBezTo>
                <a:cubicBezTo>
                  <a:pt x="58741" y="52285"/>
                  <a:pt x="5825" y="94089"/>
                  <a:pt x="533" y="96735"/>
                </a:cubicBezTo>
                <a:cubicBezTo>
                  <a:pt x="-4759" y="99381"/>
                  <a:pt x="30696" y="67102"/>
                  <a:pt x="44983" y="55460"/>
                </a:cubicBezTo>
                <a:cubicBezTo>
                  <a:pt x="59270" y="43818"/>
                  <a:pt x="69325" y="34293"/>
                  <a:pt x="86258" y="26885"/>
                </a:cubicBezTo>
                <a:cubicBezTo>
                  <a:pt x="103191" y="19477"/>
                  <a:pt x="149758" y="10481"/>
                  <a:pt x="146583" y="11010"/>
                </a:cubicBezTo>
                <a:cubicBezTo>
                  <a:pt x="143408" y="11539"/>
                  <a:pt x="69325" y="31648"/>
                  <a:pt x="67208" y="30060"/>
                </a:cubicBezTo>
                <a:cubicBezTo>
                  <a:pt x="65091" y="28472"/>
                  <a:pt x="111658" y="6247"/>
                  <a:pt x="133883" y="1485"/>
                </a:cubicBezTo>
                <a:cubicBezTo>
                  <a:pt x="156108" y="-3278"/>
                  <a:pt x="233366" y="4660"/>
                  <a:pt x="229133" y="78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55AA9B12-AA10-E255-32CA-E8485867FA44}"/>
              </a:ext>
            </a:extLst>
          </p:cNvPr>
          <p:cNvSpPr/>
          <p:nvPr/>
        </p:nvSpPr>
        <p:spPr>
          <a:xfrm>
            <a:off x="5298246" y="4581521"/>
            <a:ext cx="478103" cy="76217"/>
          </a:xfrm>
          <a:custGeom>
            <a:avLst/>
            <a:gdLst>
              <a:gd name="connsiteX0" fmla="*/ 829 w 478103"/>
              <a:gd name="connsiteY0" fmla="*/ 4 h 76217"/>
              <a:gd name="connsiteX1" fmla="*/ 118304 w 478103"/>
              <a:gd name="connsiteY1" fmla="*/ 57154 h 76217"/>
              <a:gd name="connsiteX2" fmla="*/ 315154 w 478103"/>
              <a:gd name="connsiteY2" fmla="*/ 76204 h 76217"/>
              <a:gd name="connsiteX3" fmla="*/ 477079 w 478103"/>
              <a:gd name="connsiteY3" fmla="*/ 60329 h 76217"/>
              <a:gd name="connsiteX4" fmla="*/ 378654 w 478103"/>
              <a:gd name="connsiteY4" fmla="*/ 66679 h 76217"/>
              <a:gd name="connsiteX5" fmla="*/ 267529 w 478103"/>
              <a:gd name="connsiteY5" fmla="*/ 60329 h 76217"/>
              <a:gd name="connsiteX6" fmla="*/ 175454 w 478103"/>
              <a:gd name="connsiteY6" fmla="*/ 53979 h 76217"/>
              <a:gd name="connsiteX7" fmla="*/ 829 w 478103"/>
              <a:gd name="connsiteY7" fmla="*/ 4 h 76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8103" h="76217">
                <a:moveTo>
                  <a:pt x="829" y="4"/>
                </a:moveTo>
                <a:cubicBezTo>
                  <a:pt x="-8696" y="533"/>
                  <a:pt x="65917" y="44454"/>
                  <a:pt x="118304" y="57154"/>
                </a:cubicBezTo>
                <a:cubicBezTo>
                  <a:pt x="170692" y="69854"/>
                  <a:pt x="255358" y="75675"/>
                  <a:pt x="315154" y="76204"/>
                </a:cubicBezTo>
                <a:cubicBezTo>
                  <a:pt x="374950" y="76733"/>
                  <a:pt x="466496" y="61917"/>
                  <a:pt x="477079" y="60329"/>
                </a:cubicBezTo>
                <a:cubicBezTo>
                  <a:pt x="487662" y="58742"/>
                  <a:pt x="413579" y="66679"/>
                  <a:pt x="378654" y="66679"/>
                </a:cubicBezTo>
                <a:cubicBezTo>
                  <a:pt x="343729" y="66679"/>
                  <a:pt x="267529" y="60329"/>
                  <a:pt x="267529" y="60329"/>
                </a:cubicBezTo>
                <a:cubicBezTo>
                  <a:pt x="233662" y="58212"/>
                  <a:pt x="214083" y="60858"/>
                  <a:pt x="175454" y="53979"/>
                </a:cubicBezTo>
                <a:cubicBezTo>
                  <a:pt x="136825" y="47100"/>
                  <a:pt x="10354" y="-525"/>
                  <a:pt x="829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8A4ABEAC-1D95-97D4-08B6-BA9092E35EE1}"/>
              </a:ext>
            </a:extLst>
          </p:cNvPr>
          <p:cNvSpPr/>
          <p:nvPr/>
        </p:nvSpPr>
        <p:spPr>
          <a:xfrm>
            <a:off x="5701641" y="4508008"/>
            <a:ext cx="64216" cy="146653"/>
          </a:xfrm>
          <a:custGeom>
            <a:avLst/>
            <a:gdLst>
              <a:gd name="connsiteX0" fmla="*/ 659 w 64216"/>
              <a:gd name="connsiteY0" fmla="*/ 492 h 146653"/>
              <a:gd name="connsiteX1" fmla="*/ 32409 w 64216"/>
              <a:gd name="connsiteY1" fmla="*/ 79867 h 146653"/>
              <a:gd name="connsiteX2" fmla="*/ 54634 w 64216"/>
              <a:gd name="connsiteY2" fmla="*/ 114792 h 146653"/>
              <a:gd name="connsiteX3" fmla="*/ 32409 w 64216"/>
              <a:gd name="connsiteY3" fmla="*/ 146542 h 146653"/>
              <a:gd name="connsiteX4" fmla="*/ 64159 w 64216"/>
              <a:gd name="connsiteY4" fmla="*/ 121142 h 146653"/>
              <a:gd name="connsiteX5" fmla="*/ 659 w 64216"/>
              <a:gd name="connsiteY5" fmla="*/ 492 h 14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216" h="146653">
                <a:moveTo>
                  <a:pt x="659" y="492"/>
                </a:moveTo>
                <a:cubicBezTo>
                  <a:pt x="-4633" y="-6387"/>
                  <a:pt x="23413" y="60817"/>
                  <a:pt x="32409" y="79867"/>
                </a:cubicBezTo>
                <a:cubicBezTo>
                  <a:pt x="41405" y="98917"/>
                  <a:pt x="54634" y="103680"/>
                  <a:pt x="54634" y="114792"/>
                </a:cubicBezTo>
                <a:cubicBezTo>
                  <a:pt x="54634" y="125904"/>
                  <a:pt x="30821" y="145484"/>
                  <a:pt x="32409" y="146542"/>
                </a:cubicBezTo>
                <a:cubicBezTo>
                  <a:pt x="33997" y="147600"/>
                  <a:pt x="65747" y="141250"/>
                  <a:pt x="64159" y="121142"/>
                </a:cubicBezTo>
                <a:cubicBezTo>
                  <a:pt x="62572" y="101034"/>
                  <a:pt x="5951" y="7371"/>
                  <a:pt x="659" y="4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18D88925-FC12-CA97-7872-FB337B47FED0}"/>
              </a:ext>
            </a:extLst>
          </p:cNvPr>
          <p:cNvSpPr/>
          <p:nvPr/>
        </p:nvSpPr>
        <p:spPr>
          <a:xfrm>
            <a:off x="5219560" y="4568621"/>
            <a:ext cx="228876" cy="99477"/>
          </a:xfrm>
          <a:custGeom>
            <a:avLst/>
            <a:gdLst>
              <a:gd name="connsiteX0" fmla="*/ 140 w 228876"/>
              <a:gd name="connsiteY0" fmla="*/ 204 h 99477"/>
              <a:gd name="connsiteX1" fmla="*/ 104915 w 228876"/>
              <a:gd name="connsiteY1" fmla="*/ 60529 h 99477"/>
              <a:gd name="connsiteX2" fmla="*/ 228740 w 228876"/>
              <a:gd name="connsiteY2" fmla="*/ 98629 h 99477"/>
              <a:gd name="connsiteX3" fmla="*/ 127140 w 228876"/>
              <a:gd name="connsiteY3" fmla="*/ 82754 h 99477"/>
              <a:gd name="connsiteX4" fmla="*/ 140 w 228876"/>
              <a:gd name="connsiteY4" fmla="*/ 204 h 99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876" h="99477">
                <a:moveTo>
                  <a:pt x="140" y="204"/>
                </a:moveTo>
                <a:cubicBezTo>
                  <a:pt x="-3564" y="-3500"/>
                  <a:pt x="66815" y="44125"/>
                  <a:pt x="104915" y="60529"/>
                </a:cubicBezTo>
                <a:cubicBezTo>
                  <a:pt x="143015" y="76933"/>
                  <a:pt x="225036" y="94925"/>
                  <a:pt x="228740" y="98629"/>
                </a:cubicBezTo>
                <a:cubicBezTo>
                  <a:pt x="232444" y="102333"/>
                  <a:pt x="159948" y="93337"/>
                  <a:pt x="127140" y="82754"/>
                </a:cubicBezTo>
                <a:cubicBezTo>
                  <a:pt x="94332" y="72171"/>
                  <a:pt x="3844" y="3908"/>
                  <a:pt x="140" y="2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2CE98867-6FC2-D54D-DEA6-A6CBB89CFC43}"/>
              </a:ext>
            </a:extLst>
          </p:cNvPr>
          <p:cNvSpPr/>
          <p:nvPr/>
        </p:nvSpPr>
        <p:spPr>
          <a:xfrm>
            <a:off x="5114861" y="4343004"/>
            <a:ext cx="300789" cy="194480"/>
          </a:xfrm>
          <a:custGeom>
            <a:avLst/>
            <a:gdLst>
              <a:gd name="connsiteX0" fmla="*/ 64 w 300789"/>
              <a:gd name="connsiteY0" fmla="*/ 194071 h 194480"/>
              <a:gd name="connsiteX1" fmla="*/ 123889 w 300789"/>
              <a:gd name="connsiteY1" fmla="*/ 70246 h 194480"/>
              <a:gd name="connsiteX2" fmla="*/ 298514 w 300789"/>
              <a:gd name="connsiteY2" fmla="*/ 396 h 194480"/>
              <a:gd name="connsiteX3" fmla="*/ 215964 w 300789"/>
              <a:gd name="connsiteY3" fmla="*/ 44846 h 194480"/>
              <a:gd name="connsiteX4" fmla="*/ 108014 w 300789"/>
              <a:gd name="connsiteY4" fmla="*/ 108346 h 194480"/>
              <a:gd name="connsiteX5" fmla="*/ 64 w 300789"/>
              <a:gd name="connsiteY5" fmla="*/ 194071 h 19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0789" h="194480">
                <a:moveTo>
                  <a:pt x="64" y="194071"/>
                </a:moveTo>
                <a:cubicBezTo>
                  <a:pt x="2710" y="187721"/>
                  <a:pt x="74147" y="102525"/>
                  <a:pt x="123889" y="70246"/>
                </a:cubicBezTo>
                <a:cubicBezTo>
                  <a:pt x="173631" y="37967"/>
                  <a:pt x="283168" y="4629"/>
                  <a:pt x="298514" y="396"/>
                </a:cubicBezTo>
                <a:cubicBezTo>
                  <a:pt x="313860" y="-3837"/>
                  <a:pt x="247714" y="26854"/>
                  <a:pt x="215964" y="44846"/>
                </a:cubicBezTo>
                <a:cubicBezTo>
                  <a:pt x="184214" y="62838"/>
                  <a:pt x="139764" y="85592"/>
                  <a:pt x="108014" y="108346"/>
                </a:cubicBezTo>
                <a:cubicBezTo>
                  <a:pt x="76264" y="131100"/>
                  <a:pt x="-2582" y="200421"/>
                  <a:pt x="64" y="1940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A4EA9E36-7BF5-B6EC-33F1-FE2B73C70199}"/>
              </a:ext>
            </a:extLst>
          </p:cNvPr>
          <p:cNvSpPr/>
          <p:nvPr/>
        </p:nvSpPr>
        <p:spPr>
          <a:xfrm>
            <a:off x="5391141" y="4337044"/>
            <a:ext cx="230221" cy="73121"/>
          </a:xfrm>
          <a:custGeom>
            <a:avLst/>
            <a:gdLst>
              <a:gd name="connsiteX0" fmla="*/ 9 w 230221"/>
              <a:gd name="connsiteY0" fmla="*/ 31756 h 73121"/>
              <a:gd name="connsiteX1" fmla="*/ 117484 w 230221"/>
              <a:gd name="connsiteY1" fmla="*/ 15881 h 73121"/>
              <a:gd name="connsiteX2" fmla="*/ 228609 w 230221"/>
              <a:gd name="connsiteY2" fmla="*/ 73031 h 73121"/>
              <a:gd name="connsiteX3" fmla="*/ 180984 w 230221"/>
              <a:gd name="connsiteY3" fmla="*/ 28581 h 73121"/>
              <a:gd name="connsiteX4" fmla="*/ 146059 w 230221"/>
              <a:gd name="connsiteY4" fmla="*/ 6356 h 73121"/>
              <a:gd name="connsiteX5" fmla="*/ 111134 w 230221"/>
              <a:gd name="connsiteY5" fmla="*/ 6 h 73121"/>
              <a:gd name="connsiteX6" fmla="*/ 9 w 230221"/>
              <a:gd name="connsiteY6" fmla="*/ 31756 h 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221" h="73121">
                <a:moveTo>
                  <a:pt x="9" y="31756"/>
                </a:moveTo>
                <a:cubicBezTo>
                  <a:pt x="1067" y="34402"/>
                  <a:pt x="79384" y="9002"/>
                  <a:pt x="117484" y="15881"/>
                </a:cubicBezTo>
                <a:cubicBezTo>
                  <a:pt x="155584" y="22760"/>
                  <a:pt x="218026" y="70914"/>
                  <a:pt x="228609" y="73031"/>
                </a:cubicBezTo>
                <a:cubicBezTo>
                  <a:pt x="239192" y="75148"/>
                  <a:pt x="194742" y="39694"/>
                  <a:pt x="180984" y="28581"/>
                </a:cubicBezTo>
                <a:cubicBezTo>
                  <a:pt x="167226" y="17468"/>
                  <a:pt x="157701" y="11118"/>
                  <a:pt x="146059" y="6356"/>
                </a:cubicBezTo>
                <a:cubicBezTo>
                  <a:pt x="134417" y="1594"/>
                  <a:pt x="131242" y="535"/>
                  <a:pt x="111134" y="6"/>
                </a:cubicBezTo>
                <a:cubicBezTo>
                  <a:pt x="91026" y="-523"/>
                  <a:pt x="-1049" y="29110"/>
                  <a:pt x="9" y="317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E9203C8D-E1CD-5FDD-B74B-7363726C9167}"/>
              </a:ext>
            </a:extLst>
          </p:cNvPr>
          <p:cNvSpPr/>
          <p:nvPr/>
        </p:nvSpPr>
        <p:spPr>
          <a:xfrm>
            <a:off x="5596385" y="4362258"/>
            <a:ext cx="253523" cy="215712"/>
          </a:xfrm>
          <a:custGeom>
            <a:avLst/>
            <a:gdLst>
              <a:gd name="connsiteX0" fmla="*/ 1140 w 253523"/>
              <a:gd name="connsiteY0" fmla="*/ 192 h 215712"/>
              <a:gd name="connsiteX1" fmla="*/ 131315 w 253523"/>
              <a:gd name="connsiteY1" fmla="*/ 92267 h 215712"/>
              <a:gd name="connsiteX2" fmla="*/ 251965 w 253523"/>
              <a:gd name="connsiteY2" fmla="*/ 212917 h 215712"/>
              <a:gd name="connsiteX3" fmla="*/ 191640 w 253523"/>
              <a:gd name="connsiteY3" fmla="*/ 168467 h 215712"/>
              <a:gd name="connsiteX4" fmla="*/ 74165 w 253523"/>
              <a:gd name="connsiteY4" fmla="*/ 70042 h 215712"/>
              <a:gd name="connsiteX5" fmla="*/ 1140 w 253523"/>
              <a:gd name="connsiteY5" fmla="*/ 192 h 215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523" h="215712">
                <a:moveTo>
                  <a:pt x="1140" y="192"/>
                </a:moveTo>
                <a:cubicBezTo>
                  <a:pt x="10665" y="3896"/>
                  <a:pt x="89511" y="56813"/>
                  <a:pt x="131315" y="92267"/>
                </a:cubicBezTo>
                <a:cubicBezTo>
                  <a:pt x="173119" y="127721"/>
                  <a:pt x="241911" y="200217"/>
                  <a:pt x="251965" y="212917"/>
                </a:cubicBezTo>
                <a:cubicBezTo>
                  <a:pt x="262019" y="225617"/>
                  <a:pt x="221273" y="192279"/>
                  <a:pt x="191640" y="168467"/>
                </a:cubicBezTo>
                <a:cubicBezTo>
                  <a:pt x="162007" y="144655"/>
                  <a:pt x="104327" y="92796"/>
                  <a:pt x="74165" y="70042"/>
                </a:cubicBezTo>
                <a:cubicBezTo>
                  <a:pt x="44003" y="47288"/>
                  <a:pt x="-8385" y="-3512"/>
                  <a:pt x="1140" y="1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9148794B-85E6-EFC4-6D55-E371E3C3E31F}"/>
              </a:ext>
            </a:extLst>
          </p:cNvPr>
          <p:cNvSpPr/>
          <p:nvPr/>
        </p:nvSpPr>
        <p:spPr>
          <a:xfrm>
            <a:off x="5702261" y="4486246"/>
            <a:ext cx="143217" cy="197438"/>
          </a:xfrm>
          <a:custGeom>
            <a:avLst/>
            <a:gdLst>
              <a:gd name="connsiteX0" fmla="*/ 39 w 143217"/>
              <a:gd name="connsiteY0" fmla="*/ 29 h 197438"/>
              <a:gd name="connsiteX1" fmla="*/ 104814 w 143217"/>
              <a:gd name="connsiteY1" fmla="*/ 88929 h 197438"/>
              <a:gd name="connsiteX2" fmla="*/ 136564 w 143217"/>
              <a:gd name="connsiteY2" fmla="*/ 171479 h 197438"/>
              <a:gd name="connsiteX3" fmla="*/ 104814 w 143217"/>
              <a:gd name="connsiteY3" fmla="*/ 196879 h 197438"/>
              <a:gd name="connsiteX4" fmla="*/ 142914 w 143217"/>
              <a:gd name="connsiteY4" fmla="*/ 152429 h 197438"/>
              <a:gd name="connsiteX5" fmla="*/ 117514 w 143217"/>
              <a:gd name="connsiteY5" fmla="*/ 98454 h 197438"/>
              <a:gd name="connsiteX6" fmla="*/ 39 w 143217"/>
              <a:gd name="connsiteY6" fmla="*/ 29 h 1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217" h="197438">
                <a:moveTo>
                  <a:pt x="39" y="29"/>
                </a:moveTo>
                <a:cubicBezTo>
                  <a:pt x="-2078" y="-1559"/>
                  <a:pt x="82060" y="60354"/>
                  <a:pt x="104814" y="88929"/>
                </a:cubicBezTo>
                <a:cubicBezTo>
                  <a:pt x="127568" y="117504"/>
                  <a:pt x="136564" y="153487"/>
                  <a:pt x="136564" y="171479"/>
                </a:cubicBezTo>
                <a:cubicBezTo>
                  <a:pt x="136564" y="189471"/>
                  <a:pt x="103756" y="200054"/>
                  <a:pt x="104814" y="196879"/>
                </a:cubicBezTo>
                <a:cubicBezTo>
                  <a:pt x="105872" y="193704"/>
                  <a:pt x="140797" y="168833"/>
                  <a:pt x="142914" y="152429"/>
                </a:cubicBezTo>
                <a:cubicBezTo>
                  <a:pt x="145031" y="136025"/>
                  <a:pt x="136035" y="121737"/>
                  <a:pt x="117514" y="98454"/>
                </a:cubicBezTo>
                <a:cubicBezTo>
                  <a:pt x="98993" y="75171"/>
                  <a:pt x="2156" y="1617"/>
                  <a:pt x="39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50C95371-D8F4-62F9-9DF6-F24D11CD30DB}"/>
              </a:ext>
            </a:extLst>
          </p:cNvPr>
          <p:cNvSpPr/>
          <p:nvPr/>
        </p:nvSpPr>
        <p:spPr>
          <a:xfrm>
            <a:off x="5498962" y="4654550"/>
            <a:ext cx="312807" cy="35043"/>
          </a:xfrm>
          <a:custGeom>
            <a:avLst/>
            <a:gdLst>
              <a:gd name="connsiteX0" fmla="*/ 138 w 312807"/>
              <a:gd name="connsiteY0" fmla="*/ 34925 h 35043"/>
              <a:gd name="connsiteX1" fmla="*/ 123963 w 312807"/>
              <a:gd name="connsiteY1" fmla="*/ 19050 h 35043"/>
              <a:gd name="connsiteX2" fmla="*/ 203338 w 312807"/>
              <a:gd name="connsiteY2" fmla="*/ 19050 h 35043"/>
              <a:gd name="connsiteX3" fmla="*/ 276363 w 312807"/>
              <a:gd name="connsiteY3" fmla="*/ 3175 h 35043"/>
              <a:gd name="connsiteX4" fmla="*/ 311288 w 312807"/>
              <a:gd name="connsiteY4" fmla="*/ 9525 h 35043"/>
              <a:gd name="connsiteX5" fmla="*/ 228738 w 312807"/>
              <a:gd name="connsiteY5" fmla="*/ 0 h 35043"/>
              <a:gd name="connsiteX6" fmla="*/ 149363 w 312807"/>
              <a:gd name="connsiteY6" fmla="*/ 9525 h 35043"/>
              <a:gd name="connsiteX7" fmla="*/ 138 w 312807"/>
              <a:gd name="connsiteY7" fmla="*/ 34925 h 3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2807" h="35043">
                <a:moveTo>
                  <a:pt x="138" y="34925"/>
                </a:moveTo>
                <a:cubicBezTo>
                  <a:pt x="-4095" y="36512"/>
                  <a:pt x="90096" y="21696"/>
                  <a:pt x="123963" y="19050"/>
                </a:cubicBezTo>
                <a:cubicBezTo>
                  <a:pt x="157830" y="16404"/>
                  <a:pt x="177938" y="21696"/>
                  <a:pt x="203338" y="19050"/>
                </a:cubicBezTo>
                <a:cubicBezTo>
                  <a:pt x="228738" y="16404"/>
                  <a:pt x="258371" y="4762"/>
                  <a:pt x="276363" y="3175"/>
                </a:cubicBezTo>
                <a:cubicBezTo>
                  <a:pt x="294355" y="1587"/>
                  <a:pt x="319226" y="10054"/>
                  <a:pt x="311288" y="9525"/>
                </a:cubicBezTo>
                <a:cubicBezTo>
                  <a:pt x="303351" y="8996"/>
                  <a:pt x="255725" y="0"/>
                  <a:pt x="228738" y="0"/>
                </a:cubicBezTo>
                <a:cubicBezTo>
                  <a:pt x="201751" y="0"/>
                  <a:pt x="182700" y="4233"/>
                  <a:pt x="149363" y="9525"/>
                </a:cubicBezTo>
                <a:cubicBezTo>
                  <a:pt x="116026" y="14817"/>
                  <a:pt x="4371" y="33338"/>
                  <a:pt x="138" y="349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025491A5-3F48-E8DB-0077-8922D6FF7F30}"/>
              </a:ext>
            </a:extLst>
          </p:cNvPr>
          <p:cNvSpPr/>
          <p:nvPr/>
        </p:nvSpPr>
        <p:spPr>
          <a:xfrm>
            <a:off x="5235575" y="4632172"/>
            <a:ext cx="314507" cy="59376"/>
          </a:xfrm>
          <a:custGeom>
            <a:avLst/>
            <a:gdLst>
              <a:gd name="connsiteX0" fmla="*/ 0 w 314507"/>
              <a:gd name="connsiteY0" fmla="*/ 153 h 59376"/>
              <a:gd name="connsiteX1" fmla="*/ 149225 w 314507"/>
              <a:gd name="connsiteY1" fmla="*/ 54128 h 59376"/>
              <a:gd name="connsiteX2" fmla="*/ 314325 w 314507"/>
              <a:gd name="connsiteY2" fmla="*/ 57303 h 59376"/>
              <a:gd name="connsiteX3" fmla="*/ 180975 w 314507"/>
              <a:gd name="connsiteY3" fmla="*/ 54128 h 59376"/>
              <a:gd name="connsiteX4" fmla="*/ 149225 w 314507"/>
              <a:gd name="connsiteY4" fmla="*/ 38253 h 59376"/>
              <a:gd name="connsiteX5" fmla="*/ 0 w 314507"/>
              <a:gd name="connsiteY5" fmla="*/ 153 h 5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507" h="59376">
                <a:moveTo>
                  <a:pt x="0" y="153"/>
                </a:moveTo>
                <a:cubicBezTo>
                  <a:pt x="0" y="2799"/>
                  <a:pt x="96838" y="44603"/>
                  <a:pt x="149225" y="54128"/>
                </a:cubicBezTo>
                <a:cubicBezTo>
                  <a:pt x="201612" y="63653"/>
                  <a:pt x="309033" y="57303"/>
                  <a:pt x="314325" y="57303"/>
                </a:cubicBezTo>
                <a:cubicBezTo>
                  <a:pt x="319617" y="57303"/>
                  <a:pt x="208492" y="57303"/>
                  <a:pt x="180975" y="54128"/>
                </a:cubicBezTo>
                <a:cubicBezTo>
                  <a:pt x="153458" y="50953"/>
                  <a:pt x="173567" y="46720"/>
                  <a:pt x="149225" y="38253"/>
                </a:cubicBezTo>
                <a:cubicBezTo>
                  <a:pt x="124883" y="29786"/>
                  <a:pt x="0" y="-2493"/>
                  <a:pt x="0" y="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A8BB6399-4090-200D-3761-FE4E02774D50}"/>
              </a:ext>
            </a:extLst>
          </p:cNvPr>
          <p:cNvSpPr/>
          <p:nvPr/>
        </p:nvSpPr>
        <p:spPr>
          <a:xfrm>
            <a:off x="5797480" y="4537073"/>
            <a:ext cx="108243" cy="158784"/>
          </a:xfrm>
          <a:custGeom>
            <a:avLst/>
            <a:gdLst>
              <a:gd name="connsiteX0" fmla="*/ 70 w 108243"/>
              <a:gd name="connsiteY0" fmla="*/ 2 h 158784"/>
              <a:gd name="connsiteX1" fmla="*/ 82620 w 108243"/>
              <a:gd name="connsiteY1" fmla="*/ 95252 h 158784"/>
              <a:gd name="connsiteX2" fmla="*/ 76270 w 108243"/>
              <a:gd name="connsiteY2" fmla="*/ 117477 h 158784"/>
              <a:gd name="connsiteX3" fmla="*/ 12770 w 108243"/>
              <a:gd name="connsiteY3" fmla="*/ 158752 h 158784"/>
              <a:gd name="connsiteX4" fmla="*/ 98495 w 108243"/>
              <a:gd name="connsiteY4" fmla="*/ 123827 h 158784"/>
              <a:gd name="connsiteX5" fmla="*/ 98495 w 108243"/>
              <a:gd name="connsiteY5" fmla="*/ 92077 h 158784"/>
              <a:gd name="connsiteX6" fmla="*/ 70 w 108243"/>
              <a:gd name="connsiteY6" fmla="*/ 2 h 158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243" h="158784">
                <a:moveTo>
                  <a:pt x="70" y="2"/>
                </a:moveTo>
                <a:cubicBezTo>
                  <a:pt x="-2576" y="531"/>
                  <a:pt x="69920" y="75673"/>
                  <a:pt x="82620" y="95252"/>
                </a:cubicBezTo>
                <a:cubicBezTo>
                  <a:pt x="95320" y="114831"/>
                  <a:pt x="87912" y="106894"/>
                  <a:pt x="76270" y="117477"/>
                </a:cubicBezTo>
                <a:cubicBezTo>
                  <a:pt x="64628" y="128060"/>
                  <a:pt x="9066" y="157694"/>
                  <a:pt x="12770" y="158752"/>
                </a:cubicBezTo>
                <a:cubicBezTo>
                  <a:pt x="16474" y="159810"/>
                  <a:pt x="84208" y="134940"/>
                  <a:pt x="98495" y="123827"/>
                </a:cubicBezTo>
                <a:cubicBezTo>
                  <a:pt x="112783" y="112715"/>
                  <a:pt x="110137" y="107952"/>
                  <a:pt x="98495" y="92077"/>
                </a:cubicBezTo>
                <a:cubicBezTo>
                  <a:pt x="86853" y="76202"/>
                  <a:pt x="2716" y="-527"/>
                  <a:pt x="70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D8139774-74D8-12F0-512E-85C3B522FDD0}"/>
              </a:ext>
            </a:extLst>
          </p:cNvPr>
          <p:cNvSpPr/>
          <p:nvPr/>
        </p:nvSpPr>
        <p:spPr>
          <a:xfrm>
            <a:off x="5553075" y="4660637"/>
            <a:ext cx="241300" cy="48305"/>
          </a:xfrm>
          <a:custGeom>
            <a:avLst/>
            <a:gdLst>
              <a:gd name="connsiteX0" fmla="*/ 241300 w 241300"/>
              <a:gd name="connsiteY0" fmla="*/ 263 h 48305"/>
              <a:gd name="connsiteX1" fmla="*/ 152400 w 241300"/>
              <a:gd name="connsiteY1" fmla="*/ 28838 h 48305"/>
              <a:gd name="connsiteX2" fmla="*/ 0 w 241300"/>
              <a:gd name="connsiteY2" fmla="*/ 32013 h 48305"/>
              <a:gd name="connsiteX3" fmla="*/ 152400 w 241300"/>
              <a:gd name="connsiteY3" fmla="*/ 47888 h 48305"/>
              <a:gd name="connsiteX4" fmla="*/ 241300 w 241300"/>
              <a:gd name="connsiteY4" fmla="*/ 263 h 48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300" h="48305">
                <a:moveTo>
                  <a:pt x="241300" y="263"/>
                </a:moveTo>
                <a:cubicBezTo>
                  <a:pt x="241300" y="-2912"/>
                  <a:pt x="192617" y="23546"/>
                  <a:pt x="152400" y="28838"/>
                </a:cubicBezTo>
                <a:cubicBezTo>
                  <a:pt x="112183" y="34130"/>
                  <a:pt x="0" y="28838"/>
                  <a:pt x="0" y="32013"/>
                </a:cubicBezTo>
                <a:cubicBezTo>
                  <a:pt x="0" y="35188"/>
                  <a:pt x="114300" y="51063"/>
                  <a:pt x="152400" y="47888"/>
                </a:cubicBezTo>
                <a:cubicBezTo>
                  <a:pt x="190500" y="44713"/>
                  <a:pt x="241300" y="3438"/>
                  <a:pt x="241300" y="2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B5659B71-57CA-78F2-8C60-B98E1742CF45}"/>
              </a:ext>
            </a:extLst>
          </p:cNvPr>
          <p:cNvSpPr/>
          <p:nvPr/>
        </p:nvSpPr>
        <p:spPr>
          <a:xfrm>
            <a:off x="5098981" y="4478947"/>
            <a:ext cx="193977" cy="163105"/>
          </a:xfrm>
          <a:custGeom>
            <a:avLst/>
            <a:gdLst>
              <a:gd name="connsiteX0" fmla="*/ 193744 w 193977"/>
              <a:gd name="connsiteY0" fmla="*/ 978 h 163105"/>
              <a:gd name="connsiteX1" fmla="*/ 92144 w 193977"/>
              <a:gd name="connsiteY1" fmla="*/ 48603 h 163105"/>
              <a:gd name="connsiteX2" fmla="*/ 69919 w 193977"/>
              <a:gd name="connsiteY2" fmla="*/ 112103 h 163105"/>
              <a:gd name="connsiteX3" fmla="*/ 69 w 193977"/>
              <a:gd name="connsiteY3" fmla="*/ 162903 h 163105"/>
              <a:gd name="connsiteX4" fmla="*/ 60394 w 193977"/>
              <a:gd name="connsiteY4" fmla="*/ 93053 h 163105"/>
              <a:gd name="connsiteX5" fmla="*/ 193744 w 193977"/>
              <a:gd name="connsiteY5" fmla="*/ 978 h 163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3977" h="163105">
                <a:moveTo>
                  <a:pt x="193744" y="978"/>
                </a:moveTo>
                <a:cubicBezTo>
                  <a:pt x="199036" y="-6430"/>
                  <a:pt x="112781" y="30082"/>
                  <a:pt x="92144" y="48603"/>
                </a:cubicBezTo>
                <a:cubicBezTo>
                  <a:pt x="71507" y="67124"/>
                  <a:pt x="85265" y="93053"/>
                  <a:pt x="69919" y="112103"/>
                </a:cubicBezTo>
                <a:cubicBezTo>
                  <a:pt x="54573" y="131153"/>
                  <a:pt x="1656" y="166078"/>
                  <a:pt x="69" y="162903"/>
                </a:cubicBezTo>
                <a:cubicBezTo>
                  <a:pt x="-1518" y="159728"/>
                  <a:pt x="24411" y="118453"/>
                  <a:pt x="60394" y="93053"/>
                </a:cubicBezTo>
                <a:cubicBezTo>
                  <a:pt x="96377" y="67653"/>
                  <a:pt x="188452" y="8386"/>
                  <a:pt x="193744" y="9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D7DE5F2F-6DCC-0C10-0438-9248EC0DF35A}"/>
              </a:ext>
            </a:extLst>
          </p:cNvPr>
          <p:cNvSpPr/>
          <p:nvPr/>
        </p:nvSpPr>
        <p:spPr>
          <a:xfrm>
            <a:off x="5334533" y="4408931"/>
            <a:ext cx="245638" cy="231015"/>
          </a:xfrm>
          <a:custGeom>
            <a:avLst/>
            <a:gdLst>
              <a:gd name="connsiteX0" fmla="*/ 43917 w 245638"/>
              <a:gd name="connsiteY0" fmla="*/ 10669 h 231015"/>
              <a:gd name="connsiteX1" fmla="*/ 8992 w 245638"/>
              <a:gd name="connsiteY1" fmla="*/ 90044 h 231015"/>
              <a:gd name="connsiteX2" fmla="*/ 8992 w 245638"/>
              <a:gd name="connsiteY2" fmla="*/ 182119 h 231015"/>
              <a:gd name="connsiteX3" fmla="*/ 110592 w 245638"/>
              <a:gd name="connsiteY3" fmla="*/ 223394 h 231015"/>
              <a:gd name="connsiteX4" fmla="*/ 167742 w 245638"/>
              <a:gd name="connsiteY4" fmla="*/ 226569 h 231015"/>
              <a:gd name="connsiteX5" fmla="*/ 243942 w 245638"/>
              <a:gd name="connsiteY5" fmla="*/ 175769 h 231015"/>
              <a:gd name="connsiteX6" fmla="*/ 221717 w 245638"/>
              <a:gd name="connsiteY6" fmla="*/ 64644 h 231015"/>
              <a:gd name="connsiteX7" fmla="*/ 234417 w 245638"/>
              <a:gd name="connsiteY7" fmla="*/ 39244 h 231015"/>
              <a:gd name="connsiteX8" fmla="*/ 193142 w 245638"/>
              <a:gd name="connsiteY8" fmla="*/ 7494 h 231015"/>
              <a:gd name="connsiteX9" fmla="*/ 123292 w 245638"/>
              <a:gd name="connsiteY9" fmla="*/ 1144 h 231015"/>
              <a:gd name="connsiteX10" fmla="*/ 43917 w 245638"/>
              <a:gd name="connsiteY10" fmla="*/ 10669 h 231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5638" h="231015">
                <a:moveTo>
                  <a:pt x="43917" y="10669"/>
                </a:moveTo>
                <a:cubicBezTo>
                  <a:pt x="24867" y="25486"/>
                  <a:pt x="14813" y="61469"/>
                  <a:pt x="8992" y="90044"/>
                </a:cubicBezTo>
                <a:cubicBezTo>
                  <a:pt x="3171" y="118619"/>
                  <a:pt x="-7941" y="159894"/>
                  <a:pt x="8992" y="182119"/>
                </a:cubicBezTo>
                <a:cubicBezTo>
                  <a:pt x="25925" y="204344"/>
                  <a:pt x="84134" y="215986"/>
                  <a:pt x="110592" y="223394"/>
                </a:cubicBezTo>
                <a:cubicBezTo>
                  <a:pt x="137050" y="230802"/>
                  <a:pt x="145517" y="234507"/>
                  <a:pt x="167742" y="226569"/>
                </a:cubicBezTo>
                <a:cubicBezTo>
                  <a:pt x="189967" y="218632"/>
                  <a:pt x="234946" y="202756"/>
                  <a:pt x="243942" y="175769"/>
                </a:cubicBezTo>
                <a:cubicBezTo>
                  <a:pt x="252938" y="148782"/>
                  <a:pt x="223304" y="87398"/>
                  <a:pt x="221717" y="64644"/>
                </a:cubicBezTo>
                <a:cubicBezTo>
                  <a:pt x="220130" y="41890"/>
                  <a:pt x="239180" y="48769"/>
                  <a:pt x="234417" y="39244"/>
                </a:cubicBezTo>
                <a:cubicBezTo>
                  <a:pt x="229654" y="29719"/>
                  <a:pt x="211663" y="13844"/>
                  <a:pt x="193142" y="7494"/>
                </a:cubicBezTo>
                <a:cubicBezTo>
                  <a:pt x="174621" y="1144"/>
                  <a:pt x="144988" y="1673"/>
                  <a:pt x="123292" y="1144"/>
                </a:cubicBezTo>
                <a:cubicBezTo>
                  <a:pt x="101596" y="615"/>
                  <a:pt x="62967" y="-4148"/>
                  <a:pt x="43917" y="106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>
            <a:extLst>
              <a:ext uri="{FF2B5EF4-FFF2-40B4-BE49-F238E27FC236}">
                <a16:creationId xmlns:a16="http://schemas.microsoft.com/office/drawing/2014/main" id="{12102525-2EEC-446D-14D7-7D157DB62164}"/>
              </a:ext>
            </a:extLst>
          </p:cNvPr>
          <p:cNvSpPr/>
          <p:nvPr/>
        </p:nvSpPr>
        <p:spPr>
          <a:xfrm>
            <a:off x="5478919" y="4479829"/>
            <a:ext cx="85006" cy="8500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3D31AF8F-EE13-E685-59DD-A79C07D77639}"/>
              </a:ext>
            </a:extLst>
          </p:cNvPr>
          <p:cNvSpPr/>
          <p:nvPr/>
        </p:nvSpPr>
        <p:spPr>
          <a:xfrm>
            <a:off x="5309547" y="3922748"/>
            <a:ext cx="426901" cy="67015"/>
          </a:xfrm>
          <a:custGeom>
            <a:avLst/>
            <a:gdLst>
              <a:gd name="connsiteX0" fmla="*/ 534 w 426901"/>
              <a:gd name="connsiteY0" fmla="*/ 66988 h 67015"/>
              <a:gd name="connsiteX1" fmla="*/ 226058 w 426901"/>
              <a:gd name="connsiteY1" fmla="*/ 13682 h 67015"/>
              <a:gd name="connsiteX2" fmla="*/ 422880 w 426901"/>
              <a:gd name="connsiteY2" fmla="*/ 38285 h 67015"/>
              <a:gd name="connsiteX3" fmla="*/ 353172 w 426901"/>
              <a:gd name="connsiteY3" fmla="*/ 17783 h 67015"/>
              <a:gd name="connsiteX4" fmla="*/ 287565 w 426901"/>
              <a:gd name="connsiteY4" fmla="*/ 1381 h 67015"/>
              <a:gd name="connsiteX5" fmla="*/ 250661 w 426901"/>
              <a:gd name="connsiteY5" fmla="*/ 1381 h 67015"/>
              <a:gd name="connsiteX6" fmla="*/ 164552 w 426901"/>
              <a:gd name="connsiteY6" fmla="*/ 5482 h 67015"/>
              <a:gd name="connsiteX7" fmla="*/ 534 w 426901"/>
              <a:gd name="connsiteY7" fmla="*/ 66988 h 67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6901" h="67015">
                <a:moveTo>
                  <a:pt x="534" y="66988"/>
                </a:moveTo>
                <a:cubicBezTo>
                  <a:pt x="10785" y="68355"/>
                  <a:pt x="155667" y="18466"/>
                  <a:pt x="226058" y="13682"/>
                </a:cubicBezTo>
                <a:cubicBezTo>
                  <a:pt x="296449" y="8898"/>
                  <a:pt x="401694" y="37601"/>
                  <a:pt x="422880" y="38285"/>
                </a:cubicBezTo>
                <a:cubicBezTo>
                  <a:pt x="444066" y="38968"/>
                  <a:pt x="375725" y="23934"/>
                  <a:pt x="353172" y="17783"/>
                </a:cubicBezTo>
                <a:cubicBezTo>
                  <a:pt x="330620" y="11632"/>
                  <a:pt x="304650" y="4115"/>
                  <a:pt x="287565" y="1381"/>
                </a:cubicBezTo>
                <a:cubicBezTo>
                  <a:pt x="270480" y="-1353"/>
                  <a:pt x="271163" y="698"/>
                  <a:pt x="250661" y="1381"/>
                </a:cubicBezTo>
                <a:cubicBezTo>
                  <a:pt x="230159" y="2064"/>
                  <a:pt x="198722" y="-2036"/>
                  <a:pt x="164552" y="5482"/>
                </a:cubicBezTo>
                <a:cubicBezTo>
                  <a:pt x="130382" y="12999"/>
                  <a:pt x="-9717" y="65621"/>
                  <a:pt x="534" y="669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FEB23D60-61F7-444D-45D5-5A74FB0F2199}"/>
              </a:ext>
            </a:extLst>
          </p:cNvPr>
          <p:cNvSpPr/>
          <p:nvPr/>
        </p:nvSpPr>
        <p:spPr>
          <a:xfrm>
            <a:off x="5814113" y="3981528"/>
            <a:ext cx="135453" cy="61514"/>
          </a:xfrm>
          <a:custGeom>
            <a:avLst/>
            <a:gdLst>
              <a:gd name="connsiteX0" fmla="*/ 323 w 135453"/>
              <a:gd name="connsiteY0" fmla="*/ 7 h 61514"/>
              <a:gd name="connsiteX1" fmla="*/ 131537 w 135453"/>
              <a:gd name="connsiteY1" fmla="*/ 57414 h 61514"/>
              <a:gd name="connsiteX2" fmla="*/ 94633 w 135453"/>
              <a:gd name="connsiteY2" fmla="*/ 53313 h 61514"/>
              <a:gd name="connsiteX3" fmla="*/ 323 w 135453"/>
              <a:gd name="connsiteY3" fmla="*/ 7 h 6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453" h="61514">
                <a:moveTo>
                  <a:pt x="323" y="7"/>
                </a:moveTo>
                <a:cubicBezTo>
                  <a:pt x="6474" y="690"/>
                  <a:pt x="115819" y="48530"/>
                  <a:pt x="131537" y="57414"/>
                </a:cubicBezTo>
                <a:cubicBezTo>
                  <a:pt x="147255" y="66298"/>
                  <a:pt x="111718" y="58780"/>
                  <a:pt x="94633" y="53313"/>
                </a:cubicBezTo>
                <a:cubicBezTo>
                  <a:pt x="77548" y="47846"/>
                  <a:pt x="-5828" y="-676"/>
                  <a:pt x="323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27C03E3B-ED86-94D6-EDDA-5D2073F1158C}"/>
              </a:ext>
            </a:extLst>
          </p:cNvPr>
          <p:cNvSpPr/>
          <p:nvPr/>
        </p:nvSpPr>
        <p:spPr>
          <a:xfrm>
            <a:off x="5244474" y="4059444"/>
            <a:ext cx="382928" cy="61507"/>
          </a:xfrm>
          <a:custGeom>
            <a:avLst/>
            <a:gdLst>
              <a:gd name="connsiteX0" fmla="*/ 0 w 382928"/>
              <a:gd name="connsiteY0" fmla="*/ 61507 h 61507"/>
              <a:gd name="connsiteX1" fmla="*/ 250127 w 382928"/>
              <a:gd name="connsiteY1" fmla="*/ 20502 h 61507"/>
              <a:gd name="connsiteX2" fmla="*/ 381341 w 382928"/>
              <a:gd name="connsiteY2" fmla="*/ 32804 h 61507"/>
              <a:gd name="connsiteX3" fmla="*/ 319835 w 382928"/>
              <a:gd name="connsiteY3" fmla="*/ 12301 h 61507"/>
              <a:gd name="connsiteX4" fmla="*/ 274730 w 382928"/>
              <a:gd name="connsiteY4" fmla="*/ 0 h 61507"/>
              <a:gd name="connsiteX5" fmla="*/ 209122 w 382928"/>
              <a:gd name="connsiteY5" fmla="*/ 12301 h 61507"/>
              <a:gd name="connsiteX6" fmla="*/ 0 w 382928"/>
              <a:gd name="connsiteY6" fmla="*/ 61507 h 6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2928" h="61507">
                <a:moveTo>
                  <a:pt x="0" y="61507"/>
                </a:moveTo>
                <a:cubicBezTo>
                  <a:pt x="93285" y="43396"/>
                  <a:pt x="186570" y="25286"/>
                  <a:pt x="250127" y="20502"/>
                </a:cubicBezTo>
                <a:cubicBezTo>
                  <a:pt x="313684" y="15718"/>
                  <a:pt x="369723" y="34171"/>
                  <a:pt x="381341" y="32804"/>
                </a:cubicBezTo>
                <a:cubicBezTo>
                  <a:pt x="392959" y="31437"/>
                  <a:pt x="337604" y="17768"/>
                  <a:pt x="319835" y="12301"/>
                </a:cubicBezTo>
                <a:cubicBezTo>
                  <a:pt x="302067" y="6834"/>
                  <a:pt x="293182" y="0"/>
                  <a:pt x="274730" y="0"/>
                </a:cubicBezTo>
                <a:cubicBezTo>
                  <a:pt x="256278" y="0"/>
                  <a:pt x="209122" y="12301"/>
                  <a:pt x="209122" y="12301"/>
                </a:cubicBezTo>
                <a:lnTo>
                  <a:pt x="0" y="6150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BC80D0F8-1DCB-3F80-E128-A15066CE2B76}"/>
              </a:ext>
            </a:extLst>
          </p:cNvPr>
          <p:cNvSpPr/>
          <p:nvPr/>
        </p:nvSpPr>
        <p:spPr>
          <a:xfrm>
            <a:off x="5838703" y="4067047"/>
            <a:ext cx="80120" cy="143057"/>
          </a:xfrm>
          <a:custGeom>
            <a:avLst/>
            <a:gdLst>
              <a:gd name="connsiteX0" fmla="*/ 122 w 80120"/>
              <a:gd name="connsiteY0" fmla="*/ 128 h 143057"/>
              <a:gd name="connsiteX1" fmla="*/ 73147 w 80120"/>
              <a:gd name="connsiteY1" fmla="*/ 69978 h 143057"/>
              <a:gd name="connsiteX2" fmla="*/ 69972 w 80120"/>
              <a:gd name="connsiteY2" fmla="*/ 98553 h 143057"/>
              <a:gd name="connsiteX3" fmla="*/ 9647 w 80120"/>
              <a:gd name="connsiteY3" fmla="*/ 143003 h 143057"/>
              <a:gd name="connsiteX4" fmla="*/ 54097 w 80120"/>
              <a:gd name="connsiteY4" fmla="*/ 89028 h 143057"/>
              <a:gd name="connsiteX5" fmla="*/ 122 w 80120"/>
              <a:gd name="connsiteY5" fmla="*/ 128 h 143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20" h="143057">
                <a:moveTo>
                  <a:pt x="122" y="128"/>
                </a:moveTo>
                <a:cubicBezTo>
                  <a:pt x="3297" y="-3047"/>
                  <a:pt x="61505" y="53574"/>
                  <a:pt x="73147" y="69978"/>
                </a:cubicBezTo>
                <a:cubicBezTo>
                  <a:pt x="84789" y="86382"/>
                  <a:pt x="80555" y="86382"/>
                  <a:pt x="69972" y="98553"/>
                </a:cubicBezTo>
                <a:cubicBezTo>
                  <a:pt x="59389" y="110724"/>
                  <a:pt x="12293" y="144591"/>
                  <a:pt x="9647" y="143003"/>
                </a:cubicBezTo>
                <a:cubicBezTo>
                  <a:pt x="7001" y="141416"/>
                  <a:pt x="51451" y="108078"/>
                  <a:pt x="54097" y="89028"/>
                </a:cubicBezTo>
                <a:cubicBezTo>
                  <a:pt x="56743" y="69978"/>
                  <a:pt x="-3053" y="3303"/>
                  <a:pt x="122" y="1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43832430-CD1A-B145-C231-6C719139B1BC}"/>
              </a:ext>
            </a:extLst>
          </p:cNvPr>
          <p:cNvSpPr/>
          <p:nvPr/>
        </p:nvSpPr>
        <p:spPr>
          <a:xfrm>
            <a:off x="5638094" y="4060725"/>
            <a:ext cx="192720" cy="128586"/>
          </a:xfrm>
          <a:custGeom>
            <a:avLst/>
            <a:gdLst>
              <a:gd name="connsiteX0" fmla="*/ 706 w 192720"/>
              <a:gd name="connsiteY0" fmla="*/ 100 h 128586"/>
              <a:gd name="connsiteX1" fmla="*/ 38806 w 192720"/>
              <a:gd name="connsiteY1" fmla="*/ 50900 h 128586"/>
              <a:gd name="connsiteX2" fmla="*/ 188031 w 192720"/>
              <a:gd name="connsiteY2" fmla="*/ 127100 h 128586"/>
              <a:gd name="connsiteX3" fmla="*/ 146756 w 192720"/>
              <a:gd name="connsiteY3" fmla="*/ 98525 h 128586"/>
              <a:gd name="connsiteX4" fmla="*/ 61031 w 192720"/>
              <a:gd name="connsiteY4" fmla="*/ 63600 h 128586"/>
              <a:gd name="connsiteX5" fmla="*/ 706 w 192720"/>
              <a:gd name="connsiteY5" fmla="*/ 100 h 128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720" h="128586">
                <a:moveTo>
                  <a:pt x="706" y="100"/>
                </a:moveTo>
                <a:cubicBezTo>
                  <a:pt x="-2998" y="-2017"/>
                  <a:pt x="7585" y="29733"/>
                  <a:pt x="38806" y="50900"/>
                </a:cubicBezTo>
                <a:cubicBezTo>
                  <a:pt x="70027" y="72067"/>
                  <a:pt x="170039" y="119163"/>
                  <a:pt x="188031" y="127100"/>
                </a:cubicBezTo>
                <a:cubicBezTo>
                  <a:pt x="206023" y="135038"/>
                  <a:pt x="167923" y="109108"/>
                  <a:pt x="146756" y="98525"/>
                </a:cubicBezTo>
                <a:cubicBezTo>
                  <a:pt x="125589" y="87942"/>
                  <a:pt x="83785" y="77358"/>
                  <a:pt x="61031" y="63600"/>
                </a:cubicBezTo>
                <a:cubicBezTo>
                  <a:pt x="38277" y="49842"/>
                  <a:pt x="4410" y="2217"/>
                  <a:pt x="706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21FFEC21-B05A-DB8B-AC43-31ABB8046DE4}"/>
              </a:ext>
            </a:extLst>
          </p:cNvPr>
          <p:cNvSpPr/>
          <p:nvPr/>
        </p:nvSpPr>
        <p:spPr>
          <a:xfrm>
            <a:off x="6581446" y="4513699"/>
            <a:ext cx="134167" cy="166531"/>
          </a:xfrm>
          <a:custGeom>
            <a:avLst/>
            <a:gdLst>
              <a:gd name="connsiteX0" fmla="*/ 329 w 134167"/>
              <a:gd name="connsiteY0" fmla="*/ 166251 h 166531"/>
              <a:gd name="connsiteX1" fmla="*/ 54304 w 134167"/>
              <a:gd name="connsiteY1" fmla="*/ 67826 h 166531"/>
              <a:gd name="connsiteX2" fmla="*/ 133679 w 134167"/>
              <a:gd name="connsiteY2" fmla="*/ 1151 h 166531"/>
              <a:gd name="connsiteX3" fmla="*/ 86054 w 134167"/>
              <a:gd name="connsiteY3" fmla="*/ 26551 h 166531"/>
              <a:gd name="connsiteX4" fmla="*/ 51129 w 134167"/>
              <a:gd name="connsiteY4" fmla="*/ 39251 h 166531"/>
              <a:gd name="connsiteX5" fmla="*/ 32079 w 134167"/>
              <a:gd name="connsiteY5" fmla="*/ 96401 h 166531"/>
              <a:gd name="connsiteX6" fmla="*/ 329 w 134167"/>
              <a:gd name="connsiteY6" fmla="*/ 166251 h 166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167" h="166531">
                <a:moveTo>
                  <a:pt x="329" y="166251"/>
                </a:moveTo>
                <a:cubicBezTo>
                  <a:pt x="4033" y="161489"/>
                  <a:pt x="32079" y="95343"/>
                  <a:pt x="54304" y="67826"/>
                </a:cubicBezTo>
                <a:cubicBezTo>
                  <a:pt x="76529" y="40309"/>
                  <a:pt x="128387" y="8030"/>
                  <a:pt x="133679" y="1151"/>
                </a:cubicBezTo>
                <a:cubicBezTo>
                  <a:pt x="138971" y="-5728"/>
                  <a:pt x="99812" y="20201"/>
                  <a:pt x="86054" y="26551"/>
                </a:cubicBezTo>
                <a:cubicBezTo>
                  <a:pt x="72296" y="32901"/>
                  <a:pt x="60125" y="27609"/>
                  <a:pt x="51129" y="39251"/>
                </a:cubicBezTo>
                <a:cubicBezTo>
                  <a:pt x="42133" y="50893"/>
                  <a:pt x="38958" y="78939"/>
                  <a:pt x="32079" y="96401"/>
                </a:cubicBezTo>
                <a:cubicBezTo>
                  <a:pt x="25200" y="113863"/>
                  <a:pt x="-3375" y="171013"/>
                  <a:pt x="329" y="1662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D9D4964F-08B6-777B-635F-49F9EFE00FD2}"/>
              </a:ext>
            </a:extLst>
          </p:cNvPr>
          <p:cNvSpPr/>
          <p:nvPr/>
        </p:nvSpPr>
        <p:spPr>
          <a:xfrm>
            <a:off x="6573588" y="4610098"/>
            <a:ext cx="128857" cy="105299"/>
          </a:xfrm>
          <a:custGeom>
            <a:avLst/>
            <a:gdLst>
              <a:gd name="connsiteX0" fmla="*/ 46287 w 128857"/>
              <a:gd name="connsiteY0" fmla="*/ 2 h 105299"/>
              <a:gd name="connsiteX1" fmla="*/ 5012 w 128857"/>
              <a:gd name="connsiteY1" fmla="*/ 82552 h 105299"/>
              <a:gd name="connsiteX2" fmla="*/ 14537 w 128857"/>
              <a:gd name="connsiteY2" fmla="*/ 98427 h 105299"/>
              <a:gd name="connsiteX3" fmla="*/ 128837 w 128857"/>
              <a:gd name="connsiteY3" fmla="*/ 104777 h 105299"/>
              <a:gd name="connsiteX4" fmla="*/ 24062 w 128857"/>
              <a:gd name="connsiteY4" fmla="*/ 85727 h 105299"/>
              <a:gd name="connsiteX5" fmla="*/ 46287 w 128857"/>
              <a:gd name="connsiteY5" fmla="*/ 2 h 10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857" h="105299">
                <a:moveTo>
                  <a:pt x="46287" y="2"/>
                </a:moveTo>
                <a:cubicBezTo>
                  <a:pt x="43112" y="-527"/>
                  <a:pt x="5012" y="82552"/>
                  <a:pt x="5012" y="82552"/>
                </a:cubicBezTo>
                <a:cubicBezTo>
                  <a:pt x="-280" y="98956"/>
                  <a:pt x="-6101" y="94723"/>
                  <a:pt x="14537" y="98427"/>
                </a:cubicBezTo>
                <a:cubicBezTo>
                  <a:pt x="35175" y="102131"/>
                  <a:pt x="127249" y="106894"/>
                  <a:pt x="128837" y="104777"/>
                </a:cubicBezTo>
                <a:cubicBezTo>
                  <a:pt x="130425" y="102660"/>
                  <a:pt x="40466" y="97369"/>
                  <a:pt x="24062" y="85727"/>
                </a:cubicBezTo>
                <a:cubicBezTo>
                  <a:pt x="7658" y="74085"/>
                  <a:pt x="49462" y="531"/>
                  <a:pt x="46287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88149C69-6C22-861A-4992-D80EBF1E8885}"/>
              </a:ext>
            </a:extLst>
          </p:cNvPr>
          <p:cNvSpPr/>
          <p:nvPr/>
        </p:nvSpPr>
        <p:spPr>
          <a:xfrm>
            <a:off x="6695444" y="4397372"/>
            <a:ext cx="511858" cy="201022"/>
          </a:xfrm>
          <a:custGeom>
            <a:avLst/>
            <a:gdLst>
              <a:gd name="connsiteX0" fmla="*/ 631 w 511858"/>
              <a:gd name="connsiteY0" fmla="*/ 123828 h 201022"/>
              <a:gd name="connsiteX1" fmla="*/ 146681 w 511858"/>
              <a:gd name="connsiteY1" fmla="*/ 95253 h 201022"/>
              <a:gd name="connsiteX2" fmla="*/ 257806 w 511858"/>
              <a:gd name="connsiteY2" fmla="*/ 101603 h 201022"/>
              <a:gd name="connsiteX3" fmla="*/ 391156 w 511858"/>
              <a:gd name="connsiteY3" fmla="*/ 171453 h 201022"/>
              <a:gd name="connsiteX4" fmla="*/ 454656 w 511858"/>
              <a:gd name="connsiteY4" fmla="*/ 200028 h 201022"/>
              <a:gd name="connsiteX5" fmla="*/ 441956 w 511858"/>
              <a:gd name="connsiteY5" fmla="*/ 187328 h 201022"/>
              <a:gd name="connsiteX6" fmla="*/ 511806 w 511858"/>
              <a:gd name="connsiteY6" fmla="*/ 120653 h 201022"/>
              <a:gd name="connsiteX7" fmla="*/ 429256 w 511858"/>
              <a:gd name="connsiteY7" fmla="*/ 152403 h 201022"/>
              <a:gd name="connsiteX8" fmla="*/ 387981 w 511858"/>
              <a:gd name="connsiteY8" fmla="*/ 133353 h 201022"/>
              <a:gd name="connsiteX9" fmla="*/ 422906 w 511858"/>
              <a:gd name="connsiteY9" fmla="*/ 60328 h 201022"/>
              <a:gd name="connsiteX10" fmla="*/ 356231 w 511858"/>
              <a:gd name="connsiteY10" fmla="*/ 123828 h 201022"/>
              <a:gd name="connsiteX11" fmla="*/ 340356 w 511858"/>
              <a:gd name="connsiteY11" fmla="*/ 111128 h 201022"/>
              <a:gd name="connsiteX12" fmla="*/ 397506 w 511858"/>
              <a:gd name="connsiteY12" fmla="*/ 25403 h 201022"/>
              <a:gd name="connsiteX13" fmla="*/ 330831 w 511858"/>
              <a:gd name="connsiteY13" fmla="*/ 95253 h 201022"/>
              <a:gd name="connsiteX14" fmla="*/ 292731 w 511858"/>
              <a:gd name="connsiteY14" fmla="*/ 95253 h 201022"/>
              <a:gd name="connsiteX15" fmla="*/ 305431 w 511858"/>
              <a:gd name="connsiteY15" fmla="*/ 25403 h 201022"/>
              <a:gd name="connsiteX16" fmla="*/ 257806 w 511858"/>
              <a:gd name="connsiteY16" fmla="*/ 69853 h 201022"/>
              <a:gd name="connsiteX17" fmla="*/ 207006 w 511858"/>
              <a:gd name="connsiteY17" fmla="*/ 3 h 201022"/>
              <a:gd name="connsiteX18" fmla="*/ 216531 w 511858"/>
              <a:gd name="connsiteY18" fmla="*/ 66678 h 201022"/>
              <a:gd name="connsiteX19" fmla="*/ 172081 w 511858"/>
              <a:gd name="connsiteY19" fmla="*/ 60328 h 201022"/>
              <a:gd name="connsiteX20" fmla="*/ 156206 w 511858"/>
              <a:gd name="connsiteY20" fmla="*/ 3178 h 201022"/>
              <a:gd name="connsiteX21" fmla="*/ 153031 w 511858"/>
              <a:gd name="connsiteY21" fmla="*/ 47628 h 201022"/>
              <a:gd name="connsiteX22" fmla="*/ 111756 w 511858"/>
              <a:gd name="connsiteY22" fmla="*/ 69853 h 201022"/>
              <a:gd name="connsiteX23" fmla="*/ 95881 w 511858"/>
              <a:gd name="connsiteY23" fmla="*/ 6353 h 201022"/>
              <a:gd name="connsiteX24" fmla="*/ 95881 w 511858"/>
              <a:gd name="connsiteY24" fmla="*/ 53978 h 201022"/>
              <a:gd name="connsiteX25" fmla="*/ 92706 w 511858"/>
              <a:gd name="connsiteY25" fmla="*/ 60328 h 201022"/>
              <a:gd name="connsiteX26" fmla="*/ 631 w 511858"/>
              <a:gd name="connsiteY26" fmla="*/ 123828 h 201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11858" h="201022">
                <a:moveTo>
                  <a:pt x="631" y="123828"/>
                </a:moveTo>
                <a:cubicBezTo>
                  <a:pt x="9627" y="129649"/>
                  <a:pt x="103818" y="98957"/>
                  <a:pt x="146681" y="95253"/>
                </a:cubicBezTo>
                <a:cubicBezTo>
                  <a:pt x="189544" y="91549"/>
                  <a:pt x="217060" y="88903"/>
                  <a:pt x="257806" y="101603"/>
                </a:cubicBezTo>
                <a:cubicBezTo>
                  <a:pt x="298552" y="114303"/>
                  <a:pt x="358348" y="155049"/>
                  <a:pt x="391156" y="171453"/>
                </a:cubicBezTo>
                <a:cubicBezTo>
                  <a:pt x="423964" y="187857"/>
                  <a:pt x="454656" y="200028"/>
                  <a:pt x="454656" y="200028"/>
                </a:cubicBezTo>
                <a:cubicBezTo>
                  <a:pt x="463123" y="202674"/>
                  <a:pt x="432431" y="200557"/>
                  <a:pt x="441956" y="187328"/>
                </a:cubicBezTo>
                <a:cubicBezTo>
                  <a:pt x="451481" y="174099"/>
                  <a:pt x="513923" y="126474"/>
                  <a:pt x="511806" y="120653"/>
                </a:cubicBezTo>
                <a:cubicBezTo>
                  <a:pt x="509689" y="114832"/>
                  <a:pt x="449893" y="150286"/>
                  <a:pt x="429256" y="152403"/>
                </a:cubicBezTo>
                <a:cubicBezTo>
                  <a:pt x="408619" y="154520"/>
                  <a:pt x="389039" y="148699"/>
                  <a:pt x="387981" y="133353"/>
                </a:cubicBezTo>
                <a:cubicBezTo>
                  <a:pt x="386923" y="118007"/>
                  <a:pt x="428198" y="61915"/>
                  <a:pt x="422906" y="60328"/>
                </a:cubicBezTo>
                <a:cubicBezTo>
                  <a:pt x="417614" y="58741"/>
                  <a:pt x="369989" y="115361"/>
                  <a:pt x="356231" y="123828"/>
                </a:cubicBezTo>
                <a:cubicBezTo>
                  <a:pt x="342473" y="132295"/>
                  <a:pt x="333477" y="127532"/>
                  <a:pt x="340356" y="111128"/>
                </a:cubicBezTo>
                <a:cubicBezTo>
                  <a:pt x="347235" y="94724"/>
                  <a:pt x="399094" y="28049"/>
                  <a:pt x="397506" y="25403"/>
                </a:cubicBezTo>
                <a:cubicBezTo>
                  <a:pt x="395919" y="22757"/>
                  <a:pt x="348293" y="83611"/>
                  <a:pt x="330831" y="95253"/>
                </a:cubicBezTo>
                <a:cubicBezTo>
                  <a:pt x="313369" y="106895"/>
                  <a:pt x="296964" y="106895"/>
                  <a:pt x="292731" y="95253"/>
                </a:cubicBezTo>
                <a:cubicBezTo>
                  <a:pt x="288498" y="83611"/>
                  <a:pt x="311252" y="29636"/>
                  <a:pt x="305431" y="25403"/>
                </a:cubicBezTo>
                <a:cubicBezTo>
                  <a:pt x="299610" y="21170"/>
                  <a:pt x="274210" y="74086"/>
                  <a:pt x="257806" y="69853"/>
                </a:cubicBezTo>
                <a:cubicBezTo>
                  <a:pt x="241402" y="65620"/>
                  <a:pt x="213885" y="532"/>
                  <a:pt x="207006" y="3"/>
                </a:cubicBezTo>
                <a:cubicBezTo>
                  <a:pt x="200127" y="-526"/>
                  <a:pt x="222352" y="56624"/>
                  <a:pt x="216531" y="66678"/>
                </a:cubicBezTo>
                <a:cubicBezTo>
                  <a:pt x="210710" y="76732"/>
                  <a:pt x="182135" y="70911"/>
                  <a:pt x="172081" y="60328"/>
                </a:cubicBezTo>
                <a:cubicBezTo>
                  <a:pt x="162027" y="49745"/>
                  <a:pt x="159381" y="5295"/>
                  <a:pt x="156206" y="3178"/>
                </a:cubicBezTo>
                <a:cubicBezTo>
                  <a:pt x="153031" y="1061"/>
                  <a:pt x="160439" y="36515"/>
                  <a:pt x="153031" y="47628"/>
                </a:cubicBezTo>
                <a:cubicBezTo>
                  <a:pt x="145623" y="58740"/>
                  <a:pt x="121281" y="76732"/>
                  <a:pt x="111756" y="69853"/>
                </a:cubicBezTo>
                <a:cubicBezTo>
                  <a:pt x="102231" y="62974"/>
                  <a:pt x="98527" y="8999"/>
                  <a:pt x="95881" y="6353"/>
                </a:cubicBezTo>
                <a:lnTo>
                  <a:pt x="95881" y="53978"/>
                </a:lnTo>
                <a:cubicBezTo>
                  <a:pt x="95352" y="62974"/>
                  <a:pt x="103819" y="52920"/>
                  <a:pt x="92706" y="60328"/>
                </a:cubicBezTo>
                <a:cubicBezTo>
                  <a:pt x="81594" y="67736"/>
                  <a:pt x="-8365" y="118007"/>
                  <a:pt x="631" y="1238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386C9C30-2B08-9252-FBFC-F7F9168D47E4}"/>
              </a:ext>
            </a:extLst>
          </p:cNvPr>
          <p:cNvSpPr/>
          <p:nvPr/>
        </p:nvSpPr>
        <p:spPr>
          <a:xfrm>
            <a:off x="6777825" y="4431499"/>
            <a:ext cx="516132" cy="208485"/>
          </a:xfrm>
          <a:custGeom>
            <a:avLst/>
            <a:gdLst>
              <a:gd name="connsiteX0" fmla="*/ 800 w 516132"/>
              <a:gd name="connsiteY0" fmla="*/ 35726 h 208485"/>
              <a:gd name="connsiteX1" fmla="*/ 108750 w 516132"/>
              <a:gd name="connsiteY1" fmla="*/ 3976 h 208485"/>
              <a:gd name="connsiteX2" fmla="*/ 238925 w 516132"/>
              <a:gd name="connsiteY2" fmla="*/ 7151 h 208485"/>
              <a:gd name="connsiteX3" fmla="*/ 369100 w 516132"/>
              <a:gd name="connsiteY3" fmla="*/ 64301 h 208485"/>
              <a:gd name="connsiteX4" fmla="*/ 451650 w 516132"/>
              <a:gd name="connsiteY4" fmla="*/ 121451 h 208485"/>
              <a:gd name="connsiteX5" fmla="*/ 515150 w 516132"/>
              <a:gd name="connsiteY5" fmla="*/ 207176 h 208485"/>
              <a:gd name="connsiteX6" fmla="*/ 480225 w 516132"/>
              <a:gd name="connsiteY6" fmla="*/ 165901 h 208485"/>
              <a:gd name="connsiteX7" fmla="*/ 353225 w 516132"/>
              <a:gd name="connsiteY7" fmla="*/ 67476 h 208485"/>
              <a:gd name="connsiteX8" fmla="*/ 245275 w 516132"/>
              <a:gd name="connsiteY8" fmla="*/ 29376 h 208485"/>
              <a:gd name="connsiteX9" fmla="*/ 165900 w 516132"/>
              <a:gd name="connsiteY9" fmla="*/ 23026 h 208485"/>
              <a:gd name="connsiteX10" fmla="*/ 800 w 516132"/>
              <a:gd name="connsiteY10" fmla="*/ 35726 h 208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6132" h="208485">
                <a:moveTo>
                  <a:pt x="800" y="35726"/>
                </a:moveTo>
                <a:cubicBezTo>
                  <a:pt x="-8725" y="32551"/>
                  <a:pt x="69063" y="8738"/>
                  <a:pt x="108750" y="3976"/>
                </a:cubicBezTo>
                <a:cubicBezTo>
                  <a:pt x="148438" y="-787"/>
                  <a:pt x="195533" y="-2903"/>
                  <a:pt x="238925" y="7151"/>
                </a:cubicBezTo>
                <a:cubicBezTo>
                  <a:pt x="282317" y="17205"/>
                  <a:pt x="333646" y="45251"/>
                  <a:pt x="369100" y="64301"/>
                </a:cubicBezTo>
                <a:cubicBezTo>
                  <a:pt x="404554" y="83351"/>
                  <a:pt x="427308" y="97639"/>
                  <a:pt x="451650" y="121451"/>
                </a:cubicBezTo>
                <a:cubicBezTo>
                  <a:pt x="475992" y="145264"/>
                  <a:pt x="510388" y="199768"/>
                  <a:pt x="515150" y="207176"/>
                </a:cubicBezTo>
                <a:cubicBezTo>
                  <a:pt x="519913" y="214584"/>
                  <a:pt x="507213" y="189184"/>
                  <a:pt x="480225" y="165901"/>
                </a:cubicBezTo>
                <a:cubicBezTo>
                  <a:pt x="453238" y="142618"/>
                  <a:pt x="392383" y="90230"/>
                  <a:pt x="353225" y="67476"/>
                </a:cubicBezTo>
                <a:cubicBezTo>
                  <a:pt x="314067" y="44722"/>
                  <a:pt x="276496" y="36784"/>
                  <a:pt x="245275" y="29376"/>
                </a:cubicBezTo>
                <a:cubicBezTo>
                  <a:pt x="214054" y="21968"/>
                  <a:pt x="202412" y="21968"/>
                  <a:pt x="165900" y="23026"/>
                </a:cubicBezTo>
                <a:cubicBezTo>
                  <a:pt x="129388" y="24084"/>
                  <a:pt x="10325" y="38901"/>
                  <a:pt x="800" y="357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58D77D4A-5694-AC6F-196B-9D6FB7A8C277}"/>
              </a:ext>
            </a:extLst>
          </p:cNvPr>
          <p:cNvSpPr/>
          <p:nvPr/>
        </p:nvSpPr>
        <p:spPr>
          <a:xfrm>
            <a:off x="7111013" y="4536755"/>
            <a:ext cx="147064" cy="89376"/>
          </a:xfrm>
          <a:custGeom>
            <a:avLst/>
            <a:gdLst>
              <a:gd name="connsiteX0" fmla="*/ 987 w 147064"/>
              <a:gd name="connsiteY0" fmla="*/ 320 h 89376"/>
              <a:gd name="connsiteX1" fmla="*/ 51787 w 147064"/>
              <a:gd name="connsiteY1" fmla="*/ 57470 h 89376"/>
              <a:gd name="connsiteX2" fmla="*/ 134337 w 147064"/>
              <a:gd name="connsiteY2" fmla="*/ 3495 h 89376"/>
              <a:gd name="connsiteX3" fmla="*/ 99412 w 147064"/>
              <a:gd name="connsiteY3" fmla="*/ 47945 h 89376"/>
              <a:gd name="connsiteX4" fmla="*/ 89887 w 147064"/>
              <a:gd name="connsiteY4" fmla="*/ 73345 h 89376"/>
              <a:gd name="connsiteX5" fmla="*/ 147037 w 147064"/>
              <a:gd name="connsiteY5" fmla="*/ 57470 h 89376"/>
              <a:gd name="connsiteX6" fmla="*/ 96237 w 147064"/>
              <a:gd name="connsiteY6" fmla="*/ 89220 h 89376"/>
              <a:gd name="connsiteX7" fmla="*/ 987 w 147064"/>
              <a:gd name="connsiteY7" fmla="*/ 320 h 8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7064" h="89376">
                <a:moveTo>
                  <a:pt x="987" y="320"/>
                </a:moveTo>
                <a:cubicBezTo>
                  <a:pt x="-6421" y="-4972"/>
                  <a:pt x="29562" y="56941"/>
                  <a:pt x="51787" y="57470"/>
                </a:cubicBezTo>
                <a:cubicBezTo>
                  <a:pt x="74012" y="57999"/>
                  <a:pt x="126399" y="5083"/>
                  <a:pt x="134337" y="3495"/>
                </a:cubicBezTo>
                <a:cubicBezTo>
                  <a:pt x="142275" y="1907"/>
                  <a:pt x="106820" y="36303"/>
                  <a:pt x="99412" y="47945"/>
                </a:cubicBezTo>
                <a:cubicBezTo>
                  <a:pt x="92004" y="59587"/>
                  <a:pt x="81949" y="71757"/>
                  <a:pt x="89887" y="73345"/>
                </a:cubicBezTo>
                <a:cubicBezTo>
                  <a:pt x="97825" y="74933"/>
                  <a:pt x="145979" y="54824"/>
                  <a:pt x="147037" y="57470"/>
                </a:cubicBezTo>
                <a:cubicBezTo>
                  <a:pt x="148095" y="60116"/>
                  <a:pt x="118462" y="91866"/>
                  <a:pt x="96237" y="89220"/>
                </a:cubicBezTo>
                <a:cubicBezTo>
                  <a:pt x="74012" y="86574"/>
                  <a:pt x="8395" y="5612"/>
                  <a:pt x="987" y="3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87FAEC06-0AEE-745B-39C5-D592A770C738}"/>
              </a:ext>
            </a:extLst>
          </p:cNvPr>
          <p:cNvSpPr/>
          <p:nvPr/>
        </p:nvSpPr>
        <p:spPr>
          <a:xfrm>
            <a:off x="6996175" y="4495313"/>
            <a:ext cx="325904" cy="270967"/>
          </a:xfrm>
          <a:custGeom>
            <a:avLst/>
            <a:gdLst>
              <a:gd name="connsiteX0" fmla="*/ 1525 w 325904"/>
              <a:gd name="connsiteY0" fmla="*/ 3662 h 270967"/>
              <a:gd name="connsiteX1" fmla="*/ 90425 w 325904"/>
              <a:gd name="connsiteY1" fmla="*/ 35412 h 270967"/>
              <a:gd name="connsiteX2" fmla="*/ 192025 w 325904"/>
              <a:gd name="connsiteY2" fmla="*/ 121137 h 270967"/>
              <a:gd name="connsiteX3" fmla="*/ 299975 w 325904"/>
              <a:gd name="connsiteY3" fmla="*/ 206862 h 270967"/>
              <a:gd name="connsiteX4" fmla="*/ 325375 w 325904"/>
              <a:gd name="connsiteY4" fmla="*/ 267187 h 270967"/>
              <a:gd name="connsiteX5" fmla="*/ 312675 w 325904"/>
              <a:gd name="connsiteY5" fmla="*/ 257662 h 270967"/>
              <a:gd name="connsiteX6" fmla="*/ 261875 w 325904"/>
              <a:gd name="connsiteY6" fmla="*/ 200512 h 270967"/>
              <a:gd name="connsiteX7" fmla="*/ 166625 w 325904"/>
              <a:gd name="connsiteY7" fmla="*/ 114787 h 270967"/>
              <a:gd name="connsiteX8" fmla="*/ 1525 w 325904"/>
              <a:gd name="connsiteY8" fmla="*/ 3662 h 270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5904" h="270967">
                <a:moveTo>
                  <a:pt x="1525" y="3662"/>
                </a:moveTo>
                <a:cubicBezTo>
                  <a:pt x="-11175" y="-9567"/>
                  <a:pt x="58675" y="15833"/>
                  <a:pt x="90425" y="35412"/>
                </a:cubicBezTo>
                <a:cubicBezTo>
                  <a:pt x="122175" y="54991"/>
                  <a:pt x="157100" y="92562"/>
                  <a:pt x="192025" y="121137"/>
                </a:cubicBezTo>
                <a:cubicBezTo>
                  <a:pt x="226950" y="149712"/>
                  <a:pt x="277750" y="182520"/>
                  <a:pt x="299975" y="206862"/>
                </a:cubicBezTo>
                <a:cubicBezTo>
                  <a:pt x="322200" y="231204"/>
                  <a:pt x="325375" y="267187"/>
                  <a:pt x="325375" y="267187"/>
                </a:cubicBezTo>
                <a:cubicBezTo>
                  <a:pt x="327492" y="275654"/>
                  <a:pt x="323258" y="268774"/>
                  <a:pt x="312675" y="257662"/>
                </a:cubicBezTo>
                <a:cubicBezTo>
                  <a:pt x="302092" y="246550"/>
                  <a:pt x="286217" y="224325"/>
                  <a:pt x="261875" y="200512"/>
                </a:cubicBezTo>
                <a:cubicBezTo>
                  <a:pt x="237533" y="176700"/>
                  <a:pt x="205254" y="144420"/>
                  <a:pt x="166625" y="114787"/>
                </a:cubicBezTo>
                <a:cubicBezTo>
                  <a:pt x="127996" y="85154"/>
                  <a:pt x="14225" y="16891"/>
                  <a:pt x="1525" y="36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558A88A1-873C-7ABF-60F7-46A29641A052}"/>
              </a:ext>
            </a:extLst>
          </p:cNvPr>
          <p:cNvSpPr/>
          <p:nvPr/>
        </p:nvSpPr>
        <p:spPr>
          <a:xfrm>
            <a:off x="6946604" y="4556123"/>
            <a:ext cx="215153" cy="166813"/>
          </a:xfrm>
          <a:custGeom>
            <a:avLst/>
            <a:gdLst>
              <a:gd name="connsiteX0" fmla="*/ 159046 w 215153"/>
              <a:gd name="connsiteY0" fmla="*/ 2 h 166813"/>
              <a:gd name="connsiteX1" fmla="*/ 213021 w 215153"/>
              <a:gd name="connsiteY1" fmla="*/ 114302 h 166813"/>
              <a:gd name="connsiteX2" fmla="*/ 70146 w 215153"/>
              <a:gd name="connsiteY2" fmla="*/ 155577 h 166813"/>
              <a:gd name="connsiteX3" fmla="*/ 3471 w 215153"/>
              <a:gd name="connsiteY3" fmla="*/ 165102 h 166813"/>
              <a:gd name="connsiteX4" fmla="*/ 171746 w 215153"/>
              <a:gd name="connsiteY4" fmla="*/ 127002 h 166813"/>
              <a:gd name="connsiteX5" fmla="*/ 203496 w 215153"/>
              <a:gd name="connsiteY5" fmla="*/ 117477 h 166813"/>
              <a:gd name="connsiteX6" fmla="*/ 159046 w 215153"/>
              <a:gd name="connsiteY6" fmla="*/ 2 h 166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5153" h="166813">
                <a:moveTo>
                  <a:pt x="159046" y="2"/>
                </a:moveTo>
                <a:cubicBezTo>
                  <a:pt x="160633" y="-527"/>
                  <a:pt x="227838" y="88373"/>
                  <a:pt x="213021" y="114302"/>
                </a:cubicBezTo>
                <a:cubicBezTo>
                  <a:pt x="198204" y="140231"/>
                  <a:pt x="105071" y="147110"/>
                  <a:pt x="70146" y="155577"/>
                </a:cubicBezTo>
                <a:cubicBezTo>
                  <a:pt x="35221" y="164044"/>
                  <a:pt x="-13462" y="169864"/>
                  <a:pt x="3471" y="165102"/>
                </a:cubicBezTo>
                <a:cubicBezTo>
                  <a:pt x="20404" y="160340"/>
                  <a:pt x="138409" y="134939"/>
                  <a:pt x="171746" y="127002"/>
                </a:cubicBezTo>
                <a:cubicBezTo>
                  <a:pt x="205083" y="119065"/>
                  <a:pt x="202438" y="133352"/>
                  <a:pt x="203496" y="117477"/>
                </a:cubicBezTo>
                <a:cubicBezTo>
                  <a:pt x="204554" y="101602"/>
                  <a:pt x="157459" y="531"/>
                  <a:pt x="159046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2169C4B9-538F-2D13-E916-328CB736CEC8}"/>
              </a:ext>
            </a:extLst>
          </p:cNvPr>
          <p:cNvSpPr/>
          <p:nvPr/>
        </p:nvSpPr>
        <p:spPr>
          <a:xfrm>
            <a:off x="6965931" y="4664025"/>
            <a:ext cx="282662" cy="76476"/>
          </a:xfrm>
          <a:custGeom>
            <a:avLst/>
            <a:gdLst>
              <a:gd name="connsiteX0" fmla="*/ 19 w 282662"/>
              <a:gd name="connsiteY0" fmla="*/ 76250 h 76476"/>
              <a:gd name="connsiteX1" fmla="*/ 127019 w 282662"/>
              <a:gd name="connsiteY1" fmla="*/ 57200 h 76476"/>
              <a:gd name="connsiteX2" fmla="*/ 184169 w 282662"/>
              <a:gd name="connsiteY2" fmla="*/ 28625 h 76476"/>
              <a:gd name="connsiteX3" fmla="*/ 282594 w 282662"/>
              <a:gd name="connsiteY3" fmla="*/ 50 h 76476"/>
              <a:gd name="connsiteX4" fmla="*/ 168294 w 282662"/>
              <a:gd name="connsiteY4" fmla="*/ 22275 h 76476"/>
              <a:gd name="connsiteX5" fmla="*/ 117494 w 282662"/>
              <a:gd name="connsiteY5" fmla="*/ 44500 h 76476"/>
              <a:gd name="connsiteX6" fmla="*/ 19 w 282662"/>
              <a:gd name="connsiteY6" fmla="*/ 76250 h 76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662" h="76476">
                <a:moveTo>
                  <a:pt x="19" y="76250"/>
                </a:moveTo>
                <a:cubicBezTo>
                  <a:pt x="1607" y="78367"/>
                  <a:pt x="96327" y="65137"/>
                  <a:pt x="127019" y="57200"/>
                </a:cubicBezTo>
                <a:cubicBezTo>
                  <a:pt x="157711" y="49263"/>
                  <a:pt x="158240" y="38150"/>
                  <a:pt x="184169" y="28625"/>
                </a:cubicBezTo>
                <a:cubicBezTo>
                  <a:pt x="210098" y="19100"/>
                  <a:pt x="285240" y="1108"/>
                  <a:pt x="282594" y="50"/>
                </a:cubicBezTo>
                <a:cubicBezTo>
                  <a:pt x="279948" y="-1008"/>
                  <a:pt x="195811" y="14867"/>
                  <a:pt x="168294" y="22275"/>
                </a:cubicBezTo>
                <a:cubicBezTo>
                  <a:pt x="140777" y="29683"/>
                  <a:pt x="140248" y="36033"/>
                  <a:pt x="117494" y="44500"/>
                </a:cubicBezTo>
                <a:cubicBezTo>
                  <a:pt x="94740" y="52967"/>
                  <a:pt x="-1569" y="74133"/>
                  <a:pt x="19" y="762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3ACE871C-7D5B-A996-A6F4-B63994F61DED}"/>
              </a:ext>
            </a:extLst>
          </p:cNvPr>
          <p:cNvSpPr/>
          <p:nvPr/>
        </p:nvSpPr>
        <p:spPr>
          <a:xfrm>
            <a:off x="7130299" y="4581417"/>
            <a:ext cx="181844" cy="162339"/>
          </a:xfrm>
          <a:custGeom>
            <a:avLst/>
            <a:gdLst>
              <a:gd name="connsiteX0" fmla="*/ 751 w 181844"/>
              <a:gd name="connsiteY0" fmla="*/ 108 h 162339"/>
              <a:gd name="connsiteX1" fmla="*/ 35676 w 181844"/>
              <a:gd name="connsiteY1" fmla="*/ 85833 h 162339"/>
              <a:gd name="connsiteX2" fmla="*/ 99176 w 181844"/>
              <a:gd name="connsiteY2" fmla="*/ 130283 h 162339"/>
              <a:gd name="connsiteX3" fmla="*/ 181726 w 181844"/>
              <a:gd name="connsiteY3" fmla="*/ 162033 h 162339"/>
              <a:gd name="connsiteX4" fmla="*/ 80126 w 181844"/>
              <a:gd name="connsiteY4" fmla="*/ 111233 h 162339"/>
              <a:gd name="connsiteX5" fmla="*/ 67426 w 181844"/>
              <a:gd name="connsiteY5" fmla="*/ 104883 h 162339"/>
              <a:gd name="connsiteX6" fmla="*/ 751 w 181844"/>
              <a:gd name="connsiteY6" fmla="*/ 108 h 16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844" h="162339">
                <a:moveTo>
                  <a:pt x="751" y="108"/>
                </a:moveTo>
                <a:cubicBezTo>
                  <a:pt x="-4541" y="-3067"/>
                  <a:pt x="19272" y="64137"/>
                  <a:pt x="35676" y="85833"/>
                </a:cubicBezTo>
                <a:cubicBezTo>
                  <a:pt x="52080" y="107529"/>
                  <a:pt x="74834" y="117583"/>
                  <a:pt x="99176" y="130283"/>
                </a:cubicBezTo>
                <a:cubicBezTo>
                  <a:pt x="123518" y="142983"/>
                  <a:pt x="184901" y="165208"/>
                  <a:pt x="181726" y="162033"/>
                </a:cubicBezTo>
                <a:cubicBezTo>
                  <a:pt x="178551" y="158858"/>
                  <a:pt x="80126" y="111233"/>
                  <a:pt x="80126" y="111233"/>
                </a:cubicBezTo>
                <a:cubicBezTo>
                  <a:pt x="61076" y="101708"/>
                  <a:pt x="78009" y="120229"/>
                  <a:pt x="67426" y="104883"/>
                </a:cubicBezTo>
                <a:cubicBezTo>
                  <a:pt x="56843" y="89537"/>
                  <a:pt x="6043" y="3283"/>
                  <a:pt x="751" y="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F5DFFFA3-9DA0-071D-50CB-188662BFF5E1}"/>
              </a:ext>
            </a:extLst>
          </p:cNvPr>
          <p:cNvSpPr/>
          <p:nvPr/>
        </p:nvSpPr>
        <p:spPr>
          <a:xfrm>
            <a:off x="6616274" y="4533546"/>
            <a:ext cx="111594" cy="166052"/>
          </a:xfrm>
          <a:custGeom>
            <a:avLst/>
            <a:gdLst>
              <a:gd name="connsiteX0" fmla="*/ 86151 w 111594"/>
              <a:gd name="connsiteY0" fmla="*/ 354 h 166052"/>
              <a:gd name="connsiteX1" fmla="*/ 29001 w 111594"/>
              <a:gd name="connsiteY1" fmla="*/ 92429 h 166052"/>
              <a:gd name="connsiteX2" fmla="*/ 426 w 111594"/>
              <a:gd name="connsiteY2" fmla="*/ 124179 h 166052"/>
              <a:gd name="connsiteX3" fmla="*/ 19476 w 111594"/>
              <a:gd name="connsiteY3" fmla="*/ 149579 h 166052"/>
              <a:gd name="connsiteX4" fmla="*/ 111551 w 111594"/>
              <a:gd name="connsiteY4" fmla="*/ 155929 h 166052"/>
              <a:gd name="connsiteX5" fmla="*/ 6776 w 111594"/>
              <a:gd name="connsiteY5" fmla="*/ 162279 h 166052"/>
              <a:gd name="connsiteX6" fmla="*/ 22651 w 111594"/>
              <a:gd name="connsiteY6" fmla="*/ 92429 h 166052"/>
              <a:gd name="connsiteX7" fmla="*/ 25826 w 111594"/>
              <a:gd name="connsiteY7" fmla="*/ 60679 h 166052"/>
              <a:gd name="connsiteX8" fmla="*/ 86151 w 111594"/>
              <a:gd name="connsiteY8" fmla="*/ 354 h 166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594" h="166052">
                <a:moveTo>
                  <a:pt x="86151" y="354"/>
                </a:moveTo>
                <a:cubicBezTo>
                  <a:pt x="86680" y="5646"/>
                  <a:pt x="43288" y="71792"/>
                  <a:pt x="29001" y="92429"/>
                </a:cubicBezTo>
                <a:cubicBezTo>
                  <a:pt x="14714" y="113066"/>
                  <a:pt x="2013" y="114654"/>
                  <a:pt x="426" y="124179"/>
                </a:cubicBezTo>
                <a:cubicBezTo>
                  <a:pt x="-1162" y="133704"/>
                  <a:pt x="955" y="144287"/>
                  <a:pt x="19476" y="149579"/>
                </a:cubicBezTo>
                <a:cubicBezTo>
                  <a:pt x="37997" y="154871"/>
                  <a:pt x="113668" y="153812"/>
                  <a:pt x="111551" y="155929"/>
                </a:cubicBezTo>
                <a:cubicBezTo>
                  <a:pt x="109434" y="158046"/>
                  <a:pt x="21593" y="172862"/>
                  <a:pt x="6776" y="162279"/>
                </a:cubicBezTo>
                <a:cubicBezTo>
                  <a:pt x="-8041" y="151696"/>
                  <a:pt x="19476" y="109362"/>
                  <a:pt x="22651" y="92429"/>
                </a:cubicBezTo>
                <a:cubicBezTo>
                  <a:pt x="25826" y="75496"/>
                  <a:pt x="18947" y="70733"/>
                  <a:pt x="25826" y="60679"/>
                </a:cubicBezTo>
                <a:cubicBezTo>
                  <a:pt x="32705" y="50625"/>
                  <a:pt x="85622" y="-4938"/>
                  <a:pt x="86151" y="3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A19DF9E0-FF21-187B-BEC1-C87DF98B10E9}"/>
              </a:ext>
            </a:extLst>
          </p:cNvPr>
          <p:cNvSpPr/>
          <p:nvPr/>
        </p:nvSpPr>
        <p:spPr>
          <a:xfrm>
            <a:off x="6718300" y="4718050"/>
            <a:ext cx="302364" cy="25400"/>
          </a:xfrm>
          <a:custGeom>
            <a:avLst/>
            <a:gdLst>
              <a:gd name="connsiteX0" fmla="*/ 0 w 302364"/>
              <a:gd name="connsiteY0" fmla="*/ 0 h 25400"/>
              <a:gd name="connsiteX1" fmla="*/ 146050 w 302364"/>
              <a:gd name="connsiteY1" fmla="*/ 25400 h 25400"/>
              <a:gd name="connsiteX2" fmla="*/ 301625 w 302364"/>
              <a:gd name="connsiteY2" fmla="*/ 15875 h 25400"/>
              <a:gd name="connsiteX3" fmla="*/ 203200 w 302364"/>
              <a:gd name="connsiteY3" fmla="*/ 19050 h 25400"/>
              <a:gd name="connsiteX4" fmla="*/ 165100 w 302364"/>
              <a:gd name="connsiteY4" fmla="*/ 12700 h 25400"/>
              <a:gd name="connsiteX5" fmla="*/ 0 w 302364"/>
              <a:gd name="connsiteY5" fmla="*/ 0 h 2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364" h="25400">
                <a:moveTo>
                  <a:pt x="0" y="0"/>
                </a:moveTo>
                <a:cubicBezTo>
                  <a:pt x="47889" y="11377"/>
                  <a:pt x="95779" y="22754"/>
                  <a:pt x="146050" y="25400"/>
                </a:cubicBezTo>
                <a:lnTo>
                  <a:pt x="301625" y="15875"/>
                </a:lnTo>
                <a:cubicBezTo>
                  <a:pt x="311150" y="14817"/>
                  <a:pt x="225954" y="19579"/>
                  <a:pt x="203200" y="19050"/>
                </a:cubicBezTo>
                <a:cubicBezTo>
                  <a:pt x="180446" y="18521"/>
                  <a:pt x="195262" y="15346"/>
                  <a:pt x="165100" y="12700"/>
                </a:cubicBezTo>
                <a:cubicBezTo>
                  <a:pt x="134938" y="10054"/>
                  <a:pt x="78581" y="6614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A12B72B4-8648-C7FC-C158-9D90154E012A}"/>
              </a:ext>
            </a:extLst>
          </p:cNvPr>
          <p:cNvSpPr/>
          <p:nvPr/>
        </p:nvSpPr>
        <p:spPr>
          <a:xfrm>
            <a:off x="6730702" y="4692610"/>
            <a:ext cx="218541" cy="25460"/>
          </a:xfrm>
          <a:custGeom>
            <a:avLst/>
            <a:gdLst>
              <a:gd name="connsiteX0" fmla="*/ 298 w 218541"/>
              <a:gd name="connsiteY0" fmla="*/ 6390 h 25460"/>
              <a:gd name="connsiteX1" fmla="*/ 111423 w 218541"/>
              <a:gd name="connsiteY1" fmla="*/ 12740 h 25460"/>
              <a:gd name="connsiteX2" fmla="*/ 216198 w 218541"/>
              <a:gd name="connsiteY2" fmla="*/ 25440 h 25460"/>
              <a:gd name="connsiteX3" fmla="*/ 181273 w 218541"/>
              <a:gd name="connsiteY3" fmla="*/ 9565 h 25460"/>
              <a:gd name="connsiteX4" fmla="*/ 146348 w 218541"/>
              <a:gd name="connsiteY4" fmla="*/ 40 h 25460"/>
              <a:gd name="connsiteX5" fmla="*/ 298 w 218541"/>
              <a:gd name="connsiteY5" fmla="*/ 6390 h 2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8541" h="25460">
                <a:moveTo>
                  <a:pt x="298" y="6390"/>
                </a:moveTo>
                <a:cubicBezTo>
                  <a:pt x="-5523" y="8507"/>
                  <a:pt x="75440" y="9565"/>
                  <a:pt x="111423" y="12740"/>
                </a:cubicBezTo>
                <a:cubicBezTo>
                  <a:pt x="147406" y="15915"/>
                  <a:pt x="204556" y="25969"/>
                  <a:pt x="216198" y="25440"/>
                </a:cubicBezTo>
                <a:cubicBezTo>
                  <a:pt x="227840" y="24911"/>
                  <a:pt x="192915" y="13798"/>
                  <a:pt x="181273" y="9565"/>
                </a:cubicBezTo>
                <a:cubicBezTo>
                  <a:pt x="169631" y="5332"/>
                  <a:pt x="173335" y="569"/>
                  <a:pt x="146348" y="40"/>
                </a:cubicBezTo>
                <a:cubicBezTo>
                  <a:pt x="119361" y="-489"/>
                  <a:pt x="6119" y="4273"/>
                  <a:pt x="298" y="63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91161310-C6D2-2785-BB3B-1C9652FB5325}"/>
              </a:ext>
            </a:extLst>
          </p:cNvPr>
          <p:cNvSpPr/>
          <p:nvPr/>
        </p:nvSpPr>
        <p:spPr>
          <a:xfrm>
            <a:off x="6692899" y="4498211"/>
            <a:ext cx="320676" cy="45288"/>
          </a:xfrm>
          <a:custGeom>
            <a:avLst/>
            <a:gdLst>
              <a:gd name="connsiteX0" fmla="*/ 1 w 320676"/>
              <a:gd name="connsiteY0" fmla="*/ 45214 h 45288"/>
              <a:gd name="connsiteX1" fmla="*/ 171451 w 320676"/>
              <a:gd name="connsiteY1" fmla="*/ 19814 h 45288"/>
              <a:gd name="connsiteX2" fmla="*/ 260351 w 320676"/>
              <a:gd name="connsiteY2" fmla="*/ 29339 h 45288"/>
              <a:gd name="connsiteX3" fmla="*/ 320676 w 320676"/>
              <a:gd name="connsiteY3" fmla="*/ 29339 h 45288"/>
              <a:gd name="connsiteX4" fmla="*/ 260351 w 320676"/>
              <a:gd name="connsiteY4" fmla="*/ 764 h 45288"/>
              <a:gd name="connsiteX5" fmla="*/ 174626 w 320676"/>
              <a:gd name="connsiteY5" fmla="*/ 10289 h 45288"/>
              <a:gd name="connsiteX6" fmla="*/ 1 w 320676"/>
              <a:gd name="connsiteY6" fmla="*/ 45214 h 4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676" h="45288">
                <a:moveTo>
                  <a:pt x="1" y="45214"/>
                </a:moveTo>
                <a:cubicBezTo>
                  <a:pt x="-528" y="46801"/>
                  <a:pt x="128059" y="22460"/>
                  <a:pt x="171451" y="19814"/>
                </a:cubicBezTo>
                <a:cubicBezTo>
                  <a:pt x="214843" y="17168"/>
                  <a:pt x="235480" y="27751"/>
                  <a:pt x="260351" y="29339"/>
                </a:cubicBezTo>
                <a:cubicBezTo>
                  <a:pt x="285222" y="30926"/>
                  <a:pt x="320676" y="34101"/>
                  <a:pt x="320676" y="29339"/>
                </a:cubicBezTo>
                <a:cubicBezTo>
                  <a:pt x="320676" y="24577"/>
                  <a:pt x="284693" y="3939"/>
                  <a:pt x="260351" y="764"/>
                </a:cubicBezTo>
                <a:cubicBezTo>
                  <a:pt x="236009" y="-2411"/>
                  <a:pt x="214314" y="4997"/>
                  <a:pt x="174626" y="10289"/>
                </a:cubicBezTo>
                <a:cubicBezTo>
                  <a:pt x="134939" y="15581"/>
                  <a:pt x="530" y="43627"/>
                  <a:pt x="1" y="45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D72F45F0-6609-239C-1662-104AECEEBDDB}"/>
              </a:ext>
            </a:extLst>
          </p:cNvPr>
          <p:cNvSpPr/>
          <p:nvPr/>
        </p:nvSpPr>
        <p:spPr>
          <a:xfrm>
            <a:off x="6959413" y="4525910"/>
            <a:ext cx="181758" cy="96918"/>
          </a:xfrm>
          <a:custGeom>
            <a:avLst/>
            <a:gdLst>
              <a:gd name="connsiteX0" fmla="*/ 187 w 181758"/>
              <a:gd name="connsiteY0" fmla="*/ 1640 h 96918"/>
              <a:gd name="connsiteX1" fmla="*/ 82737 w 181758"/>
              <a:gd name="connsiteY1" fmla="*/ 36565 h 96918"/>
              <a:gd name="connsiteX2" fmla="*/ 136712 w 181758"/>
              <a:gd name="connsiteY2" fmla="*/ 58790 h 96918"/>
              <a:gd name="connsiteX3" fmla="*/ 181162 w 181758"/>
              <a:gd name="connsiteY3" fmla="*/ 96890 h 96918"/>
              <a:gd name="connsiteX4" fmla="*/ 158937 w 181758"/>
              <a:gd name="connsiteY4" fmla="*/ 52440 h 96918"/>
              <a:gd name="connsiteX5" fmla="*/ 111312 w 181758"/>
              <a:gd name="connsiteY5" fmla="*/ 11165 h 96918"/>
              <a:gd name="connsiteX6" fmla="*/ 187 w 181758"/>
              <a:gd name="connsiteY6" fmla="*/ 1640 h 9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758" h="96918">
                <a:moveTo>
                  <a:pt x="187" y="1640"/>
                </a:moveTo>
                <a:cubicBezTo>
                  <a:pt x="-4575" y="5873"/>
                  <a:pt x="82737" y="36565"/>
                  <a:pt x="82737" y="36565"/>
                </a:cubicBezTo>
                <a:cubicBezTo>
                  <a:pt x="105491" y="46090"/>
                  <a:pt x="120308" y="48736"/>
                  <a:pt x="136712" y="58790"/>
                </a:cubicBezTo>
                <a:cubicBezTo>
                  <a:pt x="153116" y="68844"/>
                  <a:pt x="177458" y="97948"/>
                  <a:pt x="181162" y="96890"/>
                </a:cubicBezTo>
                <a:cubicBezTo>
                  <a:pt x="184866" y="95832"/>
                  <a:pt x="170579" y="66727"/>
                  <a:pt x="158937" y="52440"/>
                </a:cubicBezTo>
                <a:cubicBezTo>
                  <a:pt x="147295" y="38153"/>
                  <a:pt x="138299" y="20690"/>
                  <a:pt x="111312" y="11165"/>
                </a:cubicBezTo>
                <a:cubicBezTo>
                  <a:pt x="84325" y="1640"/>
                  <a:pt x="4949" y="-2593"/>
                  <a:pt x="187" y="16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F88EA1F8-9969-7A74-40DA-40F7BF52F18E}"/>
              </a:ext>
            </a:extLst>
          </p:cNvPr>
          <p:cNvSpPr/>
          <p:nvPr/>
        </p:nvSpPr>
        <p:spPr>
          <a:xfrm>
            <a:off x="6699052" y="4483100"/>
            <a:ext cx="277162" cy="229693"/>
          </a:xfrm>
          <a:custGeom>
            <a:avLst/>
            <a:gdLst>
              <a:gd name="connsiteX0" fmla="*/ 254198 w 277162"/>
              <a:gd name="connsiteY0" fmla="*/ 25400 h 229693"/>
              <a:gd name="connsiteX1" fmla="*/ 276423 w 277162"/>
              <a:gd name="connsiteY1" fmla="*/ 130175 h 229693"/>
              <a:gd name="connsiteX2" fmla="*/ 228798 w 277162"/>
              <a:gd name="connsiteY2" fmla="*/ 196850 h 229693"/>
              <a:gd name="connsiteX3" fmla="*/ 184348 w 277162"/>
              <a:gd name="connsiteY3" fmla="*/ 222250 h 229693"/>
              <a:gd name="connsiteX4" fmla="*/ 111323 w 277162"/>
              <a:gd name="connsiteY4" fmla="*/ 228600 h 229693"/>
              <a:gd name="connsiteX5" fmla="*/ 44648 w 277162"/>
              <a:gd name="connsiteY5" fmla="*/ 203200 h 229693"/>
              <a:gd name="connsiteX6" fmla="*/ 9723 w 277162"/>
              <a:gd name="connsiteY6" fmla="*/ 158750 h 229693"/>
              <a:gd name="connsiteX7" fmla="*/ 198 w 277162"/>
              <a:gd name="connsiteY7" fmla="*/ 117475 h 229693"/>
              <a:gd name="connsiteX8" fmla="*/ 16073 w 277162"/>
              <a:gd name="connsiteY8" fmla="*/ 69850 h 229693"/>
              <a:gd name="connsiteX9" fmla="*/ 25598 w 277162"/>
              <a:gd name="connsiteY9" fmla="*/ 41275 h 229693"/>
              <a:gd name="connsiteX10" fmla="*/ 57348 w 277162"/>
              <a:gd name="connsiteY10" fmla="*/ 22225 h 229693"/>
              <a:gd name="connsiteX11" fmla="*/ 206573 w 277162"/>
              <a:gd name="connsiteY11" fmla="*/ 0 h 229693"/>
              <a:gd name="connsiteX12" fmla="*/ 254198 w 277162"/>
              <a:gd name="connsiteY12" fmla="*/ 25400 h 229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7162" h="229693">
                <a:moveTo>
                  <a:pt x="254198" y="25400"/>
                </a:moveTo>
                <a:cubicBezTo>
                  <a:pt x="265840" y="47096"/>
                  <a:pt x="280656" y="101600"/>
                  <a:pt x="276423" y="130175"/>
                </a:cubicBezTo>
                <a:cubicBezTo>
                  <a:pt x="272190" y="158750"/>
                  <a:pt x="244144" y="181504"/>
                  <a:pt x="228798" y="196850"/>
                </a:cubicBezTo>
                <a:cubicBezTo>
                  <a:pt x="213452" y="212196"/>
                  <a:pt x="203927" y="216958"/>
                  <a:pt x="184348" y="222250"/>
                </a:cubicBezTo>
                <a:cubicBezTo>
                  <a:pt x="164769" y="227542"/>
                  <a:pt x="134606" y="231775"/>
                  <a:pt x="111323" y="228600"/>
                </a:cubicBezTo>
                <a:cubicBezTo>
                  <a:pt x="88040" y="225425"/>
                  <a:pt x="61581" y="214842"/>
                  <a:pt x="44648" y="203200"/>
                </a:cubicBezTo>
                <a:cubicBezTo>
                  <a:pt x="27715" y="191558"/>
                  <a:pt x="17131" y="173037"/>
                  <a:pt x="9723" y="158750"/>
                </a:cubicBezTo>
                <a:cubicBezTo>
                  <a:pt x="2315" y="144463"/>
                  <a:pt x="-860" y="132292"/>
                  <a:pt x="198" y="117475"/>
                </a:cubicBezTo>
                <a:cubicBezTo>
                  <a:pt x="1256" y="102658"/>
                  <a:pt x="16073" y="69850"/>
                  <a:pt x="16073" y="69850"/>
                </a:cubicBezTo>
                <a:cubicBezTo>
                  <a:pt x="20306" y="57150"/>
                  <a:pt x="18719" y="49213"/>
                  <a:pt x="25598" y="41275"/>
                </a:cubicBezTo>
                <a:cubicBezTo>
                  <a:pt x="32477" y="33337"/>
                  <a:pt x="27186" y="29104"/>
                  <a:pt x="57348" y="22225"/>
                </a:cubicBezTo>
                <a:cubicBezTo>
                  <a:pt x="87510" y="15346"/>
                  <a:pt x="173236" y="0"/>
                  <a:pt x="206573" y="0"/>
                </a:cubicBezTo>
                <a:cubicBezTo>
                  <a:pt x="239910" y="0"/>
                  <a:pt x="242556" y="3704"/>
                  <a:pt x="254198" y="254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>
            <a:extLst>
              <a:ext uri="{FF2B5EF4-FFF2-40B4-BE49-F238E27FC236}">
                <a16:creationId xmlns:a16="http://schemas.microsoft.com/office/drawing/2014/main" id="{E1960FBD-DA92-81EE-8D8A-99F446E0BAF6}"/>
              </a:ext>
            </a:extLst>
          </p:cNvPr>
          <p:cNvSpPr/>
          <p:nvPr/>
        </p:nvSpPr>
        <p:spPr>
          <a:xfrm>
            <a:off x="6808874" y="4550962"/>
            <a:ext cx="97468" cy="974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>
            <a:extLst>
              <a:ext uri="{FF2B5EF4-FFF2-40B4-BE49-F238E27FC236}">
                <a16:creationId xmlns:a16="http://schemas.microsoft.com/office/drawing/2014/main" id="{F39CA6BC-8271-B4B7-44AF-25655BD91B6C}"/>
              </a:ext>
            </a:extLst>
          </p:cNvPr>
          <p:cNvSpPr/>
          <p:nvPr/>
        </p:nvSpPr>
        <p:spPr>
          <a:xfrm>
            <a:off x="6891110" y="4598091"/>
            <a:ext cx="61032" cy="61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9E219CA6-7096-48AB-7B47-BEFBEE2CA9C5}"/>
              </a:ext>
            </a:extLst>
          </p:cNvPr>
          <p:cNvSpPr/>
          <p:nvPr/>
        </p:nvSpPr>
        <p:spPr>
          <a:xfrm>
            <a:off x="6527782" y="4073449"/>
            <a:ext cx="101652" cy="158882"/>
          </a:xfrm>
          <a:custGeom>
            <a:avLst/>
            <a:gdLst>
              <a:gd name="connsiteX0" fmla="*/ 101618 w 101652"/>
              <a:gd name="connsiteY0" fmla="*/ 76 h 158882"/>
              <a:gd name="connsiteX1" fmla="*/ 60343 w 101652"/>
              <a:gd name="connsiteY1" fmla="*/ 66751 h 158882"/>
              <a:gd name="connsiteX2" fmla="*/ 18 w 101652"/>
              <a:gd name="connsiteY2" fmla="*/ 158826 h 158882"/>
              <a:gd name="connsiteX3" fmla="*/ 66693 w 101652"/>
              <a:gd name="connsiteY3" fmla="*/ 79451 h 158882"/>
              <a:gd name="connsiteX4" fmla="*/ 101618 w 101652"/>
              <a:gd name="connsiteY4" fmla="*/ 76 h 158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52" h="158882">
                <a:moveTo>
                  <a:pt x="101618" y="76"/>
                </a:moveTo>
                <a:cubicBezTo>
                  <a:pt x="100560" y="-2041"/>
                  <a:pt x="77276" y="40293"/>
                  <a:pt x="60343" y="66751"/>
                </a:cubicBezTo>
                <a:cubicBezTo>
                  <a:pt x="43410" y="93209"/>
                  <a:pt x="-1040" y="156709"/>
                  <a:pt x="18" y="158826"/>
                </a:cubicBezTo>
                <a:cubicBezTo>
                  <a:pt x="1076" y="160943"/>
                  <a:pt x="53993" y="102734"/>
                  <a:pt x="66693" y="79451"/>
                </a:cubicBezTo>
                <a:cubicBezTo>
                  <a:pt x="79393" y="56168"/>
                  <a:pt x="102676" y="2193"/>
                  <a:pt x="101618" y="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C756DA6B-C4CF-CC1C-077A-EDF06079C558}"/>
              </a:ext>
            </a:extLst>
          </p:cNvPr>
          <p:cNvSpPr/>
          <p:nvPr/>
        </p:nvSpPr>
        <p:spPr>
          <a:xfrm>
            <a:off x="6603989" y="4079809"/>
            <a:ext cx="269990" cy="108151"/>
          </a:xfrm>
          <a:custGeom>
            <a:avLst/>
            <a:gdLst>
              <a:gd name="connsiteX0" fmla="*/ 11 w 269990"/>
              <a:gd name="connsiteY0" fmla="*/ 108016 h 108151"/>
              <a:gd name="connsiteX1" fmla="*/ 92086 w 269990"/>
              <a:gd name="connsiteY1" fmla="*/ 3241 h 108151"/>
              <a:gd name="connsiteX2" fmla="*/ 269886 w 269990"/>
              <a:gd name="connsiteY2" fmla="*/ 25466 h 108151"/>
              <a:gd name="connsiteX3" fmla="*/ 117486 w 269990"/>
              <a:gd name="connsiteY3" fmla="*/ 12766 h 108151"/>
              <a:gd name="connsiteX4" fmla="*/ 85736 w 269990"/>
              <a:gd name="connsiteY4" fmla="*/ 25466 h 108151"/>
              <a:gd name="connsiteX5" fmla="*/ 11 w 269990"/>
              <a:gd name="connsiteY5" fmla="*/ 108016 h 108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990" h="108151">
                <a:moveTo>
                  <a:pt x="11" y="108016"/>
                </a:moveTo>
                <a:cubicBezTo>
                  <a:pt x="1069" y="104312"/>
                  <a:pt x="47107" y="16999"/>
                  <a:pt x="92086" y="3241"/>
                </a:cubicBezTo>
                <a:cubicBezTo>
                  <a:pt x="137065" y="-10517"/>
                  <a:pt x="265653" y="23879"/>
                  <a:pt x="269886" y="25466"/>
                </a:cubicBezTo>
                <a:cubicBezTo>
                  <a:pt x="274119" y="27053"/>
                  <a:pt x="148178" y="12766"/>
                  <a:pt x="117486" y="12766"/>
                </a:cubicBezTo>
                <a:cubicBezTo>
                  <a:pt x="86794" y="12766"/>
                  <a:pt x="101082" y="12766"/>
                  <a:pt x="85736" y="25466"/>
                </a:cubicBezTo>
                <a:cubicBezTo>
                  <a:pt x="70390" y="38166"/>
                  <a:pt x="-1047" y="111720"/>
                  <a:pt x="11" y="1080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C2680F20-CAF6-5271-8C6B-FEB85601C2B9}"/>
              </a:ext>
            </a:extLst>
          </p:cNvPr>
          <p:cNvSpPr/>
          <p:nvPr/>
        </p:nvSpPr>
        <p:spPr>
          <a:xfrm>
            <a:off x="6619659" y="4178183"/>
            <a:ext cx="292318" cy="51885"/>
          </a:xfrm>
          <a:custGeom>
            <a:avLst/>
            <a:gdLst>
              <a:gd name="connsiteX0" fmla="*/ 216 w 292318"/>
              <a:gd name="connsiteY0" fmla="*/ 3292 h 51885"/>
              <a:gd name="connsiteX1" fmla="*/ 117691 w 292318"/>
              <a:gd name="connsiteY1" fmla="*/ 47742 h 51885"/>
              <a:gd name="connsiteX2" fmla="*/ 178016 w 292318"/>
              <a:gd name="connsiteY2" fmla="*/ 44567 h 51885"/>
              <a:gd name="connsiteX3" fmla="*/ 292316 w 292318"/>
              <a:gd name="connsiteY3" fmla="*/ 117 h 51885"/>
              <a:gd name="connsiteX4" fmla="*/ 181191 w 292318"/>
              <a:gd name="connsiteY4" fmla="*/ 31867 h 51885"/>
              <a:gd name="connsiteX5" fmla="*/ 149441 w 292318"/>
              <a:gd name="connsiteY5" fmla="*/ 41392 h 51885"/>
              <a:gd name="connsiteX6" fmla="*/ 216 w 292318"/>
              <a:gd name="connsiteY6" fmla="*/ 3292 h 51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318" h="51885">
                <a:moveTo>
                  <a:pt x="216" y="3292"/>
                </a:moveTo>
                <a:cubicBezTo>
                  <a:pt x="-5075" y="4350"/>
                  <a:pt x="88058" y="40863"/>
                  <a:pt x="117691" y="47742"/>
                </a:cubicBezTo>
                <a:cubicBezTo>
                  <a:pt x="147324" y="54621"/>
                  <a:pt x="148912" y="52504"/>
                  <a:pt x="178016" y="44567"/>
                </a:cubicBezTo>
                <a:cubicBezTo>
                  <a:pt x="207120" y="36630"/>
                  <a:pt x="291787" y="2234"/>
                  <a:pt x="292316" y="117"/>
                </a:cubicBezTo>
                <a:cubicBezTo>
                  <a:pt x="292845" y="-2000"/>
                  <a:pt x="205003" y="24988"/>
                  <a:pt x="181191" y="31867"/>
                </a:cubicBezTo>
                <a:cubicBezTo>
                  <a:pt x="157379" y="38746"/>
                  <a:pt x="174312" y="45096"/>
                  <a:pt x="149441" y="41392"/>
                </a:cubicBezTo>
                <a:cubicBezTo>
                  <a:pt x="124570" y="37688"/>
                  <a:pt x="5507" y="2234"/>
                  <a:pt x="216" y="32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FAF03A0B-B500-F19E-9F6B-367647C464FE}"/>
              </a:ext>
            </a:extLst>
          </p:cNvPr>
          <p:cNvSpPr/>
          <p:nvPr/>
        </p:nvSpPr>
        <p:spPr>
          <a:xfrm>
            <a:off x="6813298" y="4196160"/>
            <a:ext cx="319279" cy="39299"/>
          </a:xfrm>
          <a:custGeom>
            <a:avLst/>
            <a:gdLst>
              <a:gd name="connsiteX0" fmla="*/ 252 w 319279"/>
              <a:gd name="connsiteY0" fmla="*/ 39290 h 39299"/>
              <a:gd name="connsiteX1" fmla="*/ 174877 w 319279"/>
              <a:gd name="connsiteY1" fmla="*/ 13890 h 39299"/>
              <a:gd name="connsiteX2" fmla="*/ 317752 w 319279"/>
              <a:gd name="connsiteY2" fmla="*/ 10715 h 39299"/>
              <a:gd name="connsiteX3" fmla="*/ 247902 w 319279"/>
              <a:gd name="connsiteY3" fmla="*/ 1190 h 39299"/>
              <a:gd name="connsiteX4" fmla="*/ 209802 w 319279"/>
              <a:gd name="connsiteY4" fmla="*/ 1190 h 39299"/>
              <a:gd name="connsiteX5" fmla="*/ 136777 w 319279"/>
              <a:gd name="connsiteY5" fmla="*/ 10715 h 39299"/>
              <a:gd name="connsiteX6" fmla="*/ 252 w 319279"/>
              <a:gd name="connsiteY6" fmla="*/ 39290 h 3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9279" h="39299">
                <a:moveTo>
                  <a:pt x="252" y="39290"/>
                </a:moveTo>
                <a:cubicBezTo>
                  <a:pt x="6602" y="39819"/>
                  <a:pt x="121960" y="18652"/>
                  <a:pt x="174877" y="13890"/>
                </a:cubicBezTo>
                <a:cubicBezTo>
                  <a:pt x="227794" y="9128"/>
                  <a:pt x="305581" y="12832"/>
                  <a:pt x="317752" y="10715"/>
                </a:cubicBezTo>
                <a:cubicBezTo>
                  <a:pt x="329923" y="8598"/>
                  <a:pt x="265894" y="2777"/>
                  <a:pt x="247902" y="1190"/>
                </a:cubicBezTo>
                <a:cubicBezTo>
                  <a:pt x="229910" y="-398"/>
                  <a:pt x="228323" y="-397"/>
                  <a:pt x="209802" y="1190"/>
                </a:cubicBezTo>
                <a:cubicBezTo>
                  <a:pt x="191281" y="2777"/>
                  <a:pt x="164294" y="5953"/>
                  <a:pt x="136777" y="10715"/>
                </a:cubicBezTo>
                <a:cubicBezTo>
                  <a:pt x="109260" y="15477"/>
                  <a:pt x="-6098" y="38761"/>
                  <a:pt x="252" y="392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3F2691A6-689F-7213-B013-C8CC314B23D0}"/>
              </a:ext>
            </a:extLst>
          </p:cNvPr>
          <p:cNvSpPr/>
          <p:nvPr/>
        </p:nvSpPr>
        <p:spPr>
          <a:xfrm>
            <a:off x="7023094" y="4228037"/>
            <a:ext cx="321226" cy="48693"/>
          </a:xfrm>
          <a:custGeom>
            <a:avLst/>
            <a:gdLst>
              <a:gd name="connsiteX0" fmla="*/ 6 w 321226"/>
              <a:gd name="connsiteY0" fmla="*/ 29638 h 48693"/>
              <a:gd name="connsiteX1" fmla="*/ 174631 w 321226"/>
              <a:gd name="connsiteY1" fmla="*/ 10588 h 48693"/>
              <a:gd name="connsiteX2" fmla="*/ 320681 w 321226"/>
              <a:gd name="connsiteY2" fmla="*/ 48688 h 48693"/>
              <a:gd name="connsiteX3" fmla="*/ 222256 w 321226"/>
              <a:gd name="connsiteY3" fmla="*/ 7413 h 48693"/>
              <a:gd name="connsiteX4" fmla="*/ 168281 w 321226"/>
              <a:gd name="connsiteY4" fmla="*/ 1063 h 48693"/>
              <a:gd name="connsiteX5" fmla="*/ 6 w 321226"/>
              <a:gd name="connsiteY5" fmla="*/ 29638 h 48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226" h="48693">
                <a:moveTo>
                  <a:pt x="6" y="29638"/>
                </a:moveTo>
                <a:cubicBezTo>
                  <a:pt x="1064" y="31226"/>
                  <a:pt x="121185" y="7413"/>
                  <a:pt x="174631" y="10588"/>
                </a:cubicBezTo>
                <a:cubicBezTo>
                  <a:pt x="228077" y="13763"/>
                  <a:pt x="312744" y="49217"/>
                  <a:pt x="320681" y="48688"/>
                </a:cubicBezTo>
                <a:cubicBezTo>
                  <a:pt x="328619" y="48159"/>
                  <a:pt x="247656" y="15350"/>
                  <a:pt x="222256" y="7413"/>
                </a:cubicBezTo>
                <a:cubicBezTo>
                  <a:pt x="196856" y="-524"/>
                  <a:pt x="198973" y="-1054"/>
                  <a:pt x="168281" y="1063"/>
                </a:cubicBezTo>
                <a:cubicBezTo>
                  <a:pt x="137589" y="3180"/>
                  <a:pt x="-1052" y="28050"/>
                  <a:pt x="6" y="296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4CC01A71-D632-6D63-D5CD-8B7289C35DCD}"/>
              </a:ext>
            </a:extLst>
          </p:cNvPr>
          <p:cNvSpPr/>
          <p:nvPr/>
        </p:nvSpPr>
        <p:spPr>
          <a:xfrm>
            <a:off x="6911974" y="4104942"/>
            <a:ext cx="327028" cy="41706"/>
          </a:xfrm>
          <a:custGeom>
            <a:avLst/>
            <a:gdLst>
              <a:gd name="connsiteX0" fmla="*/ 1 w 327028"/>
              <a:gd name="connsiteY0" fmla="*/ 333 h 41706"/>
              <a:gd name="connsiteX1" fmla="*/ 187326 w 327028"/>
              <a:gd name="connsiteY1" fmla="*/ 9858 h 41706"/>
              <a:gd name="connsiteX2" fmla="*/ 327026 w 327028"/>
              <a:gd name="connsiteY2" fmla="*/ 41608 h 41706"/>
              <a:gd name="connsiteX3" fmla="*/ 190501 w 327028"/>
              <a:gd name="connsiteY3" fmla="*/ 19383 h 41706"/>
              <a:gd name="connsiteX4" fmla="*/ 1 w 327028"/>
              <a:gd name="connsiteY4" fmla="*/ 333 h 4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028" h="41706">
                <a:moveTo>
                  <a:pt x="1" y="333"/>
                </a:moveTo>
                <a:cubicBezTo>
                  <a:pt x="-528" y="-1254"/>
                  <a:pt x="132822" y="2979"/>
                  <a:pt x="187326" y="9858"/>
                </a:cubicBezTo>
                <a:cubicBezTo>
                  <a:pt x="241830" y="16737"/>
                  <a:pt x="326497" y="40021"/>
                  <a:pt x="327026" y="41608"/>
                </a:cubicBezTo>
                <a:cubicBezTo>
                  <a:pt x="327555" y="43195"/>
                  <a:pt x="239713" y="25204"/>
                  <a:pt x="190501" y="19383"/>
                </a:cubicBezTo>
                <a:cubicBezTo>
                  <a:pt x="141289" y="13562"/>
                  <a:pt x="530" y="1920"/>
                  <a:pt x="1" y="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6B40D4C6-C7B8-3260-CDDC-8D83A1F0F695}"/>
              </a:ext>
            </a:extLst>
          </p:cNvPr>
          <p:cNvSpPr/>
          <p:nvPr/>
        </p:nvSpPr>
        <p:spPr>
          <a:xfrm>
            <a:off x="7146925" y="4264927"/>
            <a:ext cx="282575" cy="88027"/>
          </a:xfrm>
          <a:custGeom>
            <a:avLst/>
            <a:gdLst>
              <a:gd name="connsiteX0" fmla="*/ 0 w 282575"/>
              <a:gd name="connsiteY0" fmla="*/ 8623 h 88027"/>
              <a:gd name="connsiteX1" fmla="*/ 168275 w 282575"/>
              <a:gd name="connsiteY1" fmla="*/ 5448 h 88027"/>
              <a:gd name="connsiteX2" fmla="*/ 282575 w 282575"/>
              <a:gd name="connsiteY2" fmla="*/ 87998 h 88027"/>
              <a:gd name="connsiteX3" fmla="*/ 168275 w 282575"/>
              <a:gd name="connsiteY3" fmla="*/ 14973 h 88027"/>
              <a:gd name="connsiteX4" fmla="*/ 0 w 282575"/>
              <a:gd name="connsiteY4" fmla="*/ 8623 h 8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75" h="88027">
                <a:moveTo>
                  <a:pt x="0" y="8623"/>
                </a:moveTo>
                <a:cubicBezTo>
                  <a:pt x="0" y="7036"/>
                  <a:pt x="121179" y="-7781"/>
                  <a:pt x="168275" y="5448"/>
                </a:cubicBezTo>
                <a:cubicBezTo>
                  <a:pt x="215371" y="18677"/>
                  <a:pt x="282575" y="86411"/>
                  <a:pt x="282575" y="87998"/>
                </a:cubicBezTo>
                <a:cubicBezTo>
                  <a:pt x="282575" y="89585"/>
                  <a:pt x="211667" y="27673"/>
                  <a:pt x="168275" y="14973"/>
                </a:cubicBezTo>
                <a:cubicBezTo>
                  <a:pt x="124883" y="2273"/>
                  <a:pt x="0" y="10210"/>
                  <a:pt x="0" y="86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14A939D7-C3E4-08DF-B0D2-9BE876C96579}"/>
              </a:ext>
            </a:extLst>
          </p:cNvPr>
          <p:cNvSpPr/>
          <p:nvPr/>
        </p:nvSpPr>
        <p:spPr>
          <a:xfrm>
            <a:off x="7244974" y="4154715"/>
            <a:ext cx="201124" cy="207996"/>
          </a:xfrm>
          <a:custGeom>
            <a:avLst/>
            <a:gdLst>
              <a:gd name="connsiteX0" fmla="*/ 376 w 201124"/>
              <a:gd name="connsiteY0" fmla="*/ 1360 h 207996"/>
              <a:gd name="connsiteX1" fmla="*/ 105151 w 201124"/>
              <a:gd name="connsiteY1" fmla="*/ 52160 h 207996"/>
              <a:gd name="connsiteX2" fmla="*/ 187701 w 201124"/>
              <a:gd name="connsiteY2" fmla="*/ 137885 h 207996"/>
              <a:gd name="connsiteX3" fmla="*/ 200401 w 201124"/>
              <a:gd name="connsiteY3" fmla="*/ 207735 h 207996"/>
              <a:gd name="connsiteX4" fmla="*/ 181351 w 201124"/>
              <a:gd name="connsiteY4" fmla="*/ 112485 h 207996"/>
              <a:gd name="connsiteX5" fmla="*/ 171826 w 201124"/>
              <a:gd name="connsiteY5" fmla="*/ 93435 h 207996"/>
              <a:gd name="connsiteX6" fmla="*/ 105151 w 201124"/>
              <a:gd name="connsiteY6" fmla="*/ 45810 h 207996"/>
              <a:gd name="connsiteX7" fmla="*/ 70226 w 201124"/>
              <a:gd name="connsiteY7" fmla="*/ 17235 h 207996"/>
              <a:gd name="connsiteX8" fmla="*/ 376 w 201124"/>
              <a:gd name="connsiteY8" fmla="*/ 1360 h 20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124" h="207996">
                <a:moveTo>
                  <a:pt x="376" y="1360"/>
                </a:moveTo>
                <a:cubicBezTo>
                  <a:pt x="6197" y="7181"/>
                  <a:pt x="73930" y="29406"/>
                  <a:pt x="105151" y="52160"/>
                </a:cubicBezTo>
                <a:cubicBezTo>
                  <a:pt x="136372" y="74914"/>
                  <a:pt x="171826" y="111956"/>
                  <a:pt x="187701" y="137885"/>
                </a:cubicBezTo>
                <a:cubicBezTo>
                  <a:pt x="203576" y="163814"/>
                  <a:pt x="201459" y="211968"/>
                  <a:pt x="200401" y="207735"/>
                </a:cubicBezTo>
                <a:cubicBezTo>
                  <a:pt x="199343" y="203502"/>
                  <a:pt x="181351" y="112485"/>
                  <a:pt x="181351" y="112485"/>
                </a:cubicBezTo>
                <a:cubicBezTo>
                  <a:pt x="176589" y="93435"/>
                  <a:pt x="184526" y="104547"/>
                  <a:pt x="171826" y="93435"/>
                </a:cubicBezTo>
                <a:cubicBezTo>
                  <a:pt x="159126" y="82323"/>
                  <a:pt x="122084" y="58510"/>
                  <a:pt x="105151" y="45810"/>
                </a:cubicBezTo>
                <a:cubicBezTo>
                  <a:pt x="88218" y="33110"/>
                  <a:pt x="82397" y="24643"/>
                  <a:pt x="70226" y="17235"/>
                </a:cubicBezTo>
                <a:cubicBezTo>
                  <a:pt x="58055" y="9827"/>
                  <a:pt x="-5445" y="-4461"/>
                  <a:pt x="376" y="13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0877BA93-DCC8-1584-0D32-7907D856F981}"/>
              </a:ext>
            </a:extLst>
          </p:cNvPr>
          <p:cNvSpPr/>
          <p:nvPr/>
        </p:nvSpPr>
        <p:spPr>
          <a:xfrm>
            <a:off x="6266108" y="4200484"/>
            <a:ext cx="148715" cy="354033"/>
          </a:xfrm>
          <a:custGeom>
            <a:avLst/>
            <a:gdLst>
              <a:gd name="connsiteX0" fmla="*/ 148706 w 148715"/>
              <a:gd name="connsiteY0" fmla="*/ 150 h 354033"/>
              <a:gd name="connsiteX1" fmla="*/ 22582 w 148715"/>
              <a:gd name="connsiteY1" fmla="*/ 192840 h 354033"/>
              <a:gd name="connsiteX2" fmla="*/ 26085 w 148715"/>
              <a:gd name="connsiteY2" fmla="*/ 353999 h 354033"/>
              <a:gd name="connsiteX3" fmla="*/ 5064 w 148715"/>
              <a:gd name="connsiteY3" fmla="*/ 206854 h 354033"/>
              <a:gd name="connsiteX4" fmla="*/ 15575 w 148715"/>
              <a:gd name="connsiteY4" fmla="*/ 161309 h 354033"/>
              <a:gd name="connsiteX5" fmla="*/ 148706 w 148715"/>
              <a:gd name="connsiteY5" fmla="*/ 150 h 35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715" h="354033">
                <a:moveTo>
                  <a:pt x="148706" y="150"/>
                </a:moveTo>
                <a:cubicBezTo>
                  <a:pt x="149874" y="5405"/>
                  <a:pt x="43019" y="133865"/>
                  <a:pt x="22582" y="192840"/>
                </a:cubicBezTo>
                <a:cubicBezTo>
                  <a:pt x="2145" y="251815"/>
                  <a:pt x="29005" y="351663"/>
                  <a:pt x="26085" y="353999"/>
                </a:cubicBezTo>
                <a:cubicBezTo>
                  <a:pt x="23165" y="356335"/>
                  <a:pt x="6816" y="238969"/>
                  <a:pt x="5064" y="206854"/>
                </a:cubicBezTo>
                <a:cubicBezTo>
                  <a:pt x="3312" y="174739"/>
                  <a:pt x="-10117" y="193424"/>
                  <a:pt x="15575" y="161309"/>
                </a:cubicBezTo>
                <a:cubicBezTo>
                  <a:pt x="41267" y="129194"/>
                  <a:pt x="147538" y="-5105"/>
                  <a:pt x="148706" y="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5C5A7189-546B-A2EE-8909-EB84352C4CCB}"/>
              </a:ext>
            </a:extLst>
          </p:cNvPr>
          <p:cNvSpPr/>
          <p:nvPr/>
        </p:nvSpPr>
        <p:spPr>
          <a:xfrm>
            <a:off x="6053598" y="4391970"/>
            <a:ext cx="73965" cy="260981"/>
          </a:xfrm>
          <a:custGeom>
            <a:avLst/>
            <a:gdLst>
              <a:gd name="connsiteX0" fmla="*/ 361 w 73965"/>
              <a:gd name="connsiteY0" fmla="*/ 1354 h 260981"/>
              <a:gd name="connsiteX1" fmla="*/ 45905 w 73965"/>
              <a:gd name="connsiteY1" fmla="*/ 95947 h 260981"/>
              <a:gd name="connsiteX2" fmla="*/ 49409 w 73965"/>
              <a:gd name="connsiteY2" fmla="*/ 197547 h 260981"/>
              <a:gd name="connsiteX3" fmla="*/ 3864 w 73965"/>
              <a:gd name="connsiteY3" fmla="*/ 260609 h 260981"/>
              <a:gd name="connsiteX4" fmla="*/ 73933 w 73965"/>
              <a:gd name="connsiteY4" fmla="*/ 169520 h 260981"/>
              <a:gd name="connsiteX5" fmla="*/ 361 w 73965"/>
              <a:gd name="connsiteY5" fmla="*/ 1354 h 260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965" h="260981">
                <a:moveTo>
                  <a:pt x="361" y="1354"/>
                </a:moveTo>
                <a:cubicBezTo>
                  <a:pt x="-4310" y="-10908"/>
                  <a:pt x="37730" y="63248"/>
                  <a:pt x="45905" y="95947"/>
                </a:cubicBezTo>
                <a:cubicBezTo>
                  <a:pt x="54080" y="128646"/>
                  <a:pt x="56416" y="170103"/>
                  <a:pt x="49409" y="197547"/>
                </a:cubicBezTo>
                <a:cubicBezTo>
                  <a:pt x="42402" y="224991"/>
                  <a:pt x="-223" y="265280"/>
                  <a:pt x="3864" y="260609"/>
                </a:cubicBezTo>
                <a:cubicBezTo>
                  <a:pt x="7951" y="255938"/>
                  <a:pt x="72181" y="208642"/>
                  <a:pt x="73933" y="169520"/>
                </a:cubicBezTo>
                <a:cubicBezTo>
                  <a:pt x="75685" y="130398"/>
                  <a:pt x="5032" y="13616"/>
                  <a:pt x="361" y="13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CFD27699-076C-9C13-D9FF-58B1A220AC37}"/>
              </a:ext>
            </a:extLst>
          </p:cNvPr>
          <p:cNvSpPr/>
          <p:nvPr/>
        </p:nvSpPr>
        <p:spPr>
          <a:xfrm>
            <a:off x="6218613" y="4411625"/>
            <a:ext cx="31642" cy="373514"/>
          </a:xfrm>
          <a:custGeom>
            <a:avLst/>
            <a:gdLst>
              <a:gd name="connsiteX0" fmla="*/ 31539 w 31642"/>
              <a:gd name="connsiteY0" fmla="*/ 6223 h 373514"/>
              <a:gd name="connsiteX1" fmla="*/ 10518 w 31642"/>
              <a:gd name="connsiteY1" fmla="*/ 86803 h 373514"/>
              <a:gd name="connsiteX2" fmla="*/ 21028 w 31642"/>
              <a:gd name="connsiteY2" fmla="*/ 370582 h 373514"/>
              <a:gd name="connsiteX3" fmla="*/ 8 w 31642"/>
              <a:gd name="connsiteY3" fmla="*/ 223437 h 373514"/>
              <a:gd name="connsiteX4" fmla="*/ 31539 w 31642"/>
              <a:gd name="connsiteY4" fmla="*/ 6223 h 373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42" h="373514">
                <a:moveTo>
                  <a:pt x="31539" y="6223"/>
                </a:moveTo>
                <a:cubicBezTo>
                  <a:pt x="33291" y="-16549"/>
                  <a:pt x="12270" y="26077"/>
                  <a:pt x="10518" y="86803"/>
                </a:cubicBezTo>
                <a:cubicBezTo>
                  <a:pt x="8766" y="147529"/>
                  <a:pt x="22780" y="347810"/>
                  <a:pt x="21028" y="370582"/>
                </a:cubicBezTo>
                <a:cubicBezTo>
                  <a:pt x="19276" y="393354"/>
                  <a:pt x="592" y="277741"/>
                  <a:pt x="8" y="223437"/>
                </a:cubicBezTo>
                <a:cubicBezTo>
                  <a:pt x="-576" y="169134"/>
                  <a:pt x="29787" y="28995"/>
                  <a:pt x="31539" y="6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12AA36AC-CF95-128A-ED1F-98AC1F0C4EE4}"/>
              </a:ext>
            </a:extLst>
          </p:cNvPr>
          <p:cNvSpPr/>
          <p:nvPr/>
        </p:nvSpPr>
        <p:spPr>
          <a:xfrm>
            <a:off x="6000491" y="4693423"/>
            <a:ext cx="93337" cy="279311"/>
          </a:xfrm>
          <a:custGeom>
            <a:avLst/>
            <a:gdLst>
              <a:gd name="connsiteX0" fmla="*/ 84999 w 93337"/>
              <a:gd name="connsiteY0" fmla="*/ 1198 h 279311"/>
              <a:gd name="connsiteX1" fmla="*/ 42957 w 93337"/>
              <a:gd name="connsiteY1" fmla="*/ 176370 h 279311"/>
              <a:gd name="connsiteX2" fmla="*/ 916 w 93337"/>
              <a:gd name="connsiteY2" fmla="*/ 277970 h 279311"/>
              <a:gd name="connsiteX3" fmla="*/ 84999 w 93337"/>
              <a:gd name="connsiteY3" fmla="*/ 106301 h 279311"/>
              <a:gd name="connsiteX4" fmla="*/ 84999 w 93337"/>
              <a:gd name="connsiteY4" fmla="*/ 1198 h 27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337" h="279311">
                <a:moveTo>
                  <a:pt x="84999" y="1198"/>
                </a:moveTo>
                <a:cubicBezTo>
                  <a:pt x="77992" y="12876"/>
                  <a:pt x="56971" y="130241"/>
                  <a:pt x="42957" y="176370"/>
                </a:cubicBezTo>
                <a:cubicBezTo>
                  <a:pt x="28943" y="222499"/>
                  <a:pt x="-6091" y="289648"/>
                  <a:pt x="916" y="277970"/>
                </a:cubicBezTo>
                <a:cubicBezTo>
                  <a:pt x="7923" y="266292"/>
                  <a:pt x="70401" y="146591"/>
                  <a:pt x="84999" y="106301"/>
                </a:cubicBezTo>
                <a:cubicBezTo>
                  <a:pt x="99597" y="66011"/>
                  <a:pt x="92006" y="-10480"/>
                  <a:pt x="84999" y="11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CB71F3E7-E041-F0E0-918E-DAF8CA703AFF}"/>
              </a:ext>
            </a:extLst>
          </p:cNvPr>
          <p:cNvSpPr/>
          <p:nvPr/>
        </p:nvSpPr>
        <p:spPr>
          <a:xfrm>
            <a:off x="6285127" y="4754029"/>
            <a:ext cx="24595" cy="364638"/>
          </a:xfrm>
          <a:custGeom>
            <a:avLst/>
            <a:gdLst>
              <a:gd name="connsiteX0" fmla="*/ 3563 w 24595"/>
              <a:gd name="connsiteY0" fmla="*/ 150 h 364638"/>
              <a:gd name="connsiteX1" fmla="*/ 24583 w 24595"/>
              <a:gd name="connsiteY1" fmla="*/ 161309 h 364638"/>
              <a:gd name="connsiteX2" fmla="*/ 59 w 24595"/>
              <a:gd name="connsiteY2" fmla="*/ 364509 h 364638"/>
              <a:gd name="connsiteX3" fmla="*/ 17576 w 24595"/>
              <a:gd name="connsiteY3" fmla="*/ 189337 h 364638"/>
              <a:gd name="connsiteX4" fmla="*/ 3563 w 24595"/>
              <a:gd name="connsiteY4" fmla="*/ 150 h 364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95" h="364638">
                <a:moveTo>
                  <a:pt x="3563" y="150"/>
                </a:moveTo>
                <a:cubicBezTo>
                  <a:pt x="4731" y="-4521"/>
                  <a:pt x="25167" y="100583"/>
                  <a:pt x="24583" y="161309"/>
                </a:cubicBezTo>
                <a:cubicBezTo>
                  <a:pt x="23999" y="222036"/>
                  <a:pt x="1227" y="359838"/>
                  <a:pt x="59" y="364509"/>
                </a:cubicBezTo>
                <a:cubicBezTo>
                  <a:pt x="-1109" y="369180"/>
                  <a:pt x="15240" y="246560"/>
                  <a:pt x="17576" y="189337"/>
                </a:cubicBezTo>
                <a:cubicBezTo>
                  <a:pt x="19912" y="132114"/>
                  <a:pt x="2395" y="4821"/>
                  <a:pt x="3563" y="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5DBE6ECC-E053-125F-5AA7-A907B46510EA}"/>
              </a:ext>
            </a:extLst>
          </p:cNvPr>
          <p:cNvSpPr/>
          <p:nvPr/>
        </p:nvSpPr>
        <p:spPr>
          <a:xfrm>
            <a:off x="6401231" y="4991384"/>
            <a:ext cx="101230" cy="284958"/>
          </a:xfrm>
          <a:custGeom>
            <a:avLst/>
            <a:gdLst>
              <a:gd name="connsiteX0" fmla="*/ 3072 w 101230"/>
              <a:gd name="connsiteY0" fmla="*/ 1030 h 284958"/>
              <a:gd name="connsiteX1" fmla="*/ 17086 w 101230"/>
              <a:gd name="connsiteY1" fmla="*/ 130657 h 284958"/>
              <a:gd name="connsiteX2" fmla="*/ 24093 w 101230"/>
              <a:gd name="connsiteY2" fmla="*/ 190216 h 284958"/>
              <a:gd name="connsiteX3" fmla="*/ 101169 w 101230"/>
              <a:gd name="connsiteY3" fmla="*/ 284809 h 284958"/>
              <a:gd name="connsiteX4" fmla="*/ 10079 w 101230"/>
              <a:gd name="connsiteY4" fmla="*/ 207733 h 284958"/>
              <a:gd name="connsiteX5" fmla="*/ 3072 w 101230"/>
              <a:gd name="connsiteY5" fmla="*/ 1030 h 284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230" h="284958">
                <a:moveTo>
                  <a:pt x="3072" y="1030"/>
                </a:moveTo>
                <a:cubicBezTo>
                  <a:pt x="4240" y="-11816"/>
                  <a:pt x="13583" y="99126"/>
                  <a:pt x="17086" y="130657"/>
                </a:cubicBezTo>
                <a:cubicBezTo>
                  <a:pt x="20589" y="162188"/>
                  <a:pt x="10079" y="164524"/>
                  <a:pt x="24093" y="190216"/>
                </a:cubicBezTo>
                <a:cubicBezTo>
                  <a:pt x="38107" y="215908"/>
                  <a:pt x="103505" y="281889"/>
                  <a:pt x="101169" y="284809"/>
                </a:cubicBezTo>
                <a:cubicBezTo>
                  <a:pt x="98833" y="287729"/>
                  <a:pt x="26429" y="247439"/>
                  <a:pt x="10079" y="207733"/>
                </a:cubicBezTo>
                <a:cubicBezTo>
                  <a:pt x="-6271" y="168027"/>
                  <a:pt x="1904" y="13876"/>
                  <a:pt x="3072" y="10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81BBC3E0-4B01-468D-3FE3-46D26E655680}"/>
              </a:ext>
            </a:extLst>
          </p:cNvPr>
          <p:cNvSpPr/>
          <p:nvPr/>
        </p:nvSpPr>
        <p:spPr>
          <a:xfrm>
            <a:off x="5948823" y="5087007"/>
            <a:ext cx="38711" cy="252248"/>
          </a:xfrm>
          <a:custGeom>
            <a:avLst/>
            <a:gdLst>
              <a:gd name="connsiteX0" fmla="*/ 38570 w 38711"/>
              <a:gd name="connsiteY0" fmla="*/ 0 h 252248"/>
              <a:gd name="connsiteX1" fmla="*/ 32 w 38711"/>
              <a:gd name="connsiteY1" fmla="*/ 140138 h 252248"/>
              <a:gd name="connsiteX2" fmla="*/ 31563 w 38711"/>
              <a:gd name="connsiteY2" fmla="*/ 252248 h 252248"/>
              <a:gd name="connsiteX3" fmla="*/ 14046 w 38711"/>
              <a:gd name="connsiteY3" fmla="*/ 140138 h 252248"/>
              <a:gd name="connsiteX4" fmla="*/ 38570 w 38711"/>
              <a:gd name="connsiteY4" fmla="*/ 0 h 252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1" h="252248">
                <a:moveTo>
                  <a:pt x="38570" y="0"/>
                </a:moveTo>
                <a:cubicBezTo>
                  <a:pt x="36234" y="0"/>
                  <a:pt x="1200" y="98097"/>
                  <a:pt x="32" y="140138"/>
                </a:cubicBezTo>
                <a:cubicBezTo>
                  <a:pt x="-1136" y="182179"/>
                  <a:pt x="29227" y="252248"/>
                  <a:pt x="31563" y="252248"/>
                </a:cubicBezTo>
                <a:cubicBezTo>
                  <a:pt x="33899" y="252248"/>
                  <a:pt x="14630" y="176924"/>
                  <a:pt x="14046" y="140138"/>
                </a:cubicBezTo>
                <a:cubicBezTo>
                  <a:pt x="13462" y="103352"/>
                  <a:pt x="40906" y="0"/>
                  <a:pt x="3857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64107A3D-C277-8F06-F924-FFFA2F1C462F}"/>
              </a:ext>
            </a:extLst>
          </p:cNvPr>
          <p:cNvSpPr/>
          <p:nvPr/>
        </p:nvSpPr>
        <p:spPr>
          <a:xfrm>
            <a:off x="5736378" y="5219934"/>
            <a:ext cx="170791" cy="329530"/>
          </a:xfrm>
          <a:custGeom>
            <a:avLst/>
            <a:gdLst>
              <a:gd name="connsiteX0" fmla="*/ 170436 w 170791"/>
              <a:gd name="connsiteY0" fmla="*/ 204 h 329530"/>
              <a:gd name="connsiteX1" fmla="*/ 54822 w 170791"/>
              <a:gd name="connsiteY1" fmla="*/ 150852 h 329530"/>
              <a:gd name="connsiteX2" fmla="*/ 26794 w 170791"/>
              <a:gd name="connsiteY2" fmla="*/ 213914 h 329530"/>
              <a:gd name="connsiteX3" fmla="*/ 68836 w 170791"/>
              <a:gd name="connsiteY3" fmla="*/ 329528 h 329530"/>
              <a:gd name="connsiteX4" fmla="*/ 12781 w 170791"/>
              <a:gd name="connsiteY4" fmla="*/ 217418 h 329530"/>
              <a:gd name="connsiteX5" fmla="*/ 12781 w 170791"/>
              <a:gd name="connsiteY5" fmla="*/ 185887 h 329530"/>
              <a:gd name="connsiteX6" fmla="*/ 170436 w 170791"/>
              <a:gd name="connsiteY6" fmla="*/ 204 h 329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791" h="329530">
                <a:moveTo>
                  <a:pt x="170436" y="204"/>
                </a:moveTo>
                <a:cubicBezTo>
                  <a:pt x="177443" y="-5635"/>
                  <a:pt x="78762" y="115234"/>
                  <a:pt x="54822" y="150852"/>
                </a:cubicBezTo>
                <a:cubicBezTo>
                  <a:pt x="30882" y="186470"/>
                  <a:pt x="24458" y="184135"/>
                  <a:pt x="26794" y="213914"/>
                </a:cubicBezTo>
                <a:cubicBezTo>
                  <a:pt x="29130" y="243693"/>
                  <a:pt x="71171" y="328944"/>
                  <a:pt x="68836" y="329528"/>
                </a:cubicBezTo>
                <a:cubicBezTo>
                  <a:pt x="66500" y="330112"/>
                  <a:pt x="22123" y="241358"/>
                  <a:pt x="12781" y="217418"/>
                </a:cubicBezTo>
                <a:cubicBezTo>
                  <a:pt x="3439" y="193478"/>
                  <a:pt x="-10575" y="218586"/>
                  <a:pt x="12781" y="185887"/>
                </a:cubicBezTo>
                <a:cubicBezTo>
                  <a:pt x="36137" y="153188"/>
                  <a:pt x="163429" y="6043"/>
                  <a:pt x="170436" y="2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5F82E3EA-24B1-A360-044C-5556A913BA7A}"/>
              </a:ext>
            </a:extLst>
          </p:cNvPr>
          <p:cNvSpPr/>
          <p:nvPr/>
        </p:nvSpPr>
        <p:spPr>
          <a:xfrm>
            <a:off x="6418214" y="5293334"/>
            <a:ext cx="137104" cy="347245"/>
          </a:xfrm>
          <a:custGeom>
            <a:avLst/>
            <a:gdLst>
              <a:gd name="connsiteX0" fmla="*/ 103 w 137104"/>
              <a:gd name="connsiteY0" fmla="*/ 376 h 347245"/>
              <a:gd name="connsiteX1" fmla="*/ 101703 w 137104"/>
              <a:gd name="connsiteY1" fmla="*/ 77452 h 347245"/>
              <a:gd name="connsiteX2" fmla="*/ 112214 w 137104"/>
              <a:gd name="connsiteY2" fmla="*/ 115990 h 347245"/>
              <a:gd name="connsiteX3" fmla="*/ 112214 w 137104"/>
              <a:gd name="connsiteY3" fmla="*/ 217590 h 347245"/>
              <a:gd name="connsiteX4" fmla="*/ 49152 w 137104"/>
              <a:gd name="connsiteY4" fmla="*/ 347218 h 347245"/>
              <a:gd name="connsiteX5" fmla="*/ 129731 w 137104"/>
              <a:gd name="connsiteY5" fmla="*/ 228100 h 347245"/>
              <a:gd name="connsiteX6" fmla="*/ 122724 w 137104"/>
              <a:gd name="connsiteY6" fmla="*/ 112487 h 347245"/>
              <a:gd name="connsiteX7" fmla="*/ 103 w 137104"/>
              <a:gd name="connsiteY7" fmla="*/ 376 h 347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7104" h="347245">
                <a:moveTo>
                  <a:pt x="103" y="376"/>
                </a:moveTo>
                <a:cubicBezTo>
                  <a:pt x="-3401" y="-5463"/>
                  <a:pt x="83018" y="58183"/>
                  <a:pt x="101703" y="77452"/>
                </a:cubicBezTo>
                <a:cubicBezTo>
                  <a:pt x="120388" y="96721"/>
                  <a:pt x="110462" y="92634"/>
                  <a:pt x="112214" y="115990"/>
                </a:cubicBezTo>
                <a:cubicBezTo>
                  <a:pt x="113966" y="139346"/>
                  <a:pt x="122724" y="179052"/>
                  <a:pt x="112214" y="217590"/>
                </a:cubicBezTo>
                <a:cubicBezTo>
                  <a:pt x="101704" y="256128"/>
                  <a:pt x="46233" y="345466"/>
                  <a:pt x="49152" y="347218"/>
                </a:cubicBezTo>
                <a:cubicBezTo>
                  <a:pt x="52071" y="348970"/>
                  <a:pt x="117469" y="267222"/>
                  <a:pt x="129731" y="228100"/>
                </a:cubicBezTo>
                <a:cubicBezTo>
                  <a:pt x="141993" y="188978"/>
                  <a:pt x="138489" y="147521"/>
                  <a:pt x="122724" y="112487"/>
                </a:cubicBezTo>
                <a:cubicBezTo>
                  <a:pt x="106959" y="77453"/>
                  <a:pt x="3607" y="6215"/>
                  <a:pt x="103" y="3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6665FAB0-9E6F-088F-982B-EF1AA6D484EC}"/>
              </a:ext>
            </a:extLst>
          </p:cNvPr>
          <p:cNvSpPr/>
          <p:nvPr/>
        </p:nvSpPr>
        <p:spPr>
          <a:xfrm>
            <a:off x="6414556" y="5405785"/>
            <a:ext cx="78069" cy="115670"/>
          </a:xfrm>
          <a:custGeom>
            <a:avLst/>
            <a:gdLst>
              <a:gd name="connsiteX0" fmla="*/ 258 w 78069"/>
              <a:gd name="connsiteY0" fmla="*/ 36 h 115670"/>
              <a:gd name="connsiteX1" fmla="*/ 52810 w 78069"/>
              <a:gd name="connsiteY1" fmla="*/ 45581 h 115670"/>
              <a:gd name="connsiteX2" fmla="*/ 66823 w 78069"/>
              <a:gd name="connsiteY2" fmla="*/ 115649 h 115670"/>
              <a:gd name="connsiteX3" fmla="*/ 77334 w 78069"/>
              <a:gd name="connsiteY3" fmla="*/ 52587 h 115670"/>
              <a:gd name="connsiteX4" fmla="*/ 258 w 78069"/>
              <a:gd name="connsiteY4" fmla="*/ 36 h 115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69" h="115670">
                <a:moveTo>
                  <a:pt x="258" y="36"/>
                </a:moveTo>
                <a:cubicBezTo>
                  <a:pt x="-3829" y="-1132"/>
                  <a:pt x="41716" y="26312"/>
                  <a:pt x="52810" y="45581"/>
                </a:cubicBezTo>
                <a:cubicBezTo>
                  <a:pt x="63904" y="64850"/>
                  <a:pt x="62736" y="114481"/>
                  <a:pt x="66823" y="115649"/>
                </a:cubicBezTo>
                <a:cubicBezTo>
                  <a:pt x="70910" y="116817"/>
                  <a:pt x="80837" y="69520"/>
                  <a:pt x="77334" y="52587"/>
                </a:cubicBezTo>
                <a:cubicBezTo>
                  <a:pt x="73831" y="35654"/>
                  <a:pt x="4345" y="1204"/>
                  <a:pt x="258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06F4850C-DE78-9DC7-BEB1-2E9A5BD0F090}"/>
              </a:ext>
            </a:extLst>
          </p:cNvPr>
          <p:cNvSpPr/>
          <p:nvPr/>
        </p:nvSpPr>
        <p:spPr>
          <a:xfrm>
            <a:off x="6190593" y="5122041"/>
            <a:ext cx="59696" cy="259256"/>
          </a:xfrm>
          <a:custGeom>
            <a:avLst/>
            <a:gdLst>
              <a:gd name="connsiteX0" fmla="*/ 59559 w 59696"/>
              <a:gd name="connsiteY0" fmla="*/ 0 h 259256"/>
              <a:gd name="connsiteX1" fmla="*/ 17517 w 59696"/>
              <a:gd name="connsiteY1" fmla="*/ 108607 h 259256"/>
              <a:gd name="connsiteX2" fmla="*/ 56055 w 59696"/>
              <a:gd name="connsiteY2" fmla="*/ 259256 h 259256"/>
              <a:gd name="connsiteX3" fmla="*/ 0 w 59696"/>
              <a:gd name="connsiteY3" fmla="*/ 108607 h 259256"/>
              <a:gd name="connsiteX4" fmla="*/ 59559 w 59696"/>
              <a:gd name="connsiteY4" fmla="*/ 0 h 259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96" h="259256">
                <a:moveTo>
                  <a:pt x="59559" y="0"/>
                </a:moveTo>
                <a:cubicBezTo>
                  <a:pt x="62478" y="0"/>
                  <a:pt x="18101" y="65398"/>
                  <a:pt x="17517" y="108607"/>
                </a:cubicBezTo>
                <a:cubicBezTo>
                  <a:pt x="16933" y="151816"/>
                  <a:pt x="58974" y="259256"/>
                  <a:pt x="56055" y="259256"/>
                </a:cubicBezTo>
                <a:cubicBezTo>
                  <a:pt x="53136" y="259256"/>
                  <a:pt x="0" y="148313"/>
                  <a:pt x="0" y="108607"/>
                </a:cubicBezTo>
                <a:cubicBezTo>
                  <a:pt x="0" y="68901"/>
                  <a:pt x="56640" y="0"/>
                  <a:pt x="5955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DFBA1EFD-1D4D-CE6F-8B79-DD7DB80CEED5}"/>
              </a:ext>
            </a:extLst>
          </p:cNvPr>
          <p:cNvSpPr/>
          <p:nvPr/>
        </p:nvSpPr>
        <p:spPr>
          <a:xfrm>
            <a:off x="6074979" y="4950167"/>
            <a:ext cx="45753" cy="245577"/>
          </a:xfrm>
          <a:custGeom>
            <a:avLst/>
            <a:gdLst>
              <a:gd name="connsiteX0" fmla="*/ 45545 w 45753"/>
              <a:gd name="connsiteY0" fmla="*/ 205 h 245577"/>
              <a:gd name="connsiteX1" fmla="*/ 17518 w 45753"/>
              <a:gd name="connsiteY1" fmla="*/ 94799 h 245577"/>
              <a:gd name="connsiteX2" fmla="*/ 31531 w 45753"/>
              <a:gd name="connsiteY2" fmla="*/ 245447 h 245577"/>
              <a:gd name="connsiteX3" fmla="*/ 0 w 45753"/>
              <a:gd name="connsiteY3" fmla="*/ 119323 h 245577"/>
              <a:gd name="connsiteX4" fmla="*/ 45545 w 45753"/>
              <a:gd name="connsiteY4" fmla="*/ 205 h 245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53" h="245577">
                <a:moveTo>
                  <a:pt x="45545" y="205"/>
                </a:moveTo>
                <a:cubicBezTo>
                  <a:pt x="48465" y="-3882"/>
                  <a:pt x="19854" y="53925"/>
                  <a:pt x="17518" y="94799"/>
                </a:cubicBezTo>
                <a:cubicBezTo>
                  <a:pt x="15182" y="135673"/>
                  <a:pt x="34451" y="241360"/>
                  <a:pt x="31531" y="245447"/>
                </a:cubicBezTo>
                <a:cubicBezTo>
                  <a:pt x="28611" y="249534"/>
                  <a:pt x="0" y="156693"/>
                  <a:pt x="0" y="119323"/>
                </a:cubicBezTo>
                <a:cubicBezTo>
                  <a:pt x="0" y="81953"/>
                  <a:pt x="42625" y="4292"/>
                  <a:pt x="45545" y="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3F8FBEEB-04E5-670F-C0D2-5B6B076E187D}"/>
              </a:ext>
            </a:extLst>
          </p:cNvPr>
          <p:cNvSpPr/>
          <p:nvPr/>
        </p:nvSpPr>
        <p:spPr>
          <a:xfrm>
            <a:off x="6033990" y="5195597"/>
            <a:ext cx="37575" cy="171928"/>
          </a:xfrm>
          <a:custGeom>
            <a:avLst/>
            <a:gdLst>
              <a:gd name="connsiteX0" fmla="*/ 37486 w 37575"/>
              <a:gd name="connsiteY0" fmla="*/ 17 h 171928"/>
              <a:gd name="connsiteX1" fmla="*/ 12962 w 37575"/>
              <a:gd name="connsiteY1" fmla="*/ 84100 h 171928"/>
              <a:gd name="connsiteX2" fmla="*/ 26976 w 37575"/>
              <a:gd name="connsiteY2" fmla="*/ 171686 h 171928"/>
              <a:gd name="connsiteX3" fmla="*/ 2451 w 37575"/>
              <a:gd name="connsiteY3" fmla="*/ 112127 h 171928"/>
              <a:gd name="connsiteX4" fmla="*/ 2451 w 37575"/>
              <a:gd name="connsiteY4" fmla="*/ 91106 h 171928"/>
              <a:gd name="connsiteX5" fmla="*/ 37486 w 37575"/>
              <a:gd name="connsiteY5" fmla="*/ 17 h 17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575" h="171928">
                <a:moveTo>
                  <a:pt x="37486" y="17"/>
                </a:moveTo>
                <a:cubicBezTo>
                  <a:pt x="39238" y="-1151"/>
                  <a:pt x="14714" y="55489"/>
                  <a:pt x="12962" y="84100"/>
                </a:cubicBezTo>
                <a:cubicBezTo>
                  <a:pt x="11210" y="112712"/>
                  <a:pt x="28728" y="167015"/>
                  <a:pt x="26976" y="171686"/>
                </a:cubicBezTo>
                <a:cubicBezTo>
                  <a:pt x="25224" y="176357"/>
                  <a:pt x="2451" y="112127"/>
                  <a:pt x="2451" y="112127"/>
                </a:cubicBezTo>
                <a:cubicBezTo>
                  <a:pt x="-1636" y="98697"/>
                  <a:pt x="115" y="104536"/>
                  <a:pt x="2451" y="91106"/>
                </a:cubicBezTo>
                <a:cubicBezTo>
                  <a:pt x="4787" y="77676"/>
                  <a:pt x="35734" y="1185"/>
                  <a:pt x="37486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4AA50EDD-1FFD-91B9-7BC8-3DFCBFF34D34}"/>
              </a:ext>
            </a:extLst>
          </p:cNvPr>
          <p:cNvSpPr/>
          <p:nvPr/>
        </p:nvSpPr>
        <p:spPr>
          <a:xfrm>
            <a:off x="6046598" y="5475755"/>
            <a:ext cx="252768" cy="127769"/>
          </a:xfrm>
          <a:custGeom>
            <a:avLst/>
            <a:gdLst>
              <a:gd name="connsiteX0" fmla="*/ 252602 w 252768"/>
              <a:gd name="connsiteY0" fmla="*/ 135 h 127769"/>
              <a:gd name="connsiteX1" fmla="*/ 165016 w 252768"/>
              <a:gd name="connsiteY1" fmla="*/ 63197 h 127769"/>
              <a:gd name="connsiteX2" fmla="*/ 136988 w 252768"/>
              <a:gd name="connsiteY2" fmla="*/ 126259 h 127769"/>
              <a:gd name="connsiteX3" fmla="*/ 52905 w 252768"/>
              <a:gd name="connsiteY3" fmla="*/ 101735 h 127769"/>
              <a:gd name="connsiteX4" fmla="*/ 354 w 252768"/>
              <a:gd name="connsiteY4" fmla="*/ 31666 h 127769"/>
              <a:gd name="connsiteX5" fmla="*/ 31885 w 252768"/>
              <a:gd name="connsiteY5" fmla="*/ 59693 h 127769"/>
              <a:gd name="connsiteX6" fmla="*/ 70423 w 252768"/>
              <a:gd name="connsiteY6" fmla="*/ 91224 h 127769"/>
              <a:gd name="connsiteX7" fmla="*/ 101954 w 252768"/>
              <a:gd name="connsiteY7" fmla="*/ 108742 h 127769"/>
              <a:gd name="connsiteX8" fmla="*/ 140492 w 252768"/>
              <a:gd name="connsiteY8" fmla="*/ 80714 h 127769"/>
              <a:gd name="connsiteX9" fmla="*/ 252602 w 252768"/>
              <a:gd name="connsiteY9" fmla="*/ 135 h 127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2768" h="127769">
                <a:moveTo>
                  <a:pt x="252602" y="135"/>
                </a:moveTo>
                <a:cubicBezTo>
                  <a:pt x="256689" y="-2785"/>
                  <a:pt x="184285" y="42176"/>
                  <a:pt x="165016" y="63197"/>
                </a:cubicBezTo>
                <a:cubicBezTo>
                  <a:pt x="145747" y="84218"/>
                  <a:pt x="155673" y="119836"/>
                  <a:pt x="136988" y="126259"/>
                </a:cubicBezTo>
                <a:cubicBezTo>
                  <a:pt x="118303" y="132682"/>
                  <a:pt x="75677" y="117501"/>
                  <a:pt x="52905" y="101735"/>
                </a:cubicBezTo>
                <a:cubicBezTo>
                  <a:pt x="30133" y="85969"/>
                  <a:pt x="3857" y="38673"/>
                  <a:pt x="354" y="31666"/>
                </a:cubicBezTo>
                <a:cubicBezTo>
                  <a:pt x="-3149" y="24659"/>
                  <a:pt x="20207" y="49767"/>
                  <a:pt x="31885" y="59693"/>
                </a:cubicBezTo>
                <a:cubicBezTo>
                  <a:pt x="43563" y="69619"/>
                  <a:pt x="58745" y="83049"/>
                  <a:pt x="70423" y="91224"/>
                </a:cubicBezTo>
                <a:cubicBezTo>
                  <a:pt x="82101" y="99399"/>
                  <a:pt x="90276" y="110494"/>
                  <a:pt x="101954" y="108742"/>
                </a:cubicBezTo>
                <a:cubicBezTo>
                  <a:pt x="113632" y="106990"/>
                  <a:pt x="120639" y="97063"/>
                  <a:pt x="140492" y="80714"/>
                </a:cubicBezTo>
                <a:cubicBezTo>
                  <a:pt x="160345" y="64365"/>
                  <a:pt x="248515" y="3055"/>
                  <a:pt x="252602" y="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BE97A1AB-73A5-4AF2-D54B-A8DFC7706C39}"/>
              </a:ext>
            </a:extLst>
          </p:cNvPr>
          <p:cNvSpPr/>
          <p:nvPr/>
        </p:nvSpPr>
        <p:spPr>
          <a:xfrm>
            <a:off x="5993600" y="5300717"/>
            <a:ext cx="53790" cy="147145"/>
          </a:xfrm>
          <a:custGeom>
            <a:avLst/>
            <a:gdLst>
              <a:gd name="connsiteX0" fmla="*/ 21821 w 53790"/>
              <a:gd name="connsiteY0" fmla="*/ 0 h 147145"/>
              <a:gd name="connsiteX1" fmla="*/ 800 w 53790"/>
              <a:gd name="connsiteY1" fmla="*/ 73573 h 147145"/>
              <a:gd name="connsiteX2" fmla="*/ 53352 w 53790"/>
              <a:gd name="connsiteY2" fmla="*/ 147145 h 147145"/>
              <a:gd name="connsiteX3" fmla="*/ 25324 w 53790"/>
              <a:gd name="connsiteY3" fmla="*/ 73573 h 147145"/>
              <a:gd name="connsiteX4" fmla="*/ 21821 w 53790"/>
              <a:gd name="connsiteY4" fmla="*/ 0 h 14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90" h="147145">
                <a:moveTo>
                  <a:pt x="21821" y="0"/>
                </a:moveTo>
                <a:cubicBezTo>
                  <a:pt x="17734" y="0"/>
                  <a:pt x="-4455" y="49049"/>
                  <a:pt x="800" y="73573"/>
                </a:cubicBezTo>
                <a:cubicBezTo>
                  <a:pt x="6055" y="98097"/>
                  <a:pt x="49265" y="147145"/>
                  <a:pt x="53352" y="147145"/>
                </a:cubicBezTo>
                <a:cubicBezTo>
                  <a:pt x="57439" y="147145"/>
                  <a:pt x="31747" y="94010"/>
                  <a:pt x="25324" y="73573"/>
                </a:cubicBezTo>
                <a:cubicBezTo>
                  <a:pt x="18901" y="53136"/>
                  <a:pt x="25908" y="0"/>
                  <a:pt x="2182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ABE25169-ECFC-4946-5B43-3E460EE806A7}"/>
              </a:ext>
            </a:extLst>
          </p:cNvPr>
          <p:cNvSpPr/>
          <p:nvPr/>
        </p:nvSpPr>
        <p:spPr>
          <a:xfrm>
            <a:off x="6173027" y="5335645"/>
            <a:ext cx="57267" cy="154321"/>
          </a:xfrm>
          <a:custGeom>
            <a:avLst/>
            <a:gdLst>
              <a:gd name="connsiteX0" fmla="*/ 49 w 57267"/>
              <a:gd name="connsiteY0" fmla="*/ 107 h 154321"/>
              <a:gd name="connsiteX1" fmla="*/ 56104 w 57267"/>
              <a:gd name="connsiteY1" fmla="*/ 59665 h 154321"/>
              <a:gd name="connsiteX2" fmla="*/ 38587 w 57267"/>
              <a:gd name="connsiteY2" fmla="*/ 154258 h 154321"/>
              <a:gd name="connsiteX3" fmla="*/ 45594 w 57267"/>
              <a:gd name="connsiteY3" fmla="*/ 73679 h 154321"/>
              <a:gd name="connsiteX4" fmla="*/ 49 w 57267"/>
              <a:gd name="connsiteY4" fmla="*/ 107 h 154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67" h="154321">
                <a:moveTo>
                  <a:pt x="49" y="107"/>
                </a:moveTo>
                <a:cubicBezTo>
                  <a:pt x="1801" y="-2229"/>
                  <a:pt x="49681" y="33973"/>
                  <a:pt x="56104" y="59665"/>
                </a:cubicBezTo>
                <a:cubicBezTo>
                  <a:pt x="62527" y="85357"/>
                  <a:pt x="40339" y="151922"/>
                  <a:pt x="38587" y="154258"/>
                </a:cubicBezTo>
                <a:cubicBezTo>
                  <a:pt x="36835" y="156594"/>
                  <a:pt x="47346" y="94116"/>
                  <a:pt x="45594" y="73679"/>
                </a:cubicBezTo>
                <a:cubicBezTo>
                  <a:pt x="43842" y="53242"/>
                  <a:pt x="-1703" y="2443"/>
                  <a:pt x="49" y="1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5767E475-25D9-1450-F1C4-7325339E6649}"/>
              </a:ext>
            </a:extLst>
          </p:cNvPr>
          <p:cNvSpPr/>
          <p:nvPr/>
        </p:nvSpPr>
        <p:spPr>
          <a:xfrm>
            <a:off x="5871108" y="5409059"/>
            <a:ext cx="145562" cy="56409"/>
          </a:xfrm>
          <a:custGeom>
            <a:avLst/>
            <a:gdLst>
              <a:gd name="connsiteX0" fmla="*/ 671 w 145562"/>
              <a:gd name="connsiteY0" fmla="*/ 56320 h 56409"/>
              <a:gd name="connsiteX1" fmla="*/ 67237 w 145562"/>
              <a:gd name="connsiteY1" fmla="*/ 14279 h 56409"/>
              <a:gd name="connsiteX2" fmla="*/ 144313 w 145562"/>
              <a:gd name="connsiteY2" fmla="*/ 56320 h 56409"/>
              <a:gd name="connsiteX3" fmla="*/ 109278 w 145562"/>
              <a:gd name="connsiteY3" fmla="*/ 265 h 56409"/>
              <a:gd name="connsiteX4" fmla="*/ 671 w 145562"/>
              <a:gd name="connsiteY4" fmla="*/ 56320 h 56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562" h="56409">
                <a:moveTo>
                  <a:pt x="671" y="56320"/>
                </a:moveTo>
                <a:cubicBezTo>
                  <a:pt x="-6336" y="58656"/>
                  <a:pt x="43297" y="14279"/>
                  <a:pt x="67237" y="14279"/>
                </a:cubicBezTo>
                <a:cubicBezTo>
                  <a:pt x="91177" y="14279"/>
                  <a:pt x="137306" y="58656"/>
                  <a:pt x="144313" y="56320"/>
                </a:cubicBezTo>
                <a:cubicBezTo>
                  <a:pt x="151320" y="53984"/>
                  <a:pt x="127379" y="4936"/>
                  <a:pt x="109278" y="265"/>
                </a:cubicBezTo>
                <a:cubicBezTo>
                  <a:pt x="91177" y="-4406"/>
                  <a:pt x="7678" y="53984"/>
                  <a:pt x="671" y="563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6E07F28B-B2DE-A8F3-A1A2-1CF956C48302}"/>
              </a:ext>
            </a:extLst>
          </p:cNvPr>
          <p:cNvSpPr/>
          <p:nvPr/>
        </p:nvSpPr>
        <p:spPr>
          <a:xfrm>
            <a:off x="5811520" y="5346254"/>
            <a:ext cx="119896" cy="108772"/>
          </a:xfrm>
          <a:custGeom>
            <a:avLst/>
            <a:gdLst>
              <a:gd name="connsiteX0" fmla="*/ 119818 w 119896"/>
              <a:gd name="connsiteY0" fmla="*/ 8 h 108772"/>
              <a:gd name="connsiteX1" fmla="*/ 25225 w 119896"/>
              <a:gd name="connsiteY1" fmla="*/ 49056 h 108772"/>
              <a:gd name="connsiteX2" fmla="*/ 11211 w 119896"/>
              <a:gd name="connsiteY2" fmla="*/ 63070 h 108772"/>
              <a:gd name="connsiteX3" fmla="*/ 4204 w 119896"/>
              <a:gd name="connsiteY3" fmla="*/ 108615 h 108772"/>
              <a:gd name="connsiteX4" fmla="*/ 7708 w 119896"/>
              <a:gd name="connsiteY4" fmla="*/ 45553 h 108772"/>
              <a:gd name="connsiteX5" fmla="*/ 119818 w 119896"/>
              <a:gd name="connsiteY5" fmla="*/ 8 h 10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896" h="108772">
                <a:moveTo>
                  <a:pt x="119818" y="8"/>
                </a:moveTo>
                <a:cubicBezTo>
                  <a:pt x="122737" y="592"/>
                  <a:pt x="43326" y="38546"/>
                  <a:pt x="25225" y="49056"/>
                </a:cubicBezTo>
                <a:cubicBezTo>
                  <a:pt x="7124" y="59566"/>
                  <a:pt x="14714" y="53144"/>
                  <a:pt x="11211" y="63070"/>
                </a:cubicBezTo>
                <a:cubicBezTo>
                  <a:pt x="7708" y="72996"/>
                  <a:pt x="4788" y="111534"/>
                  <a:pt x="4204" y="108615"/>
                </a:cubicBezTo>
                <a:cubicBezTo>
                  <a:pt x="3620" y="105696"/>
                  <a:pt x="-6889" y="61318"/>
                  <a:pt x="7708" y="45553"/>
                </a:cubicBezTo>
                <a:cubicBezTo>
                  <a:pt x="22305" y="29788"/>
                  <a:pt x="116899" y="-576"/>
                  <a:pt x="119818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D4405E36-CCFF-929E-6C85-3F4D98E03C86}"/>
              </a:ext>
            </a:extLst>
          </p:cNvPr>
          <p:cNvSpPr/>
          <p:nvPr/>
        </p:nvSpPr>
        <p:spPr>
          <a:xfrm>
            <a:off x="6351585" y="5461733"/>
            <a:ext cx="62085" cy="136844"/>
          </a:xfrm>
          <a:custGeom>
            <a:avLst/>
            <a:gdLst>
              <a:gd name="connsiteX0" fmla="*/ 167 w 62085"/>
              <a:gd name="connsiteY0" fmla="*/ 143 h 136844"/>
              <a:gd name="connsiteX1" fmla="*/ 42208 w 62085"/>
              <a:gd name="connsiteY1" fmla="*/ 35177 h 136844"/>
              <a:gd name="connsiteX2" fmla="*/ 52718 w 62085"/>
              <a:gd name="connsiteY2" fmla="*/ 63205 h 136844"/>
              <a:gd name="connsiteX3" fmla="*/ 59725 w 62085"/>
              <a:gd name="connsiteY3" fmla="*/ 136777 h 136844"/>
              <a:gd name="connsiteX4" fmla="*/ 59725 w 62085"/>
              <a:gd name="connsiteY4" fmla="*/ 49191 h 136844"/>
              <a:gd name="connsiteX5" fmla="*/ 167 w 62085"/>
              <a:gd name="connsiteY5" fmla="*/ 143 h 136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085" h="136844">
                <a:moveTo>
                  <a:pt x="167" y="143"/>
                </a:moveTo>
                <a:cubicBezTo>
                  <a:pt x="-2753" y="-2193"/>
                  <a:pt x="33450" y="24667"/>
                  <a:pt x="42208" y="35177"/>
                </a:cubicBezTo>
                <a:cubicBezTo>
                  <a:pt x="50967" y="45687"/>
                  <a:pt x="49799" y="46272"/>
                  <a:pt x="52718" y="63205"/>
                </a:cubicBezTo>
                <a:cubicBezTo>
                  <a:pt x="55638" y="80138"/>
                  <a:pt x="58557" y="139113"/>
                  <a:pt x="59725" y="136777"/>
                </a:cubicBezTo>
                <a:cubicBezTo>
                  <a:pt x="60893" y="134441"/>
                  <a:pt x="64396" y="70212"/>
                  <a:pt x="59725" y="49191"/>
                </a:cubicBezTo>
                <a:cubicBezTo>
                  <a:pt x="55054" y="28170"/>
                  <a:pt x="3087" y="2479"/>
                  <a:pt x="167" y="1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3E3C8A1F-9DDA-D43C-54B4-E2232E88DAE6}"/>
              </a:ext>
            </a:extLst>
          </p:cNvPr>
          <p:cNvSpPr/>
          <p:nvPr/>
        </p:nvSpPr>
        <p:spPr>
          <a:xfrm>
            <a:off x="6070600" y="5641685"/>
            <a:ext cx="49124" cy="263824"/>
          </a:xfrm>
          <a:custGeom>
            <a:avLst/>
            <a:gdLst>
              <a:gd name="connsiteX0" fmla="*/ 0 w 49124"/>
              <a:gd name="connsiteY0" fmla="*/ 290 h 263824"/>
              <a:gd name="connsiteX1" fmla="*/ 47625 w 49124"/>
              <a:gd name="connsiteY1" fmla="*/ 63790 h 263824"/>
              <a:gd name="connsiteX2" fmla="*/ 38100 w 49124"/>
              <a:gd name="connsiteY2" fmla="*/ 209840 h 263824"/>
              <a:gd name="connsiteX3" fmla="*/ 47625 w 49124"/>
              <a:gd name="connsiteY3" fmla="*/ 263815 h 263824"/>
              <a:gd name="connsiteX4" fmla="*/ 31750 w 49124"/>
              <a:gd name="connsiteY4" fmla="*/ 213015 h 263824"/>
              <a:gd name="connsiteX5" fmla="*/ 47625 w 49124"/>
              <a:gd name="connsiteY5" fmla="*/ 86015 h 263824"/>
              <a:gd name="connsiteX6" fmla="*/ 0 w 49124"/>
              <a:gd name="connsiteY6" fmla="*/ 290 h 26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124" h="263824">
                <a:moveTo>
                  <a:pt x="0" y="290"/>
                </a:moveTo>
                <a:cubicBezTo>
                  <a:pt x="0" y="-3414"/>
                  <a:pt x="41275" y="28865"/>
                  <a:pt x="47625" y="63790"/>
                </a:cubicBezTo>
                <a:cubicBezTo>
                  <a:pt x="53975" y="98715"/>
                  <a:pt x="38100" y="176503"/>
                  <a:pt x="38100" y="209840"/>
                </a:cubicBezTo>
                <a:cubicBezTo>
                  <a:pt x="38100" y="243177"/>
                  <a:pt x="48683" y="263286"/>
                  <a:pt x="47625" y="263815"/>
                </a:cubicBezTo>
                <a:cubicBezTo>
                  <a:pt x="46567" y="264344"/>
                  <a:pt x="31750" y="242648"/>
                  <a:pt x="31750" y="213015"/>
                </a:cubicBezTo>
                <a:cubicBezTo>
                  <a:pt x="31750" y="183382"/>
                  <a:pt x="48683" y="117236"/>
                  <a:pt x="47625" y="86015"/>
                </a:cubicBezTo>
                <a:cubicBezTo>
                  <a:pt x="46567" y="54794"/>
                  <a:pt x="0" y="3994"/>
                  <a:pt x="0" y="2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8EF44B7B-10AE-C4F6-086E-AD2BC41DC5FC}"/>
              </a:ext>
            </a:extLst>
          </p:cNvPr>
          <p:cNvSpPr/>
          <p:nvPr/>
        </p:nvSpPr>
        <p:spPr>
          <a:xfrm>
            <a:off x="6142403" y="5644922"/>
            <a:ext cx="64727" cy="244706"/>
          </a:xfrm>
          <a:custGeom>
            <a:avLst/>
            <a:gdLst>
              <a:gd name="connsiteX0" fmla="*/ 64722 w 64727"/>
              <a:gd name="connsiteY0" fmla="*/ 228 h 244706"/>
              <a:gd name="connsiteX1" fmla="*/ 17097 w 64727"/>
              <a:gd name="connsiteY1" fmla="*/ 76428 h 244706"/>
              <a:gd name="connsiteX2" fmla="*/ 10747 w 64727"/>
              <a:gd name="connsiteY2" fmla="*/ 158978 h 244706"/>
              <a:gd name="connsiteX3" fmla="*/ 7572 w 64727"/>
              <a:gd name="connsiteY3" fmla="*/ 244703 h 244706"/>
              <a:gd name="connsiteX4" fmla="*/ 1222 w 64727"/>
              <a:gd name="connsiteY4" fmla="*/ 162153 h 244706"/>
              <a:gd name="connsiteX5" fmla="*/ 1222 w 64727"/>
              <a:gd name="connsiteY5" fmla="*/ 108178 h 244706"/>
              <a:gd name="connsiteX6" fmla="*/ 13922 w 64727"/>
              <a:gd name="connsiteY6" fmla="*/ 54203 h 244706"/>
              <a:gd name="connsiteX7" fmla="*/ 64722 w 64727"/>
              <a:gd name="connsiteY7" fmla="*/ 228 h 24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727" h="244706">
                <a:moveTo>
                  <a:pt x="64722" y="228"/>
                </a:moveTo>
                <a:cubicBezTo>
                  <a:pt x="65251" y="3932"/>
                  <a:pt x="26093" y="49970"/>
                  <a:pt x="17097" y="76428"/>
                </a:cubicBezTo>
                <a:cubicBezTo>
                  <a:pt x="8101" y="102886"/>
                  <a:pt x="12334" y="130932"/>
                  <a:pt x="10747" y="158978"/>
                </a:cubicBezTo>
                <a:cubicBezTo>
                  <a:pt x="9160" y="187024"/>
                  <a:pt x="9159" y="244174"/>
                  <a:pt x="7572" y="244703"/>
                </a:cubicBezTo>
                <a:cubicBezTo>
                  <a:pt x="5985" y="245232"/>
                  <a:pt x="2280" y="184907"/>
                  <a:pt x="1222" y="162153"/>
                </a:cubicBezTo>
                <a:cubicBezTo>
                  <a:pt x="164" y="139399"/>
                  <a:pt x="-895" y="126170"/>
                  <a:pt x="1222" y="108178"/>
                </a:cubicBezTo>
                <a:cubicBezTo>
                  <a:pt x="3339" y="90186"/>
                  <a:pt x="7572" y="69549"/>
                  <a:pt x="13922" y="54203"/>
                </a:cubicBezTo>
                <a:cubicBezTo>
                  <a:pt x="20272" y="38857"/>
                  <a:pt x="64193" y="-3476"/>
                  <a:pt x="64722" y="2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B423F818-00E9-0152-1F6C-088645DCF41E}"/>
              </a:ext>
            </a:extLst>
          </p:cNvPr>
          <p:cNvSpPr/>
          <p:nvPr/>
        </p:nvSpPr>
        <p:spPr>
          <a:xfrm>
            <a:off x="6234817" y="5841996"/>
            <a:ext cx="77220" cy="95263"/>
          </a:xfrm>
          <a:custGeom>
            <a:avLst/>
            <a:gdLst>
              <a:gd name="connsiteX0" fmla="*/ 32633 w 77220"/>
              <a:gd name="connsiteY0" fmla="*/ 4 h 95263"/>
              <a:gd name="connsiteX1" fmla="*/ 19933 w 77220"/>
              <a:gd name="connsiteY1" fmla="*/ 60329 h 95263"/>
              <a:gd name="connsiteX2" fmla="*/ 77083 w 77220"/>
              <a:gd name="connsiteY2" fmla="*/ 95254 h 95263"/>
              <a:gd name="connsiteX3" fmla="*/ 883 w 77220"/>
              <a:gd name="connsiteY3" fmla="*/ 63504 h 95263"/>
              <a:gd name="connsiteX4" fmla="*/ 32633 w 77220"/>
              <a:gd name="connsiteY4" fmla="*/ 4 h 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220" h="95263">
                <a:moveTo>
                  <a:pt x="32633" y="4"/>
                </a:moveTo>
                <a:cubicBezTo>
                  <a:pt x="35808" y="-525"/>
                  <a:pt x="12525" y="44454"/>
                  <a:pt x="19933" y="60329"/>
                </a:cubicBezTo>
                <a:cubicBezTo>
                  <a:pt x="27341" y="76204"/>
                  <a:pt x="80258" y="94725"/>
                  <a:pt x="77083" y="95254"/>
                </a:cubicBezTo>
                <a:cubicBezTo>
                  <a:pt x="73908" y="95783"/>
                  <a:pt x="7762" y="75146"/>
                  <a:pt x="883" y="63504"/>
                </a:cubicBezTo>
                <a:cubicBezTo>
                  <a:pt x="-5996" y="51862"/>
                  <a:pt x="29458" y="533"/>
                  <a:pt x="32633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86613BFA-ECBE-CDE3-7DF7-46030AEF7D48}"/>
              </a:ext>
            </a:extLst>
          </p:cNvPr>
          <p:cNvSpPr/>
          <p:nvPr/>
        </p:nvSpPr>
        <p:spPr>
          <a:xfrm>
            <a:off x="5981634" y="5753100"/>
            <a:ext cx="28947" cy="127000"/>
          </a:xfrm>
          <a:custGeom>
            <a:avLst/>
            <a:gdLst>
              <a:gd name="connsiteX0" fmla="*/ 28641 w 28947"/>
              <a:gd name="connsiteY0" fmla="*/ 0 h 127000"/>
              <a:gd name="connsiteX1" fmla="*/ 15941 w 28947"/>
              <a:gd name="connsiteY1" fmla="*/ 63500 h 127000"/>
              <a:gd name="connsiteX2" fmla="*/ 28641 w 28947"/>
              <a:gd name="connsiteY2" fmla="*/ 127000 h 127000"/>
              <a:gd name="connsiteX3" fmla="*/ 66 w 28947"/>
              <a:gd name="connsiteY3" fmla="*/ 63500 h 127000"/>
              <a:gd name="connsiteX4" fmla="*/ 28641 w 28947"/>
              <a:gd name="connsiteY4" fmla="*/ 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47" h="127000">
                <a:moveTo>
                  <a:pt x="28641" y="0"/>
                </a:moveTo>
                <a:cubicBezTo>
                  <a:pt x="31287" y="0"/>
                  <a:pt x="15941" y="42333"/>
                  <a:pt x="15941" y="63500"/>
                </a:cubicBezTo>
                <a:cubicBezTo>
                  <a:pt x="15941" y="84667"/>
                  <a:pt x="31287" y="127000"/>
                  <a:pt x="28641" y="127000"/>
                </a:cubicBezTo>
                <a:cubicBezTo>
                  <a:pt x="25995" y="127000"/>
                  <a:pt x="-1521" y="79904"/>
                  <a:pt x="66" y="63500"/>
                </a:cubicBezTo>
                <a:cubicBezTo>
                  <a:pt x="1653" y="47096"/>
                  <a:pt x="25995" y="0"/>
                  <a:pt x="2864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D7FA61FD-BE70-AA26-158B-F41CA576DA64}"/>
              </a:ext>
            </a:extLst>
          </p:cNvPr>
          <p:cNvSpPr/>
          <p:nvPr/>
        </p:nvSpPr>
        <p:spPr>
          <a:xfrm>
            <a:off x="5800643" y="5934034"/>
            <a:ext cx="177978" cy="47751"/>
          </a:xfrm>
          <a:custGeom>
            <a:avLst/>
            <a:gdLst>
              <a:gd name="connsiteX0" fmla="*/ 177882 w 177978"/>
              <a:gd name="connsiteY0" fmla="*/ 41 h 47751"/>
              <a:gd name="connsiteX1" fmla="*/ 98507 w 177978"/>
              <a:gd name="connsiteY1" fmla="*/ 31791 h 47751"/>
              <a:gd name="connsiteX2" fmla="*/ 82 w 177978"/>
              <a:gd name="connsiteY2" fmla="*/ 47666 h 47751"/>
              <a:gd name="connsiteX3" fmla="*/ 82632 w 177978"/>
              <a:gd name="connsiteY3" fmla="*/ 25441 h 47751"/>
              <a:gd name="connsiteX4" fmla="*/ 177882 w 177978"/>
              <a:gd name="connsiteY4" fmla="*/ 41 h 47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978" h="47751">
                <a:moveTo>
                  <a:pt x="177882" y="41"/>
                </a:moveTo>
                <a:cubicBezTo>
                  <a:pt x="180528" y="1099"/>
                  <a:pt x="128140" y="23854"/>
                  <a:pt x="98507" y="31791"/>
                </a:cubicBezTo>
                <a:cubicBezTo>
                  <a:pt x="68874" y="39728"/>
                  <a:pt x="2728" y="48724"/>
                  <a:pt x="82" y="47666"/>
                </a:cubicBezTo>
                <a:cubicBezTo>
                  <a:pt x="-2564" y="46608"/>
                  <a:pt x="59349" y="32320"/>
                  <a:pt x="82632" y="25441"/>
                </a:cubicBezTo>
                <a:cubicBezTo>
                  <a:pt x="105915" y="18562"/>
                  <a:pt x="175236" y="-1017"/>
                  <a:pt x="177882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3C91EAFC-8B42-3C03-02CC-4BC40990EF18}"/>
              </a:ext>
            </a:extLst>
          </p:cNvPr>
          <p:cNvSpPr/>
          <p:nvPr/>
        </p:nvSpPr>
        <p:spPr>
          <a:xfrm>
            <a:off x="5660808" y="5984726"/>
            <a:ext cx="178075" cy="95429"/>
          </a:xfrm>
          <a:custGeom>
            <a:avLst/>
            <a:gdLst>
              <a:gd name="connsiteX0" fmla="*/ 178017 w 178075"/>
              <a:gd name="connsiteY0" fmla="*/ 149 h 95429"/>
              <a:gd name="connsiteX1" fmla="*/ 98642 w 178075"/>
              <a:gd name="connsiteY1" fmla="*/ 54124 h 95429"/>
              <a:gd name="connsiteX2" fmla="*/ 217 w 178075"/>
              <a:gd name="connsiteY2" fmla="*/ 95399 h 95429"/>
              <a:gd name="connsiteX3" fmla="*/ 73242 w 178075"/>
              <a:gd name="connsiteY3" fmla="*/ 60474 h 95429"/>
              <a:gd name="connsiteX4" fmla="*/ 111342 w 178075"/>
              <a:gd name="connsiteY4" fmla="*/ 38249 h 95429"/>
              <a:gd name="connsiteX5" fmla="*/ 178017 w 178075"/>
              <a:gd name="connsiteY5" fmla="*/ 149 h 95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075" h="95429">
                <a:moveTo>
                  <a:pt x="178017" y="149"/>
                </a:moveTo>
                <a:cubicBezTo>
                  <a:pt x="175900" y="2795"/>
                  <a:pt x="128275" y="38249"/>
                  <a:pt x="98642" y="54124"/>
                </a:cubicBezTo>
                <a:cubicBezTo>
                  <a:pt x="69009" y="69999"/>
                  <a:pt x="4450" y="94341"/>
                  <a:pt x="217" y="95399"/>
                </a:cubicBezTo>
                <a:cubicBezTo>
                  <a:pt x="-4016" y="96457"/>
                  <a:pt x="54721" y="69999"/>
                  <a:pt x="73242" y="60474"/>
                </a:cubicBezTo>
                <a:cubicBezTo>
                  <a:pt x="91763" y="50949"/>
                  <a:pt x="98113" y="45657"/>
                  <a:pt x="111342" y="38249"/>
                </a:cubicBezTo>
                <a:cubicBezTo>
                  <a:pt x="124571" y="30841"/>
                  <a:pt x="180134" y="-2497"/>
                  <a:pt x="178017" y="1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FFAE85C4-C22B-DC50-7856-E9C7AFF466C0}"/>
              </a:ext>
            </a:extLst>
          </p:cNvPr>
          <p:cNvSpPr/>
          <p:nvPr/>
        </p:nvSpPr>
        <p:spPr>
          <a:xfrm>
            <a:off x="6003147" y="5924439"/>
            <a:ext cx="108969" cy="50936"/>
          </a:xfrm>
          <a:custGeom>
            <a:avLst/>
            <a:gdLst>
              <a:gd name="connsiteX0" fmla="*/ 778 w 108969"/>
              <a:gd name="connsiteY0" fmla="*/ 111 h 50936"/>
              <a:gd name="connsiteX1" fmla="*/ 73803 w 108969"/>
              <a:gd name="connsiteY1" fmla="*/ 35036 h 50936"/>
              <a:gd name="connsiteX2" fmla="*/ 108728 w 108969"/>
              <a:gd name="connsiteY2" fmla="*/ 50911 h 50936"/>
              <a:gd name="connsiteX3" fmla="*/ 57928 w 108969"/>
              <a:gd name="connsiteY3" fmla="*/ 31861 h 50936"/>
              <a:gd name="connsiteX4" fmla="*/ 35703 w 108969"/>
              <a:gd name="connsiteY4" fmla="*/ 47736 h 50936"/>
              <a:gd name="connsiteX5" fmla="*/ 778 w 108969"/>
              <a:gd name="connsiteY5" fmla="*/ 111 h 5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969" h="50936">
                <a:moveTo>
                  <a:pt x="778" y="111"/>
                </a:moveTo>
                <a:cubicBezTo>
                  <a:pt x="7128" y="-2006"/>
                  <a:pt x="55811" y="26569"/>
                  <a:pt x="73803" y="35036"/>
                </a:cubicBezTo>
                <a:cubicBezTo>
                  <a:pt x="91795" y="43503"/>
                  <a:pt x="111374" y="51440"/>
                  <a:pt x="108728" y="50911"/>
                </a:cubicBezTo>
                <a:cubicBezTo>
                  <a:pt x="106082" y="50382"/>
                  <a:pt x="70099" y="32390"/>
                  <a:pt x="57928" y="31861"/>
                </a:cubicBezTo>
                <a:cubicBezTo>
                  <a:pt x="45757" y="31332"/>
                  <a:pt x="42582" y="49323"/>
                  <a:pt x="35703" y="47736"/>
                </a:cubicBezTo>
                <a:cubicBezTo>
                  <a:pt x="28824" y="46149"/>
                  <a:pt x="-5572" y="2228"/>
                  <a:pt x="778" y="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DFC47E55-342B-D85E-0303-BB441EC60B1E}"/>
              </a:ext>
            </a:extLst>
          </p:cNvPr>
          <p:cNvSpPr/>
          <p:nvPr/>
        </p:nvSpPr>
        <p:spPr>
          <a:xfrm>
            <a:off x="6086419" y="5956043"/>
            <a:ext cx="222987" cy="54587"/>
          </a:xfrm>
          <a:custGeom>
            <a:avLst/>
            <a:gdLst>
              <a:gd name="connsiteX0" fmla="*/ 56 w 222987"/>
              <a:gd name="connsiteY0" fmla="*/ 19307 h 54587"/>
              <a:gd name="connsiteX1" fmla="*/ 117531 w 222987"/>
              <a:gd name="connsiteY1" fmla="*/ 257 h 54587"/>
              <a:gd name="connsiteX2" fmla="*/ 171506 w 222987"/>
              <a:gd name="connsiteY2" fmla="*/ 35182 h 54587"/>
              <a:gd name="connsiteX3" fmla="*/ 222306 w 222987"/>
              <a:gd name="connsiteY3" fmla="*/ 54232 h 54587"/>
              <a:gd name="connsiteX4" fmla="*/ 133406 w 222987"/>
              <a:gd name="connsiteY4" fmla="*/ 19307 h 54587"/>
              <a:gd name="connsiteX5" fmla="*/ 56 w 222987"/>
              <a:gd name="connsiteY5" fmla="*/ 19307 h 54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987" h="54587">
                <a:moveTo>
                  <a:pt x="56" y="19307"/>
                </a:moveTo>
                <a:cubicBezTo>
                  <a:pt x="-2590" y="16132"/>
                  <a:pt x="88956" y="-2389"/>
                  <a:pt x="117531" y="257"/>
                </a:cubicBezTo>
                <a:cubicBezTo>
                  <a:pt x="146106" y="2903"/>
                  <a:pt x="154044" y="26186"/>
                  <a:pt x="171506" y="35182"/>
                </a:cubicBezTo>
                <a:cubicBezTo>
                  <a:pt x="188969" y="44178"/>
                  <a:pt x="228656" y="56878"/>
                  <a:pt x="222306" y="54232"/>
                </a:cubicBezTo>
                <a:cubicBezTo>
                  <a:pt x="215956" y="51586"/>
                  <a:pt x="168331" y="25128"/>
                  <a:pt x="133406" y="19307"/>
                </a:cubicBezTo>
                <a:cubicBezTo>
                  <a:pt x="98481" y="13486"/>
                  <a:pt x="2702" y="22482"/>
                  <a:pt x="56" y="193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611DBB16-578D-C985-6B89-921C3C2D35D8}"/>
              </a:ext>
            </a:extLst>
          </p:cNvPr>
          <p:cNvSpPr/>
          <p:nvPr/>
        </p:nvSpPr>
        <p:spPr>
          <a:xfrm>
            <a:off x="6308724" y="6026081"/>
            <a:ext cx="216942" cy="120900"/>
          </a:xfrm>
          <a:custGeom>
            <a:avLst/>
            <a:gdLst>
              <a:gd name="connsiteX0" fmla="*/ 1 w 216942"/>
              <a:gd name="connsiteY0" fmla="*/ 69 h 120900"/>
              <a:gd name="connsiteX1" fmla="*/ 149226 w 216942"/>
              <a:gd name="connsiteY1" fmla="*/ 69919 h 120900"/>
              <a:gd name="connsiteX2" fmla="*/ 215901 w 216942"/>
              <a:gd name="connsiteY2" fmla="*/ 120719 h 120900"/>
              <a:gd name="connsiteX3" fmla="*/ 187326 w 216942"/>
              <a:gd name="connsiteY3" fmla="*/ 85794 h 120900"/>
              <a:gd name="connsiteX4" fmla="*/ 152401 w 216942"/>
              <a:gd name="connsiteY4" fmla="*/ 57219 h 120900"/>
              <a:gd name="connsiteX5" fmla="*/ 1 w 216942"/>
              <a:gd name="connsiteY5" fmla="*/ 69 h 12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42" h="120900">
                <a:moveTo>
                  <a:pt x="1" y="69"/>
                </a:moveTo>
                <a:cubicBezTo>
                  <a:pt x="-528" y="2186"/>
                  <a:pt x="113243" y="49811"/>
                  <a:pt x="149226" y="69919"/>
                </a:cubicBezTo>
                <a:cubicBezTo>
                  <a:pt x="185209" y="90027"/>
                  <a:pt x="209551" y="118073"/>
                  <a:pt x="215901" y="120719"/>
                </a:cubicBezTo>
                <a:cubicBezTo>
                  <a:pt x="222251" y="123365"/>
                  <a:pt x="197909" y="96377"/>
                  <a:pt x="187326" y="85794"/>
                </a:cubicBezTo>
                <a:cubicBezTo>
                  <a:pt x="176743" y="75211"/>
                  <a:pt x="177801" y="69919"/>
                  <a:pt x="152401" y="57219"/>
                </a:cubicBezTo>
                <a:cubicBezTo>
                  <a:pt x="127001" y="44519"/>
                  <a:pt x="530" y="-2048"/>
                  <a:pt x="1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97D85FF3-69C4-C8DB-EE59-6A3911F93C31}"/>
              </a:ext>
            </a:extLst>
          </p:cNvPr>
          <p:cNvSpPr/>
          <p:nvPr/>
        </p:nvSpPr>
        <p:spPr>
          <a:xfrm>
            <a:off x="5679357" y="6121247"/>
            <a:ext cx="80983" cy="52185"/>
          </a:xfrm>
          <a:custGeom>
            <a:avLst/>
            <a:gdLst>
              <a:gd name="connsiteX0" fmla="*/ 718 w 80983"/>
              <a:gd name="connsiteY0" fmla="*/ 153 h 52185"/>
              <a:gd name="connsiteX1" fmla="*/ 80093 w 80983"/>
              <a:gd name="connsiteY1" fmla="*/ 50953 h 52185"/>
              <a:gd name="connsiteX2" fmla="*/ 41993 w 80983"/>
              <a:gd name="connsiteY2" fmla="*/ 35078 h 52185"/>
              <a:gd name="connsiteX3" fmla="*/ 718 w 80983"/>
              <a:gd name="connsiteY3" fmla="*/ 153 h 52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83" h="52185">
                <a:moveTo>
                  <a:pt x="718" y="153"/>
                </a:moveTo>
                <a:cubicBezTo>
                  <a:pt x="7068" y="2799"/>
                  <a:pt x="73214" y="45132"/>
                  <a:pt x="80093" y="50953"/>
                </a:cubicBezTo>
                <a:cubicBezTo>
                  <a:pt x="86972" y="56774"/>
                  <a:pt x="52047" y="40370"/>
                  <a:pt x="41993" y="35078"/>
                </a:cubicBezTo>
                <a:cubicBezTo>
                  <a:pt x="31939" y="29786"/>
                  <a:pt x="-5632" y="-2493"/>
                  <a:pt x="718" y="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9FA01C4B-75F3-3079-9D52-366A01AE972C}"/>
              </a:ext>
            </a:extLst>
          </p:cNvPr>
          <p:cNvSpPr/>
          <p:nvPr/>
        </p:nvSpPr>
        <p:spPr>
          <a:xfrm>
            <a:off x="5803889" y="6081215"/>
            <a:ext cx="273133" cy="87892"/>
          </a:xfrm>
          <a:custGeom>
            <a:avLst/>
            <a:gdLst>
              <a:gd name="connsiteX0" fmla="*/ 11 w 273133"/>
              <a:gd name="connsiteY0" fmla="*/ 87810 h 87892"/>
              <a:gd name="connsiteX1" fmla="*/ 107961 w 273133"/>
              <a:gd name="connsiteY1" fmla="*/ 21135 h 87892"/>
              <a:gd name="connsiteX2" fmla="*/ 222261 w 273133"/>
              <a:gd name="connsiteY2" fmla="*/ 43360 h 87892"/>
              <a:gd name="connsiteX3" fmla="*/ 273061 w 273133"/>
              <a:gd name="connsiteY3" fmla="*/ 68760 h 87892"/>
              <a:gd name="connsiteX4" fmla="*/ 212736 w 273133"/>
              <a:gd name="connsiteY4" fmla="*/ 24310 h 87892"/>
              <a:gd name="connsiteX5" fmla="*/ 142886 w 273133"/>
              <a:gd name="connsiteY5" fmla="*/ 5260 h 87892"/>
              <a:gd name="connsiteX6" fmla="*/ 114311 w 273133"/>
              <a:gd name="connsiteY6" fmla="*/ 5260 h 87892"/>
              <a:gd name="connsiteX7" fmla="*/ 11 w 273133"/>
              <a:gd name="connsiteY7" fmla="*/ 87810 h 87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3133" h="87892">
                <a:moveTo>
                  <a:pt x="11" y="87810"/>
                </a:moveTo>
                <a:cubicBezTo>
                  <a:pt x="-1047" y="90456"/>
                  <a:pt x="70919" y="28543"/>
                  <a:pt x="107961" y="21135"/>
                </a:cubicBezTo>
                <a:cubicBezTo>
                  <a:pt x="145003" y="13727"/>
                  <a:pt x="194745" y="35423"/>
                  <a:pt x="222261" y="43360"/>
                </a:cubicBezTo>
                <a:cubicBezTo>
                  <a:pt x="249777" y="51297"/>
                  <a:pt x="274648" y="71935"/>
                  <a:pt x="273061" y="68760"/>
                </a:cubicBezTo>
                <a:cubicBezTo>
                  <a:pt x="271474" y="65585"/>
                  <a:pt x="234432" y="34893"/>
                  <a:pt x="212736" y="24310"/>
                </a:cubicBezTo>
                <a:cubicBezTo>
                  <a:pt x="191040" y="13727"/>
                  <a:pt x="159290" y="8435"/>
                  <a:pt x="142886" y="5260"/>
                </a:cubicBezTo>
                <a:cubicBezTo>
                  <a:pt x="126482" y="2085"/>
                  <a:pt x="132832" y="-4794"/>
                  <a:pt x="114311" y="5260"/>
                </a:cubicBezTo>
                <a:cubicBezTo>
                  <a:pt x="95790" y="15314"/>
                  <a:pt x="1069" y="85164"/>
                  <a:pt x="11" y="878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2E44AD79-9BBB-A669-8FBF-F3AABFFCAB08}"/>
              </a:ext>
            </a:extLst>
          </p:cNvPr>
          <p:cNvSpPr/>
          <p:nvPr/>
        </p:nvSpPr>
        <p:spPr>
          <a:xfrm>
            <a:off x="6104748" y="6126750"/>
            <a:ext cx="483783" cy="74161"/>
          </a:xfrm>
          <a:custGeom>
            <a:avLst/>
            <a:gdLst>
              <a:gd name="connsiteX0" fmla="*/ 777 w 483783"/>
              <a:gd name="connsiteY0" fmla="*/ 10525 h 74161"/>
              <a:gd name="connsiteX1" fmla="*/ 108727 w 483783"/>
              <a:gd name="connsiteY1" fmla="*/ 4175 h 74161"/>
              <a:gd name="connsiteX2" fmla="*/ 223027 w 483783"/>
              <a:gd name="connsiteY2" fmla="*/ 42275 h 74161"/>
              <a:gd name="connsiteX3" fmla="*/ 308752 w 483783"/>
              <a:gd name="connsiteY3" fmla="*/ 64500 h 74161"/>
              <a:gd name="connsiteX4" fmla="*/ 483377 w 483783"/>
              <a:gd name="connsiteY4" fmla="*/ 74025 h 74161"/>
              <a:gd name="connsiteX5" fmla="*/ 353202 w 483783"/>
              <a:gd name="connsiteY5" fmla="*/ 58150 h 74161"/>
              <a:gd name="connsiteX6" fmla="*/ 232552 w 483783"/>
              <a:gd name="connsiteY6" fmla="*/ 29575 h 74161"/>
              <a:gd name="connsiteX7" fmla="*/ 165877 w 483783"/>
              <a:gd name="connsiteY7" fmla="*/ 1000 h 74161"/>
              <a:gd name="connsiteX8" fmla="*/ 777 w 483783"/>
              <a:gd name="connsiteY8" fmla="*/ 10525 h 74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3783" h="74161">
                <a:moveTo>
                  <a:pt x="777" y="10525"/>
                </a:moveTo>
                <a:cubicBezTo>
                  <a:pt x="-8748" y="11054"/>
                  <a:pt x="71685" y="-1117"/>
                  <a:pt x="108727" y="4175"/>
                </a:cubicBezTo>
                <a:cubicBezTo>
                  <a:pt x="145769" y="9467"/>
                  <a:pt x="189689" y="32221"/>
                  <a:pt x="223027" y="42275"/>
                </a:cubicBezTo>
                <a:cubicBezTo>
                  <a:pt x="256365" y="52329"/>
                  <a:pt x="265360" y="59208"/>
                  <a:pt x="308752" y="64500"/>
                </a:cubicBezTo>
                <a:cubicBezTo>
                  <a:pt x="352144" y="69792"/>
                  <a:pt x="475969" y="75083"/>
                  <a:pt x="483377" y="74025"/>
                </a:cubicBezTo>
                <a:cubicBezTo>
                  <a:pt x="490785" y="72967"/>
                  <a:pt x="395006" y="65558"/>
                  <a:pt x="353202" y="58150"/>
                </a:cubicBezTo>
                <a:cubicBezTo>
                  <a:pt x="311398" y="50742"/>
                  <a:pt x="263773" y="39100"/>
                  <a:pt x="232552" y="29575"/>
                </a:cubicBezTo>
                <a:cubicBezTo>
                  <a:pt x="201331" y="20050"/>
                  <a:pt x="196568" y="5762"/>
                  <a:pt x="165877" y="1000"/>
                </a:cubicBezTo>
                <a:cubicBezTo>
                  <a:pt x="135186" y="-3762"/>
                  <a:pt x="10302" y="9996"/>
                  <a:pt x="777" y="10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D2BC24F9-2FC3-6CD3-9D6F-7F894806F8CC}"/>
              </a:ext>
            </a:extLst>
          </p:cNvPr>
          <p:cNvSpPr/>
          <p:nvPr/>
        </p:nvSpPr>
        <p:spPr>
          <a:xfrm>
            <a:off x="5797520" y="6216576"/>
            <a:ext cx="298518" cy="65364"/>
          </a:xfrm>
          <a:custGeom>
            <a:avLst/>
            <a:gdLst>
              <a:gd name="connsiteX0" fmla="*/ 30 w 298518"/>
              <a:gd name="connsiteY0" fmla="*/ 74 h 65364"/>
              <a:gd name="connsiteX1" fmla="*/ 165130 w 298518"/>
              <a:gd name="connsiteY1" fmla="*/ 50874 h 65364"/>
              <a:gd name="connsiteX2" fmla="*/ 298480 w 298518"/>
              <a:gd name="connsiteY2" fmla="*/ 57224 h 65364"/>
              <a:gd name="connsiteX3" fmla="*/ 152430 w 298518"/>
              <a:gd name="connsiteY3" fmla="*/ 63574 h 65364"/>
              <a:gd name="connsiteX4" fmla="*/ 30 w 298518"/>
              <a:gd name="connsiteY4" fmla="*/ 74 h 6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518" h="65364">
                <a:moveTo>
                  <a:pt x="30" y="74"/>
                </a:moveTo>
                <a:cubicBezTo>
                  <a:pt x="2147" y="-2043"/>
                  <a:pt x="115388" y="41349"/>
                  <a:pt x="165130" y="50874"/>
                </a:cubicBezTo>
                <a:cubicBezTo>
                  <a:pt x="214872" y="60399"/>
                  <a:pt x="300597" y="55107"/>
                  <a:pt x="298480" y="57224"/>
                </a:cubicBezTo>
                <a:cubicBezTo>
                  <a:pt x="296363" y="59341"/>
                  <a:pt x="197409" y="69395"/>
                  <a:pt x="152430" y="63574"/>
                </a:cubicBezTo>
                <a:cubicBezTo>
                  <a:pt x="107451" y="57753"/>
                  <a:pt x="-2087" y="2191"/>
                  <a:pt x="30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A4DEF914-990E-758F-D910-B3D5CBB492B8}"/>
              </a:ext>
            </a:extLst>
          </p:cNvPr>
          <p:cNvSpPr/>
          <p:nvPr/>
        </p:nvSpPr>
        <p:spPr>
          <a:xfrm>
            <a:off x="6146786" y="6231984"/>
            <a:ext cx="373005" cy="41123"/>
          </a:xfrm>
          <a:custGeom>
            <a:avLst/>
            <a:gdLst>
              <a:gd name="connsiteX0" fmla="*/ 14 w 373005"/>
              <a:gd name="connsiteY0" fmla="*/ 35466 h 41123"/>
              <a:gd name="connsiteX1" fmla="*/ 190514 w 373005"/>
              <a:gd name="connsiteY1" fmla="*/ 38641 h 41123"/>
              <a:gd name="connsiteX2" fmla="*/ 371489 w 373005"/>
              <a:gd name="connsiteY2" fmla="*/ 541 h 41123"/>
              <a:gd name="connsiteX3" fmla="*/ 273064 w 373005"/>
              <a:gd name="connsiteY3" fmla="*/ 16416 h 41123"/>
              <a:gd name="connsiteX4" fmla="*/ 200039 w 373005"/>
              <a:gd name="connsiteY4" fmla="*/ 19591 h 41123"/>
              <a:gd name="connsiteX5" fmla="*/ 14 w 373005"/>
              <a:gd name="connsiteY5" fmla="*/ 35466 h 41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3005" h="41123">
                <a:moveTo>
                  <a:pt x="14" y="35466"/>
                </a:moveTo>
                <a:cubicBezTo>
                  <a:pt x="-1573" y="38641"/>
                  <a:pt x="128602" y="44462"/>
                  <a:pt x="190514" y="38641"/>
                </a:cubicBezTo>
                <a:cubicBezTo>
                  <a:pt x="252426" y="32820"/>
                  <a:pt x="357731" y="4245"/>
                  <a:pt x="371489" y="541"/>
                </a:cubicBezTo>
                <a:cubicBezTo>
                  <a:pt x="385247" y="-3163"/>
                  <a:pt x="301639" y="13241"/>
                  <a:pt x="273064" y="16416"/>
                </a:cubicBezTo>
                <a:cubicBezTo>
                  <a:pt x="244489" y="19591"/>
                  <a:pt x="238668" y="15358"/>
                  <a:pt x="200039" y="19591"/>
                </a:cubicBezTo>
                <a:cubicBezTo>
                  <a:pt x="161410" y="23824"/>
                  <a:pt x="1601" y="32291"/>
                  <a:pt x="14" y="354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0AB61E34-CFEA-733E-594F-0C32D32972C8}"/>
              </a:ext>
            </a:extLst>
          </p:cNvPr>
          <p:cNvSpPr/>
          <p:nvPr/>
        </p:nvSpPr>
        <p:spPr>
          <a:xfrm>
            <a:off x="5695916" y="6279917"/>
            <a:ext cx="403278" cy="118781"/>
          </a:xfrm>
          <a:custGeom>
            <a:avLst/>
            <a:gdLst>
              <a:gd name="connsiteX0" fmla="*/ 34 w 403278"/>
              <a:gd name="connsiteY0" fmla="*/ 233 h 118781"/>
              <a:gd name="connsiteX1" fmla="*/ 161959 w 403278"/>
              <a:gd name="connsiteY1" fmla="*/ 70083 h 118781"/>
              <a:gd name="connsiteX2" fmla="*/ 403259 w 403278"/>
              <a:gd name="connsiteY2" fmla="*/ 117708 h 118781"/>
              <a:gd name="connsiteX3" fmla="*/ 174659 w 403278"/>
              <a:gd name="connsiteY3" fmla="*/ 95483 h 118781"/>
              <a:gd name="connsiteX4" fmla="*/ 34 w 403278"/>
              <a:gd name="connsiteY4" fmla="*/ 233 h 11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278" h="118781">
                <a:moveTo>
                  <a:pt x="34" y="233"/>
                </a:moveTo>
                <a:cubicBezTo>
                  <a:pt x="-2083" y="-4000"/>
                  <a:pt x="94755" y="50504"/>
                  <a:pt x="161959" y="70083"/>
                </a:cubicBezTo>
                <a:cubicBezTo>
                  <a:pt x="229163" y="89662"/>
                  <a:pt x="401142" y="113475"/>
                  <a:pt x="403259" y="117708"/>
                </a:cubicBezTo>
                <a:cubicBezTo>
                  <a:pt x="405376" y="121941"/>
                  <a:pt x="236042" y="113475"/>
                  <a:pt x="174659" y="95483"/>
                </a:cubicBezTo>
                <a:cubicBezTo>
                  <a:pt x="113276" y="77491"/>
                  <a:pt x="2151" y="4466"/>
                  <a:pt x="34" y="2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78033B1F-DCE3-8AFF-B422-6B4C9C5F1426}"/>
              </a:ext>
            </a:extLst>
          </p:cNvPr>
          <p:cNvSpPr/>
          <p:nvPr/>
        </p:nvSpPr>
        <p:spPr>
          <a:xfrm>
            <a:off x="6214692" y="6257921"/>
            <a:ext cx="354474" cy="124915"/>
          </a:xfrm>
          <a:custGeom>
            <a:avLst/>
            <a:gdLst>
              <a:gd name="connsiteX0" fmla="*/ 354383 w 354474"/>
              <a:gd name="connsiteY0" fmla="*/ 4 h 124915"/>
              <a:gd name="connsiteX1" fmla="*/ 205158 w 354474"/>
              <a:gd name="connsiteY1" fmla="*/ 69854 h 124915"/>
              <a:gd name="connsiteX2" fmla="*/ 94033 w 354474"/>
              <a:gd name="connsiteY2" fmla="*/ 101604 h 124915"/>
              <a:gd name="connsiteX3" fmla="*/ 1958 w 354474"/>
              <a:gd name="connsiteY3" fmla="*/ 123829 h 124915"/>
              <a:gd name="connsiteX4" fmla="*/ 182933 w 354474"/>
              <a:gd name="connsiteY4" fmla="*/ 66679 h 124915"/>
              <a:gd name="connsiteX5" fmla="*/ 354383 w 354474"/>
              <a:gd name="connsiteY5" fmla="*/ 4 h 124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4474" h="124915">
                <a:moveTo>
                  <a:pt x="354383" y="4"/>
                </a:moveTo>
                <a:cubicBezTo>
                  <a:pt x="358087" y="533"/>
                  <a:pt x="248550" y="52921"/>
                  <a:pt x="205158" y="69854"/>
                </a:cubicBezTo>
                <a:cubicBezTo>
                  <a:pt x="161766" y="86787"/>
                  <a:pt x="127900" y="92608"/>
                  <a:pt x="94033" y="101604"/>
                </a:cubicBezTo>
                <a:cubicBezTo>
                  <a:pt x="60166" y="110600"/>
                  <a:pt x="-12859" y="129650"/>
                  <a:pt x="1958" y="123829"/>
                </a:cubicBezTo>
                <a:cubicBezTo>
                  <a:pt x="16775" y="118008"/>
                  <a:pt x="130016" y="85729"/>
                  <a:pt x="182933" y="66679"/>
                </a:cubicBezTo>
                <a:cubicBezTo>
                  <a:pt x="235850" y="47629"/>
                  <a:pt x="350679" y="-525"/>
                  <a:pt x="354383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5E21AAA7-5E72-A7B9-74A9-CF7EC4C1BB60}"/>
              </a:ext>
            </a:extLst>
          </p:cNvPr>
          <p:cNvSpPr/>
          <p:nvPr/>
        </p:nvSpPr>
        <p:spPr>
          <a:xfrm>
            <a:off x="7499185" y="4789744"/>
            <a:ext cx="233716" cy="1138174"/>
          </a:xfrm>
          <a:custGeom>
            <a:avLst/>
            <a:gdLst>
              <a:gd name="connsiteX0" fmla="*/ 188548 w 233716"/>
              <a:gd name="connsiteY0" fmla="*/ 508 h 1138174"/>
              <a:gd name="connsiteX1" fmla="*/ 192311 w 233716"/>
              <a:gd name="connsiteY1" fmla="*/ 493456 h 1138174"/>
              <a:gd name="connsiteX2" fmla="*/ 400 w 233716"/>
              <a:gd name="connsiteY2" fmla="*/ 1133160 h 1138174"/>
              <a:gd name="connsiteX3" fmla="*/ 143393 w 233716"/>
              <a:gd name="connsiteY3" fmla="*/ 779441 h 1138174"/>
              <a:gd name="connsiteX4" fmla="*/ 196074 w 233716"/>
              <a:gd name="connsiteY4" fmla="*/ 557426 h 1138174"/>
              <a:gd name="connsiteX5" fmla="*/ 233704 w 233716"/>
              <a:gd name="connsiteY5" fmla="*/ 403145 h 1138174"/>
              <a:gd name="connsiteX6" fmla="*/ 188548 w 233716"/>
              <a:gd name="connsiteY6" fmla="*/ 508 h 1138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3716" h="1138174">
                <a:moveTo>
                  <a:pt x="188548" y="508"/>
                </a:moveTo>
                <a:cubicBezTo>
                  <a:pt x="181649" y="15560"/>
                  <a:pt x="223669" y="304681"/>
                  <a:pt x="192311" y="493456"/>
                </a:cubicBezTo>
                <a:cubicBezTo>
                  <a:pt x="160953" y="682231"/>
                  <a:pt x="8553" y="1085496"/>
                  <a:pt x="400" y="1133160"/>
                </a:cubicBezTo>
                <a:cubicBezTo>
                  <a:pt x="-7753" y="1180824"/>
                  <a:pt x="110781" y="875397"/>
                  <a:pt x="143393" y="779441"/>
                </a:cubicBezTo>
                <a:cubicBezTo>
                  <a:pt x="176005" y="683485"/>
                  <a:pt x="181022" y="620142"/>
                  <a:pt x="196074" y="557426"/>
                </a:cubicBezTo>
                <a:cubicBezTo>
                  <a:pt x="211126" y="494710"/>
                  <a:pt x="234331" y="497219"/>
                  <a:pt x="233704" y="403145"/>
                </a:cubicBezTo>
                <a:cubicBezTo>
                  <a:pt x="233077" y="309071"/>
                  <a:pt x="195447" y="-14544"/>
                  <a:pt x="188548" y="5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E6216446-7B55-4DF4-6C15-06140B546E42}"/>
              </a:ext>
            </a:extLst>
          </p:cNvPr>
          <p:cNvSpPr/>
          <p:nvPr/>
        </p:nvSpPr>
        <p:spPr>
          <a:xfrm>
            <a:off x="7213382" y="6091751"/>
            <a:ext cx="249545" cy="517207"/>
          </a:xfrm>
          <a:custGeom>
            <a:avLst/>
            <a:gdLst>
              <a:gd name="connsiteX0" fmla="*/ 248574 w 249545"/>
              <a:gd name="connsiteY0" fmla="*/ 486 h 517207"/>
              <a:gd name="connsiteX1" fmla="*/ 188366 w 249545"/>
              <a:gd name="connsiteY1" fmla="*/ 196160 h 517207"/>
              <a:gd name="connsiteX2" fmla="*/ 109344 w 249545"/>
              <a:gd name="connsiteY2" fmla="*/ 346679 h 517207"/>
              <a:gd name="connsiteX3" fmla="*/ 218 w 249545"/>
              <a:gd name="connsiteY3" fmla="*/ 516012 h 517207"/>
              <a:gd name="connsiteX4" fmla="*/ 139448 w 249545"/>
              <a:gd name="connsiteY4" fmla="*/ 256368 h 517207"/>
              <a:gd name="connsiteX5" fmla="*/ 248574 w 249545"/>
              <a:gd name="connsiteY5" fmla="*/ 486 h 517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545" h="517207">
                <a:moveTo>
                  <a:pt x="248574" y="486"/>
                </a:moveTo>
                <a:cubicBezTo>
                  <a:pt x="256727" y="-9549"/>
                  <a:pt x="211571" y="138461"/>
                  <a:pt x="188366" y="196160"/>
                </a:cubicBezTo>
                <a:cubicBezTo>
                  <a:pt x="165161" y="253859"/>
                  <a:pt x="140702" y="293370"/>
                  <a:pt x="109344" y="346679"/>
                </a:cubicBezTo>
                <a:cubicBezTo>
                  <a:pt x="77986" y="399988"/>
                  <a:pt x="-4799" y="531064"/>
                  <a:pt x="218" y="516012"/>
                </a:cubicBezTo>
                <a:cubicBezTo>
                  <a:pt x="5235" y="500960"/>
                  <a:pt x="98682" y="337899"/>
                  <a:pt x="139448" y="256368"/>
                </a:cubicBezTo>
                <a:cubicBezTo>
                  <a:pt x="180213" y="174837"/>
                  <a:pt x="240421" y="10521"/>
                  <a:pt x="248574" y="4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40AE2B2D-68B0-27FD-B636-11E6C2F5C647}"/>
              </a:ext>
            </a:extLst>
          </p:cNvPr>
          <p:cNvSpPr/>
          <p:nvPr/>
        </p:nvSpPr>
        <p:spPr>
          <a:xfrm>
            <a:off x="6479059" y="6624039"/>
            <a:ext cx="692465" cy="375294"/>
          </a:xfrm>
          <a:custGeom>
            <a:avLst/>
            <a:gdLst>
              <a:gd name="connsiteX0" fmla="*/ 689385 w 692465"/>
              <a:gd name="connsiteY0" fmla="*/ 2539 h 375294"/>
              <a:gd name="connsiteX1" fmla="*/ 350719 w 692465"/>
              <a:gd name="connsiteY1" fmla="*/ 250894 h 375294"/>
              <a:gd name="connsiteX2" fmla="*/ 763 w 692465"/>
              <a:gd name="connsiteY2" fmla="*/ 375072 h 375294"/>
              <a:gd name="connsiteX3" fmla="*/ 264171 w 692465"/>
              <a:gd name="connsiteY3" fmla="*/ 277235 h 375294"/>
              <a:gd name="connsiteX4" fmla="*/ 505000 w 692465"/>
              <a:gd name="connsiteY4" fmla="*/ 130480 h 375294"/>
              <a:gd name="connsiteX5" fmla="*/ 689385 w 692465"/>
              <a:gd name="connsiteY5" fmla="*/ 2539 h 375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2465" h="375294">
                <a:moveTo>
                  <a:pt x="689385" y="2539"/>
                </a:moveTo>
                <a:cubicBezTo>
                  <a:pt x="663671" y="22608"/>
                  <a:pt x="465489" y="188805"/>
                  <a:pt x="350719" y="250894"/>
                </a:cubicBezTo>
                <a:cubicBezTo>
                  <a:pt x="235949" y="312983"/>
                  <a:pt x="15188" y="370682"/>
                  <a:pt x="763" y="375072"/>
                </a:cubicBezTo>
                <a:cubicBezTo>
                  <a:pt x="-13662" y="379462"/>
                  <a:pt x="180131" y="318000"/>
                  <a:pt x="264171" y="277235"/>
                </a:cubicBezTo>
                <a:cubicBezTo>
                  <a:pt x="348210" y="236470"/>
                  <a:pt x="436640" y="174381"/>
                  <a:pt x="505000" y="130480"/>
                </a:cubicBezTo>
                <a:cubicBezTo>
                  <a:pt x="573360" y="86579"/>
                  <a:pt x="715099" y="-17530"/>
                  <a:pt x="689385" y="25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BD403B2C-6084-44F5-C3A5-C5FA6503F76A}"/>
              </a:ext>
            </a:extLst>
          </p:cNvPr>
          <p:cNvSpPr/>
          <p:nvPr/>
        </p:nvSpPr>
        <p:spPr>
          <a:xfrm>
            <a:off x="5704636" y="6825637"/>
            <a:ext cx="571997" cy="163744"/>
          </a:xfrm>
          <a:custGeom>
            <a:avLst/>
            <a:gdLst>
              <a:gd name="connsiteX0" fmla="*/ 16 w 571997"/>
              <a:gd name="connsiteY0" fmla="*/ 378 h 163744"/>
              <a:gd name="connsiteX1" fmla="*/ 248371 w 571997"/>
              <a:gd name="connsiteY1" fmla="*/ 94452 h 163744"/>
              <a:gd name="connsiteX2" fmla="*/ 571986 w 571997"/>
              <a:gd name="connsiteY2" fmla="*/ 162185 h 163744"/>
              <a:gd name="connsiteX3" fmla="*/ 259660 w 571997"/>
              <a:gd name="connsiteY3" fmla="*/ 132082 h 163744"/>
              <a:gd name="connsiteX4" fmla="*/ 16 w 571997"/>
              <a:gd name="connsiteY4" fmla="*/ 378 h 163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997" h="163744">
                <a:moveTo>
                  <a:pt x="16" y="378"/>
                </a:moveTo>
                <a:cubicBezTo>
                  <a:pt x="-1865" y="-5894"/>
                  <a:pt x="153043" y="67484"/>
                  <a:pt x="248371" y="94452"/>
                </a:cubicBezTo>
                <a:cubicBezTo>
                  <a:pt x="343699" y="121420"/>
                  <a:pt x="570105" y="155913"/>
                  <a:pt x="571986" y="162185"/>
                </a:cubicBezTo>
                <a:cubicBezTo>
                  <a:pt x="573867" y="168457"/>
                  <a:pt x="348717" y="155287"/>
                  <a:pt x="259660" y="132082"/>
                </a:cubicBezTo>
                <a:cubicBezTo>
                  <a:pt x="170603" y="108877"/>
                  <a:pt x="1897" y="6650"/>
                  <a:pt x="16" y="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D2C26BC3-4213-1544-969E-007AA419B9E2}"/>
              </a:ext>
            </a:extLst>
          </p:cNvPr>
          <p:cNvSpPr/>
          <p:nvPr/>
        </p:nvSpPr>
        <p:spPr>
          <a:xfrm>
            <a:off x="4771357" y="4638429"/>
            <a:ext cx="97949" cy="570738"/>
          </a:xfrm>
          <a:custGeom>
            <a:avLst/>
            <a:gdLst>
              <a:gd name="connsiteX0" fmla="*/ 97917 w 97949"/>
              <a:gd name="connsiteY0" fmla="*/ 1304 h 570738"/>
              <a:gd name="connsiteX1" fmla="*/ 11369 w 97949"/>
              <a:gd name="connsiteY1" fmla="*/ 230845 h 570738"/>
              <a:gd name="connsiteX2" fmla="*/ 56524 w 97949"/>
              <a:gd name="connsiteY2" fmla="*/ 569512 h 570738"/>
              <a:gd name="connsiteX3" fmla="*/ 80 w 97949"/>
              <a:gd name="connsiteY3" fmla="*/ 332445 h 570738"/>
              <a:gd name="connsiteX4" fmla="*/ 97917 w 97949"/>
              <a:gd name="connsiteY4" fmla="*/ 1304 h 570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949" h="570738">
                <a:moveTo>
                  <a:pt x="97917" y="1304"/>
                </a:moveTo>
                <a:cubicBezTo>
                  <a:pt x="99798" y="-15629"/>
                  <a:pt x="18268" y="136144"/>
                  <a:pt x="11369" y="230845"/>
                </a:cubicBezTo>
                <a:cubicBezTo>
                  <a:pt x="4470" y="325546"/>
                  <a:pt x="58405" y="552579"/>
                  <a:pt x="56524" y="569512"/>
                </a:cubicBezTo>
                <a:cubicBezTo>
                  <a:pt x="54643" y="586445"/>
                  <a:pt x="-2429" y="424010"/>
                  <a:pt x="80" y="332445"/>
                </a:cubicBezTo>
                <a:cubicBezTo>
                  <a:pt x="2589" y="240880"/>
                  <a:pt x="96036" y="18237"/>
                  <a:pt x="97917" y="13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36204D8B-5BF6-D4BF-2AC6-8FED5CB0BC58}"/>
              </a:ext>
            </a:extLst>
          </p:cNvPr>
          <p:cNvSpPr/>
          <p:nvPr/>
        </p:nvSpPr>
        <p:spPr>
          <a:xfrm>
            <a:off x="4800673" y="5244500"/>
            <a:ext cx="72797" cy="600947"/>
          </a:xfrm>
          <a:custGeom>
            <a:avLst/>
            <a:gdLst>
              <a:gd name="connsiteX0" fmla="*/ 4631 w 72797"/>
              <a:gd name="connsiteY0" fmla="*/ 1070 h 600947"/>
              <a:gd name="connsiteX1" fmla="*/ 4631 w 72797"/>
              <a:gd name="connsiteY1" fmla="*/ 162878 h 600947"/>
              <a:gd name="connsiteX2" fmla="*/ 61075 w 72797"/>
              <a:gd name="connsiteY2" fmla="*/ 445100 h 600947"/>
              <a:gd name="connsiteX3" fmla="*/ 68601 w 72797"/>
              <a:gd name="connsiteY3" fmla="*/ 599381 h 600947"/>
              <a:gd name="connsiteX4" fmla="*/ 68601 w 72797"/>
              <a:gd name="connsiteY4" fmla="*/ 354789 h 600947"/>
              <a:gd name="connsiteX5" fmla="*/ 15920 w 72797"/>
              <a:gd name="connsiteY5" fmla="*/ 238137 h 600947"/>
              <a:gd name="connsiteX6" fmla="*/ 4631 w 72797"/>
              <a:gd name="connsiteY6" fmla="*/ 1070 h 600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797" h="600947">
                <a:moveTo>
                  <a:pt x="4631" y="1070"/>
                </a:moveTo>
                <a:cubicBezTo>
                  <a:pt x="2750" y="-11473"/>
                  <a:pt x="-4776" y="88873"/>
                  <a:pt x="4631" y="162878"/>
                </a:cubicBezTo>
                <a:cubicBezTo>
                  <a:pt x="14038" y="236883"/>
                  <a:pt x="50413" y="372350"/>
                  <a:pt x="61075" y="445100"/>
                </a:cubicBezTo>
                <a:cubicBezTo>
                  <a:pt x="71737" y="517850"/>
                  <a:pt x="67347" y="614433"/>
                  <a:pt x="68601" y="599381"/>
                </a:cubicBezTo>
                <a:cubicBezTo>
                  <a:pt x="69855" y="584329"/>
                  <a:pt x="77381" y="414996"/>
                  <a:pt x="68601" y="354789"/>
                </a:cubicBezTo>
                <a:cubicBezTo>
                  <a:pt x="59821" y="294582"/>
                  <a:pt x="27836" y="289564"/>
                  <a:pt x="15920" y="238137"/>
                </a:cubicBezTo>
                <a:cubicBezTo>
                  <a:pt x="4004" y="186710"/>
                  <a:pt x="6512" y="13613"/>
                  <a:pt x="4631" y="10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C87FE830-87F9-09B7-05FC-40F3307A5AB4}"/>
              </a:ext>
            </a:extLst>
          </p:cNvPr>
          <p:cNvSpPr/>
          <p:nvPr/>
        </p:nvSpPr>
        <p:spPr>
          <a:xfrm>
            <a:off x="4970568" y="6077177"/>
            <a:ext cx="309772" cy="469002"/>
          </a:xfrm>
          <a:custGeom>
            <a:avLst/>
            <a:gdLst>
              <a:gd name="connsiteX0" fmla="*/ 306 w 309772"/>
              <a:gd name="connsiteY0" fmla="*/ 8 h 469002"/>
              <a:gd name="connsiteX1" fmla="*/ 45462 w 309772"/>
              <a:gd name="connsiteY1" fmla="*/ 184393 h 469002"/>
              <a:gd name="connsiteX2" fmla="*/ 308869 w 309772"/>
              <a:gd name="connsiteY2" fmla="*/ 466616 h 469002"/>
              <a:gd name="connsiteX3" fmla="*/ 128247 w 309772"/>
              <a:gd name="connsiteY3" fmla="*/ 312334 h 469002"/>
              <a:gd name="connsiteX4" fmla="*/ 30410 w 309772"/>
              <a:gd name="connsiteY4" fmla="*/ 176867 h 469002"/>
              <a:gd name="connsiteX5" fmla="*/ 306 w 309772"/>
              <a:gd name="connsiteY5" fmla="*/ 8 h 469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9772" h="469002">
                <a:moveTo>
                  <a:pt x="306" y="8"/>
                </a:moveTo>
                <a:cubicBezTo>
                  <a:pt x="2815" y="1262"/>
                  <a:pt x="-5965" y="106625"/>
                  <a:pt x="45462" y="184393"/>
                </a:cubicBezTo>
                <a:cubicBezTo>
                  <a:pt x="96889" y="262161"/>
                  <a:pt x="295072" y="445293"/>
                  <a:pt x="308869" y="466616"/>
                </a:cubicBezTo>
                <a:cubicBezTo>
                  <a:pt x="322666" y="487939"/>
                  <a:pt x="174657" y="360625"/>
                  <a:pt x="128247" y="312334"/>
                </a:cubicBezTo>
                <a:cubicBezTo>
                  <a:pt x="81837" y="264043"/>
                  <a:pt x="49852" y="223904"/>
                  <a:pt x="30410" y="176867"/>
                </a:cubicBezTo>
                <a:cubicBezTo>
                  <a:pt x="10968" y="129830"/>
                  <a:pt x="-2203" y="-1246"/>
                  <a:pt x="306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7828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田中みな実、“あざとかわいい”言われるメリットは? 「かつてより…」 | マイナビニュース">
            <a:extLst>
              <a:ext uri="{FF2B5EF4-FFF2-40B4-BE49-F238E27FC236}">
                <a16:creationId xmlns:a16="http://schemas.microsoft.com/office/drawing/2014/main" id="{FD9CE447-CAC1-CB90-D29A-6CE9610294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95"/>
          <a:stretch/>
        </p:blipFill>
        <p:spPr bwMode="auto">
          <a:xfrm>
            <a:off x="7322" y="2045368"/>
            <a:ext cx="9586558" cy="871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374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70C0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1247</TotalTime>
  <Words>9</Words>
  <Application>Microsoft Macintosh PowerPoint</Application>
  <PresentationFormat>A3 297x420 mm</PresentationFormat>
  <Paragraphs>9</Paragraphs>
  <Slides>11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7" baseType="lpstr">
      <vt:lpstr>Ro Hon Mincho Std U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60</cp:revision>
  <dcterms:created xsi:type="dcterms:W3CDTF">2022-05-23T06:31:24Z</dcterms:created>
  <dcterms:modified xsi:type="dcterms:W3CDTF">2022-05-29T11:03:47Z</dcterms:modified>
</cp:coreProperties>
</file>