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077"/>
  </p:normalViewPr>
  <p:slideViewPr>
    <p:cSldViewPr snapToGrid="0" snapToObjects="1">
      <p:cViewPr>
        <p:scale>
          <a:sx n="111" d="100"/>
          <a:sy n="111" d="100"/>
        </p:scale>
        <p:origin x="-176" y="-2440"/>
      </p:cViewPr>
      <p:guideLst>
        <p:guide orient="horz" pos="4032"/>
        <p:guide pos="3024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533A1-EB57-FA43-9E8F-A079DB17D9EB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32CA2-21F8-294F-BE83-C144C8E51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83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32CA2-21F8-294F-BE83-C144C8E51BE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61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32CA2-21F8-294F-BE83-C144C8E51BE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24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2446-DB4E-C744-88FB-A4AE3DF5C33E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6A77-4336-954F-94BA-EB502BBA6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0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2446-DB4E-C744-88FB-A4AE3DF5C33E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6A77-4336-954F-94BA-EB502BBA6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74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2446-DB4E-C744-88FB-A4AE3DF5C33E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6A77-4336-954F-94BA-EB502BBA6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9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2446-DB4E-C744-88FB-A4AE3DF5C33E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6A77-4336-954F-94BA-EB502BBA6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9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2446-DB4E-C744-88FB-A4AE3DF5C33E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6A77-4336-954F-94BA-EB502BBA6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91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2446-DB4E-C744-88FB-A4AE3DF5C33E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6A77-4336-954F-94BA-EB502BBA6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3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2446-DB4E-C744-88FB-A4AE3DF5C33E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6A77-4336-954F-94BA-EB502BBA6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95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2446-DB4E-C744-88FB-A4AE3DF5C33E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6A77-4336-954F-94BA-EB502BBA6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16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2446-DB4E-C744-88FB-A4AE3DF5C33E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6A77-4336-954F-94BA-EB502BBA6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21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2446-DB4E-C744-88FB-A4AE3DF5C33E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6A77-4336-954F-94BA-EB502BBA6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92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2446-DB4E-C744-88FB-A4AE3DF5C33E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6A77-4336-954F-94BA-EB502BBA6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36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A2446-DB4E-C744-88FB-A4AE3DF5C33E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C6A77-4336-954F-94BA-EB502BBA6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ブレイク中の女優・松本まりかの闇が深すぎる 「人生が退屈、売れないことに飽きた」 – Sirabee" hidden="1">
            <a:extLst>
              <a:ext uri="{FF2B5EF4-FFF2-40B4-BE49-F238E27FC236}">
                <a16:creationId xmlns:a16="http://schemas.microsoft.com/office/drawing/2014/main" id="{5C02B23B-C594-6A01-73C3-1B91CA9354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0" r="10414"/>
          <a:stretch/>
        </p:blipFill>
        <p:spPr bwMode="auto">
          <a:xfrm>
            <a:off x="13235" y="2213811"/>
            <a:ext cx="9602402" cy="834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4A4555AF-F6A5-C337-C7D6-B311AF92D876}"/>
              </a:ext>
            </a:extLst>
          </p:cNvPr>
          <p:cNvSpPr/>
          <p:nvPr/>
        </p:nvSpPr>
        <p:spPr>
          <a:xfrm>
            <a:off x="4416349" y="5114921"/>
            <a:ext cx="819233" cy="263537"/>
          </a:xfrm>
          <a:custGeom>
            <a:avLst/>
            <a:gdLst>
              <a:gd name="connsiteX0" fmla="*/ 819226 w 819233"/>
              <a:gd name="connsiteY0" fmla="*/ 219079 h 263537"/>
              <a:gd name="connsiteX1" fmla="*/ 682701 w 819233"/>
              <a:gd name="connsiteY1" fmla="*/ 209554 h 263537"/>
              <a:gd name="connsiteX2" fmla="*/ 552526 w 819233"/>
              <a:gd name="connsiteY2" fmla="*/ 149229 h 263537"/>
              <a:gd name="connsiteX3" fmla="*/ 495376 w 819233"/>
              <a:gd name="connsiteY3" fmla="*/ 107954 h 263537"/>
              <a:gd name="connsiteX4" fmla="*/ 431876 w 819233"/>
              <a:gd name="connsiteY4" fmla="*/ 82554 h 263537"/>
              <a:gd name="connsiteX5" fmla="*/ 346151 w 819233"/>
              <a:gd name="connsiteY5" fmla="*/ 79379 h 263537"/>
              <a:gd name="connsiteX6" fmla="*/ 171526 w 819233"/>
              <a:gd name="connsiteY6" fmla="*/ 101604 h 263537"/>
              <a:gd name="connsiteX7" fmla="*/ 88976 w 819233"/>
              <a:gd name="connsiteY7" fmla="*/ 212729 h 263537"/>
              <a:gd name="connsiteX8" fmla="*/ 76 w 819233"/>
              <a:gd name="connsiteY8" fmla="*/ 263529 h 263537"/>
              <a:gd name="connsiteX9" fmla="*/ 73101 w 819233"/>
              <a:gd name="connsiteY9" fmla="*/ 209554 h 263537"/>
              <a:gd name="connsiteX10" fmla="*/ 50876 w 819233"/>
              <a:gd name="connsiteY10" fmla="*/ 206379 h 263537"/>
              <a:gd name="connsiteX11" fmla="*/ 82626 w 819233"/>
              <a:gd name="connsiteY11" fmla="*/ 180979 h 263537"/>
              <a:gd name="connsiteX12" fmla="*/ 31826 w 819233"/>
              <a:gd name="connsiteY12" fmla="*/ 142879 h 263537"/>
              <a:gd name="connsiteX13" fmla="*/ 133426 w 819233"/>
              <a:gd name="connsiteY13" fmla="*/ 149229 h 263537"/>
              <a:gd name="connsiteX14" fmla="*/ 47701 w 819233"/>
              <a:gd name="connsiteY14" fmla="*/ 104779 h 263537"/>
              <a:gd name="connsiteX15" fmla="*/ 127076 w 819233"/>
              <a:gd name="connsiteY15" fmla="*/ 104779 h 263537"/>
              <a:gd name="connsiteX16" fmla="*/ 174701 w 819233"/>
              <a:gd name="connsiteY16" fmla="*/ 82554 h 263537"/>
              <a:gd name="connsiteX17" fmla="*/ 123901 w 819233"/>
              <a:gd name="connsiteY17" fmla="*/ 19054 h 263537"/>
              <a:gd name="connsiteX18" fmla="*/ 187401 w 819233"/>
              <a:gd name="connsiteY18" fmla="*/ 79379 h 263537"/>
              <a:gd name="connsiteX19" fmla="*/ 282651 w 819233"/>
              <a:gd name="connsiteY19" fmla="*/ 44454 h 263537"/>
              <a:gd name="connsiteX20" fmla="*/ 225501 w 819233"/>
              <a:gd name="connsiteY20" fmla="*/ 53979 h 263537"/>
              <a:gd name="connsiteX21" fmla="*/ 238201 w 819233"/>
              <a:gd name="connsiteY21" fmla="*/ 4 h 263537"/>
              <a:gd name="connsiteX22" fmla="*/ 289001 w 819233"/>
              <a:gd name="connsiteY22" fmla="*/ 50804 h 263537"/>
              <a:gd name="connsiteX23" fmla="*/ 292176 w 819233"/>
              <a:gd name="connsiteY23" fmla="*/ 6354 h 263537"/>
              <a:gd name="connsiteX24" fmla="*/ 358851 w 819233"/>
              <a:gd name="connsiteY24" fmla="*/ 50804 h 263537"/>
              <a:gd name="connsiteX25" fmla="*/ 368376 w 819233"/>
              <a:gd name="connsiteY25" fmla="*/ 22229 h 263537"/>
              <a:gd name="connsiteX26" fmla="*/ 406476 w 819233"/>
              <a:gd name="connsiteY26" fmla="*/ 57154 h 263537"/>
              <a:gd name="connsiteX27" fmla="*/ 435051 w 819233"/>
              <a:gd name="connsiteY27" fmla="*/ 69854 h 263537"/>
              <a:gd name="connsiteX28" fmla="*/ 469976 w 819233"/>
              <a:gd name="connsiteY28" fmla="*/ 12704 h 263537"/>
              <a:gd name="connsiteX29" fmla="*/ 511251 w 819233"/>
              <a:gd name="connsiteY29" fmla="*/ 101604 h 263537"/>
              <a:gd name="connsiteX30" fmla="*/ 530301 w 819233"/>
              <a:gd name="connsiteY30" fmla="*/ 44454 h 263537"/>
              <a:gd name="connsiteX31" fmla="*/ 565226 w 819233"/>
              <a:gd name="connsiteY31" fmla="*/ 114304 h 263537"/>
              <a:gd name="connsiteX32" fmla="*/ 574751 w 819233"/>
              <a:gd name="connsiteY32" fmla="*/ 66679 h 263537"/>
              <a:gd name="connsiteX33" fmla="*/ 603326 w 819233"/>
              <a:gd name="connsiteY33" fmla="*/ 161929 h 263537"/>
              <a:gd name="connsiteX34" fmla="*/ 635076 w 819233"/>
              <a:gd name="connsiteY34" fmla="*/ 104779 h 263537"/>
              <a:gd name="connsiteX35" fmla="*/ 647776 w 819233"/>
              <a:gd name="connsiteY35" fmla="*/ 165104 h 263537"/>
              <a:gd name="connsiteX36" fmla="*/ 695401 w 819233"/>
              <a:gd name="connsiteY36" fmla="*/ 139704 h 263537"/>
              <a:gd name="connsiteX37" fmla="*/ 679526 w 819233"/>
              <a:gd name="connsiteY37" fmla="*/ 174629 h 263537"/>
              <a:gd name="connsiteX38" fmla="*/ 689051 w 819233"/>
              <a:gd name="connsiteY38" fmla="*/ 196854 h 263537"/>
              <a:gd name="connsiteX39" fmla="*/ 819226 w 819233"/>
              <a:gd name="connsiteY39" fmla="*/ 219079 h 26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19233" h="263537">
                <a:moveTo>
                  <a:pt x="819226" y="219079"/>
                </a:moveTo>
                <a:cubicBezTo>
                  <a:pt x="818168" y="221196"/>
                  <a:pt x="727151" y="221196"/>
                  <a:pt x="682701" y="209554"/>
                </a:cubicBezTo>
                <a:cubicBezTo>
                  <a:pt x="638251" y="197912"/>
                  <a:pt x="583747" y="166162"/>
                  <a:pt x="552526" y="149229"/>
                </a:cubicBezTo>
                <a:cubicBezTo>
                  <a:pt x="521305" y="132296"/>
                  <a:pt x="515484" y="119066"/>
                  <a:pt x="495376" y="107954"/>
                </a:cubicBezTo>
                <a:cubicBezTo>
                  <a:pt x="475268" y="96842"/>
                  <a:pt x="456747" y="87316"/>
                  <a:pt x="431876" y="82554"/>
                </a:cubicBezTo>
                <a:cubicBezTo>
                  <a:pt x="407005" y="77792"/>
                  <a:pt x="389543" y="76204"/>
                  <a:pt x="346151" y="79379"/>
                </a:cubicBezTo>
                <a:cubicBezTo>
                  <a:pt x="302759" y="82554"/>
                  <a:pt x="214388" y="79379"/>
                  <a:pt x="171526" y="101604"/>
                </a:cubicBezTo>
                <a:cubicBezTo>
                  <a:pt x="128664" y="123829"/>
                  <a:pt x="117551" y="185741"/>
                  <a:pt x="88976" y="212729"/>
                </a:cubicBezTo>
                <a:cubicBezTo>
                  <a:pt x="60401" y="239717"/>
                  <a:pt x="2722" y="264058"/>
                  <a:pt x="76" y="263529"/>
                </a:cubicBezTo>
                <a:cubicBezTo>
                  <a:pt x="-2570" y="263000"/>
                  <a:pt x="64634" y="219079"/>
                  <a:pt x="73101" y="209554"/>
                </a:cubicBezTo>
                <a:cubicBezTo>
                  <a:pt x="81568" y="200029"/>
                  <a:pt x="49289" y="211141"/>
                  <a:pt x="50876" y="206379"/>
                </a:cubicBezTo>
                <a:cubicBezTo>
                  <a:pt x="52463" y="201617"/>
                  <a:pt x="85801" y="191562"/>
                  <a:pt x="82626" y="180979"/>
                </a:cubicBezTo>
                <a:cubicBezTo>
                  <a:pt x="79451" y="170396"/>
                  <a:pt x="23359" y="148171"/>
                  <a:pt x="31826" y="142879"/>
                </a:cubicBezTo>
                <a:cubicBezTo>
                  <a:pt x="40293" y="137587"/>
                  <a:pt x="130780" y="155579"/>
                  <a:pt x="133426" y="149229"/>
                </a:cubicBezTo>
                <a:cubicBezTo>
                  <a:pt x="136072" y="142879"/>
                  <a:pt x="48759" y="112187"/>
                  <a:pt x="47701" y="104779"/>
                </a:cubicBezTo>
                <a:cubicBezTo>
                  <a:pt x="46643" y="97371"/>
                  <a:pt x="105909" y="108483"/>
                  <a:pt x="127076" y="104779"/>
                </a:cubicBezTo>
                <a:cubicBezTo>
                  <a:pt x="148243" y="101075"/>
                  <a:pt x="175230" y="96841"/>
                  <a:pt x="174701" y="82554"/>
                </a:cubicBezTo>
                <a:cubicBezTo>
                  <a:pt x="174172" y="68266"/>
                  <a:pt x="121784" y="19583"/>
                  <a:pt x="123901" y="19054"/>
                </a:cubicBezTo>
                <a:cubicBezTo>
                  <a:pt x="126018" y="18525"/>
                  <a:pt x="160943" y="75146"/>
                  <a:pt x="187401" y="79379"/>
                </a:cubicBezTo>
                <a:cubicBezTo>
                  <a:pt x="213859" y="83612"/>
                  <a:pt x="276301" y="48687"/>
                  <a:pt x="282651" y="44454"/>
                </a:cubicBezTo>
                <a:cubicBezTo>
                  <a:pt x="289001" y="40221"/>
                  <a:pt x="232909" y="61387"/>
                  <a:pt x="225501" y="53979"/>
                </a:cubicBezTo>
                <a:cubicBezTo>
                  <a:pt x="218093" y="46571"/>
                  <a:pt x="227618" y="533"/>
                  <a:pt x="238201" y="4"/>
                </a:cubicBezTo>
                <a:cubicBezTo>
                  <a:pt x="248784" y="-525"/>
                  <a:pt x="280005" y="49746"/>
                  <a:pt x="289001" y="50804"/>
                </a:cubicBezTo>
                <a:cubicBezTo>
                  <a:pt x="297997" y="51862"/>
                  <a:pt x="280534" y="6354"/>
                  <a:pt x="292176" y="6354"/>
                </a:cubicBezTo>
                <a:cubicBezTo>
                  <a:pt x="303818" y="6354"/>
                  <a:pt x="346151" y="48158"/>
                  <a:pt x="358851" y="50804"/>
                </a:cubicBezTo>
                <a:cubicBezTo>
                  <a:pt x="371551" y="53450"/>
                  <a:pt x="360439" y="21171"/>
                  <a:pt x="368376" y="22229"/>
                </a:cubicBezTo>
                <a:cubicBezTo>
                  <a:pt x="376313" y="23287"/>
                  <a:pt x="395363" y="49216"/>
                  <a:pt x="406476" y="57154"/>
                </a:cubicBezTo>
                <a:cubicBezTo>
                  <a:pt x="417588" y="65091"/>
                  <a:pt x="424468" y="77262"/>
                  <a:pt x="435051" y="69854"/>
                </a:cubicBezTo>
                <a:cubicBezTo>
                  <a:pt x="445634" y="62446"/>
                  <a:pt x="457276" y="7412"/>
                  <a:pt x="469976" y="12704"/>
                </a:cubicBezTo>
                <a:cubicBezTo>
                  <a:pt x="482676" y="17996"/>
                  <a:pt x="501197" y="96312"/>
                  <a:pt x="511251" y="101604"/>
                </a:cubicBezTo>
                <a:cubicBezTo>
                  <a:pt x="521305" y="106896"/>
                  <a:pt x="521305" y="42337"/>
                  <a:pt x="530301" y="44454"/>
                </a:cubicBezTo>
                <a:cubicBezTo>
                  <a:pt x="539297" y="46571"/>
                  <a:pt x="557818" y="110600"/>
                  <a:pt x="565226" y="114304"/>
                </a:cubicBezTo>
                <a:cubicBezTo>
                  <a:pt x="572634" y="118008"/>
                  <a:pt x="568401" y="58742"/>
                  <a:pt x="574751" y="66679"/>
                </a:cubicBezTo>
                <a:cubicBezTo>
                  <a:pt x="581101" y="74616"/>
                  <a:pt x="593272" y="155579"/>
                  <a:pt x="603326" y="161929"/>
                </a:cubicBezTo>
                <a:cubicBezTo>
                  <a:pt x="613380" y="168279"/>
                  <a:pt x="627668" y="104250"/>
                  <a:pt x="635076" y="104779"/>
                </a:cubicBezTo>
                <a:cubicBezTo>
                  <a:pt x="642484" y="105308"/>
                  <a:pt x="637722" y="159283"/>
                  <a:pt x="647776" y="165104"/>
                </a:cubicBezTo>
                <a:cubicBezTo>
                  <a:pt x="657830" y="170925"/>
                  <a:pt x="690109" y="138117"/>
                  <a:pt x="695401" y="139704"/>
                </a:cubicBezTo>
                <a:cubicBezTo>
                  <a:pt x="700693" y="141291"/>
                  <a:pt x="680584" y="165104"/>
                  <a:pt x="679526" y="174629"/>
                </a:cubicBezTo>
                <a:cubicBezTo>
                  <a:pt x="678468" y="184154"/>
                  <a:pt x="669472" y="190504"/>
                  <a:pt x="689051" y="196854"/>
                </a:cubicBezTo>
                <a:cubicBezTo>
                  <a:pt x="708630" y="203204"/>
                  <a:pt x="820284" y="216962"/>
                  <a:pt x="819226" y="219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3977DDA8-4292-ADFE-231C-CD6132023868}"/>
              </a:ext>
            </a:extLst>
          </p:cNvPr>
          <p:cNvSpPr/>
          <p:nvPr/>
        </p:nvSpPr>
        <p:spPr>
          <a:xfrm>
            <a:off x="4570855" y="5127059"/>
            <a:ext cx="182543" cy="68908"/>
          </a:xfrm>
          <a:custGeom>
            <a:avLst/>
            <a:gdLst>
              <a:gd name="connsiteX0" fmla="*/ 182120 w 182543"/>
              <a:gd name="connsiteY0" fmla="*/ 48191 h 68908"/>
              <a:gd name="connsiteX1" fmla="*/ 32895 w 182543"/>
              <a:gd name="connsiteY1" fmla="*/ 67241 h 68908"/>
              <a:gd name="connsiteX2" fmla="*/ 1145 w 182543"/>
              <a:gd name="connsiteY2" fmla="*/ 566 h 68908"/>
              <a:gd name="connsiteX3" fmla="*/ 13845 w 182543"/>
              <a:gd name="connsiteY3" fmla="*/ 35491 h 68908"/>
              <a:gd name="connsiteX4" fmla="*/ 77345 w 182543"/>
              <a:gd name="connsiteY4" fmla="*/ 41841 h 68908"/>
              <a:gd name="connsiteX5" fmla="*/ 182120 w 182543"/>
              <a:gd name="connsiteY5" fmla="*/ 48191 h 6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543" h="68908">
                <a:moveTo>
                  <a:pt x="182120" y="48191"/>
                </a:moveTo>
                <a:cubicBezTo>
                  <a:pt x="174712" y="52424"/>
                  <a:pt x="63058" y="75179"/>
                  <a:pt x="32895" y="67241"/>
                </a:cubicBezTo>
                <a:cubicBezTo>
                  <a:pt x="2732" y="59303"/>
                  <a:pt x="4320" y="5858"/>
                  <a:pt x="1145" y="566"/>
                </a:cubicBezTo>
                <a:cubicBezTo>
                  <a:pt x="-2030" y="-4726"/>
                  <a:pt x="1145" y="28612"/>
                  <a:pt x="13845" y="35491"/>
                </a:cubicBezTo>
                <a:cubicBezTo>
                  <a:pt x="26545" y="42370"/>
                  <a:pt x="57237" y="38666"/>
                  <a:pt x="77345" y="41841"/>
                </a:cubicBezTo>
                <a:cubicBezTo>
                  <a:pt x="97453" y="45016"/>
                  <a:pt x="189528" y="43958"/>
                  <a:pt x="182120" y="48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D4DCF432-9B33-4D05-822D-BDDF2596BEB2}"/>
              </a:ext>
            </a:extLst>
          </p:cNvPr>
          <p:cNvSpPr/>
          <p:nvPr/>
        </p:nvSpPr>
        <p:spPr>
          <a:xfrm>
            <a:off x="4656750" y="5184747"/>
            <a:ext cx="390993" cy="114403"/>
          </a:xfrm>
          <a:custGeom>
            <a:avLst/>
            <a:gdLst>
              <a:gd name="connsiteX0" fmla="*/ 975 w 390993"/>
              <a:gd name="connsiteY0" fmla="*/ 15903 h 114403"/>
              <a:gd name="connsiteX1" fmla="*/ 112100 w 390993"/>
              <a:gd name="connsiteY1" fmla="*/ 38128 h 114403"/>
              <a:gd name="connsiteX2" fmla="*/ 213700 w 390993"/>
              <a:gd name="connsiteY2" fmla="*/ 66703 h 114403"/>
              <a:gd name="connsiteX3" fmla="*/ 381975 w 390993"/>
              <a:gd name="connsiteY3" fmla="*/ 114328 h 114403"/>
              <a:gd name="connsiteX4" fmla="*/ 356575 w 390993"/>
              <a:gd name="connsiteY4" fmla="*/ 76228 h 114403"/>
              <a:gd name="connsiteX5" fmla="*/ 258150 w 390993"/>
              <a:gd name="connsiteY5" fmla="*/ 19078 h 114403"/>
              <a:gd name="connsiteX6" fmla="*/ 178775 w 390993"/>
              <a:gd name="connsiteY6" fmla="*/ 28 h 114403"/>
              <a:gd name="connsiteX7" fmla="*/ 975 w 390993"/>
              <a:gd name="connsiteY7" fmla="*/ 15903 h 11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993" h="114403">
                <a:moveTo>
                  <a:pt x="975" y="15903"/>
                </a:moveTo>
                <a:cubicBezTo>
                  <a:pt x="-10137" y="22253"/>
                  <a:pt x="76646" y="29661"/>
                  <a:pt x="112100" y="38128"/>
                </a:cubicBezTo>
                <a:cubicBezTo>
                  <a:pt x="147554" y="46595"/>
                  <a:pt x="213700" y="66703"/>
                  <a:pt x="213700" y="66703"/>
                </a:cubicBezTo>
                <a:cubicBezTo>
                  <a:pt x="258679" y="79403"/>
                  <a:pt x="358162" y="112740"/>
                  <a:pt x="381975" y="114328"/>
                </a:cubicBezTo>
                <a:cubicBezTo>
                  <a:pt x="405788" y="115916"/>
                  <a:pt x="377213" y="92103"/>
                  <a:pt x="356575" y="76228"/>
                </a:cubicBezTo>
                <a:cubicBezTo>
                  <a:pt x="335938" y="60353"/>
                  <a:pt x="287783" y="31778"/>
                  <a:pt x="258150" y="19078"/>
                </a:cubicBezTo>
                <a:cubicBezTo>
                  <a:pt x="228517" y="6378"/>
                  <a:pt x="218462" y="-501"/>
                  <a:pt x="178775" y="28"/>
                </a:cubicBezTo>
                <a:cubicBezTo>
                  <a:pt x="139088" y="557"/>
                  <a:pt x="12087" y="9553"/>
                  <a:pt x="975" y="15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E98009CA-458B-A4AB-6637-FBCE323E9C7E}"/>
              </a:ext>
            </a:extLst>
          </p:cNvPr>
          <p:cNvSpPr/>
          <p:nvPr/>
        </p:nvSpPr>
        <p:spPr>
          <a:xfrm>
            <a:off x="4379676" y="5171868"/>
            <a:ext cx="135353" cy="344594"/>
          </a:xfrm>
          <a:custGeom>
            <a:avLst/>
            <a:gdLst>
              <a:gd name="connsiteX0" fmla="*/ 135174 w 135353"/>
              <a:gd name="connsiteY0" fmla="*/ 207 h 344594"/>
              <a:gd name="connsiteX1" fmla="*/ 33574 w 135353"/>
              <a:gd name="connsiteY1" fmla="*/ 174832 h 344594"/>
              <a:gd name="connsiteX2" fmla="*/ 46274 w 135353"/>
              <a:gd name="connsiteY2" fmla="*/ 238332 h 344594"/>
              <a:gd name="connsiteX3" fmla="*/ 109774 w 135353"/>
              <a:gd name="connsiteY3" fmla="*/ 343107 h 344594"/>
              <a:gd name="connsiteX4" fmla="*/ 78024 w 135353"/>
              <a:gd name="connsiteY4" fmla="*/ 295482 h 344594"/>
              <a:gd name="connsiteX5" fmla="*/ 27224 w 135353"/>
              <a:gd name="connsiteY5" fmla="*/ 231982 h 344594"/>
              <a:gd name="connsiteX6" fmla="*/ 4999 w 135353"/>
              <a:gd name="connsiteY6" fmla="*/ 212932 h 344594"/>
              <a:gd name="connsiteX7" fmla="*/ 135174 w 135353"/>
              <a:gd name="connsiteY7" fmla="*/ 207 h 34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353" h="344594">
                <a:moveTo>
                  <a:pt x="135174" y="207"/>
                </a:moveTo>
                <a:cubicBezTo>
                  <a:pt x="139936" y="-6143"/>
                  <a:pt x="48391" y="135145"/>
                  <a:pt x="33574" y="174832"/>
                </a:cubicBezTo>
                <a:cubicBezTo>
                  <a:pt x="18757" y="214519"/>
                  <a:pt x="33574" y="210286"/>
                  <a:pt x="46274" y="238332"/>
                </a:cubicBezTo>
                <a:cubicBezTo>
                  <a:pt x="58974" y="266378"/>
                  <a:pt x="104482" y="333582"/>
                  <a:pt x="109774" y="343107"/>
                </a:cubicBezTo>
                <a:cubicBezTo>
                  <a:pt x="115066" y="352632"/>
                  <a:pt x="91782" y="314003"/>
                  <a:pt x="78024" y="295482"/>
                </a:cubicBezTo>
                <a:cubicBezTo>
                  <a:pt x="64266" y="276961"/>
                  <a:pt x="39395" y="245740"/>
                  <a:pt x="27224" y="231982"/>
                </a:cubicBezTo>
                <a:cubicBezTo>
                  <a:pt x="15053" y="218224"/>
                  <a:pt x="-10876" y="245211"/>
                  <a:pt x="4999" y="212932"/>
                </a:cubicBezTo>
                <a:cubicBezTo>
                  <a:pt x="20874" y="180653"/>
                  <a:pt x="130412" y="6557"/>
                  <a:pt x="135174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8C7C8576-6C26-1F76-F6DD-755517F45120}"/>
              </a:ext>
            </a:extLst>
          </p:cNvPr>
          <p:cNvSpPr/>
          <p:nvPr/>
        </p:nvSpPr>
        <p:spPr>
          <a:xfrm>
            <a:off x="4441741" y="5270474"/>
            <a:ext cx="117894" cy="179172"/>
          </a:xfrm>
          <a:custGeom>
            <a:avLst/>
            <a:gdLst>
              <a:gd name="connsiteX0" fmla="*/ 98509 w 117894"/>
              <a:gd name="connsiteY0" fmla="*/ 26 h 179172"/>
              <a:gd name="connsiteX1" fmla="*/ 41359 w 117894"/>
              <a:gd name="connsiteY1" fmla="*/ 98451 h 179172"/>
              <a:gd name="connsiteX2" fmla="*/ 12784 w 117894"/>
              <a:gd name="connsiteY2" fmla="*/ 139726 h 179172"/>
              <a:gd name="connsiteX3" fmla="*/ 117559 w 117894"/>
              <a:gd name="connsiteY3" fmla="*/ 177826 h 179172"/>
              <a:gd name="connsiteX4" fmla="*/ 44534 w 117894"/>
              <a:gd name="connsiteY4" fmla="*/ 168301 h 179172"/>
              <a:gd name="connsiteX5" fmla="*/ 84 w 117894"/>
              <a:gd name="connsiteY5" fmla="*/ 146076 h 179172"/>
              <a:gd name="connsiteX6" fmla="*/ 35009 w 117894"/>
              <a:gd name="connsiteY6" fmla="*/ 88926 h 179172"/>
              <a:gd name="connsiteX7" fmla="*/ 98509 w 117894"/>
              <a:gd name="connsiteY7" fmla="*/ 26 h 17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894" h="179172">
                <a:moveTo>
                  <a:pt x="98509" y="26"/>
                </a:moveTo>
                <a:cubicBezTo>
                  <a:pt x="99567" y="1614"/>
                  <a:pt x="55646" y="75168"/>
                  <a:pt x="41359" y="98451"/>
                </a:cubicBezTo>
                <a:cubicBezTo>
                  <a:pt x="27072" y="121734"/>
                  <a:pt x="84" y="126497"/>
                  <a:pt x="12784" y="139726"/>
                </a:cubicBezTo>
                <a:cubicBezTo>
                  <a:pt x="25484" y="152955"/>
                  <a:pt x="112267" y="173064"/>
                  <a:pt x="117559" y="177826"/>
                </a:cubicBezTo>
                <a:cubicBezTo>
                  <a:pt x="122851" y="182589"/>
                  <a:pt x="64113" y="173593"/>
                  <a:pt x="44534" y="168301"/>
                </a:cubicBezTo>
                <a:cubicBezTo>
                  <a:pt x="24955" y="163009"/>
                  <a:pt x="1671" y="159305"/>
                  <a:pt x="84" y="146076"/>
                </a:cubicBezTo>
                <a:cubicBezTo>
                  <a:pt x="-1503" y="132847"/>
                  <a:pt x="19663" y="109563"/>
                  <a:pt x="35009" y="88926"/>
                </a:cubicBezTo>
                <a:cubicBezTo>
                  <a:pt x="50355" y="68289"/>
                  <a:pt x="97451" y="-1562"/>
                  <a:pt x="98509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BDB7BC0A-6112-BAA1-C9BD-645BCD3CF89C}"/>
              </a:ext>
            </a:extLst>
          </p:cNvPr>
          <p:cNvSpPr/>
          <p:nvPr/>
        </p:nvSpPr>
        <p:spPr>
          <a:xfrm>
            <a:off x="4540390" y="5206994"/>
            <a:ext cx="241515" cy="256830"/>
          </a:xfrm>
          <a:custGeom>
            <a:avLst/>
            <a:gdLst>
              <a:gd name="connsiteX0" fmla="*/ 139560 w 241515"/>
              <a:gd name="connsiteY0" fmla="*/ 6 h 256830"/>
              <a:gd name="connsiteX1" fmla="*/ 44310 w 241515"/>
              <a:gd name="connsiteY1" fmla="*/ 50806 h 256830"/>
              <a:gd name="connsiteX2" fmla="*/ 6210 w 241515"/>
              <a:gd name="connsiteY2" fmla="*/ 104781 h 256830"/>
              <a:gd name="connsiteX3" fmla="*/ 3035 w 241515"/>
              <a:gd name="connsiteY3" fmla="*/ 158756 h 256830"/>
              <a:gd name="connsiteX4" fmla="*/ 12560 w 241515"/>
              <a:gd name="connsiteY4" fmla="*/ 215906 h 256830"/>
              <a:gd name="connsiteX5" fmla="*/ 133210 w 241515"/>
              <a:gd name="connsiteY5" fmla="*/ 250831 h 256830"/>
              <a:gd name="connsiteX6" fmla="*/ 190360 w 241515"/>
              <a:gd name="connsiteY6" fmla="*/ 247656 h 256830"/>
              <a:gd name="connsiteX7" fmla="*/ 237985 w 241515"/>
              <a:gd name="connsiteY7" fmla="*/ 161931 h 256830"/>
              <a:gd name="connsiteX8" fmla="*/ 234810 w 241515"/>
              <a:gd name="connsiteY8" fmla="*/ 111131 h 256830"/>
              <a:gd name="connsiteX9" fmla="*/ 209410 w 241515"/>
              <a:gd name="connsiteY9" fmla="*/ 53981 h 256830"/>
              <a:gd name="connsiteX10" fmla="*/ 139560 w 241515"/>
              <a:gd name="connsiteY10" fmla="*/ 6 h 25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515" h="256830">
                <a:moveTo>
                  <a:pt x="139560" y="6"/>
                </a:moveTo>
                <a:cubicBezTo>
                  <a:pt x="112043" y="-523"/>
                  <a:pt x="66535" y="33344"/>
                  <a:pt x="44310" y="50806"/>
                </a:cubicBezTo>
                <a:cubicBezTo>
                  <a:pt x="22085" y="68268"/>
                  <a:pt x="13089" y="86789"/>
                  <a:pt x="6210" y="104781"/>
                </a:cubicBezTo>
                <a:cubicBezTo>
                  <a:pt x="-669" y="122773"/>
                  <a:pt x="1977" y="140235"/>
                  <a:pt x="3035" y="158756"/>
                </a:cubicBezTo>
                <a:cubicBezTo>
                  <a:pt x="4093" y="177277"/>
                  <a:pt x="-9136" y="200560"/>
                  <a:pt x="12560" y="215906"/>
                </a:cubicBezTo>
                <a:cubicBezTo>
                  <a:pt x="34256" y="231252"/>
                  <a:pt x="103577" y="245539"/>
                  <a:pt x="133210" y="250831"/>
                </a:cubicBezTo>
                <a:cubicBezTo>
                  <a:pt x="162843" y="256123"/>
                  <a:pt x="172898" y="262473"/>
                  <a:pt x="190360" y="247656"/>
                </a:cubicBezTo>
                <a:cubicBezTo>
                  <a:pt x="207822" y="232839"/>
                  <a:pt x="230577" y="184685"/>
                  <a:pt x="237985" y="161931"/>
                </a:cubicBezTo>
                <a:cubicBezTo>
                  <a:pt x="245393" y="139177"/>
                  <a:pt x="239573" y="129123"/>
                  <a:pt x="234810" y="111131"/>
                </a:cubicBezTo>
                <a:cubicBezTo>
                  <a:pt x="230048" y="93139"/>
                  <a:pt x="221052" y="69856"/>
                  <a:pt x="209410" y="53981"/>
                </a:cubicBezTo>
                <a:cubicBezTo>
                  <a:pt x="197768" y="38106"/>
                  <a:pt x="167077" y="535"/>
                  <a:pt x="139560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円/楕円 216">
            <a:extLst>
              <a:ext uri="{FF2B5EF4-FFF2-40B4-BE49-F238E27FC236}">
                <a16:creationId xmlns:a16="http://schemas.microsoft.com/office/drawing/2014/main" id="{73B0FA9F-86C0-397E-AFE4-9FD20741AC6A}"/>
              </a:ext>
            </a:extLst>
          </p:cNvPr>
          <p:cNvSpPr/>
          <p:nvPr/>
        </p:nvSpPr>
        <p:spPr>
          <a:xfrm>
            <a:off x="4696148" y="5259465"/>
            <a:ext cx="45719" cy="57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円/楕円 217">
            <a:extLst>
              <a:ext uri="{FF2B5EF4-FFF2-40B4-BE49-F238E27FC236}">
                <a16:creationId xmlns:a16="http://schemas.microsoft.com/office/drawing/2014/main" id="{891D0B04-8460-AB8F-FB26-C8BEA37A3CBF}"/>
              </a:ext>
            </a:extLst>
          </p:cNvPr>
          <p:cNvSpPr/>
          <p:nvPr/>
        </p:nvSpPr>
        <p:spPr>
          <a:xfrm>
            <a:off x="4707679" y="53213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8B5C57EF-24DB-B10F-E2BD-9FA2E5E9D06F}"/>
              </a:ext>
            </a:extLst>
          </p:cNvPr>
          <p:cNvSpPr/>
          <p:nvPr/>
        </p:nvSpPr>
        <p:spPr>
          <a:xfrm>
            <a:off x="4588752" y="5343471"/>
            <a:ext cx="596214" cy="167509"/>
          </a:xfrm>
          <a:custGeom>
            <a:avLst/>
            <a:gdLst>
              <a:gd name="connsiteX0" fmla="*/ 596023 w 596214"/>
              <a:gd name="connsiteY0" fmla="*/ 54 h 167509"/>
              <a:gd name="connsiteX1" fmla="*/ 462673 w 596214"/>
              <a:gd name="connsiteY1" fmla="*/ 38154 h 167509"/>
              <a:gd name="connsiteX2" fmla="*/ 532523 w 596214"/>
              <a:gd name="connsiteY2" fmla="*/ 38154 h 167509"/>
              <a:gd name="connsiteX3" fmla="*/ 392823 w 596214"/>
              <a:gd name="connsiteY3" fmla="*/ 63554 h 167509"/>
              <a:gd name="connsiteX4" fmla="*/ 456323 w 596214"/>
              <a:gd name="connsiteY4" fmla="*/ 79429 h 167509"/>
              <a:gd name="connsiteX5" fmla="*/ 310273 w 596214"/>
              <a:gd name="connsiteY5" fmla="*/ 108004 h 167509"/>
              <a:gd name="connsiteX6" fmla="*/ 195973 w 596214"/>
              <a:gd name="connsiteY6" fmla="*/ 123879 h 167509"/>
              <a:gd name="connsiteX7" fmla="*/ 113423 w 596214"/>
              <a:gd name="connsiteY7" fmla="*/ 161979 h 167509"/>
              <a:gd name="connsiteX8" fmla="*/ 161048 w 596214"/>
              <a:gd name="connsiteY8" fmla="*/ 133404 h 167509"/>
              <a:gd name="connsiteX9" fmla="*/ 37223 w 596214"/>
              <a:gd name="connsiteY9" fmla="*/ 165154 h 167509"/>
              <a:gd name="connsiteX10" fmla="*/ 46748 w 596214"/>
              <a:gd name="connsiteY10" fmla="*/ 161979 h 167509"/>
              <a:gd name="connsiteX11" fmla="*/ 56273 w 596214"/>
              <a:gd name="connsiteY11" fmla="*/ 136579 h 167509"/>
              <a:gd name="connsiteX12" fmla="*/ 2298 w 596214"/>
              <a:gd name="connsiteY12" fmla="*/ 146104 h 167509"/>
              <a:gd name="connsiteX13" fmla="*/ 145173 w 596214"/>
              <a:gd name="connsiteY13" fmla="*/ 98479 h 167509"/>
              <a:gd name="connsiteX14" fmla="*/ 135648 w 596214"/>
              <a:gd name="connsiteY14" fmla="*/ 104829 h 167509"/>
              <a:gd name="connsiteX15" fmla="*/ 262648 w 596214"/>
              <a:gd name="connsiteY15" fmla="*/ 111179 h 167509"/>
              <a:gd name="connsiteX16" fmla="*/ 376948 w 596214"/>
              <a:gd name="connsiteY16" fmla="*/ 82604 h 167509"/>
              <a:gd name="connsiteX17" fmla="*/ 427748 w 596214"/>
              <a:gd name="connsiteY17" fmla="*/ 47679 h 167509"/>
              <a:gd name="connsiteX18" fmla="*/ 596023 w 596214"/>
              <a:gd name="connsiteY18" fmla="*/ 54 h 16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96214" h="167509">
                <a:moveTo>
                  <a:pt x="596023" y="54"/>
                </a:moveTo>
                <a:cubicBezTo>
                  <a:pt x="601844" y="-1534"/>
                  <a:pt x="473256" y="31804"/>
                  <a:pt x="462673" y="38154"/>
                </a:cubicBezTo>
                <a:cubicBezTo>
                  <a:pt x="452090" y="44504"/>
                  <a:pt x="544165" y="33921"/>
                  <a:pt x="532523" y="38154"/>
                </a:cubicBezTo>
                <a:cubicBezTo>
                  <a:pt x="520881" y="42387"/>
                  <a:pt x="405523" y="56675"/>
                  <a:pt x="392823" y="63554"/>
                </a:cubicBezTo>
                <a:cubicBezTo>
                  <a:pt x="380123" y="70433"/>
                  <a:pt x="470081" y="72021"/>
                  <a:pt x="456323" y="79429"/>
                </a:cubicBezTo>
                <a:cubicBezTo>
                  <a:pt x="442565" y="86837"/>
                  <a:pt x="353665" y="100596"/>
                  <a:pt x="310273" y="108004"/>
                </a:cubicBezTo>
                <a:cubicBezTo>
                  <a:pt x="266881" y="115412"/>
                  <a:pt x="228781" y="114883"/>
                  <a:pt x="195973" y="123879"/>
                </a:cubicBezTo>
                <a:cubicBezTo>
                  <a:pt x="163165" y="132875"/>
                  <a:pt x="119244" y="160392"/>
                  <a:pt x="113423" y="161979"/>
                </a:cubicBezTo>
                <a:cubicBezTo>
                  <a:pt x="107602" y="163567"/>
                  <a:pt x="173748" y="132875"/>
                  <a:pt x="161048" y="133404"/>
                </a:cubicBezTo>
                <a:cubicBezTo>
                  <a:pt x="148348" y="133933"/>
                  <a:pt x="37223" y="165154"/>
                  <a:pt x="37223" y="165154"/>
                </a:cubicBezTo>
                <a:cubicBezTo>
                  <a:pt x="18173" y="169916"/>
                  <a:pt x="43573" y="166741"/>
                  <a:pt x="46748" y="161979"/>
                </a:cubicBezTo>
                <a:cubicBezTo>
                  <a:pt x="49923" y="157217"/>
                  <a:pt x="63681" y="139225"/>
                  <a:pt x="56273" y="136579"/>
                </a:cubicBezTo>
                <a:cubicBezTo>
                  <a:pt x="48865" y="133933"/>
                  <a:pt x="-12519" y="152454"/>
                  <a:pt x="2298" y="146104"/>
                </a:cubicBezTo>
                <a:cubicBezTo>
                  <a:pt x="17115" y="139754"/>
                  <a:pt x="145173" y="98479"/>
                  <a:pt x="145173" y="98479"/>
                </a:cubicBezTo>
                <a:cubicBezTo>
                  <a:pt x="167398" y="91600"/>
                  <a:pt x="116069" y="102712"/>
                  <a:pt x="135648" y="104829"/>
                </a:cubicBezTo>
                <a:cubicBezTo>
                  <a:pt x="155227" y="106946"/>
                  <a:pt x="222431" y="114883"/>
                  <a:pt x="262648" y="111179"/>
                </a:cubicBezTo>
                <a:cubicBezTo>
                  <a:pt x="302865" y="107475"/>
                  <a:pt x="349431" y="93187"/>
                  <a:pt x="376948" y="82604"/>
                </a:cubicBezTo>
                <a:cubicBezTo>
                  <a:pt x="404465" y="72021"/>
                  <a:pt x="392823" y="60379"/>
                  <a:pt x="427748" y="47679"/>
                </a:cubicBezTo>
                <a:cubicBezTo>
                  <a:pt x="462673" y="34979"/>
                  <a:pt x="590202" y="1642"/>
                  <a:pt x="596023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2F9AA426-CC0C-9254-1D25-2B406091E344}"/>
              </a:ext>
            </a:extLst>
          </p:cNvPr>
          <p:cNvSpPr/>
          <p:nvPr/>
        </p:nvSpPr>
        <p:spPr>
          <a:xfrm>
            <a:off x="4687745" y="5276806"/>
            <a:ext cx="466197" cy="167515"/>
          </a:xfrm>
          <a:custGeom>
            <a:avLst/>
            <a:gdLst>
              <a:gd name="connsiteX0" fmla="*/ 1730 w 466197"/>
              <a:gd name="connsiteY0" fmla="*/ 165144 h 167515"/>
              <a:gd name="connsiteX1" fmla="*/ 227155 w 466197"/>
              <a:gd name="connsiteY1" fmla="*/ 136569 h 167515"/>
              <a:gd name="connsiteX2" fmla="*/ 354155 w 466197"/>
              <a:gd name="connsiteY2" fmla="*/ 95294 h 167515"/>
              <a:gd name="connsiteX3" fmla="*/ 360505 w 466197"/>
              <a:gd name="connsiteY3" fmla="*/ 44 h 167515"/>
              <a:gd name="connsiteX4" fmla="*/ 370030 w 466197"/>
              <a:gd name="connsiteY4" fmla="*/ 82594 h 167515"/>
              <a:gd name="connsiteX5" fmla="*/ 465280 w 466197"/>
              <a:gd name="connsiteY5" fmla="*/ 60369 h 167515"/>
              <a:gd name="connsiteX6" fmla="*/ 420830 w 466197"/>
              <a:gd name="connsiteY6" fmla="*/ 79419 h 167515"/>
              <a:gd name="connsiteX7" fmla="*/ 274780 w 466197"/>
              <a:gd name="connsiteY7" fmla="*/ 136569 h 167515"/>
              <a:gd name="connsiteX8" fmla="*/ 211280 w 466197"/>
              <a:gd name="connsiteY8" fmla="*/ 158794 h 167515"/>
              <a:gd name="connsiteX9" fmla="*/ 125555 w 466197"/>
              <a:gd name="connsiteY9" fmla="*/ 165144 h 167515"/>
              <a:gd name="connsiteX10" fmla="*/ 1730 w 466197"/>
              <a:gd name="connsiteY10" fmla="*/ 165144 h 16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6197" h="167515">
                <a:moveTo>
                  <a:pt x="1730" y="165144"/>
                </a:moveTo>
                <a:cubicBezTo>
                  <a:pt x="18663" y="160382"/>
                  <a:pt x="168418" y="148211"/>
                  <a:pt x="227155" y="136569"/>
                </a:cubicBezTo>
                <a:cubicBezTo>
                  <a:pt x="285893" y="124927"/>
                  <a:pt x="331930" y="118048"/>
                  <a:pt x="354155" y="95294"/>
                </a:cubicBezTo>
                <a:cubicBezTo>
                  <a:pt x="376380" y="72540"/>
                  <a:pt x="357859" y="2161"/>
                  <a:pt x="360505" y="44"/>
                </a:cubicBezTo>
                <a:cubicBezTo>
                  <a:pt x="363151" y="-2073"/>
                  <a:pt x="352568" y="72540"/>
                  <a:pt x="370030" y="82594"/>
                </a:cubicBezTo>
                <a:cubicBezTo>
                  <a:pt x="387492" y="92648"/>
                  <a:pt x="456813" y="60898"/>
                  <a:pt x="465280" y="60369"/>
                </a:cubicBezTo>
                <a:cubicBezTo>
                  <a:pt x="473747" y="59840"/>
                  <a:pt x="420830" y="79419"/>
                  <a:pt x="420830" y="79419"/>
                </a:cubicBezTo>
                <a:lnTo>
                  <a:pt x="274780" y="136569"/>
                </a:lnTo>
                <a:cubicBezTo>
                  <a:pt x="239855" y="149798"/>
                  <a:pt x="236151" y="154032"/>
                  <a:pt x="211280" y="158794"/>
                </a:cubicBezTo>
                <a:cubicBezTo>
                  <a:pt x="186409" y="163556"/>
                  <a:pt x="154130" y="164086"/>
                  <a:pt x="125555" y="165144"/>
                </a:cubicBezTo>
                <a:cubicBezTo>
                  <a:pt x="96980" y="166202"/>
                  <a:pt x="-15203" y="169906"/>
                  <a:pt x="1730" y="165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D77963F8-AAB1-D7FD-B96C-E4F04059463A}"/>
              </a:ext>
            </a:extLst>
          </p:cNvPr>
          <p:cNvSpPr/>
          <p:nvPr/>
        </p:nvSpPr>
        <p:spPr>
          <a:xfrm>
            <a:off x="4508500" y="5187850"/>
            <a:ext cx="142885" cy="266431"/>
          </a:xfrm>
          <a:custGeom>
            <a:avLst/>
            <a:gdLst>
              <a:gd name="connsiteX0" fmla="*/ 142875 w 142885"/>
              <a:gd name="connsiteY0" fmla="*/ 100 h 266431"/>
              <a:gd name="connsiteX1" fmla="*/ 38100 w 142885"/>
              <a:gd name="connsiteY1" fmla="*/ 92175 h 266431"/>
              <a:gd name="connsiteX2" fmla="*/ 19050 w 142885"/>
              <a:gd name="connsiteY2" fmla="*/ 152500 h 266431"/>
              <a:gd name="connsiteX3" fmla="*/ 22225 w 142885"/>
              <a:gd name="connsiteY3" fmla="*/ 209650 h 266431"/>
              <a:gd name="connsiteX4" fmla="*/ 111125 w 142885"/>
              <a:gd name="connsiteY4" fmla="*/ 263625 h 266431"/>
              <a:gd name="connsiteX5" fmla="*/ 44450 w 142885"/>
              <a:gd name="connsiteY5" fmla="*/ 250925 h 266431"/>
              <a:gd name="connsiteX6" fmla="*/ 0 w 142885"/>
              <a:gd name="connsiteY6" fmla="*/ 184250 h 266431"/>
              <a:gd name="connsiteX7" fmla="*/ 44450 w 142885"/>
              <a:gd name="connsiteY7" fmla="*/ 76300 h 266431"/>
              <a:gd name="connsiteX8" fmla="*/ 142875 w 142885"/>
              <a:gd name="connsiteY8" fmla="*/ 100 h 26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885" h="266431">
                <a:moveTo>
                  <a:pt x="142875" y="100"/>
                </a:moveTo>
                <a:cubicBezTo>
                  <a:pt x="141817" y="2746"/>
                  <a:pt x="58738" y="66775"/>
                  <a:pt x="38100" y="92175"/>
                </a:cubicBezTo>
                <a:cubicBezTo>
                  <a:pt x="17462" y="117575"/>
                  <a:pt x="21696" y="132921"/>
                  <a:pt x="19050" y="152500"/>
                </a:cubicBezTo>
                <a:cubicBezTo>
                  <a:pt x="16404" y="172079"/>
                  <a:pt x="6879" y="191129"/>
                  <a:pt x="22225" y="209650"/>
                </a:cubicBezTo>
                <a:cubicBezTo>
                  <a:pt x="37571" y="228171"/>
                  <a:pt x="107421" y="256746"/>
                  <a:pt x="111125" y="263625"/>
                </a:cubicBezTo>
                <a:cubicBezTo>
                  <a:pt x="114829" y="270504"/>
                  <a:pt x="62971" y="264154"/>
                  <a:pt x="44450" y="250925"/>
                </a:cubicBezTo>
                <a:cubicBezTo>
                  <a:pt x="25929" y="237696"/>
                  <a:pt x="0" y="213354"/>
                  <a:pt x="0" y="184250"/>
                </a:cubicBezTo>
                <a:cubicBezTo>
                  <a:pt x="0" y="155146"/>
                  <a:pt x="23813" y="104875"/>
                  <a:pt x="44450" y="76300"/>
                </a:cubicBezTo>
                <a:cubicBezTo>
                  <a:pt x="65087" y="47725"/>
                  <a:pt x="143933" y="-2546"/>
                  <a:pt x="142875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0EEF4F20-9F59-E91F-46D4-E6002E7F11DB}"/>
              </a:ext>
            </a:extLst>
          </p:cNvPr>
          <p:cNvSpPr/>
          <p:nvPr/>
        </p:nvSpPr>
        <p:spPr>
          <a:xfrm>
            <a:off x="4437963" y="5400675"/>
            <a:ext cx="224247" cy="85821"/>
          </a:xfrm>
          <a:custGeom>
            <a:avLst/>
            <a:gdLst>
              <a:gd name="connsiteX0" fmla="*/ 687 w 224247"/>
              <a:gd name="connsiteY0" fmla="*/ 0 h 85821"/>
              <a:gd name="connsiteX1" fmla="*/ 95937 w 224247"/>
              <a:gd name="connsiteY1" fmla="*/ 53975 h 85821"/>
              <a:gd name="connsiteX2" fmla="*/ 191187 w 224247"/>
              <a:gd name="connsiteY2" fmla="*/ 53975 h 85821"/>
              <a:gd name="connsiteX3" fmla="*/ 83237 w 224247"/>
              <a:gd name="connsiteY3" fmla="*/ 85725 h 85821"/>
              <a:gd name="connsiteX4" fmla="*/ 222937 w 224247"/>
              <a:gd name="connsiteY4" fmla="*/ 63500 h 85821"/>
              <a:gd name="connsiteX5" fmla="*/ 146737 w 224247"/>
              <a:gd name="connsiteY5" fmla="*/ 53975 h 85821"/>
              <a:gd name="connsiteX6" fmla="*/ 687 w 224247"/>
              <a:gd name="connsiteY6" fmla="*/ 0 h 8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247" h="85821">
                <a:moveTo>
                  <a:pt x="687" y="0"/>
                </a:moveTo>
                <a:cubicBezTo>
                  <a:pt x="-7780" y="0"/>
                  <a:pt x="64187" y="44979"/>
                  <a:pt x="95937" y="53975"/>
                </a:cubicBezTo>
                <a:cubicBezTo>
                  <a:pt x="127687" y="62971"/>
                  <a:pt x="193304" y="48683"/>
                  <a:pt x="191187" y="53975"/>
                </a:cubicBezTo>
                <a:cubicBezTo>
                  <a:pt x="189070" y="59267"/>
                  <a:pt x="77945" y="84138"/>
                  <a:pt x="83237" y="85725"/>
                </a:cubicBezTo>
                <a:cubicBezTo>
                  <a:pt x="88529" y="87312"/>
                  <a:pt x="212354" y="68792"/>
                  <a:pt x="222937" y="63500"/>
                </a:cubicBezTo>
                <a:cubicBezTo>
                  <a:pt x="233520" y="58208"/>
                  <a:pt x="177429" y="61912"/>
                  <a:pt x="146737" y="53975"/>
                </a:cubicBezTo>
                <a:cubicBezTo>
                  <a:pt x="116045" y="46038"/>
                  <a:pt x="9154" y="0"/>
                  <a:pt x="6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2DAD1CF9-10AB-C045-9EF6-54C2A8AF8E1D}"/>
              </a:ext>
            </a:extLst>
          </p:cNvPr>
          <p:cNvSpPr/>
          <p:nvPr/>
        </p:nvSpPr>
        <p:spPr>
          <a:xfrm>
            <a:off x="4483001" y="5108289"/>
            <a:ext cx="667121" cy="197473"/>
          </a:xfrm>
          <a:custGeom>
            <a:avLst/>
            <a:gdLst>
              <a:gd name="connsiteX0" fmla="*/ 99 w 667121"/>
              <a:gd name="connsiteY0" fmla="*/ 114586 h 197473"/>
              <a:gd name="connsiteX1" fmla="*/ 117574 w 667121"/>
              <a:gd name="connsiteY1" fmla="*/ 44736 h 197473"/>
              <a:gd name="connsiteX2" fmla="*/ 247749 w 667121"/>
              <a:gd name="connsiteY2" fmla="*/ 19336 h 197473"/>
              <a:gd name="connsiteX3" fmla="*/ 368399 w 667121"/>
              <a:gd name="connsiteY3" fmla="*/ 19336 h 197473"/>
              <a:gd name="connsiteX4" fmla="*/ 523974 w 667121"/>
              <a:gd name="connsiteY4" fmla="*/ 73311 h 197473"/>
              <a:gd name="connsiteX5" fmla="*/ 628749 w 667121"/>
              <a:gd name="connsiteY5" fmla="*/ 152686 h 197473"/>
              <a:gd name="connsiteX6" fmla="*/ 666849 w 667121"/>
              <a:gd name="connsiteY6" fmla="*/ 197136 h 197473"/>
              <a:gd name="connsiteX7" fmla="*/ 612874 w 667121"/>
              <a:gd name="connsiteY7" fmla="*/ 130461 h 197473"/>
              <a:gd name="connsiteX8" fmla="*/ 514449 w 667121"/>
              <a:gd name="connsiteY8" fmla="*/ 54261 h 197473"/>
              <a:gd name="connsiteX9" fmla="*/ 390624 w 667121"/>
              <a:gd name="connsiteY9" fmla="*/ 9811 h 197473"/>
              <a:gd name="connsiteX10" fmla="*/ 282674 w 667121"/>
              <a:gd name="connsiteY10" fmla="*/ 286 h 197473"/>
              <a:gd name="connsiteX11" fmla="*/ 187424 w 667121"/>
              <a:gd name="connsiteY11" fmla="*/ 16161 h 197473"/>
              <a:gd name="connsiteX12" fmla="*/ 98524 w 667121"/>
              <a:gd name="connsiteY12" fmla="*/ 35211 h 197473"/>
              <a:gd name="connsiteX13" fmla="*/ 99 w 667121"/>
              <a:gd name="connsiteY13" fmla="*/ 114586 h 19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7121" h="197473">
                <a:moveTo>
                  <a:pt x="99" y="114586"/>
                </a:moveTo>
                <a:cubicBezTo>
                  <a:pt x="3274" y="116173"/>
                  <a:pt x="76299" y="60611"/>
                  <a:pt x="117574" y="44736"/>
                </a:cubicBezTo>
                <a:cubicBezTo>
                  <a:pt x="158849" y="28861"/>
                  <a:pt x="205945" y="23569"/>
                  <a:pt x="247749" y="19336"/>
                </a:cubicBezTo>
                <a:cubicBezTo>
                  <a:pt x="289553" y="15103"/>
                  <a:pt x="322362" y="10340"/>
                  <a:pt x="368399" y="19336"/>
                </a:cubicBezTo>
                <a:cubicBezTo>
                  <a:pt x="414436" y="28332"/>
                  <a:pt x="480582" y="51086"/>
                  <a:pt x="523974" y="73311"/>
                </a:cubicBezTo>
                <a:cubicBezTo>
                  <a:pt x="567366" y="95536"/>
                  <a:pt x="604937" y="132049"/>
                  <a:pt x="628749" y="152686"/>
                </a:cubicBezTo>
                <a:cubicBezTo>
                  <a:pt x="652561" y="173323"/>
                  <a:pt x="669495" y="200840"/>
                  <a:pt x="666849" y="197136"/>
                </a:cubicBezTo>
                <a:cubicBezTo>
                  <a:pt x="664203" y="193432"/>
                  <a:pt x="638274" y="154274"/>
                  <a:pt x="612874" y="130461"/>
                </a:cubicBezTo>
                <a:cubicBezTo>
                  <a:pt x="587474" y="106648"/>
                  <a:pt x="551491" y="74369"/>
                  <a:pt x="514449" y="54261"/>
                </a:cubicBezTo>
                <a:cubicBezTo>
                  <a:pt x="477407" y="34153"/>
                  <a:pt x="429253" y="18807"/>
                  <a:pt x="390624" y="9811"/>
                </a:cubicBezTo>
                <a:cubicBezTo>
                  <a:pt x="351995" y="815"/>
                  <a:pt x="316541" y="-772"/>
                  <a:pt x="282674" y="286"/>
                </a:cubicBezTo>
                <a:cubicBezTo>
                  <a:pt x="248807" y="1344"/>
                  <a:pt x="218116" y="10340"/>
                  <a:pt x="187424" y="16161"/>
                </a:cubicBezTo>
                <a:cubicBezTo>
                  <a:pt x="156732" y="21982"/>
                  <a:pt x="126570" y="19336"/>
                  <a:pt x="98524" y="35211"/>
                </a:cubicBezTo>
                <a:cubicBezTo>
                  <a:pt x="70478" y="51086"/>
                  <a:pt x="-3076" y="112999"/>
                  <a:pt x="99" y="114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2C6C7ABE-E100-DB5B-D65A-F155EDCD44B6}"/>
              </a:ext>
            </a:extLst>
          </p:cNvPr>
          <p:cNvSpPr/>
          <p:nvPr/>
        </p:nvSpPr>
        <p:spPr>
          <a:xfrm>
            <a:off x="4939644" y="5375075"/>
            <a:ext cx="362618" cy="146331"/>
          </a:xfrm>
          <a:custGeom>
            <a:avLst/>
            <a:gdLst>
              <a:gd name="connsiteX0" fmla="*/ 362606 w 362618"/>
              <a:gd name="connsiteY0" fmla="*/ 35125 h 146331"/>
              <a:gd name="connsiteX1" fmla="*/ 286406 w 362618"/>
              <a:gd name="connsiteY1" fmla="*/ 16075 h 146331"/>
              <a:gd name="connsiteX2" fmla="*/ 656 w 362618"/>
              <a:gd name="connsiteY2" fmla="*/ 146250 h 146331"/>
              <a:gd name="connsiteX3" fmla="*/ 210206 w 362618"/>
              <a:gd name="connsiteY3" fmla="*/ 35125 h 146331"/>
              <a:gd name="connsiteX4" fmla="*/ 283231 w 362618"/>
              <a:gd name="connsiteY4" fmla="*/ 200 h 146331"/>
              <a:gd name="connsiteX5" fmla="*/ 362606 w 362618"/>
              <a:gd name="connsiteY5" fmla="*/ 35125 h 1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618" h="146331">
                <a:moveTo>
                  <a:pt x="362606" y="35125"/>
                </a:moveTo>
                <a:cubicBezTo>
                  <a:pt x="363135" y="37771"/>
                  <a:pt x="346731" y="-2446"/>
                  <a:pt x="286406" y="16075"/>
                </a:cubicBezTo>
                <a:cubicBezTo>
                  <a:pt x="226081" y="34596"/>
                  <a:pt x="13356" y="143075"/>
                  <a:pt x="656" y="146250"/>
                </a:cubicBezTo>
                <a:cubicBezTo>
                  <a:pt x="-12044" y="149425"/>
                  <a:pt x="163110" y="59467"/>
                  <a:pt x="210206" y="35125"/>
                </a:cubicBezTo>
                <a:cubicBezTo>
                  <a:pt x="257302" y="10783"/>
                  <a:pt x="262064" y="3375"/>
                  <a:pt x="283231" y="200"/>
                </a:cubicBezTo>
                <a:cubicBezTo>
                  <a:pt x="304398" y="-2975"/>
                  <a:pt x="362077" y="32479"/>
                  <a:pt x="362606" y="35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7721482C-6C8A-EB58-26A6-CFB048D5D6D2}"/>
              </a:ext>
            </a:extLst>
          </p:cNvPr>
          <p:cNvSpPr/>
          <p:nvPr/>
        </p:nvSpPr>
        <p:spPr>
          <a:xfrm>
            <a:off x="4949779" y="5359268"/>
            <a:ext cx="181791" cy="152783"/>
          </a:xfrm>
          <a:custGeom>
            <a:avLst/>
            <a:gdLst>
              <a:gd name="connsiteX0" fmla="*/ 181021 w 181791"/>
              <a:gd name="connsiteY0" fmla="*/ 132 h 152783"/>
              <a:gd name="connsiteX1" fmla="*/ 66721 w 181791"/>
              <a:gd name="connsiteY1" fmla="*/ 63632 h 152783"/>
              <a:gd name="connsiteX2" fmla="*/ 46 w 181791"/>
              <a:gd name="connsiteY2" fmla="*/ 152532 h 152783"/>
              <a:gd name="connsiteX3" fmla="*/ 57196 w 181791"/>
              <a:gd name="connsiteY3" fmla="*/ 89032 h 152783"/>
              <a:gd name="connsiteX4" fmla="*/ 114346 w 181791"/>
              <a:gd name="connsiteY4" fmla="*/ 47757 h 152783"/>
              <a:gd name="connsiteX5" fmla="*/ 181021 w 181791"/>
              <a:gd name="connsiteY5" fmla="*/ 132 h 15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791" h="152783">
                <a:moveTo>
                  <a:pt x="181021" y="132"/>
                </a:moveTo>
                <a:cubicBezTo>
                  <a:pt x="173084" y="2778"/>
                  <a:pt x="96884" y="38232"/>
                  <a:pt x="66721" y="63632"/>
                </a:cubicBezTo>
                <a:cubicBezTo>
                  <a:pt x="36558" y="89032"/>
                  <a:pt x="1633" y="148299"/>
                  <a:pt x="46" y="152532"/>
                </a:cubicBezTo>
                <a:cubicBezTo>
                  <a:pt x="-1541" y="156765"/>
                  <a:pt x="38146" y="106494"/>
                  <a:pt x="57196" y="89032"/>
                </a:cubicBezTo>
                <a:cubicBezTo>
                  <a:pt x="76246" y="71570"/>
                  <a:pt x="95296" y="60457"/>
                  <a:pt x="114346" y="47757"/>
                </a:cubicBezTo>
                <a:cubicBezTo>
                  <a:pt x="133396" y="35057"/>
                  <a:pt x="188958" y="-2514"/>
                  <a:pt x="181021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08E00D93-9910-CAFE-EE10-EBFB3CECD55F}"/>
              </a:ext>
            </a:extLst>
          </p:cNvPr>
          <p:cNvSpPr/>
          <p:nvPr/>
        </p:nvSpPr>
        <p:spPr>
          <a:xfrm>
            <a:off x="4524155" y="5461000"/>
            <a:ext cx="226081" cy="71050"/>
          </a:xfrm>
          <a:custGeom>
            <a:avLst/>
            <a:gdLst>
              <a:gd name="connsiteX0" fmla="*/ 220 w 226081"/>
              <a:gd name="connsiteY0" fmla="*/ 0 h 71050"/>
              <a:gd name="connsiteX1" fmla="*/ 124045 w 226081"/>
              <a:gd name="connsiteY1" fmla="*/ 63500 h 71050"/>
              <a:gd name="connsiteX2" fmla="*/ 225645 w 226081"/>
              <a:gd name="connsiteY2" fmla="*/ 69850 h 71050"/>
              <a:gd name="connsiteX3" fmla="*/ 155795 w 226081"/>
              <a:gd name="connsiteY3" fmla="*/ 63500 h 71050"/>
              <a:gd name="connsiteX4" fmla="*/ 220 w 226081"/>
              <a:gd name="connsiteY4" fmla="*/ 0 h 7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081" h="71050">
                <a:moveTo>
                  <a:pt x="220" y="0"/>
                </a:moveTo>
                <a:cubicBezTo>
                  <a:pt x="-5072" y="0"/>
                  <a:pt x="86474" y="51858"/>
                  <a:pt x="124045" y="63500"/>
                </a:cubicBezTo>
                <a:cubicBezTo>
                  <a:pt x="161616" y="75142"/>
                  <a:pt x="220353" y="69850"/>
                  <a:pt x="225645" y="69850"/>
                </a:cubicBezTo>
                <a:cubicBezTo>
                  <a:pt x="230937" y="69850"/>
                  <a:pt x="187016" y="72496"/>
                  <a:pt x="155795" y="63500"/>
                </a:cubicBezTo>
                <a:cubicBezTo>
                  <a:pt x="124574" y="54504"/>
                  <a:pt x="5512" y="0"/>
                  <a:pt x="2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8965A658-5ED8-D0F3-C8FC-FCD31CE9DA13}"/>
              </a:ext>
            </a:extLst>
          </p:cNvPr>
          <p:cNvSpPr/>
          <p:nvPr/>
        </p:nvSpPr>
        <p:spPr>
          <a:xfrm>
            <a:off x="4543424" y="5459807"/>
            <a:ext cx="608735" cy="134955"/>
          </a:xfrm>
          <a:custGeom>
            <a:avLst/>
            <a:gdLst>
              <a:gd name="connsiteX0" fmla="*/ 1 w 608735"/>
              <a:gd name="connsiteY0" fmla="*/ 29768 h 134955"/>
              <a:gd name="connsiteX1" fmla="*/ 209551 w 608735"/>
              <a:gd name="connsiteY1" fmla="*/ 102793 h 134955"/>
              <a:gd name="connsiteX2" fmla="*/ 320676 w 608735"/>
              <a:gd name="connsiteY2" fmla="*/ 102793 h 134955"/>
              <a:gd name="connsiteX3" fmla="*/ 603251 w 608735"/>
              <a:gd name="connsiteY3" fmla="*/ 1193 h 134955"/>
              <a:gd name="connsiteX4" fmla="*/ 492126 w 608735"/>
              <a:gd name="connsiteY4" fmla="*/ 51993 h 134955"/>
              <a:gd name="connsiteX5" fmla="*/ 304801 w 608735"/>
              <a:gd name="connsiteY5" fmla="*/ 125018 h 134955"/>
              <a:gd name="connsiteX6" fmla="*/ 212726 w 608735"/>
              <a:gd name="connsiteY6" fmla="*/ 125018 h 134955"/>
              <a:gd name="connsiteX7" fmla="*/ 1 w 608735"/>
              <a:gd name="connsiteY7" fmla="*/ 29768 h 13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35" h="134955">
                <a:moveTo>
                  <a:pt x="1" y="29768"/>
                </a:moveTo>
                <a:cubicBezTo>
                  <a:pt x="-528" y="26064"/>
                  <a:pt x="156105" y="90622"/>
                  <a:pt x="209551" y="102793"/>
                </a:cubicBezTo>
                <a:cubicBezTo>
                  <a:pt x="262997" y="114964"/>
                  <a:pt x="255059" y="119726"/>
                  <a:pt x="320676" y="102793"/>
                </a:cubicBezTo>
                <a:cubicBezTo>
                  <a:pt x="386293" y="85860"/>
                  <a:pt x="574676" y="9660"/>
                  <a:pt x="603251" y="1193"/>
                </a:cubicBezTo>
                <a:cubicBezTo>
                  <a:pt x="631826" y="-7274"/>
                  <a:pt x="541868" y="31356"/>
                  <a:pt x="492126" y="51993"/>
                </a:cubicBezTo>
                <a:cubicBezTo>
                  <a:pt x="442384" y="72630"/>
                  <a:pt x="351368" y="112847"/>
                  <a:pt x="304801" y="125018"/>
                </a:cubicBezTo>
                <a:cubicBezTo>
                  <a:pt x="258234" y="137189"/>
                  <a:pt x="260351" y="139305"/>
                  <a:pt x="212726" y="125018"/>
                </a:cubicBezTo>
                <a:cubicBezTo>
                  <a:pt x="165101" y="110731"/>
                  <a:pt x="530" y="33472"/>
                  <a:pt x="1" y="29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31B01088-3185-D6B0-E9C1-59F51A7268BB}"/>
              </a:ext>
            </a:extLst>
          </p:cNvPr>
          <p:cNvSpPr/>
          <p:nvPr/>
        </p:nvSpPr>
        <p:spPr>
          <a:xfrm>
            <a:off x="4333873" y="5403708"/>
            <a:ext cx="349534" cy="206629"/>
          </a:xfrm>
          <a:custGeom>
            <a:avLst/>
            <a:gdLst>
              <a:gd name="connsiteX0" fmla="*/ 2 w 349534"/>
              <a:gd name="connsiteY0" fmla="*/ 142 h 206629"/>
              <a:gd name="connsiteX1" fmla="*/ 88902 w 349534"/>
              <a:gd name="connsiteY1" fmla="*/ 82692 h 206629"/>
              <a:gd name="connsiteX2" fmla="*/ 120652 w 349534"/>
              <a:gd name="connsiteY2" fmla="*/ 139842 h 206629"/>
              <a:gd name="connsiteX3" fmla="*/ 133352 w 349534"/>
              <a:gd name="connsiteY3" fmla="*/ 79517 h 206629"/>
              <a:gd name="connsiteX4" fmla="*/ 161927 w 349534"/>
              <a:gd name="connsiteY4" fmla="*/ 120792 h 206629"/>
              <a:gd name="connsiteX5" fmla="*/ 215902 w 349534"/>
              <a:gd name="connsiteY5" fmla="*/ 162067 h 206629"/>
              <a:gd name="connsiteX6" fmla="*/ 349252 w 349534"/>
              <a:gd name="connsiteY6" fmla="*/ 206517 h 206629"/>
              <a:gd name="connsiteX7" fmla="*/ 247652 w 349534"/>
              <a:gd name="connsiteY7" fmla="*/ 171592 h 206629"/>
              <a:gd name="connsiteX8" fmla="*/ 130177 w 349534"/>
              <a:gd name="connsiteY8" fmla="*/ 79517 h 206629"/>
              <a:gd name="connsiteX9" fmla="*/ 120652 w 349534"/>
              <a:gd name="connsiteY9" fmla="*/ 120792 h 206629"/>
              <a:gd name="connsiteX10" fmla="*/ 85727 w 349534"/>
              <a:gd name="connsiteY10" fmla="*/ 63642 h 206629"/>
              <a:gd name="connsiteX11" fmla="*/ 2 w 349534"/>
              <a:gd name="connsiteY11" fmla="*/ 142 h 20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9534" h="206629">
                <a:moveTo>
                  <a:pt x="2" y="142"/>
                </a:moveTo>
                <a:cubicBezTo>
                  <a:pt x="531" y="3317"/>
                  <a:pt x="68794" y="59409"/>
                  <a:pt x="88902" y="82692"/>
                </a:cubicBezTo>
                <a:cubicBezTo>
                  <a:pt x="109010" y="105975"/>
                  <a:pt x="113244" y="140371"/>
                  <a:pt x="120652" y="139842"/>
                </a:cubicBezTo>
                <a:cubicBezTo>
                  <a:pt x="128060" y="139313"/>
                  <a:pt x="126473" y="82692"/>
                  <a:pt x="133352" y="79517"/>
                </a:cubicBezTo>
                <a:cubicBezTo>
                  <a:pt x="140231" y="76342"/>
                  <a:pt x="148169" y="107034"/>
                  <a:pt x="161927" y="120792"/>
                </a:cubicBezTo>
                <a:cubicBezTo>
                  <a:pt x="175685" y="134550"/>
                  <a:pt x="184681" y="147780"/>
                  <a:pt x="215902" y="162067"/>
                </a:cubicBezTo>
                <a:cubicBezTo>
                  <a:pt x="247123" y="176355"/>
                  <a:pt x="343960" y="204930"/>
                  <a:pt x="349252" y="206517"/>
                </a:cubicBezTo>
                <a:cubicBezTo>
                  <a:pt x="354544" y="208104"/>
                  <a:pt x="284164" y="192759"/>
                  <a:pt x="247652" y="171592"/>
                </a:cubicBezTo>
                <a:cubicBezTo>
                  <a:pt x="211140" y="150425"/>
                  <a:pt x="151344" y="87984"/>
                  <a:pt x="130177" y="79517"/>
                </a:cubicBezTo>
                <a:cubicBezTo>
                  <a:pt x="109010" y="71050"/>
                  <a:pt x="128060" y="123438"/>
                  <a:pt x="120652" y="120792"/>
                </a:cubicBezTo>
                <a:cubicBezTo>
                  <a:pt x="113244" y="118146"/>
                  <a:pt x="100544" y="79517"/>
                  <a:pt x="85727" y="63642"/>
                </a:cubicBezTo>
                <a:cubicBezTo>
                  <a:pt x="70910" y="47767"/>
                  <a:pt x="-527" y="-3033"/>
                  <a:pt x="2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BEDE613C-FB02-5CF5-F94A-88ECBBE10B9E}"/>
              </a:ext>
            </a:extLst>
          </p:cNvPr>
          <p:cNvSpPr/>
          <p:nvPr/>
        </p:nvSpPr>
        <p:spPr>
          <a:xfrm>
            <a:off x="4279621" y="4752145"/>
            <a:ext cx="55337" cy="184582"/>
          </a:xfrm>
          <a:custGeom>
            <a:avLst/>
            <a:gdLst>
              <a:gd name="connsiteX0" fmla="*/ 22504 w 55337"/>
              <a:gd name="connsiteY0" fmla="*/ 830 h 184582"/>
              <a:gd name="connsiteX1" fmla="*/ 3454 w 55337"/>
              <a:gd name="connsiteY1" fmla="*/ 73855 h 184582"/>
              <a:gd name="connsiteX2" fmla="*/ 54254 w 55337"/>
              <a:gd name="connsiteY2" fmla="*/ 181805 h 184582"/>
              <a:gd name="connsiteX3" fmla="*/ 35204 w 55337"/>
              <a:gd name="connsiteY3" fmla="*/ 150055 h 184582"/>
              <a:gd name="connsiteX4" fmla="*/ 279 w 55337"/>
              <a:gd name="connsiteY4" fmla="*/ 121480 h 184582"/>
              <a:gd name="connsiteX5" fmla="*/ 22504 w 55337"/>
              <a:gd name="connsiteY5" fmla="*/ 830 h 18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337" h="184582">
                <a:moveTo>
                  <a:pt x="22504" y="830"/>
                </a:moveTo>
                <a:cubicBezTo>
                  <a:pt x="23033" y="-7108"/>
                  <a:pt x="-1838" y="43693"/>
                  <a:pt x="3454" y="73855"/>
                </a:cubicBezTo>
                <a:cubicBezTo>
                  <a:pt x="8746" y="104017"/>
                  <a:pt x="48962" y="169105"/>
                  <a:pt x="54254" y="181805"/>
                </a:cubicBezTo>
                <a:cubicBezTo>
                  <a:pt x="59546" y="194505"/>
                  <a:pt x="44200" y="160109"/>
                  <a:pt x="35204" y="150055"/>
                </a:cubicBezTo>
                <a:cubicBezTo>
                  <a:pt x="26208" y="140001"/>
                  <a:pt x="3454" y="143176"/>
                  <a:pt x="279" y="121480"/>
                </a:cubicBezTo>
                <a:cubicBezTo>
                  <a:pt x="-2896" y="99784"/>
                  <a:pt x="21975" y="8768"/>
                  <a:pt x="22504" y="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2ACE7646-1DFA-3793-D69F-531BE53C4706}"/>
              </a:ext>
            </a:extLst>
          </p:cNvPr>
          <p:cNvSpPr/>
          <p:nvPr/>
        </p:nvSpPr>
        <p:spPr>
          <a:xfrm>
            <a:off x="4387785" y="4808863"/>
            <a:ext cx="185072" cy="109331"/>
          </a:xfrm>
          <a:custGeom>
            <a:avLst/>
            <a:gdLst>
              <a:gd name="connsiteX0" fmla="*/ 65 w 185072"/>
              <a:gd name="connsiteY0" fmla="*/ 109212 h 109331"/>
              <a:gd name="connsiteX1" fmla="*/ 41340 w 185072"/>
              <a:gd name="connsiteY1" fmla="*/ 52062 h 109331"/>
              <a:gd name="connsiteX2" fmla="*/ 184215 w 185072"/>
              <a:gd name="connsiteY2" fmla="*/ 1262 h 109331"/>
              <a:gd name="connsiteX3" fmla="*/ 98490 w 185072"/>
              <a:gd name="connsiteY3" fmla="*/ 17137 h 109331"/>
              <a:gd name="connsiteX4" fmla="*/ 47690 w 185072"/>
              <a:gd name="connsiteY4" fmla="*/ 36187 h 109331"/>
              <a:gd name="connsiteX5" fmla="*/ 65 w 185072"/>
              <a:gd name="connsiteY5" fmla="*/ 109212 h 10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072" h="109331">
                <a:moveTo>
                  <a:pt x="65" y="109212"/>
                </a:moveTo>
                <a:cubicBezTo>
                  <a:pt x="-993" y="111858"/>
                  <a:pt x="10648" y="70054"/>
                  <a:pt x="41340" y="52062"/>
                </a:cubicBezTo>
                <a:cubicBezTo>
                  <a:pt x="72032" y="34070"/>
                  <a:pt x="174690" y="7083"/>
                  <a:pt x="184215" y="1262"/>
                </a:cubicBezTo>
                <a:cubicBezTo>
                  <a:pt x="193740" y="-4559"/>
                  <a:pt x="121244" y="11316"/>
                  <a:pt x="98490" y="17137"/>
                </a:cubicBezTo>
                <a:cubicBezTo>
                  <a:pt x="75736" y="22958"/>
                  <a:pt x="63036" y="22429"/>
                  <a:pt x="47690" y="36187"/>
                </a:cubicBezTo>
                <a:cubicBezTo>
                  <a:pt x="32344" y="49945"/>
                  <a:pt x="1123" y="106566"/>
                  <a:pt x="65" y="109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8BB89948-1842-2A7F-73C0-30997EEDC591}"/>
              </a:ext>
            </a:extLst>
          </p:cNvPr>
          <p:cNvSpPr/>
          <p:nvPr/>
        </p:nvSpPr>
        <p:spPr>
          <a:xfrm>
            <a:off x="4516592" y="4822729"/>
            <a:ext cx="294029" cy="73402"/>
          </a:xfrm>
          <a:custGeom>
            <a:avLst/>
            <a:gdLst>
              <a:gd name="connsiteX0" fmla="*/ 1433 w 294029"/>
              <a:gd name="connsiteY0" fmla="*/ 73121 h 73402"/>
              <a:gd name="connsiteX1" fmla="*/ 83983 w 294029"/>
              <a:gd name="connsiteY1" fmla="*/ 31846 h 73402"/>
              <a:gd name="connsiteX2" fmla="*/ 290358 w 294029"/>
              <a:gd name="connsiteY2" fmla="*/ 6446 h 73402"/>
              <a:gd name="connsiteX3" fmla="*/ 210983 w 294029"/>
              <a:gd name="connsiteY3" fmla="*/ 96 h 73402"/>
              <a:gd name="connsiteX4" fmla="*/ 144308 w 294029"/>
              <a:gd name="connsiteY4" fmla="*/ 9621 h 73402"/>
              <a:gd name="connsiteX5" fmla="*/ 1433 w 294029"/>
              <a:gd name="connsiteY5" fmla="*/ 73121 h 73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029" h="73402">
                <a:moveTo>
                  <a:pt x="1433" y="73121"/>
                </a:moveTo>
                <a:cubicBezTo>
                  <a:pt x="-8621" y="76825"/>
                  <a:pt x="35829" y="42958"/>
                  <a:pt x="83983" y="31846"/>
                </a:cubicBezTo>
                <a:cubicBezTo>
                  <a:pt x="132137" y="20733"/>
                  <a:pt x="269192" y="11738"/>
                  <a:pt x="290358" y="6446"/>
                </a:cubicBezTo>
                <a:cubicBezTo>
                  <a:pt x="311524" y="1154"/>
                  <a:pt x="235325" y="-433"/>
                  <a:pt x="210983" y="96"/>
                </a:cubicBezTo>
                <a:cubicBezTo>
                  <a:pt x="186641" y="625"/>
                  <a:pt x="174471" y="-962"/>
                  <a:pt x="144308" y="9621"/>
                </a:cubicBezTo>
                <a:cubicBezTo>
                  <a:pt x="114146" y="20204"/>
                  <a:pt x="11487" y="69417"/>
                  <a:pt x="1433" y="73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07F320A9-4A5C-5360-CDF8-3703AC17B8E1}"/>
              </a:ext>
            </a:extLst>
          </p:cNvPr>
          <p:cNvSpPr/>
          <p:nvPr/>
        </p:nvSpPr>
        <p:spPr>
          <a:xfrm>
            <a:off x="4347252" y="4702115"/>
            <a:ext cx="475607" cy="114967"/>
          </a:xfrm>
          <a:custGeom>
            <a:avLst/>
            <a:gdLst>
              <a:gd name="connsiteX0" fmla="*/ 2498 w 475607"/>
              <a:gd name="connsiteY0" fmla="*/ 114360 h 114967"/>
              <a:gd name="connsiteX1" fmla="*/ 100923 w 475607"/>
              <a:gd name="connsiteY1" fmla="*/ 76260 h 114967"/>
              <a:gd name="connsiteX2" fmla="*/ 310473 w 475607"/>
              <a:gd name="connsiteY2" fmla="*/ 38160 h 114967"/>
              <a:gd name="connsiteX3" fmla="*/ 475573 w 475607"/>
              <a:gd name="connsiteY3" fmla="*/ 60 h 114967"/>
              <a:gd name="connsiteX4" fmla="*/ 326348 w 475607"/>
              <a:gd name="connsiteY4" fmla="*/ 28635 h 114967"/>
              <a:gd name="connsiteX5" fmla="*/ 224748 w 475607"/>
              <a:gd name="connsiteY5" fmla="*/ 47685 h 114967"/>
              <a:gd name="connsiteX6" fmla="*/ 272373 w 475607"/>
              <a:gd name="connsiteY6" fmla="*/ 15935 h 114967"/>
              <a:gd name="connsiteX7" fmla="*/ 196173 w 475607"/>
              <a:gd name="connsiteY7" fmla="*/ 44510 h 114967"/>
              <a:gd name="connsiteX8" fmla="*/ 2498 w 475607"/>
              <a:gd name="connsiteY8" fmla="*/ 114360 h 11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5607" h="114967">
                <a:moveTo>
                  <a:pt x="2498" y="114360"/>
                </a:moveTo>
                <a:cubicBezTo>
                  <a:pt x="-13377" y="119652"/>
                  <a:pt x="49594" y="88960"/>
                  <a:pt x="100923" y="76260"/>
                </a:cubicBezTo>
                <a:cubicBezTo>
                  <a:pt x="152252" y="63560"/>
                  <a:pt x="248031" y="50860"/>
                  <a:pt x="310473" y="38160"/>
                </a:cubicBezTo>
                <a:cubicBezTo>
                  <a:pt x="372915" y="25460"/>
                  <a:pt x="472927" y="1647"/>
                  <a:pt x="475573" y="60"/>
                </a:cubicBezTo>
                <a:cubicBezTo>
                  <a:pt x="478219" y="-1528"/>
                  <a:pt x="326348" y="28635"/>
                  <a:pt x="326348" y="28635"/>
                </a:cubicBezTo>
                <a:cubicBezTo>
                  <a:pt x="284544" y="36572"/>
                  <a:pt x="233744" y="49802"/>
                  <a:pt x="224748" y="47685"/>
                </a:cubicBezTo>
                <a:cubicBezTo>
                  <a:pt x="215752" y="45568"/>
                  <a:pt x="277136" y="16464"/>
                  <a:pt x="272373" y="15935"/>
                </a:cubicBezTo>
                <a:cubicBezTo>
                  <a:pt x="267611" y="15406"/>
                  <a:pt x="235331" y="30752"/>
                  <a:pt x="196173" y="44510"/>
                </a:cubicBezTo>
                <a:lnTo>
                  <a:pt x="2498" y="114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BA370DD1-A9A8-E477-6192-D98F31B1543C}"/>
              </a:ext>
            </a:extLst>
          </p:cNvPr>
          <p:cNvSpPr/>
          <p:nvPr/>
        </p:nvSpPr>
        <p:spPr>
          <a:xfrm>
            <a:off x="4752932" y="4698633"/>
            <a:ext cx="745489" cy="214039"/>
          </a:xfrm>
          <a:custGeom>
            <a:avLst/>
            <a:gdLst>
              <a:gd name="connsiteX0" fmla="*/ 43 w 745489"/>
              <a:gd name="connsiteY0" fmla="*/ 25767 h 214039"/>
              <a:gd name="connsiteX1" fmla="*/ 133393 w 745489"/>
              <a:gd name="connsiteY1" fmla="*/ 367 h 214039"/>
              <a:gd name="connsiteX2" fmla="*/ 355643 w 745489"/>
              <a:gd name="connsiteY2" fmla="*/ 47992 h 214039"/>
              <a:gd name="connsiteX3" fmla="*/ 552493 w 745489"/>
              <a:gd name="connsiteY3" fmla="*/ 143242 h 214039"/>
              <a:gd name="connsiteX4" fmla="*/ 739818 w 745489"/>
              <a:gd name="connsiteY4" fmla="*/ 209917 h 214039"/>
              <a:gd name="connsiteX5" fmla="*/ 673143 w 745489"/>
              <a:gd name="connsiteY5" fmla="*/ 194042 h 214039"/>
              <a:gd name="connsiteX6" fmla="*/ 435018 w 745489"/>
              <a:gd name="connsiteY6" fmla="*/ 89267 h 214039"/>
              <a:gd name="connsiteX7" fmla="*/ 377868 w 745489"/>
              <a:gd name="connsiteY7" fmla="*/ 70217 h 214039"/>
              <a:gd name="connsiteX8" fmla="*/ 250868 w 745489"/>
              <a:gd name="connsiteY8" fmla="*/ 35292 h 214039"/>
              <a:gd name="connsiteX9" fmla="*/ 146093 w 745489"/>
              <a:gd name="connsiteY9" fmla="*/ 22592 h 214039"/>
              <a:gd name="connsiteX10" fmla="*/ 43 w 745489"/>
              <a:gd name="connsiteY10" fmla="*/ 25767 h 2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489" h="214039">
                <a:moveTo>
                  <a:pt x="43" y="25767"/>
                </a:moveTo>
                <a:cubicBezTo>
                  <a:pt x="-2074" y="22063"/>
                  <a:pt x="74126" y="-3337"/>
                  <a:pt x="133393" y="367"/>
                </a:cubicBezTo>
                <a:cubicBezTo>
                  <a:pt x="192660" y="4071"/>
                  <a:pt x="285793" y="24180"/>
                  <a:pt x="355643" y="47992"/>
                </a:cubicBezTo>
                <a:cubicBezTo>
                  <a:pt x="425493" y="71804"/>
                  <a:pt x="488464" y="116254"/>
                  <a:pt x="552493" y="143242"/>
                </a:cubicBezTo>
                <a:cubicBezTo>
                  <a:pt x="616522" y="170230"/>
                  <a:pt x="719710" y="201450"/>
                  <a:pt x="739818" y="209917"/>
                </a:cubicBezTo>
                <a:cubicBezTo>
                  <a:pt x="759926" y="218384"/>
                  <a:pt x="723943" y="214150"/>
                  <a:pt x="673143" y="194042"/>
                </a:cubicBezTo>
                <a:cubicBezTo>
                  <a:pt x="622343" y="173934"/>
                  <a:pt x="484230" y="109904"/>
                  <a:pt x="435018" y="89267"/>
                </a:cubicBezTo>
                <a:cubicBezTo>
                  <a:pt x="385806" y="68630"/>
                  <a:pt x="408560" y="79213"/>
                  <a:pt x="377868" y="70217"/>
                </a:cubicBezTo>
                <a:cubicBezTo>
                  <a:pt x="347176" y="61221"/>
                  <a:pt x="289497" y="43230"/>
                  <a:pt x="250868" y="35292"/>
                </a:cubicBezTo>
                <a:cubicBezTo>
                  <a:pt x="212239" y="27355"/>
                  <a:pt x="182605" y="24709"/>
                  <a:pt x="146093" y="22592"/>
                </a:cubicBezTo>
                <a:cubicBezTo>
                  <a:pt x="109581" y="20475"/>
                  <a:pt x="2160" y="29471"/>
                  <a:pt x="43" y="25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D46288B1-6A49-2D03-DC28-F8C559FC4353}"/>
              </a:ext>
            </a:extLst>
          </p:cNvPr>
          <p:cNvSpPr/>
          <p:nvPr/>
        </p:nvSpPr>
        <p:spPr>
          <a:xfrm>
            <a:off x="4606857" y="4827524"/>
            <a:ext cx="345184" cy="84229"/>
          </a:xfrm>
          <a:custGeom>
            <a:avLst/>
            <a:gdLst>
              <a:gd name="connsiteX0" fmla="*/ 68 w 345184"/>
              <a:gd name="connsiteY0" fmla="*/ 84201 h 84229"/>
              <a:gd name="connsiteX1" fmla="*/ 200093 w 345184"/>
              <a:gd name="connsiteY1" fmla="*/ 14351 h 84229"/>
              <a:gd name="connsiteX2" fmla="*/ 342968 w 345184"/>
              <a:gd name="connsiteY2" fmla="*/ 52451 h 84229"/>
              <a:gd name="connsiteX3" fmla="*/ 282643 w 345184"/>
              <a:gd name="connsiteY3" fmla="*/ 8001 h 84229"/>
              <a:gd name="connsiteX4" fmla="*/ 222318 w 345184"/>
              <a:gd name="connsiteY4" fmla="*/ 4826 h 84229"/>
              <a:gd name="connsiteX5" fmla="*/ 68 w 345184"/>
              <a:gd name="connsiteY5" fmla="*/ 84201 h 8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184" h="84229">
                <a:moveTo>
                  <a:pt x="68" y="84201"/>
                </a:moveTo>
                <a:cubicBezTo>
                  <a:pt x="-3636" y="85788"/>
                  <a:pt x="142943" y="19643"/>
                  <a:pt x="200093" y="14351"/>
                </a:cubicBezTo>
                <a:cubicBezTo>
                  <a:pt x="257243" y="9059"/>
                  <a:pt x="329210" y="53509"/>
                  <a:pt x="342968" y="52451"/>
                </a:cubicBezTo>
                <a:cubicBezTo>
                  <a:pt x="356726" y="51393"/>
                  <a:pt x="302751" y="15938"/>
                  <a:pt x="282643" y="8001"/>
                </a:cubicBezTo>
                <a:cubicBezTo>
                  <a:pt x="262535" y="64"/>
                  <a:pt x="265180" y="-3641"/>
                  <a:pt x="222318" y="4826"/>
                </a:cubicBezTo>
                <a:cubicBezTo>
                  <a:pt x="179456" y="13293"/>
                  <a:pt x="3772" y="82614"/>
                  <a:pt x="68" y="84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56A3E4C4-9C42-EE7A-2BE1-48BFAFE04354}"/>
              </a:ext>
            </a:extLst>
          </p:cNvPr>
          <p:cNvSpPr/>
          <p:nvPr/>
        </p:nvSpPr>
        <p:spPr>
          <a:xfrm>
            <a:off x="4965547" y="4806946"/>
            <a:ext cx="425579" cy="127638"/>
          </a:xfrm>
          <a:custGeom>
            <a:avLst/>
            <a:gdLst>
              <a:gd name="connsiteX0" fmla="*/ 153 w 425579"/>
              <a:gd name="connsiteY0" fmla="*/ 4 h 127638"/>
              <a:gd name="connsiteX1" fmla="*/ 143028 w 425579"/>
              <a:gd name="connsiteY1" fmla="*/ 57154 h 127638"/>
              <a:gd name="connsiteX2" fmla="*/ 241453 w 425579"/>
              <a:gd name="connsiteY2" fmla="*/ 69854 h 127638"/>
              <a:gd name="connsiteX3" fmla="*/ 419253 w 425579"/>
              <a:gd name="connsiteY3" fmla="*/ 127004 h 127638"/>
              <a:gd name="connsiteX4" fmla="*/ 371628 w 425579"/>
              <a:gd name="connsiteY4" fmla="*/ 98429 h 127638"/>
              <a:gd name="connsiteX5" fmla="*/ 235103 w 425579"/>
              <a:gd name="connsiteY5" fmla="*/ 66679 h 127638"/>
              <a:gd name="connsiteX6" fmla="*/ 171603 w 425579"/>
              <a:gd name="connsiteY6" fmla="*/ 53979 h 127638"/>
              <a:gd name="connsiteX7" fmla="*/ 153 w 425579"/>
              <a:gd name="connsiteY7" fmla="*/ 4 h 12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579" h="127638">
                <a:moveTo>
                  <a:pt x="153" y="4"/>
                </a:moveTo>
                <a:cubicBezTo>
                  <a:pt x="-4610" y="533"/>
                  <a:pt x="102811" y="45512"/>
                  <a:pt x="143028" y="57154"/>
                </a:cubicBezTo>
                <a:cubicBezTo>
                  <a:pt x="183245" y="68796"/>
                  <a:pt x="195416" y="58212"/>
                  <a:pt x="241453" y="69854"/>
                </a:cubicBezTo>
                <a:cubicBezTo>
                  <a:pt x="287490" y="81496"/>
                  <a:pt x="397557" y="122242"/>
                  <a:pt x="419253" y="127004"/>
                </a:cubicBezTo>
                <a:cubicBezTo>
                  <a:pt x="440949" y="131766"/>
                  <a:pt x="402320" y="108483"/>
                  <a:pt x="371628" y="98429"/>
                </a:cubicBezTo>
                <a:cubicBezTo>
                  <a:pt x="340936" y="88375"/>
                  <a:pt x="268440" y="74087"/>
                  <a:pt x="235103" y="66679"/>
                </a:cubicBezTo>
                <a:cubicBezTo>
                  <a:pt x="201766" y="59271"/>
                  <a:pt x="203353" y="64562"/>
                  <a:pt x="171603" y="53979"/>
                </a:cubicBezTo>
                <a:cubicBezTo>
                  <a:pt x="139853" y="43396"/>
                  <a:pt x="4916" y="-525"/>
                  <a:pt x="15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7FFE57D2-2D3A-2BAF-E403-CE6F03A2773D}"/>
              </a:ext>
            </a:extLst>
          </p:cNvPr>
          <p:cNvSpPr/>
          <p:nvPr/>
        </p:nvSpPr>
        <p:spPr>
          <a:xfrm>
            <a:off x="4321075" y="5097861"/>
            <a:ext cx="216565" cy="347569"/>
          </a:xfrm>
          <a:custGeom>
            <a:avLst/>
            <a:gdLst>
              <a:gd name="connsiteX0" fmla="*/ 216000 w 216565"/>
              <a:gd name="connsiteY0" fmla="*/ 1189 h 347569"/>
              <a:gd name="connsiteX1" fmla="*/ 120750 w 216565"/>
              <a:gd name="connsiteY1" fmla="*/ 86914 h 347569"/>
              <a:gd name="connsiteX2" fmla="*/ 3275 w 216565"/>
              <a:gd name="connsiteY2" fmla="*/ 340914 h 347569"/>
              <a:gd name="connsiteX3" fmla="*/ 35025 w 216565"/>
              <a:gd name="connsiteY3" fmla="*/ 264714 h 347569"/>
              <a:gd name="connsiteX4" fmla="*/ 60425 w 216565"/>
              <a:gd name="connsiteY4" fmla="*/ 169464 h 347569"/>
              <a:gd name="connsiteX5" fmla="*/ 76300 w 216565"/>
              <a:gd name="connsiteY5" fmla="*/ 137714 h 347569"/>
              <a:gd name="connsiteX6" fmla="*/ 216000 w 216565"/>
              <a:gd name="connsiteY6" fmla="*/ 1189 h 34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565" h="347569">
                <a:moveTo>
                  <a:pt x="216000" y="1189"/>
                </a:moveTo>
                <a:cubicBezTo>
                  <a:pt x="223408" y="-7278"/>
                  <a:pt x="156204" y="30293"/>
                  <a:pt x="120750" y="86914"/>
                </a:cubicBezTo>
                <a:cubicBezTo>
                  <a:pt x="85296" y="143535"/>
                  <a:pt x="17563" y="311281"/>
                  <a:pt x="3275" y="340914"/>
                </a:cubicBezTo>
                <a:cubicBezTo>
                  <a:pt x="-11013" y="370547"/>
                  <a:pt x="25500" y="293289"/>
                  <a:pt x="35025" y="264714"/>
                </a:cubicBezTo>
                <a:cubicBezTo>
                  <a:pt x="44550" y="236139"/>
                  <a:pt x="53546" y="190630"/>
                  <a:pt x="60425" y="169464"/>
                </a:cubicBezTo>
                <a:cubicBezTo>
                  <a:pt x="67304" y="148298"/>
                  <a:pt x="53017" y="163114"/>
                  <a:pt x="76300" y="137714"/>
                </a:cubicBezTo>
                <a:cubicBezTo>
                  <a:pt x="99583" y="112314"/>
                  <a:pt x="208592" y="9656"/>
                  <a:pt x="216000" y="1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C7D620C4-ABFD-5CA2-C60F-7DE70041F306}"/>
              </a:ext>
            </a:extLst>
          </p:cNvPr>
          <p:cNvSpPr/>
          <p:nvPr/>
        </p:nvSpPr>
        <p:spPr>
          <a:xfrm>
            <a:off x="4326609" y="5111050"/>
            <a:ext cx="70781" cy="355582"/>
          </a:xfrm>
          <a:custGeom>
            <a:avLst/>
            <a:gdLst>
              <a:gd name="connsiteX0" fmla="*/ 70766 w 70781"/>
              <a:gd name="connsiteY0" fmla="*/ 700 h 355582"/>
              <a:gd name="connsiteX1" fmla="*/ 4091 w 70781"/>
              <a:gd name="connsiteY1" fmla="*/ 83250 h 355582"/>
              <a:gd name="connsiteX2" fmla="*/ 7266 w 70781"/>
              <a:gd name="connsiteY2" fmla="*/ 346775 h 355582"/>
              <a:gd name="connsiteX3" fmla="*/ 7266 w 70781"/>
              <a:gd name="connsiteY3" fmla="*/ 276925 h 355582"/>
              <a:gd name="connsiteX4" fmla="*/ 10441 w 70781"/>
              <a:gd name="connsiteY4" fmla="*/ 118175 h 355582"/>
              <a:gd name="connsiteX5" fmla="*/ 70766 w 70781"/>
              <a:gd name="connsiteY5" fmla="*/ 700 h 35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781" h="355582">
                <a:moveTo>
                  <a:pt x="70766" y="700"/>
                </a:moveTo>
                <a:cubicBezTo>
                  <a:pt x="69708" y="-5121"/>
                  <a:pt x="14674" y="25571"/>
                  <a:pt x="4091" y="83250"/>
                </a:cubicBezTo>
                <a:cubicBezTo>
                  <a:pt x="-6492" y="140929"/>
                  <a:pt x="6737" y="314496"/>
                  <a:pt x="7266" y="346775"/>
                </a:cubicBezTo>
                <a:cubicBezTo>
                  <a:pt x="7795" y="379054"/>
                  <a:pt x="6737" y="315025"/>
                  <a:pt x="7266" y="276925"/>
                </a:cubicBezTo>
                <a:cubicBezTo>
                  <a:pt x="7795" y="238825"/>
                  <a:pt x="1974" y="159979"/>
                  <a:pt x="10441" y="118175"/>
                </a:cubicBezTo>
                <a:cubicBezTo>
                  <a:pt x="18908" y="76371"/>
                  <a:pt x="71824" y="6521"/>
                  <a:pt x="70766" y="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1C5E675D-195E-A7F5-563F-D98961E8D529}"/>
              </a:ext>
            </a:extLst>
          </p:cNvPr>
          <p:cNvSpPr/>
          <p:nvPr/>
        </p:nvSpPr>
        <p:spPr>
          <a:xfrm>
            <a:off x="2996820" y="5162519"/>
            <a:ext cx="457666" cy="266617"/>
          </a:xfrm>
          <a:custGeom>
            <a:avLst/>
            <a:gdLst>
              <a:gd name="connsiteX0" fmla="*/ 16255 w 457666"/>
              <a:gd name="connsiteY0" fmla="*/ 263556 h 266617"/>
              <a:gd name="connsiteX1" fmla="*/ 152780 w 457666"/>
              <a:gd name="connsiteY1" fmla="*/ 257206 h 266617"/>
              <a:gd name="connsiteX2" fmla="*/ 133730 w 457666"/>
              <a:gd name="connsiteY2" fmla="*/ 257206 h 266617"/>
              <a:gd name="connsiteX3" fmla="*/ 219455 w 457666"/>
              <a:gd name="connsiteY3" fmla="*/ 127031 h 266617"/>
              <a:gd name="connsiteX4" fmla="*/ 216280 w 457666"/>
              <a:gd name="connsiteY4" fmla="*/ 142906 h 266617"/>
              <a:gd name="connsiteX5" fmla="*/ 263905 w 457666"/>
              <a:gd name="connsiteY5" fmla="*/ 114331 h 266617"/>
              <a:gd name="connsiteX6" fmla="*/ 359155 w 457666"/>
              <a:gd name="connsiteY6" fmla="*/ 120681 h 266617"/>
              <a:gd name="connsiteX7" fmla="*/ 457580 w 457666"/>
              <a:gd name="connsiteY7" fmla="*/ 120681 h 266617"/>
              <a:gd name="connsiteX8" fmla="*/ 375030 w 457666"/>
              <a:gd name="connsiteY8" fmla="*/ 79406 h 266617"/>
              <a:gd name="connsiteX9" fmla="*/ 298830 w 457666"/>
              <a:gd name="connsiteY9" fmla="*/ 63531 h 266617"/>
              <a:gd name="connsiteX10" fmla="*/ 241680 w 457666"/>
              <a:gd name="connsiteY10" fmla="*/ 15906 h 266617"/>
              <a:gd name="connsiteX11" fmla="*/ 273430 w 457666"/>
              <a:gd name="connsiteY11" fmla="*/ 60356 h 266617"/>
              <a:gd name="connsiteX12" fmla="*/ 175005 w 457666"/>
              <a:gd name="connsiteY12" fmla="*/ 31 h 266617"/>
              <a:gd name="connsiteX13" fmla="*/ 241680 w 457666"/>
              <a:gd name="connsiteY13" fmla="*/ 69881 h 266617"/>
              <a:gd name="connsiteX14" fmla="*/ 203580 w 457666"/>
              <a:gd name="connsiteY14" fmla="*/ 50831 h 266617"/>
              <a:gd name="connsiteX15" fmla="*/ 194055 w 457666"/>
              <a:gd name="connsiteY15" fmla="*/ 101631 h 266617"/>
              <a:gd name="connsiteX16" fmla="*/ 159130 w 457666"/>
              <a:gd name="connsiteY16" fmla="*/ 66706 h 266617"/>
              <a:gd name="connsiteX17" fmla="*/ 146430 w 457666"/>
              <a:gd name="connsiteY17" fmla="*/ 9556 h 266617"/>
              <a:gd name="connsiteX18" fmla="*/ 155955 w 457666"/>
              <a:gd name="connsiteY18" fmla="*/ 85756 h 266617"/>
              <a:gd name="connsiteX19" fmla="*/ 171830 w 457666"/>
              <a:gd name="connsiteY19" fmla="*/ 107981 h 266617"/>
              <a:gd name="connsiteX20" fmla="*/ 140080 w 457666"/>
              <a:gd name="connsiteY20" fmla="*/ 92106 h 266617"/>
              <a:gd name="connsiteX21" fmla="*/ 140080 w 457666"/>
              <a:gd name="connsiteY21" fmla="*/ 161956 h 266617"/>
              <a:gd name="connsiteX22" fmla="*/ 89280 w 457666"/>
              <a:gd name="connsiteY22" fmla="*/ 133381 h 266617"/>
              <a:gd name="connsiteX23" fmla="*/ 101980 w 457666"/>
              <a:gd name="connsiteY23" fmla="*/ 73056 h 266617"/>
              <a:gd name="connsiteX24" fmla="*/ 76580 w 457666"/>
              <a:gd name="connsiteY24" fmla="*/ 117506 h 266617"/>
              <a:gd name="connsiteX25" fmla="*/ 130555 w 457666"/>
              <a:gd name="connsiteY25" fmla="*/ 171481 h 266617"/>
              <a:gd name="connsiteX26" fmla="*/ 79755 w 457666"/>
              <a:gd name="connsiteY26" fmla="*/ 158781 h 266617"/>
              <a:gd name="connsiteX27" fmla="*/ 38480 w 457666"/>
              <a:gd name="connsiteY27" fmla="*/ 133381 h 266617"/>
              <a:gd name="connsiteX28" fmla="*/ 149605 w 457666"/>
              <a:gd name="connsiteY28" fmla="*/ 184181 h 266617"/>
              <a:gd name="connsiteX29" fmla="*/ 92455 w 457666"/>
              <a:gd name="connsiteY29" fmla="*/ 190531 h 266617"/>
              <a:gd name="connsiteX30" fmla="*/ 38480 w 457666"/>
              <a:gd name="connsiteY30" fmla="*/ 171481 h 266617"/>
              <a:gd name="connsiteX31" fmla="*/ 111505 w 457666"/>
              <a:gd name="connsiteY31" fmla="*/ 215931 h 266617"/>
              <a:gd name="connsiteX32" fmla="*/ 95630 w 457666"/>
              <a:gd name="connsiteY32" fmla="*/ 231806 h 266617"/>
              <a:gd name="connsiteX33" fmla="*/ 380 w 457666"/>
              <a:gd name="connsiteY33" fmla="*/ 168306 h 266617"/>
              <a:gd name="connsiteX34" fmla="*/ 63880 w 457666"/>
              <a:gd name="connsiteY34" fmla="*/ 222281 h 266617"/>
              <a:gd name="connsiteX35" fmla="*/ 105155 w 457666"/>
              <a:gd name="connsiteY35" fmla="*/ 241331 h 266617"/>
              <a:gd name="connsiteX36" fmla="*/ 16255 w 457666"/>
              <a:gd name="connsiteY36" fmla="*/ 263556 h 26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57666" h="266617">
                <a:moveTo>
                  <a:pt x="16255" y="263556"/>
                </a:moveTo>
                <a:cubicBezTo>
                  <a:pt x="24192" y="266202"/>
                  <a:pt x="133201" y="258264"/>
                  <a:pt x="152780" y="257206"/>
                </a:cubicBezTo>
                <a:cubicBezTo>
                  <a:pt x="172359" y="256148"/>
                  <a:pt x="122618" y="278902"/>
                  <a:pt x="133730" y="257206"/>
                </a:cubicBezTo>
                <a:cubicBezTo>
                  <a:pt x="144842" y="235510"/>
                  <a:pt x="219455" y="127031"/>
                  <a:pt x="219455" y="127031"/>
                </a:cubicBezTo>
                <a:cubicBezTo>
                  <a:pt x="233213" y="107981"/>
                  <a:pt x="208872" y="145023"/>
                  <a:pt x="216280" y="142906"/>
                </a:cubicBezTo>
                <a:cubicBezTo>
                  <a:pt x="223688" y="140789"/>
                  <a:pt x="240093" y="118035"/>
                  <a:pt x="263905" y="114331"/>
                </a:cubicBezTo>
                <a:cubicBezTo>
                  <a:pt x="287718" y="110627"/>
                  <a:pt x="326876" y="119623"/>
                  <a:pt x="359155" y="120681"/>
                </a:cubicBezTo>
                <a:cubicBezTo>
                  <a:pt x="391434" y="121739"/>
                  <a:pt x="454934" y="127560"/>
                  <a:pt x="457580" y="120681"/>
                </a:cubicBezTo>
                <a:cubicBezTo>
                  <a:pt x="460226" y="113802"/>
                  <a:pt x="401488" y="88931"/>
                  <a:pt x="375030" y="79406"/>
                </a:cubicBezTo>
                <a:cubicBezTo>
                  <a:pt x="348572" y="69881"/>
                  <a:pt x="321055" y="74114"/>
                  <a:pt x="298830" y="63531"/>
                </a:cubicBezTo>
                <a:cubicBezTo>
                  <a:pt x="276605" y="52948"/>
                  <a:pt x="245913" y="16435"/>
                  <a:pt x="241680" y="15906"/>
                </a:cubicBezTo>
                <a:cubicBezTo>
                  <a:pt x="237447" y="15377"/>
                  <a:pt x="284543" y="63002"/>
                  <a:pt x="273430" y="60356"/>
                </a:cubicBezTo>
                <a:cubicBezTo>
                  <a:pt x="262317" y="57710"/>
                  <a:pt x="180297" y="-1556"/>
                  <a:pt x="175005" y="31"/>
                </a:cubicBezTo>
                <a:cubicBezTo>
                  <a:pt x="169713" y="1618"/>
                  <a:pt x="236917" y="61414"/>
                  <a:pt x="241680" y="69881"/>
                </a:cubicBezTo>
                <a:cubicBezTo>
                  <a:pt x="246443" y="78348"/>
                  <a:pt x="211517" y="45539"/>
                  <a:pt x="203580" y="50831"/>
                </a:cubicBezTo>
                <a:cubicBezTo>
                  <a:pt x="195643" y="56123"/>
                  <a:pt x="201463" y="98985"/>
                  <a:pt x="194055" y="101631"/>
                </a:cubicBezTo>
                <a:cubicBezTo>
                  <a:pt x="186647" y="104277"/>
                  <a:pt x="167067" y="82052"/>
                  <a:pt x="159130" y="66706"/>
                </a:cubicBezTo>
                <a:cubicBezTo>
                  <a:pt x="151193" y="51360"/>
                  <a:pt x="146959" y="6381"/>
                  <a:pt x="146430" y="9556"/>
                </a:cubicBezTo>
                <a:cubicBezTo>
                  <a:pt x="145901" y="12731"/>
                  <a:pt x="151722" y="69352"/>
                  <a:pt x="155955" y="85756"/>
                </a:cubicBezTo>
                <a:cubicBezTo>
                  <a:pt x="160188" y="102160"/>
                  <a:pt x="174476" y="106923"/>
                  <a:pt x="171830" y="107981"/>
                </a:cubicBezTo>
                <a:cubicBezTo>
                  <a:pt x="169184" y="109039"/>
                  <a:pt x="145372" y="83110"/>
                  <a:pt x="140080" y="92106"/>
                </a:cubicBezTo>
                <a:cubicBezTo>
                  <a:pt x="134788" y="101102"/>
                  <a:pt x="148547" y="155077"/>
                  <a:pt x="140080" y="161956"/>
                </a:cubicBezTo>
                <a:cubicBezTo>
                  <a:pt x="131613" y="168835"/>
                  <a:pt x="95630" y="148198"/>
                  <a:pt x="89280" y="133381"/>
                </a:cubicBezTo>
                <a:cubicBezTo>
                  <a:pt x="82930" y="118564"/>
                  <a:pt x="104097" y="75702"/>
                  <a:pt x="101980" y="73056"/>
                </a:cubicBezTo>
                <a:cubicBezTo>
                  <a:pt x="99863" y="70410"/>
                  <a:pt x="71817" y="101102"/>
                  <a:pt x="76580" y="117506"/>
                </a:cubicBezTo>
                <a:cubicBezTo>
                  <a:pt x="81343" y="133910"/>
                  <a:pt x="130026" y="164602"/>
                  <a:pt x="130555" y="171481"/>
                </a:cubicBezTo>
                <a:cubicBezTo>
                  <a:pt x="131084" y="178360"/>
                  <a:pt x="95101" y="165131"/>
                  <a:pt x="79755" y="158781"/>
                </a:cubicBezTo>
                <a:cubicBezTo>
                  <a:pt x="64409" y="152431"/>
                  <a:pt x="26838" y="129148"/>
                  <a:pt x="38480" y="133381"/>
                </a:cubicBezTo>
                <a:cubicBezTo>
                  <a:pt x="50122" y="137614"/>
                  <a:pt x="140609" y="174656"/>
                  <a:pt x="149605" y="184181"/>
                </a:cubicBezTo>
                <a:cubicBezTo>
                  <a:pt x="158601" y="193706"/>
                  <a:pt x="110976" y="192648"/>
                  <a:pt x="92455" y="190531"/>
                </a:cubicBezTo>
                <a:cubicBezTo>
                  <a:pt x="73934" y="188414"/>
                  <a:pt x="35305" y="167248"/>
                  <a:pt x="38480" y="171481"/>
                </a:cubicBezTo>
                <a:cubicBezTo>
                  <a:pt x="41655" y="175714"/>
                  <a:pt x="111505" y="215931"/>
                  <a:pt x="111505" y="215931"/>
                </a:cubicBezTo>
                <a:cubicBezTo>
                  <a:pt x="121030" y="225985"/>
                  <a:pt x="114151" y="239743"/>
                  <a:pt x="95630" y="231806"/>
                </a:cubicBezTo>
                <a:cubicBezTo>
                  <a:pt x="77109" y="223869"/>
                  <a:pt x="5672" y="169893"/>
                  <a:pt x="380" y="168306"/>
                </a:cubicBezTo>
                <a:cubicBezTo>
                  <a:pt x="-4912" y="166719"/>
                  <a:pt x="46418" y="210110"/>
                  <a:pt x="63880" y="222281"/>
                </a:cubicBezTo>
                <a:cubicBezTo>
                  <a:pt x="81342" y="234452"/>
                  <a:pt x="106742" y="237098"/>
                  <a:pt x="105155" y="241331"/>
                </a:cubicBezTo>
                <a:cubicBezTo>
                  <a:pt x="103568" y="245564"/>
                  <a:pt x="8318" y="260910"/>
                  <a:pt x="16255" y="263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 238">
            <a:extLst>
              <a:ext uri="{FF2B5EF4-FFF2-40B4-BE49-F238E27FC236}">
                <a16:creationId xmlns:a16="http://schemas.microsoft.com/office/drawing/2014/main" id="{89E77D61-4524-3D55-A944-758176CB1044}"/>
              </a:ext>
            </a:extLst>
          </p:cNvPr>
          <p:cNvSpPr/>
          <p:nvPr/>
        </p:nvSpPr>
        <p:spPr>
          <a:xfrm>
            <a:off x="3035212" y="5435596"/>
            <a:ext cx="305477" cy="139704"/>
          </a:xfrm>
          <a:custGeom>
            <a:avLst/>
            <a:gdLst>
              <a:gd name="connsiteX0" fmla="*/ 146138 w 305477"/>
              <a:gd name="connsiteY0" fmla="*/ 4 h 139704"/>
              <a:gd name="connsiteX1" fmla="*/ 79463 w 305477"/>
              <a:gd name="connsiteY1" fmla="*/ 47629 h 139704"/>
              <a:gd name="connsiteX2" fmla="*/ 88 w 305477"/>
              <a:gd name="connsiteY2" fmla="*/ 53979 h 139704"/>
              <a:gd name="connsiteX3" fmla="*/ 95338 w 305477"/>
              <a:gd name="connsiteY3" fmla="*/ 63504 h 139704"/>
              <a:gd name="connsiteX4" fmla="*/ 127088 w 305477"/>
              <a:gd name="connsiteY4" fmla="*/ 82554 h 139704"/>
              <a:gd name="connsiteX5" fmla="*/ 63588 w 305477"/>
              <a:gd name="connsiteY5" fmla="*/ 98429 h 139704"/>
              <a:gd name="connsiteX6" fmla="*/ 165188 w 305477"/>
              <a:gd name="connsiteY6" fmla="*/ 76204 h 139704"/>
              <a:gd name="connsiteX7" fmla="*/ 101688 w 305477"/>
              <a:gd name="connsiteY7" fmla="*/ 127004 h 139704"/>
              <a:gd name="connsiteX8" fmla="*/ 215988 w 305477"/>
              <a:gd name="connsiteY8" fmla="*/ 95254 h 139704"/>
              <a:gd name="connsiteX9" fmla="*/ 88988 w 305477"/>
              <a:gd name="connsiteY9" fmla="*/ 130179 h 139704"/>
              <a:gd name="connsiteX10" fmla="*/ 292188 w 305477"/>
              <a:gd name="connsiteY10" fmla="*/ 114304 h 139704"/>
              <a:gd name="connsiteX11" fmla="*/ 187413 w 305477"/>
              <a:gd name="connsiteY11" fmla="*/ 139704 h 139704"/>
              <a:gd name="connsiteX12" fmla="*/ 304888 w 305477"/>
              <a:gd name="connsiteY12" fmla="*/ 114304 h 139704"/>
              <a:gd name="connsiteX13" fmla="*/ 228688 w 305477"/>
              <a:gd name="connsiteY13" fmla="*/ 101604 h 139704"/>
              <a:gd name="connsiteX14" fmla="*/ 136613 w 305477"/>
              <a:gd name="connsiteY14" fmla="*/ 69854 h 139704"/>
              <a:gd name="connsiteX15" fmla="*/ 92163 w 305477"/>
              <a:gd name="connsiteY15" fmla="*/ 31754 h 139704"/>
              <a:gd name="connsiteX16" fmla="*/ 12788 w 305477"/>
              <a:gd name="connsiteY16" fmla="*/ 44454 h 139704"/>
              <a:gd name="connsiteX17" fmla="*/ 146138 w 305477"/>
              <a:gd name="connsiteY17" fmla="*/ 4 h 13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5477" h="139704">
                <a:moveTo>
                  <a:pt x="146138" y="4"/>
                </a:moveTo>
                <a:cubicBezTo>
                  <a:pt x="157250" y="533"/>
                  <a:pt x="103805" y="38633"/>
                  <a:pt x="79463" y="47629"/>
                </a:cubicBezTo>
                <a:cubicBezTo>
                  <a:pt x="55121" y="56625"/>
                  <a:pt x="-2558" y="51333"/>
                  <a:pt x="88" y="53979"/>
                </a:cubicBezTo>
                <a:cubicBezTo>
                  <a:pt x="2734" y="56625"/>
                  <a:pt x="74171" y="58742"/>
                  <a:pt x="95338" y="63504"/>
                </a:cubicBezTo>
                <a:cubicBezTo>
                  <a:pt x="116505" y="68266"/>
                  <a:pt x="132380" y="76733"/>
                  <a:pt x="127088" y="82554"/>
                </a:cubicBezTo>
                <a:cubicBezTo>
                  <a:pt x="121796" y="88375"/>
                  <a:pt x="57238" y="99487"/>
                  <a:pt x="63588" y="98429"/>
                </a:cubicBezTo>
                <a:cubicBezTo>
                  <a:pt x="69938" y="97371"/>
                  <a:pt x="158838" y="71442"/>
                  <a:pt x="165188" y="76204"/>
                </a:cubicBezTo>
                <a:cubicBezTo>
                  <a:pt x="171538" y="80966"/>
                  <a:pt x="93221" y="123829"/>
                  <a:pt x="101688" y="127004"/>
                </a:cubicBezTo>
                <a:cubicBezTo>
                  <a:pt x="110155" y="130179"/>
                  <a:pt x="218105" y="94725"/>
                  <a:pt x="215988" y="95254"/>
                </a:cubicBezTo>
                <a:cubicBezTo>
                  <a:pt x="213871" y="95783"/>
                  <a:pt x="76288" y="127004"/>
                  <a:pt x="88988" y="130179"/>
                </a:cubicBezTo>
                <a:cubicBezTo>
                  <a:pt x="101688" y="133354"/>
                  <a:pt x="275784" y="112717"/>
                  <a:pt x="292188" y="114304"/>
                </a:cubicBezTo>
                <a:cubicBezTo>
                  <a:pt x="308592" y="115891"/>
                  <a:pt x="185296" y="139704"/>
                  <a:pt x="187413" y="139704"/>
                </a:cubicBezTo>
                <a:cubicBezTo>
                  <a:pt x="189530" y="139704"/>
                  <a:pt x="298009" y="120654"/>
                  <a:pt x="304888" y="114304"/>
                </a:cubicBezTo>
                <a:cubicBezTo>
                  <a:pt x="311767" y="107954"/>
                  <a:pt x="256734" y="109012"/>
                  <a:pt x="228688" y="101604"/>
                </a:cubicBezTo>
                <a:cubicBezTo>
                  <a:pt x="200642" y="94196"/>
                  <a:pt x="159367" y="81496"/>
                  <a:pt x="136613" y="69854"/>
                </a:cubicBezTo>
                <a:cubicBezTo>
                  <a:pt x="113859" y="58212"/>
                  <a:pt x="112800" y="35987"/>
                  <a:pt x="92163" y="31754"/>
                </a:cubicBezTo>
                <a:cubicBezTo>
                  <a:pt x="71526" y="27521"/>
                  <a:pt x="7496" y="46041"/>
                  <a:pt x="12788" y="44454"/>
                </a:cubicBezTo>
                <a:cubicBezTo>
                  <a:pt x="18080" y="42867"/>
                  <a:pt x="135026" y="-525"/>
                  <a:pt x="14613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 239">
            <a:extLst>
              <a:ext uri="{FF2B5EF4-FFF2-40B4-BE49-F238E27FC236}">
                <a16:creationId xmlns:a16="http://schemas.microsoft.com/office/drawing/2014/main" id="{9F07AA02-3E4F-13AD-E992-83D895FBBF01}"/>
              </a:ext>
            </a:extLst>
          </p:cNvPr>
          <p:cNvSpPr/>
          <p:nvPr/>
        </p:nvSpPr>
        <p:spPr>
          <a:xfrm>
            <a:off x="3168117" y="5257800"/>
            <a:ext cx="70489" cy="255116"/>
          </a:xfrm>
          <a:custGeom>
            <a:avLst/>
            <a:gdLst>
              <a:gd name="connsiteX0" fmla="*/ 70383 w 70489"/>
              <a:gd name="connsiteY0" fmla="*/ 0 h 255116"/>
              <a:gd name="connsiteX1" fmla="*/ 16408 w 70489"/>
              <a:gd name="connsiteY1" fmla="*/ 127000 h 255116"/>
              <a:gd name="connsiteX2" fmla="*/ 16408 w 70489"/>
              <a:gd name="connsiteY2" fmla="*/ 155575 h 255116"/>
              <a:gd name="connsiteX3" fmla="*/ 19583 w 70489"/>
              <a:gd name="connsiteY3" fmla="*/ 219075 h 255116"/>
              <a:gd name="connsiteX4" fmla="*/ 25933 w 70489"/>
              <a:gd name="connsiteY4" fmla="*/ 254000 h 255116"/>
              <a:gd name="connsiteX5" fmla="*/ 22758 w 70489"/>
              <a:gd name="connsiteY5" fmla="*/ 234950 h 255116"/>
              <a:gd name="connsiteX6" fmla="*/ 533 w 70489"/>
              <a:gd name="connsiteY6" fmla="*/ 127000 h 255116"/>
              <a:gd name="connsiteX7" fmla="*/ 70383 w 70489"/>
              <a:gd name="connsiteY7" fmla="*/ 0 h 25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489" h="255116">
                <a:moveTo>
                  <a:pt x="70383" y="0"/>
                </a:moveTo>
                <a:cubicBezTo>
                  <a:pt x="73029" y="0"/>
                  <a:pt x="25404" y="101071"/>
                  <a:pt x="16408" y="127000"/>
                </a:cubicBezTo>
                <a:cubicBezTo>
                  <a:pt x="7412" y="152929"/>
                  <a:pt x="15879" y="140229"/>
                  <a:pt x="16408" y="155575"/>
                </a:cubicBezTo>
                <a:cubicBezTo>
                  <a:pt x="16937" y="170921"/>
                  <a:pt x="17996" y="202671"/>
                  <a:pt x="19583" y="219075"/>
                </a:cubicBezTo>
                <a:cubicBezTo>
                  <a:pt x="21170" y="235479"/>
                  <a:pt x="25933" y="254000"/>
                  <a:pt x="25933" y="254000"/>
                </a:cubicBezTo>
                <a:cubicBezTo>
                  <a:pt x="26462" y="256646"/>
                  <a:pt x="26991" y="256117"/>
                  <a:pt x="22758" y="234950"/>
                </a:cubicBezTo>
                <a:cubicBezTo>
                  <a:pt x="18525" y="213783"/>
                  <a:pt x="-3700" y="161396"/>
                  <a:pt x="533" y="127000"/>
                </a:cubicBezTo>
                <a:cubicBezTo>
                  <a:pt x="4766" y="92604"/>
                  <a:pt x="67737" y="0"/>
                  <a:pt x="703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 240">
            <a:extLst>
              <a:ext uri="{FF2B5EF4-FFF2-40B4-BE49-F238E27FC236}">
                <a16:creationId xmlns:a16="http://schemas.microsoft.com/office/drawing/2014/main" id="{344CB9D8-36B2-ECA8-D7BA-E51645FE7A4D}"/>
              </a:ext>
            </a:extLst>
          </p:cNvPr>
          <p:cNvSpPr/>
          <p:nvPr/>
        </p:nvSpPr>
        <p:spPr>
          <a:xfrm>
            <a:off x="3152693" y="5356181"/>
            <a:ext cx="442048" cy="177857"/>
          </a:xfrm>
          <a:custGeom>
            <a:avLst/>
            <a:gdLst>
              <a:gd name="connsiteX0" fmla="*/ 3257 w 442048"/>
              <a:gd name="connsiteY0" fmla="*/ 44 h 177857"/>
              <a:gd name="connsiteX1" fmla="*/ 9607 w 442048"/>
              <a:gd name="connsiteY1" fmla="*/ 101644 h 177857"/>
              <a:gd name="connsiteX2" fmla="*/ 73107 w 442048"/>
              <a:gd name="connsiteY2" fmla="*/ 139744 h 177857"/>
              <a:gd name="connsiteX3" fmla="*/ 181057 w 442048"/>
              <a:gd name="connsiteY3" fmla="*/ 165144 h 177857"/>
              <a:gd name="connsiteX4" fmla="*/ 247732 w 442048"/>
              <a:gd name="connsiteY4" fmla="*/ 158794 h 177857"/>
              <a:gd name="connsiteX5" fmla="*/ 441407 w 442048"/>
              <a:gd name="connsiteY5" fmla="*/ 133394 h 177857"/>
              <a:gd name="connsiteX6" fmla="*/ 304882 w 442048"/>
              <a:gd name="connsiteY6" fmla="*/ 152444 h 177857"/>
              <a:gd name="connsiteX7" fmla="*/ 158832 w 442048"/>
              <a:gd name="connsiteY7" fmla="*/ 177844 h 177857"/>
              <a:gd name="connsiteX8" fmla="*/ 44532 w 442048"/>
              <a:gd name="connsiteY8" fmla="*/ 155619 h 177857"/>
              <a:gd name="connsiteX9" fmla="*/ 12782 w 442048"/>
              <a:gd name="connsiteY9" fmla="*/ 130219 h 177857"/>
              <a:gd name="connsiteX10" fmla="*/ 82 w 442048"/>
              <a:gd name="connsiteY10" fmla="*/ 88944 h 177857"/>
              <a:gd name="connsiteX11" fmla="*/ 3257 w 442048"/>
              <a:gd name="connsiteY11" fmla="*/ 44 h 17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2048" h="177857">
                <a:moveTo>
                  <a:pt x="3257" y="44"/>
                </a:moveTo>
                <a:cubicBezTo>
                  <a:pt x="4845" y="2161"/>
                  <a:pt x="-2035" y="78361"/>
                  <a:pt x="9607" y="101644"/>
                </a:cubicBezTo>
                <a:cubicBezTo>
                  <a:pt x="21249" y="124927"/>
                  <a:pt x="44532" y="129161"/>
                  <a:pt x="73107" y="139744"/>
                </a:cubicBezTo>
                <a:cubicBezTo>
                  <a:pt x="101682" y="150327"/>
                  <a:pt x="151953" y="161969"/>
                  <a:pt x="181057" y="165144"/>
                </a:cubicBezTo>
                <a:cubicBezTo>
                  <a:pt x="210161" y="168319"/>
                  <a:pt x="247732" y="158794"/>
                  <a:pt x="247732" y="158794"/>
                </a:cubicBezTo>
                <a:lnTo>
                  <a:pt x="441407" y="133394"/>
                </a:lnTo>
                <a:cubicBezTo>
                  <a:pt x="450932" y="132336"/>
                  <a:pt x="351978" y="145036"/>
                  <a:pt x="304882" y="152444"/>
                </a:cubicBezTo>
                <a:cubicBezTo>
                  <a:pt x="257786" y="159852"/>
                  <a:pt x="202224" y="177315"/>
                  <a:pt x="158832" y="177844"/>
                </a:cubicBezTo>
                <a:cubicBezTo>
                  <a:pt x="115440" y="178373"/>
                  <a:pt x="68874" y="163556"/>
                  <a:pt x="44532" y="155619"/>
                </a:cubicBezTo>
                <a:cubicBezTo>
                  <a:pt x="20190" y="147682"/>
                  <a:pt x="20190" y="141332"/>
                  <a:pt x="12782" y="130219"/>
                </a:cubicBezTo>
                <a:cubicBezTo>
                  <a:pt x="5374" y="119107"/>
                  <a:pt x="611" y="106406"/>
                  <a:pt x="82" y="88944"/>
                </a:cubicBezTo>
                <a:cubicBezTo>
                  <a:pt x="-447" y="71482"/>
                  <a:pt x="1669" y="-2073"/>
                  <a:pt x="3257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 241">
            <a:extLst>
              <a:ext uri="{FF2B5EF4-FFF2-40B4-BE49-F238E27FC236}">
                <a16:creationId xmlns:a16="http://schemas.microsoft.com/office/drawing/2014/main" id="{FC1F7F68-7D12-456B-4FB5-F7E13A27111B}"/>
              </a:ext>
            </a:extLst>
          </p:cNvPr>
          <p:cNvSpPr/>
          <p:nvPr/>
        </p:nvSpPr>
        <p:spPr>
          <a:xfrm>
            <a:off x="3194490" y="5238431"/>
            <a:ext cx="155509" cy="289425"/>
          </a:xfrm>
          <a:custGeom>
            <a:avLst/>
            <a:gdLst>
              <a:gd name="connsiteX0" fmla="*/ 155135 w 155509"/>
              <a:gd name="connsiteY0" fmla="*/ 319 h 289425"/>
              <a:gd name="connsiteX1" fmla="*/ 50360 w 155509"/>
              <a:gd name="connsiteY1" fmla="*/ 66994 h 289425"/>
              <a:gd name="connsiteX2" fmla="*/ 24960 w 155509"/>
              <a:gd name="connsiteY2" fmla="*/ 130494 h 289425"/>
              <a:gd name="connsiteX3" fmla="*/ 21785 w 155509"/>
              <a:gd name="connsiteY3" fmla="*/ 197169 h 289425"/>
              <a:gd name="connsiteX4" fmla="*/ 101160 w 155509"/>
              <a:gd name="connsiteY4" fmla="*/ 289244 h 289425"/>
              <a:gd name="connsiteX5" fmla="*/ 24960 w 155509"/>
              <a:gd name="connsiteY5" fmla="*/ 219394 h 289425"/>
              <a:gd name="connsiteX6" fmla="*/ 9085 w 155509"/>
              <a:gd name="connsiteY6" fmla="*/ 171769 h 289425"/>
              <a:gd name="connsiteX7" fmla="*/ 9085 w 155509"/>
              <a:gd name="connsiteY7" fmla="*/ 95569 h 289425"/>
              <a:gd name="connsiteX8" fmla="*/ 155135 w 155509"/>
              <a:gd name="connsiteY8" fmla="*/ 319 h 28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509" h="289425">
                <a:moveTo>
                  <a:pt x="155135" y="319"/>
                </a:moveTo>
                <a:cubicBezTo>
                  <a:pt x="162014" y="-4443"/>
                  <a:pt x="72056" y="45298"/>
                  <a:pt x="50360" y="66994"/>
                </a:cubicBezTo>
                <a:cubicBezTo>
                  <a:pt x="28664" y="88690"/>
                  <a:pt x="29722" y="108798"/>
                  <a:pt x="24960" y="130494"/>
                </a:cubicBezTo>
                <a:cubicBezTo>
                  <a:pt x="20198" y="152190"/>
                  <a:pt x="9085" y="170711"/>
                  <a:pt x="21785" y="197169"/>
                </a:cubicBezTo>
                <a:cubicBezTo>
                  <a:pt x="34485" y="223627"/>
                  <a:pt x="100631" y="285540"/>
                  <a:pt x="101160" y="289244"/>
                </a:cubicBezTo>
                <a:cubicBezTo>
                  <a:pt x="101689" y="292948"/>
                  <a:pt x="40306" y="238973"/>
                  <a:pt x="24960" y="219394"/>
                </a:cubicBezTo>
                <a:cubicBezTo>
                  <a:pt x="9614" y="199815"/>
                  <a:pt x="11731" y="192406"/>
                  <a:pt x="9085" y="171769"/>
                </a:cubicBezTo>
                <a:cubicBezTo>
                  <a:pt x="6439" y="151132"/>
                  <a:pt x="-9965" y="119911"/>
                  <a:pt x="9085" y="95569"/>
                </a:cubicBezTo>
                <a:cubicBezTo>
                  <a:pt x="28135" y="71227"/>
                  <a:pt x="148256" y="5081"/>
                  <a:pt x="155135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>
            <a:extLst>
              <a:ext uri="{FF2B5EF4-FFF2-40B4-BE49-F238E27FC236}">
                <a16:creationId xmlns:a16="http://schemas.microsoft.com/office/drawing/2014/main" id="{C0F9806B-044E-F269-FD54-A79359A60FEC}"/>
              </a:ext>
            </a:extLst>
          </p:cNvPr>
          <p:cNvSpPr/>
          <p:nvPr/>
        </p:nvSpPr>
        <p:spPr>
          <a:xfrm>
            <a:off x="3329869" y="5250991"/>
            <a:ext cx="366891" cy="291568"/>
          </a:xfrm>
          <a:custGeom>
            <a:avLst/>
            <a:gdLst>
              <a:gd name="connsiteX0" fmla="*/ 92781 w 366891"/>
              <a:gd name="connsiteY0" fmla="*/ 459 h 291568"/>
              <a:gd name="connsiteX1" fmla="*/ 143581 w 366891"/>
              <a:gd name="connsiteY1" fmla="*/ 54434 h 291568"/>
              <a:gd name="connsiteX2" fmla="*/ 242006 w 366891"/>
              <a:gd name="connsiteY2" fmla="*/ 105234 h 291568"/>
              <a:gd name="connsiteX3" fmla="*/ 305506 w 366891"/>
              <a:gd name="connsiteY3" fmla="*/ 140159 h 291568"/>
              <a:gd name="connsiteX4" fmla="*/ 349956 w 366891"/>
              <a:gd name="connsiteY4" fmla="*/ 184609 h 291568"/>
              <a:gd name="connsiteX5" fmla="*/ 353131 w 366891"/>
              <a:gd name="connsiteY5" fmla="*/ 206834 h 291568"/>
              <a:gd name="connsiteX6" fmla="*/ 337256 w 366891"/>
              <a:gd name="connsiteY6" fmla="*/ 216359 h 291568"/>
              <a:gd name="connsiteX7" fmla="*/ 121356 w 366891"/>
              <a:gd name="connsiteY7" fmla="*/ 276684 h 291568"/>
              <a:gd name="connsiteX8" fmla="*/ 7056 w 366891"/>
              <a:gd name="connsiteY8" fmla="*/ 289384 h 291568"/>
              <a:gd name="connsiteX9" fmla="*/ 321381 w 366891"/>
              <a:gd name="connsiteY9" fmla="*/ 241759 h 291568"/>
              <a:gd name="connsiteX10" fmla="*/ 365831 w 366891"/>
              <a:gd name="connsiteY10" fmla="*/ 187784 h 291568"/>
              <a:gd name="connsiteX11" fmla="*/ 330906 w 366891"/>
              <a:gd name="connsiteY11" fmla="*/ 146509 h 291568"/>
              <a:gd name="connsiteX12" fmla="*/ 238831 w 366891"/>
              <a:gd name="connsiteY12" fmla="*/ 86184 h 291568"/>
              <a:gd name="connsiteX13" fmla="*/ 92781 w 366891"/>
              <a:gd name="connsiteY13" fmla="*/ 459 h 29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6891" h="291568">
                <a:moveTo>
                  <a:pt x="92781" y="459"/>
                </a:moveTo>
                <a:cubicBezTo>
                  <a:pt x="76906" y="-4833"/>
                  <a:pt x="118710" y="36972"/>
                  <a:pt x="143581" y="54434"/>
                </a:cubicBezTo>
                <a:cubicBezTo>
                  <a:pt x="168452" y="71896"/>
                  <a:pt x="215019" y="90947"/>
                  <a:pt x="242006" y="105234"/>
                </a:cubicBezTo>
                <a:cubicBezTo>
                  <a:pt x="268994" y="119522"/>
                  <a:pt x="287514" y="126930"/>
                  <a:pt x="305506" y="140159"/>
                </a:cubicBezTo>
                <a:cubicBezTo>
                  <a:pt x="323498" y="153388"/>
                  <a:pt x="342019" y="173497"/>
                  <a:pt x="349956" y="184609"/>
                </a:cubicBezTo>
                <a:cubicBezTo>
                  <a:pt x="357894" y="195722"/>
                  <a:pt x="353131" y="206834"/>
                  <a:pt x="353131" y="206834"/>
                </a:cubicBezTo>
                <a:cubicBezTo>
                  <a:pt x="351014" y="212126"/>
                  <a:pt x="375885" y="204717"/>
                  <a:pt x="337256" y="216359"/>
                </a:cubicBezTo>
                <a:cubicBezTo>
                  <a:pt x="298627" y="228001"/>
                  <a:pt x="176389" y="264513"/>
                  <a:pt x="121356" y="276684"/>
                </a:cubicBezTo>
                <a:cubicBezTo>
                  <a:pt x="66323" y="288855"/>
                  <a:pt x="-26281" y="295205"/>
                  <a:pt x="7056" y="289384"/>
                </a:cubicBezTo>
                <a:cubicBezTo>
                  <a:pt x="40393" y="283563"/>
                  <a:pt x="261585" y="258692"/>
                  <a:pt x="321381" y="241759"/>
                </a:cubicBezTo>
                <a:cubicBezTo>
                  <a:pt x="381177" y="224826"/>
                  <a:pt x="364244" y="203659"/>
                  <a:pt x="365831" y="187784"/>
                </a:cubicBezTo>
                <a:cubicBezTo>
                  <a:pt x="367419" y="171909"/>
                  <a:pt x="352073" y="163442"/>
                  <a:pt x="330906" y="146509"/>
                </a:cubicBezTo>
                <a:cubicBezTo>
                  <a:pt x="309739" y="129576"/>
                  <a:pt x="273756" y="105763"/>
                  <a:pt x="238831" y="86184"/>
                </a:cubicBezTo>
                <a:cubicBezTo>
                  <a:pt x="203906" y="66605"/>
                  <a:pt x="108656" y="5751"/>
                  <a:pt x="92781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CD114121-C3EB-8248-CC5B-AA7EBB3274C3}"/>
              </a:ext>
            </a:extLst>
          </p:cNvPr>
          <p:cNvSpPr/>
          <p:nvPr/>
        </p:nvSpPr>
        <p:spPr>
          <a:xfrm>
            <a:off x="3530401" y="5324446"/>
            <a:ext cx="100008" cy="174659"/>
          </a:xfrm>
          <a:custGeom>
            <a:avLst/>
            <a:gdLst>
              <a:gd name="connsiteX0" fmla="*/ 199 w 100008"/>
              <a:gd name="connsiteY0" fmla="*/ 29 h 174659"/>
              <a:gd name="connsiteX1" fmla="*/ 73224 w 100008"/>
              <a:gd name="connsiteY1" fmla="*/ 82579 h 174659"/>
              <a:gd name="connsiteX2" fmla="*/ 76399 w 100008"/>
              <a:gd name="connsiteY2" fmla="*/ 123854 h 174659"/>
              <a:gd name="connsiteX3" fmla="*/ 47824 w 100008"/>
              <a:gd name="connsiteY3" fmla="*/ 174654 h 174659"/>
              <a:gd name="connsiteX4" fmla="*/ 73224 w 100008"/>
              <a:gd name="connsiteY4" fmla="*/ 120679 h 174659"/>
              <a:gd name="connsiteX5" fmla="*/ 98624 w 100008"/>
              <a:gd name="connsiteY5" fmla="*/ 92104 h 174659"/>
              <a:gd name="connsiteX6" fmla="*/ 199 w 100008"/>
              <a:gd name="connsiteY6" fmla="*/ 29 h 174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8" h="174659">
                <a:moveTo>
                  <a:pt x="199" y="29"/>
                </a:moveTo>
                <a:cubicBezTo>
                  <a:pt x="-4034" y="-1558"/>
                  <a:pt x="60524" y="61942"/>
                  <a:pt x="73224" y="82579"/>
                </a:cubicBezTo>
                <a:cubicBezTo>
                  <a:pt x="85924" y="103216"/>
                  <a:pt x="80632" y="108508"/>
                  <a:pt x="76399" y="123854"/>
                </a:cubicBezTo>
                <a:cubicBezTo>
                  <a:pt x="72166" y="139200"/>
                  <a:pt x="48353" y="175183"/>
                  <a:pt x="47824" y="174654"/>
                </a:cubicBezTo>
                <a:cubicBezTo>
                  <a:pt x="47295" y="174125"/>
                  <a:pt x="64757" y="134437"/>
                  <a:pt x="73224" y="120679"/>
                </a:cubicBezTo>
                <a:cubicBezTo>
                  <a:pt x="81691" y="106921"/>
                  <a:pt x="106032" y="110096"/>
                  <a:pt x="98624" y="92104"/>
                </a:cubicBezTo>
                <a:cubicBezTo>
                  <a:pt x="91216" y="74112"/>
                  <a:pt x="4432" y="1616"/>
                  <a:pt x="199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426CAA9F-A567-7C4B-BABF-80869C60DD43}"/>
              </a:ext>
            </a:extLst>
          </p:cNvPr>
          <p:cNvSpPr/>
          <p:nvPr/>
        </p:nvSpPr>
        <p:spPr>
          <a:xfrm>
            <a:off x="3195409" y="5248258"/>
            <a:ext cx="258129" cy="275225"/>
          </a:xfrm>
          <a:custGeom>
            <a:avLst/>
            <a:gdLst>
              <a:gd name="connsiteX0" fmla="*/ 135166 w 258129"/>
              <a:gd name="connsiteY0" fmla="*/ 17 h 275225"/>
              <a:gd name="connsiteX1" fmla="*/ 227241 w 258129"/>
              <a:gd name="connsiteY1" fmla="*/ 69867 h 275225"/>
              <a:gd name="connsiteX2" fmla="*/ 255816 w 258129"/>
              <a:gd name="connsiteY2" fmla="*/ 98442 h 275225"/>
              <a:gd name="connsiteX3" fmla="*/ 243116 w 258129"/>
              <a:gd name="connsiteY3" fmla="*/ 231792 h 275225"/>
              <a:gd name="connsiteX4" fmla="*/ 138341 w 258129"/>
              <a:gd name="connsiteY4" fmla="*/ 273067 h 275225"/>
              <a:gd name="connsiteX5" fmla="*/ 81191 w 258129"/>
              <a:gd name="connsiteY5" fmla="*/ 260367 h 275225"/>
              <a:gd name="connsiteX6" fmla="*/ 8166 w 258129"/>
              <a:gd name="connsiteY6" fmla="*/ 184167 h 275225"/>
              <a:gd name="connsiteX7" fmla="*/ 8166 w 258129"/>
              <a:gd name="connsiteY7" fmla="*/ 114317 h 275225"/>
              <a:gd name="connsiteX8" fmla="*/ 65316 w 258129"/>
              <a:gd name="connsiteY8" fmla="*/ 63517 h 275225"/>
              <a:gd name="connsiteX9" fmla="*/ 135166 w 258129"/>
              <a:gd name="connsiteY9" fmla="*/ 17 h 27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129" h="275225">
                <a:moveTo>
                  <a:pt x="135166" y="17"/>
                </a:moveTo>
                <a:cubicBezTo>
                  <a:pt x="162153" y="1075"/>
                  <a:pt x="207133" y="53463"/>
                  <a:pt x="227241" y="69867"/>
                </a:cubicBezTo>
                <a:cubicBezTo>
                  <a:pt x="247349" y="86271"/>
                  <a:pt x="253170" y="71455"/>
                  <a:pt x="255816" y="98442"/>
                </a:cubicBezTo>
                <a:cubicBezTo>
                  <a:pt x="258462" y="125430"/>
                  <a:pt x="262695" y="202688"/>
                  <a:pt x="243116" y="231792"/>
                </a:cubicBezTo>
                <a:cubicBezTo>
                  <a:pt x="223537" y="260896"/>
                  <a:pt x="165328" y="268305"/>
                  <a:pt x="138341" y="273067"/>
                </a:cubicBezTo>
                <a:cubicBezTo>
                  <a:pt x="111354" y="277829"/>
                  <a:pt x="102887" y="275184"/>
                  <a:pt x="81191" y="260367"/>
                </a:cubicBezTo>
                <a:cubicBezTo>
                  <a:pt x="59495" y="245550"/>
                  <a:pt x="20337" y="208509"/>
                  <a:pt x="8166" y="184167"/>
                </a:cubicBezTo>
                <a:cubicBezTo>
                  <a:pt x="-4005" y="159825"/>
                  <a:pt x="-1359" y="134425"/>
                  <a:pt x="8166" y="114317"/>
                </a:cubicBezTo>
                <a:cubicBezTo>
                  <a:pt x="17691" y="94209"/>
                  <a:pt x="44149" y="79921"/>
                  <a:pt x="65316" y="63517"/>
                </a:cubicBezTo>
                <a:cubicBezTo>
                  <a:pt x="86483" y="47113"/>
                  <a:pt x="108179" y="-1041"/>
                  <a:pt x="135166" y="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円/楕円 245">
            <a:extLst>
              <a:ext uri="{FF2B5EF4-FFF2-40B4-BE49-F238E27FC236}">
                <a16:creationId xmlns:a16="http://schemas.microsoft.com/office/drawing/2014/main" id="{14C76BC1-39DA-FB2F-8D3E-AC1EA5F67A3A}"/>
              </a:ext>
            </a:extLst>
          </p:cNvPr>
          <p:cNvSpPr/>
          <p:nvPr/>
        </p:nvSpPr>
        <p:spPr>
          <a:xfrm>
            <a:off x="3389523" y="537751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円/楕円 246">
            <a:extLst>
              <a:ext uri="{FF2B5EF4-FFF2-40B4-BE49-F238E27FC236}">
                <a16:creationId xmlns:a16="http://schemas.microsoft.com/office/drawing/2014/main" id="{BA619D04-F613-0BE3-ADA1-7634E4C72471}"/>
              </a:ext>
            </a:extLst>
          </p:cNvPr>
          <p:cNvSpPr/>
          <p:nvPr/>
        </p:nvSpPr>
        <p:spPr>
          <a:xfrm>
            <a:off x="3370435" y="532124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 247">
            <a:extLst>
              <a:ext uri="{FF2B5EF4-FFF2-40B4-BE49-F238E27FC236}">
                <a16:creationId xmlns:a16="http://schemas.microsoft.com/office/drawing/2014/main" id="{7A044307-5377-DF4C-21F1-FB34C3D182BD}"/>
              </a:ext>
            </a:extLst>
          </p:cNvPr>
          <p:cNvSpPr/>
          <p:nvPr/>
        </p:nvSpPr>
        <p:spPr>
          <a:xfrm>
            <a:off x="3158720" y="5178021"/>
            <a:ext cx="530677" cy="203477"/>
          </a:xfrm>
          <a:custGeom>
            <a:avLst/>
            <a:gdLst>
              <a:gd name="connsiteX0" fmla="*/ 405 w 530677"/>
              <a:gd name="connsiteY0" fmla="*/ 48029 h 203477"/>
              <a:gd name="connsiteX1" fmla="*/ 149630 w 530677"/>
              <a:gd name="connsiteY1" fmla="*/ 16279 h 203477"/>
              <a:gd name="connsiteX2" fmla="*/ 279805 w 530677"/>
              <a:gd name="connsiteY2" fmla="*/ 44854 h 203477"/>
              <a:gd name="connsiteX3" fmla="*/ 387755 w 530677"/>
              <a:gd name="connsiteY3" fmla="*/ 102004 h 203477"/>
              <a:gd name="connsiteX4" fmla="*/ 527455 w 530677"/>
              <a:gd name="connsiteY4" fmla="*/ 200429 h 203477"/>
              <a:gd name="connsiteX5" fmla="*/ 479830 w 530677"/>
              <a:gd name="connsiteY5" fmla="*/ 171854 h 203477"/>
              <a:gd name="connsiteX6" fmla="*/ 409980 w 530677"/>
              <a:gd name="connsiteY6" fmla="*/ 105179 h 203477"/>
              <a:gd name="connsiteX7" fmla="*/ 352830 w 530677"/>
              <a:gd name="connsiteY7" fmla="*/ 60729 h 203477"/>
              <a:gd name="connsiteX8" fmla="*/ 251230 w 530677"/>
              <a:gd name="connsiteY8" fmla="*/ 6754 h 203477"/>
              <a:gd name="connsiteX9" fmla="*/ 197255 w 530677"/>
              <a:gd name="connsiteY9" fmla="*/ 3579 h 203477"/>
              <a:gd name="connsiteX10" fmla="*/ 405 w 530677"/>
              <a:gd name="connsiteY10" fmla="*/ 48029 h 20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0677" h="203477">
                <a:moveTo>
                  <a:pt x="405" y="48029"/>
                </a:moveTo>
                <a:cubicBezTo>
                  <a:pt x="-7532" y="50146"/>
                  <a:pt x="103063" y="16808"/>
                  <a:pt x="149630" y="16279"/>
                </a:cubicBezTo>
                <a:cubicBezTo>
                  <a:pt x="196197" y="15750"/>
                  <a:pt x="240118" y="30567"/>
                  <a:pt x="279805" y="44854"/>
                </a:cubicBezTo>
                <a:cubicBezTo>
                  <a:pt x="319492" y="59141"/>
                  <a:pt x="346480" y="76075"/>
                  <a:pt x="387755" y="102004"/>
                </a:cubicBezTo>
                <a:cubicBezTo>
                  <a:pt x="429030" y="127933"/>
                  <a:pt x="512109" y="188787"/>
                  <a:pt x="527455" y="200429"/>
                </a:cubicBezTo>
                <a:cubicBezTo>
                  <a:pt x="542801" y="212071"/>
                  <a:pt x="499409" y="187729"/>
                  <a:pt x="479830" y="171854"/>
                </a:cubicBezTo>
                <a:cubicBezTo>
                  <a:pt x="460251" y="155979"/>
                  <a:pt x="431147" y="123700"/>
                  <a:pt x="409980" y="105179"/>
                </a:cubicBezTo>
                <a:cubicBezTo>
                  <a:pt x="388813" y="86658"/>
                  <a:pt x="379288" y="77133"/>
                  <a:pt x="352830" y="60729"/>
                </a:cubicBezTo>
                <a:cubicBezTo>
                  <a:pt x="326372" y="44325"/>
                  <a:pt x="277159" y="16279"/>
                  <a:pt x="251230" y="6754"/>
                </a:cubicBezTo>
                <a:cubicBezTo>
                  <a:pt x="225301" y="-2771"/>
                  <a:pt x="235884" y="-654"/>
                  <a:pt x="197255" y="3579"/>
                </a:cubicBezTo>
                <a:cubicBezTo>
                  <a:pt x="158626" y="7812"/>
                  <a:pt x="8342" y="45912"/>
                  <a:pt x="405" y="48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DF45CBAF-EBB8-0A9C-68CE-98EAE5FA7F4F}"/>
              </a:ext>
            </a:extLst>
          </p:cNvPr>
          <p:cNvSpPr/>
          <p:nvPr/>
        </p:nvSpPr>
        <p:spPr>
          <a:xfrm>
            <a:off x="3152476" y="5496432"/>
            <a:ext cx="554799" cy="97990"/>
          </a:xfrm>
          <a:custGeom>
            <a:avLst/>
            <a:gdLst>
              <a:gd name="connsiteX0" fmla="*/ 299 w 554799"/>
              <a:gd name="connsiteY0" fmla="*/ 53468 h 97990"/>
              <a:gd name="connsiteX1" fmla="*/ 165399 w 554799"/>
              <a:gd name="connsiteY1" fmla="*/ 82043 h 97990"/>
              <a:gd name="connsiteX2" fmla="*/ 546399 w 554799"/>
              <a:gd name="connsiteY2" fmla="*/ 2668 h 97990"/>
              <a:gd name="connsiteX3" fmla="*/ 416224 w 554799"/>
              <a:gd name="connsiteY3" fmla="*/ 24893 h 97990"/>
              <a:gd name="connsiteX4" fmla="*/ 266999 w 554799"/>
              <a:gd name="connsiteY4" fmla="*/ 85218 h 97990"/>
              <a:gd name="connsiteX5" fmla="*/ 273349 w 554799"/>
              <a:gd name="connsiteY5" fmla="*/ 72518 h 97990"/>
              <a:gd name="connsiteX6" fmla="*/ 200324 w 554799"/>
              <a:gd name="connsiteY6" fmla="*/ 97918 h 97990"/>
              <a:gd name="connsiteX7" fmla="*/ 299 w 554799"/>
              <a:gd name="connsiteY7" fmla="*/ 53468 h 9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4799" h="97990">
                <a:moveTo>
                  <a:pt x="299" y="53468"/>
                </a:moveTo>
                <a:cubicBezTo>
                  <a:pt x="-5522" y="50822"/>
                  <a:pt x="74382" y="90510"/>
                  <a:pt x="165399" y="82043"/>
                </a:cubicBezTo>
                <a:cubicBezTo>
                  <a:pt x="256416" y="73576"/>
                  <a:pt x="504595" y="12193"/>
                  <a:pt x="546399" y="2668"/>
                </a:cubicBezTo>
                <a:cubicBezTo>
                  <a:pt x="588203" y="-6857"/>
                  <a:pt x="462791" y="11135"/>
                  <a:pt x="416224" y="24893"/>
                </a:cubicBezTo>
                <a:cubicBezTo>
                  <a:pt x="369657" y="38651"/>
                  <a:pt x="290812" y="77281"/>
                  <a:pt x="266999" y="85218"/>
                </a:cubicBezTo>
                <a:cubicBezTo>
                  <a:pt x="243187" y="93156"/>
                  <a:pt x="284461" y="70401"/>
                  <a:pt x="273349" y="72518"/>
                </a:cubicBezTo>
                <a:cubicBezTo>
                  <a:pt x="262237" y="74635"/>
                  <a:pt x="242657" y="99506"/>
                  <a:pt x="200324" y="97918"/>
                </a:cubicBezTo>
                <a:cubicBezTo>
                  <a:pt x="157991" y="96331"/>
                  <a:pt x="6120" y="56114"/>
                  <a:pt x="299" y="53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4F555F73-5E3D-B0F5-ED7F-F33243A06014}"/>
              </a:ext>
            </a:extLst>
          </p:cNvPr>
          <p:cNvSpPr/>
          <p:nvPr/>
        </p:nvSpPr>
        <p:spPr>
          <a:xfrm>
            <a:off x="2949190" y="4759103"/>
            <a:ext cx="152789" cy="267184"/>
          </a:xfrm>
          <a:custGeom>
            <a:avLst/>
            <a:gdLst>
              <a:gd name="connsiteX0" fmla="*/ 152785 w 152789"/>
              <a:gd name="connsiteY0" fmla="*/ 222 h 267184"/>
              <a:gd name="connsiteX1" fmla="*/ 73410 w 152789"/>
              <a:gd name="connsiteY1" fmla="*/ 114522 h 267184"/>
              <a:gd name="connsiteX2" fmla="*/ 41660 w 152789"/>
              <a:gd name="connsiteY2" fmla="*/ 162147 h 267184"/>
              <a:gd name="connsiteX3" fmla="*/ 3560 w 152789"/>
              <a:gd name="connsiteY3" fmla="*/ 263747 h 267184"/>
              <a:gd name="connsiteX4" fmla="*/ 9910 w 152789"/>
              <a:gd name="connsiteY4" fmla="*/ 228822 h 267184"/>
              <a:gd name="connsiteX5" fmla="*/ 76585 w 152789"/>
              <a:gd name="connsiteY5" fmla="*/ 89122 h 267184"/>
              <a:gd name="connsiteX6" fmla="*/ 152785 w 152789"/>
              <a:gd name="connsiteY6" fmla="*/ 222 h 26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9" h="267184">
                <a:moveTo>
                  <a:pt x="152785" y="222"/>
                </a:moveTo>
                <a:cubicBezTo>
                  <a:pt x="152256" y="4455"/>
                  <a:pt x="91931" y="87535"/>
                  <a:pt x="73410" y="114522"/>
                </a:cubicBezTo>
                <a:cubicBezTo>
                  <a:pt x="54889" y="141509"/>
                  <a:pt x="53302" y="137276"/>
                  <a:pt x="41660" y="162147"/>
                </a:cubicBezTo>
                <a:cubicBezTo>
                  <a:pt x="30018" y="187018"/>
                  <a:pt x="8852" y="252635"/>
                  <a:pt x="3560" y="263747"/>
                </a:cubicBezTo>
                <a:cubicBezTo>
                  <a:pt x="-1732" y="274860"/>
                  <a:pt x="-2261" y="257926"/>
                  <a:pt x="9910" y="228822"/>
                </a:cubicBezTo>
                <a:cubicBezTo>
                  <a:pt x="22081" y="199718"/>
                  <a:pt x="51185" y="125105"/>
                  <a:pt x="76585" y="89122"/>
                </a:cubicBezTo>
                <a:cubicBezTo>
                  <a:pt x="101985" y="53139"/>
                  <a:pt x="153314" y="-4011"/>
                  <a:pt x="152785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AB54B9A5-7778-66B1-B55A-5046BE2E092B}"/>
              </a:ext>
            </a:extLst>
          </p:cNvPr>
          <p:cNvSpPr/>
          <p:nvPr/>
        </p:nvSpPr>
        <p:spPr>
          <a:xfrm>
            <a:off x="3069704" y="4854701"/>
            <a:ext cx="318029" cy="79261"/>
          </a:xfrm>
          <a:custGeom>
            <a:avLst/>
            <a:gdLst>
              <a:gd name="connsiteX0" fmla="*/ 521 w 318029"/>
              <a:gd name="connsiteY0" fmla="*/ 79249 h 79261"/>
              <a:gd name="connsiteX1" fmla="*/ 184671 w 318029"/>
              <a:gd name="connsiteY1" fmla="*/ 3049 h 79261"/>
              <a:gd name="connsiteX2" fmla="*/ 318021 w 318029"/>
              <a:gd name="connsiteY2" fmla="*/ 15749 h 79261"/>
              <a:gd name="connsiteX3" fmla="*/ 191021 w 318029"/>
              <a:gd name="connsiteY3" fmla="*/ 22099 h 79261"/>
              <a:gd name="connsiteX4" fmla="*/ 130696 w 318029"/>
              <a:gd name="connsiteY4" fmla="*/ 9399 h 79261"/>
              <a:gd name="connsiteX5" fmla="*/ 521 w 318029"/>
              <a:gd name="connsiteY5" fmla="*/ 79249 h 79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029" h="79261">
                <a:moveTo>
                  <a:pt x="521" y="79249"/>
                </a:moveTo>
                <a:cubicBezTo>
                  <a:pt x="9517" y="78191"/>
                  <a:pt x="131754" y="13632"/>
                  <a:pt x="184671" y="3049"/>
                </a:cubicBezTo>
                <a:cubicBezTo>
                  <a:pt x="237588" y="-7534"/>
                  <a:pt x="316963" y="12574"/>
                  <a:pt x="318021" y="15749"/>
                </a:cubicBezTo>
                <a:cubicBezTo>
                  <a:pt x="319079" y="18924"/>
                  <a:pt x="222242" y="23157"/>
                  <a:pt x="191021" y="22099"/>
                </a:cubicBezTo>
                <a:cubicBezTo>
                  <a:pt x="159800" y="21041"/>
                  <a:pt x="159800" y="2520"/>
                  <a:pt x="130696" y="9399"/>
                </a:cubicBezTo>
                <a:cubicBezTo>
                  <a:pt x="101592" y="16278"/>
                  <a:pt x="-8475" y="80307"/>
                  <a:pt x="521" y="79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AEDE71FA-D780-C2DE-6F39-148245994A66}"/>
              </a:ext>
            </a:extLst>
          </p:cNvPr>
          <p:cNvSpPr/>
          <p:nvPr/>
        </p:nvSpPr>
        <p:spPr>
          <a:xfrm>
            <a:off x="3152590" y="4695288"/>
            <a:ext cx="295510" cy="76832"/>
          </a:xfrm>
          <a:custGeom>
            <a:avLst/>
            <a:gdLst>
              <a:gd name="connsiteX0" fmla="*/ 185 w 295510"/>
              <a:gd name="connsiteY0" fmla="*/ 76737 h 76832"/>
              <a:gd name="connsiteX1" fmla="*/ 162110 w 295510"/>
              <a:gd name="connsiteY1" fmla="*/ 6887 h 76832"/>
              <a:gd name="connsiteX2" fmla="*/ 209735 w 295510"/>
              <a:gd name="connsiteY2" fmla="*/ 6887 h 76832"/>
              <a:gd name="connsiteX3" fmla="*/ 295460 w 295510"/>
              <a:gd name="connsiteY3" fmla="*/ 44987 h 76832"/>
              <a:gd name="connsiteX4" fmla="*/ 197035 w 295510"/>
              <a:gd name="connsiteY4" fmla="*/ 22762 h 76832"/>
              <a:gd name="connsiteX5" fmla="*/ 185 w 295510"/>
              <a:gd name="connsiteY5" fmla="*/ 76737 h 7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510" h="76832">
                <a:moveTo>
                  <a:pt x="185" y="76737"/>
                </a:moveTo>
                <a:cubicBezTo>
                  <a:pt x="-5636" y="74091"/>
                  <a:pt x="127185" y="18529"/>
                  <a:pt x="162110" y="6887"/>
                </a:cubicBezTo>
                <a:cubicBezTo>
                  <a:pt x="197035" y="-4755"/>
                  <a:pt x="187510" y="537"/>
                  <a:pt x="209735" y="6887"/>
                </a:cubicBezTo>
                <a:cubicBezTo>
                  <a:pt x="231960" y="13237"/>
                  <a:pt x="297577" y="42341"/>
                  <a:pt x="295460" y="44987"/>
                </a:cubicBezTo>
                <a:cubicBezTo>
                  <a:pt x="293343" y="47633"/>
                  <a:pt x="243602" y="19058"/>
                  <a:pt x="197035" y="22762"/>
                </a:cubicBezTo>
                <a:cubicBezTo>
                  <a:pt x="150468" y="26466"/>
                  <a:pt x="6006" y="79383"/>
                  <a:pt x="185" y="76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 252">
            <a:extLst>
              <a:ext uri="{FF2B5EF4-FFF2-40B4-BE49-F238E27FC236}">
                <a16:creationId xmlns:a16="http://schemas.microsoft.com/office/drawing/2014/main" id="{5694EE86-3235-7985-9544-9F042FF6F16C}"/>
              </a:ext>
            </a:extLst>
          </p:cNvPr>
          <p:cNvSpPr/>
          <p:nvPr/>
        </p:nvSpPr>
        <p:spPr>
          <a:xfrm>
            <a:off x="3536579" y="4717448"/>
            <a:ext cx="172186" cy="181636"/>
          </a:xfrm>
          <a:custGeom>
            <a:avLst/>
            <a:gdLst>
              <a:gd name="connsiteX0" fmla="*/ 371 w 172186"/>
              <a:gd name="connsiteY0" fmla="*/ 602 h 181636"/>
              <a:gd name="connsiteX1" fmla="*/ 95621 w 172186"/>
              <a:gd name="connsiteY1" fmla="*/ 57752 h 181636"/>
              <a:gd name="connsiteX2" fmla="*/ 149596 w 172186"/>
              <a:gd name="connsiteY2" fmla="*/ 108552 h 181636"/>
              <a:gd name="connsiteX3" fmla="*/ 171821 w 172186"/>
              <a:gd name="connsiteY3" fmla="*/ 181577 h 181636"/>
              <a:gd name="connsiteX4" fmla="*/ 133721 w 172186"/>
              <a:gd name="connsiteY4" fmla="*/ 95852 h 181636"/>
              <a:gd name="connsiteX5" fmla="*/ 371 w 172186"/>
              <a:gd name="connsiteY5" fmla="*/ 602 h 18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186" h="181636">
                <a:moveTo>
                  <a:pt x="371" y="602"/>
                </a:moveTo>
                <a:cubicBezTo>
                  <a:pt x="-5979" y="-5748"/>
                  <a:pt x="70750" y="39760"/>
                  <a:pt x="95621" y="57752"/>
                </a:cubicBezTo>
                <a:cubicBezTo>
                  <a:pt x="120492" y="75744"/>
                  <a:pt x="136896" y="87915"/>
                  <a:pt x="149596" y="108552"/>
                </a:cubicBezTo>
                <a:cubicBezTo>
                  <a:pt x="162296" y="129189"/>
                  <a:pt x="174467" y="183694"/>
                  <a:pt x="171821" y="181577"/>
                </a:cubicBezTo>
                <a:cubicBezTo>
                  <a:pt x="169175" y="179460"/>
                  <a:pt x="158063" y="124427"/>
                  <a:pt x="133721" y="95852"/>
                </a:cubicBezTo>
                <a:cubicBezTo>
                  <a:pt x="109379" y="67277"/>
                  <a:pt x="6721" y="6952"/>
                  <a:pt x="371" y="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6B45E082-7756-D431-C40D-DFA6E7E440F4}"/>
              </a:ext>
            </a:extLst>
          </p:cNvPr>
          <p:cNvSpPr/>
          <p:nvPr/>
        </p:nvSpPr>
        <p:spPr>
          <a:xfrm>
            <a:off x="3336052" y="4796276"/>
            <a:ext cx="259629" cy="115576"/>
          </a:xfrm>
          <a:custGeom>
            <a:avLst/>
            <a:gdLst>
              <a:gd name="connsiteX0" fmla="*/ 873 w 259629"/>
              <a:gd name="connsiteY0" fmla="*/ 17024 h 115576"/>
              <a:gd name="connsiteX1" fmla="*/ 146923 w 259629"/>
              <a:gd name="connsiteY1" fmla="*/ 23374 h 115576"/>
              <a:gd name="connsiteX2" fmla="*/ 258048 w 259629"/>
              <a:gd name="connsiteY2" fmla="*/ 115449 h 115576"/>
              <a:gd name="connsiteX3" fmla="*/ 204073 w 259629"/>
              <a:gd name="connsiteY3" fmla="*/ 42424 h 115576"/>
              <a:gd name="connsiteX4" fmla="*/ 89773 w 259629"/>
              <a:gd name="connsiteY4" fmla="*/ 1149 h 115576"/>
              <a:gd name="connsiteX5" fmla="*/ 873 w 259629"/>
              <a:gd name="connsiteY5" fmla="*/ 17024 h 11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629" h="115576">
                <a:moveTo>
                  <a:pt x="873" y="17024"/>
                </a:moveTo>
                <a:cubicBezTo>
                  <a:pt x="10398" y="20728"/>
                  <a:pt x="104061" y="6970"/>
                  <a:pt x="146923" y="23374"/>
                </a:cubicBezTo>
                <a:cubicBezTo>
                  <a:pt x="189786" y="39778"/>
                  <a:pt x="248523" y="112274"/>
                  <a:pt x="258048" y="115449"/>
                </a:cubicBezTo>
                <a:cubicBezTo>
                  <a:pt x="267573" y="118624"/>
                  <a:pt x="232119" y="61474"/>
                  <a:pt x="204073" y="42424"/>
                </a:cubicBezTo>
                <a:cubicBezTo>
                  <a:pt x="176027" y="23374"/>
                  <a:pt x="117290" y="6970"/>
                  <a:pt x="89773" y="1149"/>
                </a:cubicBezTo>
                <a:cubicBezTo>
                  <a:pt x="62256" y="-4672"/>
                  <a:pt x="-8652" y="13320"/>
                  <a:pt x="873" y="17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FA5B13A2-34B2-AAA2-03B4-78863FD0F1B6}"/>
              </a:ext>
            </a:extLst>
          </p:cNvPr>
          <p:cNvSpPr/>
          <p:nvPr/>
        </p:nvSpPr>
        <p:spPr>
          <a:xfrm>
            <a:off x="3016230" y="4800525"/>
            <a:ext cx="247676" cy="165235"/>
          </a:xfrm>
          <a:custGeom>
            <a:avLst/>
            <a:gdLst>
              <a:gd name="connsiteX0" fmla="*/ 20 w 247676"/>
              <a:gd name="connsiteY0" fmla="*/ 165175 h 165235"/>
              <a:gd name="connsiteX1" fmla="*/ 82570 w 247676"/>
              <a:gd name="connsiteY1" fmla="*/ 85800 h 165235"/>
              <a:gd name="connsiteX2" fmla="*/ 247670 w 247676"/>
              <a:gd name="connsiteY2" fmla="*/ 75 h 165235"/>
              <a:gd name="connsiteX3" fmla="*/ 76220 w 247676"/>
              <a:gd name="connsiteY3" fmla="*/ 73100 h 165235"/>
              <a:gd name="connsiteX4" fmla="*/ 20 w 247676"/>
              <a:gd name="connsiteY4" fmla="*/ 165175 h 16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76" h="165235">
                <a:moveTo>
                  <a:pt x="20" y="165175"/>
                </a:moveTo>
                <a:cubicBezTo>
                  <a:pt x="1078" y="167292"/>
                  <a:pt x="41295" y="113317"/>
                  <a:pt x="82570" y="85800"/>
                </a:cubicBezTo>
                <a:cubicBezTo>
                  <a:pt x="123845" y="58283"/>
                  <a:pt x="248728" y="2192"/>
                  <a:pt x="247670" y="75"/>
                </a:cubicBezTo>
                <a:cubicBezTo>
                  <a:pt x="246612" y="-2042"/>
                  <a:pt x="113791" y="40821"/>
                  <a:pt x="76220" y="73100"/>
                </a:cubicBezTo>
                <a:cubicBezTo>
                  <a:pt x="38649" y="105379"/>
                  <a:pt x="-1038" y="163058"/>
                  <a:pt x="20" y="165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B9FF036F-76D9-BA40-0C68-AADA448ACC05}"/>
              </a:ext>
            </a:extLst>
          </p:cNvPr>
          <p:cNvSpPr/>
          <p:nvPr/>
        </p:nvSpPr>
        <p:spPr>
          <a:xfrm>
            <a:off x="3209806" y="5099008"/>
            <a:ext cx="264269" cy="44607"/>
          </a:xfrm>
          <a:custGeom>
            <a:avLst/>
            <a:gdLst>
              <a:gd name="connsiteX0" fmla="*/ 119 w 264269"/>
              <a:gd name="connsiteY0" fmla="*/ 44492 h 44607"/>
              <a:gd name="connsiteX1" fmla="*/ 177919 w 264269"/>
              <a:gd name="connsiteY1" fmla="*/ 25442 h 44607"/>
              <a:gd name="connsiteX2" fmla="*/ 263644 w 264269"/>
              <a:gd name="connsiteY2" fmla="*/ 42 h 44607"/>
              <a:gd name="connsiteX3" fmla="*/ 206494 w 264269"/>
              <a:gd name="connsiteY3" fmla="*/ 31792 h 44607"/>
              <a:gd name="connsiteX4" fmla="*/ 119 w 264269"/>
              <a:gd name="connsiteY4" fmla="*/ 44492 h 4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269" h="44607">
                <a:moveTo>
                  <a:pt x="119" y="44492"/>
                </a:moveTo>
                <a:cubicBezTo>
                  <a:pt x="-4643" y="43434"/>
                  <a:pt x="133998" y="32850"/>
                  <a:pt x="177919" y="25442"/>
                </a:cubicBezTo>
                <a:cubicBezTo>
                  <a:pt x="221840" y="18034"/>
                  <a:pt x="258882" y="-1016"/>
                  <a:pt x="263644" y="42"/>
                </a:cubicBezTo>
                <a:cubicBezTo>
                  <a:pt x="268406" y="1100"/>
                  <a:pt x="245652" y="24384"/>
                  <a:pt x="206494" y="31792"/>
                </a:cubicBezTo>
                <a:cubicBezTo>
                  <a:pt x="167336" y="39200"/>
                  <a:pt x="4881" y="45550"/>
                  <a:pt x="119" y="44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46D6D69E-9640-4D01-A6A0-191D046E2632}"/>
              </a:ext>
            </a:extLst>
          </p:cNvPr>
          <p:cNvSpPr/>
          <p:nvPr/>
        </p:nvSpPr>
        <p:spPr>
          <a:xfrm>
            <a:off x="3851048" y="4918032"/>
            <a:ext cx="97595" cy="350449"/>
          </a:xfrm>
          <a:custGeom>
            <a:avLst/>
            <a:gdLst>
              <a:gd name="connsiteX0" fmla="*/ 227 w 97595"/>
              <a:gd name="connsiteY0" fmla="*/ 43 h 350449"/>
              <a:gd name="connsiteX1" fmla="*/ 66902 w 97595"/>
              <a:gd name="connsiteY1" fmla="*/ 174668 h 350449"/>
              <a:gd name="connsiteX2" fmla="*/ 89127 w 97595"/>
              <a:gd name="connsiteY2" fmla="*/ 349293 h 350449"/>
              <a:gd name="connsiteX3" fmla="*/ 92302 w 97595"/>
              <a:gd name="connsiteY3" fmla="*/ 247693 h 350449"/>
              <a:gd name="connsiteX4" fmla="*/ 92302 w 97595"/>
              <a:gd name="connsiteY4" fmla="*/ 190543 h 350449"/>
              <a:gd name="connsiteX5" fmla="*/ 227 w 97595"/>
              <a:gd name="connsiteY5" fmla="*/ 43 h 35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595" h="350449">
                <a:moveTo>
                  <a:pt x="227" y="43"/>
                </a:moveTo>
                <a:cubicBezTo>
                  <a:pt x="-4006" y="-2603"/>
                  <a:pt x="52085" y="116460"/>
                  <a:pt x="66902" y="174668"/>
                </a:cubicBezTo>
                <a:cubicBezTo>
                  <a:pt x="81719" y="232876"/>
                  <a:pt x="84894" y="337122"/>
                  <a:pt x="89127" y="349293"/>
                </a:cubicBezTo>
                <a:cubicBezTo>
                  <a:pt x="93360" y="361464"/>
                  <a:pt x="91773" y="274151"/>
                  <a:pt x="92302" y="247693"/>
                </a:cubicBezTo>
                <a:cubicBezTo>
                  <a:pt x="92831" y="221235"/>
                  <a:pt x="103944" y="227585"/>
                  <a:pt x="92302" y="190543"/>
                </a:cubicBezTo>
                <a:cubicBezTo>
                  <a:pt x="80660" y="153501"/>
                  <a:pt x="4460" y="2689"/>
                  <a:pt x="227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 257">
            <a:extLst>
              <a:ext uri="{FF2B5EF4-FFF2-40B4-BE49-F238E27FC236}">
                <a16:creationId xmlns:a16="http://schemas.microsoft.com/office/drawing/2014/main" id="{B9D73E35-1385-066B-4387-7B29B5B07A0F}"/>
              </a:ext>
            </a:extLst>
          </p:cNvPr>
          <p:cNvSpPr/>
          <p:nvPr/>
        </p:nvSpPr>
        <p:spPr>
          <a:xfrm>
            <a:off x="3835400" y="5231520"/>
            <a:ext cx="65028" cy="322408"/>
          </a:xfrm>
          <a:custGeom>
            <a:avLst/>
            <a:gdLst>
              <a:gd name="connsiteX0" fmla="*/ 60325 w 65028"/>
              <a:gd name="connsiteY0" fmla="*/ 880 h 322408"/>
              <a:gd name="connsiteX1" fmla="*/ 60325 w 65028"/>
              <a:gd name="connsiteY1" fmla="*/ 131055 h 322408"/>
              <a:gd name="connsiteX2" fmla="*/ 0 w 65028"/>
              <a:gd name="connsiteY2" fmla="*/ 321555 h 322408"/>
              <a:gd name="connsiteX3" fmla="*/ 60325 w 65028"/>
              <a:gd name="connsiteY3" fmla="*/ 194555 h 322408"/>
              <a:gd name="connsiteX4" fmla="*/ 60325 w 65028"/>
              <a:gd name="connsiteY4" fmla="*/ 880 h 32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28" h="322408">
                <a:moveTo>
                  <a:pt x="60325" y="880"/>
                </a:moveTo>
                <a:cubicBezTo>
                  <a:pt x="60325" y="-9703"/>
                  <a:pt x="70379" y="77609"/>
                  <a:pt x="60325" y="131055"/>
                </a:cubicBezTo>
                <a:cubicBezTo>
                  <a:pt x="50271" y="184501"/>
                  <a:pt x="0" y="310972"/>
                  <a:pt x="0" y="321555"/>
                </a:cubicBezTo>
                <a:cubicBezTo>
                  <a:pt x="0" y="332138"/>
                  <a:pt x="49742" y="241651"/>
                  <a:pt x="60325" y="194555"/>
                </a:cubicBezTo>
                <a:cubicBezTo>
                  <a:pt x="70908" y="147459"/>
                  <a:pt x="60325" y="11463"/>
                  <a:pt x="60325" y="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>
            <a:extLst>
              <a:ext uri="{FF2B5EF4-FFF2-40B4-BE49-F238E27FC236}">
                <a16:creationId xmlns:a16="http://schemas.microsoft.com/office/drawing/2014/main" id="{A41E53DE-2CD4-8842-E1B7-169CB6C01689}"/>
              </a:ext>
            </a:extLst>
          </p:cNvPr>
          <p:cNvSpPr/>
          <p:nvPr/>
        </p:nvSpPr>
        <p:spPr>
          <a:xfrm>
            <a:off x="3749595" y="5607034"/>
            <a:ext cx="142982" cy="336583"/>
          </a:xfrm>
          <a:custGeom>
            <a:avLst/>
            <a:gdLst>
              <a:gd name="connsiteX0" fmla="*/ 142955 w 142982"/>
              <a:gd name="connsiteY0" fmla="*/ 16 h 336583"/>
              <a:gd name="connsiteX1" fmla="*/ 54055 w 142982"/>
              <a:gd name="connsiteY1" fmla="*/ 174641 h 336583"/>
              <a:gd name="connsiteX2" fmla="*/ 80 w 142982"/>
              <a:gd name="connsiteY2" fmla="*/ 336566 h 336583"/>
              <a:gd name="connsiteX3" fmla="*/ 44530 w 142982"/>
              <a:gd name="connsiteY3" fmla="*/ 165116 h 336583"/>
              <a:gd name="connsiteX4" fmla="*/ 142955 w 142982"/>
              <a:gd name="connsiteY4" fmla="*/ 16 h 33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82" h="336583">
                <a:moveTo>
                  <a:pt x="142955" y="16"/>
                </a:moveTo>
                <a:cubicBezTo>
                  <a:pt x="144542" y="1603"/>
                  <a:pt x="77867" y="118549"/>
                  <a:pt x="54055" y="174641"/>
                </a:cubicBezTo>
                <a:cubicBezTo>
                  <a:pt x="30243" y="230733"/>
                  <a:pt x="1667" y="338153"/>
                  <a:pt x="80" y="336566"/>
                </a:cubicBezTo>
                <a:cubicBezTo>
                  <a:pt x="-1507" y="334979"/>
                  <a:pt x="20718" y="216974"/>
                  <a:pt x="44530" y="165116"/>
                </a:cubicBezTo>
                <a:cubicBezTo>
                  <a:pt x="68342" y="113258"/>
                  <a:pt x="141368" y="-1571"/>
                  <a:pt x="142955" y="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0827A179-515C-B2BC-191B-741FF8357533}"/>
              </a:ext>
            </a:extLst>
          </p:cNvPr>
          <p:cNvSpPr/>
          <p:nvPr/>
        </p:nvSpPr>
        <p:spPr>
          <a:xfrm>
            <a:off x="3748638" y="5539906"/>
            <a:ext cx="118700" cy="313826"/>
          </a:xfrm>
          <a:custGeom>
            <a:avLst/>
            <a:gdLst>
              <a:gd name="connsiteX0" fmla="*/ 118512 w 118700"/>
              <a:gd name="connsiteY0" fmla="*/ 469 h 313826"/>
              <a:gd name="connsiteX1" fmla="*/ 35962 w 118700"/>
              <a:gd name="connsiteY1" fmla="*/ 105244 h 313826"/>
              <a:gd name="connsiteX2" fmla="*/ 7387 w 118700"/>
              <a:gd name="connsiteY2" fmla="*/ 311619 h 313826"/>
              <a:gd name="connsiteX3" fmla="*/ 1037 w 118700"/>
              <a:gd name="connsiteY3" fmla="*/ 210019 h 313826"/>
              <a:gd name="connsiteX4" fmla="*/ 10562 w 118700"/>
              <a:gd name="connsiteY4" fmla="*/ 143344 h 313826"/>
              <a:gd name="connsiteX5" fmla="*/ 118512 w 118700"/>
              <a:gd name="connsiteY5" fmla="*/ 469 h 31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700" h="313826">
                <a:moveTo>
                  <a:pt x="118512" y="469"/>
                </a:moveTo>
                <a:cubicBezTo>
                  <a:pt x="122745" y="-5881"/>
                  <a:pt x="54483" y="53386"/>
                  <a:pt x="35962" y="105244"/>
                </a:cubicBezTo>
                <a:cubicBezTo>
                  <a:pt x="17441" y="157102"/>
                  <a:pt x="13208" y="294157"/>
                  <a:pt x="7387" y="311619"/>
                </a:cubicBezTo>
                <a:cubicBezTo>
                  <a:pt x="1566" y="329081"/>
                  <a:pt x="508" y="238065"/>
                  <a:pt x="1037" y="210019"/>
                </a:cubicBezTo>
                <a:cubicBezTo>
                  <a:pt x="1566" y="181973"/>
                  <a:pt x="-5313" y="174565"/>
                  <a:pt x="10562" y="143344"/>
                </a:cubicBezTo>
                <a:cubicBezTo>
                  <a:pt x="26437" y="112123"/>
                  <a:pt x="114279" y="6819"/>
                  <a:pt x="118512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 260">
            <a:extLst>
              <a:ext uri="{FF2B5EF4-FFF2-40B4-BE49-F238E27FC236}">
                <a16:creationId xmlns:a16="http://schemas.microsoft.com/office/drawing/2014/main" id="{20AFC994-BDB0-7A77-A28F-9B979B0E627C}"/>
              </a:ext>
            </a:extLst>
          </p:cNvPr>
          <p:cNvSpPr/>
          <p:nvPr/>
        </p:nvSpPr>
        <p:spPr>
          <a:xfrm>
            <a:off x="3685759" y="5948345"/>
            <a:ext cx="113271" cy="398408"/>
          </a:xfrm>
          <a:custGeom>
            <a:avLst/>
            <a:gdLst>
              <a:gd name="connsiteX0" fmla="*/ 63916 w 113271"/>
              <a:gd name="connsiteY0" fmla="*/ 1605 h 398408"/>
              <a:gd name="connsiteX1" fmla="*/ 9941 w 113271"/>
              <a:gd name="connsiteY1" fmla="*/ 198455 h 398408"/>
              <a:gd name="connsiteX2" fmla="*/ 9941 w 113271"/>
              <a:gd name="connsiteY2" fmla="*/ 246080 h 398408"/>
              <a:gd name="connsiteX3" fmla="*/ 111541 w 113271"/>
              <a:gd name="connsiteY3" fmla="*/ 395305 h 398408"/>
              <a:gd name="connsiteX4" fmla="*/ 76616 w 113271"/>
              <a:gd name="connsiteY4" fmla="*/ 350855 h 398408"/>
              <a:gd name="connsiteX5" fmla="*/ 9941 w 113271"/>
              <a:gd name="connsiteY5" fmla="*/ 265130 h 398408"/>
              <a:gd name="connsiteX6" fmla="*/ 41691 w 113271"/>
              <a:gd name="connsiteY6" fmla="*/ 112730 h 398408"/>
              <a:gd name="connsiteX7" fmla="*/ 63916 w 113271"/>
              <a:gd name="connsiteY7" fmla="*/ 1605 h 39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1" h="398408">
                <a:moveTo>
                  <a:pt x="63916" y="1605"/>
                </a:moveTo>
                <a:cubicBezTo>
                  <a:pt x="58624" y="15892"/>
                  <a:pt x="18937" y="157709"/>
                  <a:pt x="9941" y="198455"/>
                </a:cubicBezTo>
                <a:cubicBezTo>
                  <a:pt x="945" y="239201"/>
                  <a:pt x="-6992" y="213272"/>
                  <a:pt x="9941" y="246080"/>
                </a:cubicBezTo>
                <a:cubicBezTo>
                  <a:pt x="26874" y="278888"/>
                  <a:pt x="100429" y="377843"/>
                  <a:pt x="111541" y="395305"/>
                </a:cubicBezTo>
                <a:cubicBezTo>
                  <a:pt x="122653" y="412767"/>
                  <a:pt x="76616" y="350855"/>
                  <a:pt x="76616" y="350855"/>
                </a:cubicBezTo>
                <a:cubicBezTo>
                  <a:pt x="59683" y="329159"/>
                  <a:pt x="15762" y="304817"/>
                  <a:pt x="9941" y="265130"/>
                </a:cubicBezTo>
                <a:cubicBezTo>
                  <a:pt x="4120" y="225443"/>
                  <a:pt x="33224" y="153476"/>
                  <a:pt x="41691" y="112730"/>
                </a:cubicBezTo>
                <a:cubicBezTo>
                  <a:pt x="50158" y="71984"/>
                  <a:pt x="69208" y="-12682"/>
                  <a:pt x="63916" y="1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 261">
            <a:extLst>
              <a:ext uri="{FF2B5EF4-FFF2-40B4-BE49-F238E27FC236}">
                <a16:creationId xmlns:a16="http://schemas.microsoft.com/office/drawing/2014/main" id="{500D3A74-C89D-4655-8635-08E73D76B4AC}"/>
              </a:ext>
            </a:extLst>
          </p:cNvPr>
          <p:cNvSpPr/>
          <p:nvPr/>
        </p:nvSpPr>
        <p:spPr>
          <a:xfrm>
            <a:off x="3622647" y="5886323"/>
            <a:ext cx="98478" cy="362379"/>
          </a:xfrm>
          <a:custGeom>
            <a:avLst/>
            <a:gdLst>
              <a:gd name="connsiteX0" fmla="*/ 98453 w 98478"/>
              <a:gd name="connsiteY0" fmla="*/ 127 h 362379"/>
              <a:gd name="connsiteX1" fmla="*/ 44478 w 98478"/>
              <a:gd name="connsiteY1" fmla="*/ 216027 h 362379"/>
              <a:gd name="connsiteX2" fmla="*/ 28 w 98478"/>
              <a:gd name="connsiteY2" fmla="*/ 362077 h 362379"/>
              <a:gd name="connsiteX3" fmla="*/ 50828 w 98478"/>
              <a:gd name="connsiteY3" fmla="*/ 247777 h 362379"/>
              <a:gd name="connsiteX4" fmla="*/ 98453 w 98478"/>
              <a:gd name="connsiteY4" fmla="*/ 127 h 36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78" h="362379">
                <a:moveTo>
                  <a:pt x="98453" y="127"/>
                </a:moveTo>
                <a:cubicBezTo>
                  <a:pt x="97395" y="-5164"/>
                  <a:pt x="60882" y="155702"/>
                  <a:pt x="44478" y="216027"/>
                </a:cubicBezTo>
                <a:cubicBezTo>
                  <a:pt x="28074" y="276352"/>
                  <a:pt x="-1030" y="356786"/>
                  <a:pt x="28" y="362077"/>
                </a:cubicBezTo>
                <a:cubicBezTo>
                  <a:pt x="1086" y="367368"/>
                  <a:pt x="34424" y="302281"/>
                  <a:pt x="50828" y="247777"/>
                </a:cubicBezTo>
                <a:cubicBezTo>
                  <a:pt x="67232" y="193273"/>
                  <a:pt x="99511" y="5418"/>
                  <a:pt x="98453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ADDDD9D5-8BAA-DF4D-63BB-5206685DF771}"/>
              </a:ext>
            </a:extLst>
          </p:cNvPr>
          <p:cNvSpPr/>
          <p:nvPr/>
        </p:nvSpPr>
        <p:spPr>
          <a:xfrm>
            <a:off x="3621161" y="6264275"/>
            <a:ext cx="106491" cy="200108"/>
          </a:xfrm>
          <a:custGeom>
            <a:avLst/>
            <a:gdLst>
              <a:gd name="connsiteX0" fmla="*/ 4689 w 106491"/>
              <a:gd name="connsiteY0" fmla="*/ 0 h 200108"/>
              <a:gd name="connsiteX1" fmla="*/ 11039 w 106491"/>
              <a:gd name="connsiteY1" fmla="*/ 95250 h 200108"/>
              <a:gd name="connsiteX2" fmla="*/ 45964 w 106491"/>
              <a:gd name="connsiteY2" fmla="*/ 146050 h 200108"/>
              <a:gd name="connsiteX3" fmla="*/ 106289 w 106491"/>
              <a:gd name="connsiteY3" fmla="*/ 200025 h 200108"/>
              <a:gd name="connsiteX4" fmla="*/ 23739 w 106491"/>
              <a:gd name="connsiteY4" fmla="*/ 133350 h 200108"/>
              <a:gd name="connsiteX5" fmla="*/ 1514 w 106491"/>
              <a:gd name="connsiteY5" fmla="*/ 95250 h 200108"/>
              <a:gd name="connsiteX6" fmla="*/ 4689 w 106491"/>
              <a:gd name="connsiteY6" fmla="*/ 0 h 20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491" h="200108">
                <a:moveTo>
                  <a:pt x="4689" y="0"/>
                </a:moveTo>
                <a:cubicBezTo>
                  <a:pt x="6276" y="0"/>
                  <a:pt x="4160" y="70908"/>
                  <a:pt x="11039" y="95250"/>
                </a:cubicBezTo>
                <a:cubicBezTo>
                  <a:pt x="17918" y="119592"/>
                  <a:pt x="30089" y="128588"/>
                  <a:pt x="45964" y="146050"/>
                </a:cubicBezTo>
                <a:cubicBezTo>
                  <a:pt x="61839" y="163512"/>
                  <a:pt x="109993" y="202142"/>
                  <a:pt x="106289" y="200025"/>
                </a:cubicBezTo>
                <a:cubicBezTo>
                  <a:pt x="102585" y="197908"/>
                  <a:pt x="41201" y="150812"/>
                  <a:pt x="23739" y="133350"/>
                </a:cubicBezTo>
                <a:cubicBezTo>
                  <a:pt x="6277" y="115888"/>
                  <a:pt x="5747" y="116946"/>
                  <a:pt x="1514" y="95250"/>
                </a:cubicBezTo>
                <a:cubicBezTo>
                  <a:pt x="-2719" y="73554"/>
                  <a:pt x="3102" y="0"/>
                  <a:pt x="46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 263">
            <a:extLst>
              <a:ext uri="{FF2B5EF4-FFF2-40B4-BE49-F238E27FC236}">
                <a16:creationId xmlns:a16="http://schemas.microsoft.com/office/drawing/2014/main" id="{7D32DDAB-6EDD-ECFD-500B-5748C3C8B97E}"/>
              </a:ext>
            </a:extLst>
          </p:cNvPr>
          <p:cNvSpPr/>
          <p:nvPr/>
        </p:nvSpPr>
        <p:spPr>
          <a:xfrm>
            <a:off x="3905230" y="5968783"/>
            <a:ext cx="102588" cy="330422"/>
          </a:xfrm>
          <a:custGeom>
            <a:avLst/>
            <a:gdLst>
              <a:gd name="connsiteX0" fmla="*/ 73045 w 102588"/>
              <a:gd name="connsiteY0" fmla="*/ 217 h 330422"/>
              <a:gd name="connsiteX1" fmla="*/ 22245 w 102588"/>
              <a:gd name="connsiteY1" fmla="*/ 130392 h 330422"/>
              <a:gd name="connsiteX2" fmla="*/ 92095 w 102588"/>
              <a:gd name="connsiteY2" fmla="*/ 257392 h 330422"/>
              <a:gd name="connsiteX3" fmla="*/ 20 w 102588"/>
              <a:gd name="connsiteY3" fmla="*/ 330417 h 330422"/>
              <a:gd name="connsiteX4" fmla="*/ 101620 w 102588"/>
              <a:gd name="connsiteY4" fmla="*/ 254217 h 330422"/>
              <a:gd name="connsiteX5" fmla="*/ 53995 w 102588"/>
              <a:gd name="connsiteY5" fmla="*/ 181192 h 330422"/>
              <a:gd name="connsiteX6" fmla="*/ 38120 w 102588"/>
              <a:gd name="connsiteY6" fmla="*/ 162142 h 330422"/>
              <a:gd name="connsiteX7" fmla="*/ 73045 w 102588"/>
              <a:gd name="connsiteY7" fmla="*/ 217 h 33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588" h="330422">
                <a:moveTo>
                  <a:pt x="73045" y="217"/>
                </a:moveTo>
                <a:cubicBezTo>
                  <a:pt x="70399" y="-5075"/>
                  <a:pt x="19070" y="87530"/>
                  <a:pt x="22245" y="130392"/>
                </a:cubicBezTo>
                <a:cubicBezTo>
                  <a:pt x="25420" y="173254"/>
                  <a:pt x="95799" y="224054"/>
                  <a:pt x="92095" y="257392"/>
                </a:cubicBezTo>
                <a:cubicBezTo>
                  <a:pt x="88391" y="290730"/>
                  <a:pt x="-1567" y="330946"/>
                  <a:pt x="20" y="330417"/>
                </a:cubicBezTo>
                <a:cubicBezTo>
                  <a:pt x="1607" y="329888"/>
                  <a:pt x="92624" y="279088"/>
                  <a:pt x="101620" y="254217"/>
                </a:cubicBezTo>
                <a:cubicBezTo>
                  <a:pt x="110616" y="229346"/>
                  <a:pt x="53995" y="181192"/>
                  <a:pt x="53995" y="181192"/>
                </a:cubicBezTo>
                <a:cubicBezTo>
                  <a:pt x="43412" y="165846"/>
                  <a:pt x="37062" y="187542"/>
                  <a:pt x="38120" y="162142"/>
                </a:cubicBezTo>
                <a:cubicBezTo>
                  <a:pt x="39178" y="136742"/>
                  <a:pt x="75691" y="5509"/>
                  <a:pt x="7304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 264">
            <a:extLst>
              <a:ext uri="{FF2B5EF4-FFF2-40B4-BE49-F238E27FC236}">
                <a16:creationId xmlns:a16="http://schemas.microsoft.com/office/drawing/2014/main" id="{8C54F261-9C78-D79F-5FA7-03D3B23B2F00}"/>
              </a:ext>
            </a:extLst>
          </p:cNvPr>
          <p:cNvSpPr/>
          <p:nvPr/>
        </p:nvSpPr>
        <p:spPr>
          <a:xfrm>
            <a:off x="3838945" y="5911339"/>
            <a:ext cx="69502" cy="311990"/>
          </a:xfrm>
          <a:custGeom>
            <a:avLst/>
            <a:gdLst>
              <a:gd name="connsiteX0" fmla="*/ 69480 w 69502"/>
              <a:gd name="connsiteY0" fmla="*/ 511 h 311990"/>
              <a:gd name="connsiteX1" fmla="*/ 12330 w 69502"/>
              <a:gd name="connsiteY1" fmla="*/ 197361 h 311990"/>
              <a:gd name="connsiteX2" fmla="*/ 63130 w 69502"/>
              <a:gd name="connsiteY2" fmla="*/ 311661 h 311990"/>
              <a:gd name="connsiteX3" fmla="*/ 2805 w 69502"/>
              <a:gd name="connsiteY3" fmla="*/ 229111 h 311990"/>
              <a:gd name="connsiteX4" fmla="*/ 18680 w 69502"/>
              <a:gd name="connsiteY4" fmla="*/ 143386 h 311990"/>
              <a:gd name="connsiteX5" fmla="*/ 69480 w 69502"/>
              <a:gd name="connsiteY5" fmla="*/ 511 h 31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02" h="311990">
                <a:moveTo>
                  <a:pt x="69480" y="511"/>
                </a:moveTo>
                <a:cubicBezTo>
                  <a:pt x="68422" y="9507"/>
                  <a:pt x="13388" y="145503"/>
                  <a:pt x="12330" y="197361"/>
                </a:cubicBezTo>
                <a:cubicBezTo>
                  <a:pt x="11272" y="249219"/>
                  <a:pt x="64717" y="306369"/>
                  <a:pt x="63130" y="311661"/>
                </a:cubicBezTo>
                <a:cubicBezTo>
                  <a:pt x="61543" y="316953"/>
                  <a:pt x="10213" y="257157"/>
                  <a:pt x="2805" y="229111"/>
                </a:cubicBezTo>
                <a:cubicBezTo>
                  <a:pt x="-4603" y="201065"/>
                  <a:pt x="3334" y="183073"/>
                  <a:pt x="18680" y="143386"/>
                </a:cubicBezTo>
                <a:cubicBezTo>
                  <a:pt x="34026" y="103699"/>
                  <a:pt x="70538" y="-8485"/>
                  <a:pt x="69480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 265">
            <a:extLst>
              <a:ext uri="{FF2B5EF4-FFF2-40B4-BE49-F238E27FC236}">
                <a16:creationId xmlns:a16="http://schemas.microsoft.com/office/drawing/2014/main" id="{371C8CE6-0D20-6918-6C07-10465A470CCC}"/>
              </a:ext>
            </a:extLst>
          </p:cNvPr>
          <p:cNvSpPr/>
          <p:nvPr/>
        </p:nvSpPr>
        <p:spPr>
          <a:xfrm>
            <a:off x="3815650" y="6183122"/>
            <a:ext cx="132882" cy="46228"/>
          </a:xfrm>
          <a:custGeom>
            <a:avLst/>
            <a:gdLst>
              <a:gd name="connsiteX0" fmla="*/ 700 w 132882"/>
              <a:gd name="connsiteY0" fmla="*/ 8128 h 46228"/>
              <a:gd name="connsiteX1" fmla="*/ 61025 w 132882"/>
              <a:gd name="connsiteY1" fmla="*/ 1778 h 46228"/>
              <a:gd name="connsiteX2" fmla="*/ 130875 w 132882"/>
              <a:gd name="connsiteY2" fmla="*/ 46228 h 46228"/>
              <a:gd name="connsiteX3" fmla="*/ 102300 w 132882"/>
              <a:gd name="connsiteY3" fmla="*/ 1778 h 46228"/>
              <a:gd name="connsiteX4" fmla="*/ 700 w 132882"/>
              <a:gd name="connsiteY4" fmla="*/ 8128 h 46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82" h="46228">
                <a:moveTo>
                  <a:pt x="700" y="8128"/>
                </a:moveTo>
                <a:cubicBezTo>
                  <a:pt x="-6179" y="8128"/>
                  <a:pt x="39329" y="-4572"/>
                  <a:pt x="61025" y="1778"/>
                </a:cubicBezTo>
                <a:cubicBezTo>
                  <a:pt x="82721" y="8128"/>
                  <a:pt x="123996" y="46228"/>
                  <a:pt x="130875" y="46228"/>
                </a:cubicBezTo>
                <a:cubicBezTo>
                  <a:pt x="137754" y="46228"/>
                  <a:pt x="126642" y="8128"/>
                  <a:pt x="102300" y="1778"/>
                </a:cubicBezTo>
                <a:cubicBezTo>
                  <a:pt x="77958" y="-4572"/>
                  <a:pt x="7579" y="8128"/>
                  <a:pt x="700" y="8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 266">
            <a:extLst>
              <a:ext uri="{FF2B5EF4-FFF2-40B4-BE49-F238E27FC236}">
                <a16:creationId xmlns:a16="http://schemas.microsoft.com/office/drawing/2014/main" id="{F2E129E6-3A64-D5CD-3A15-B7BD7DDBAB42}"/>
              </a:ext>
            </a:extLst>
          </p:cNvPr>
          <p:cNvSpPr/>
          <p:nvPr/>
        </p:nvSpPr>
        <p:spPr>
          <a:xfrm>
            <a:off x="3936923" y="5118096"/>
            <a:ext cx="95835" cy="387363"/>
          </a:xfrm>
          <a:custGeom>
            <a:avLst/>
            <a:gdLst>
              <a:gd name="connsiteX0" fmla="*/ 76277 w 95835"/>
              <a:gd name="connsiteY0" fmla="*/ 4 h 387363"/>
              <a:gd name="connsiteX1" fmla="*/ 76277 w 95835"/>
              <a:gd name="connsiteY1" fmla="*/ 234954 h 387363"/>
              <a:gd name="connsiteX2" fmla="*/ 77 w 95835"/>
              <a:gd name="connsiteY2" fmla="*/ 387354 h 387363"/>
              <a:gd name="connsiteX3" fmla="*/ 92152 w 95835"/>
              <a:gd name="connsiteY3" fmla="*/ 241304 h 387363"/>
              <a:gd name="connsiteX4" fmla="*/ 76277 w 95835"/>
              <a:gd name="connsiteY4" fmla="*/ 4 h 38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835" h="387363">
                <a:moveTo>
                  <a:pt x="76277" y="4"/>
                </a:moveTo>
                <a:cubicBezTo>
                  <a:pt x="73631" y="-1054"/>
                  <a:pt x="88977" y="170396"/>
                  <a:pt x="76277" y="234954"/>
                </a:cubicBezTo>
                <a:cubicBezTo>
                  <a:pt x="63577" y="299512"/>
                  <a:pt x="-2569" y="386296"/>
                  <a:pt x="77" y="387354"/>
                </a:cubicBezTo>
                <a:cubicBezTo>
                  <a:pt x="2723" y="388412"/>
                  <a:pt x="78923" y="303216"/>
                  <a:pt x="92152" y="241304"/>
                </a:cubicBezTo>
                <a:cubicBezTo>
                  <a:pt x="105381" y="179392"/>
                  <a:pt x="78923" y="1062"/>
                  <a:pt x="76277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 267">
            <a:extLst>
              <a:ext uri="{FF2B5EF4-FFF2-40B4-BE49-F238E27FC236}">
                <a16:creationId xmlns:a16="http://schemas.microsoft.com/office/drawing/2014/main" id="{765D38DF-9381-ACD3-8B79-72C74EEEC5B0}"/>
              </a:ext>
            </a:extLst>
          </p:cNvPr>
          <p:cNvSpPr/>
          <p:nvPr/>
        </p:nvSpPr>
        <p:spPr>
          <a:xfrm>
            <a:off x="3971899" y="5406603"/>
            <a:ext cx="133419" cy="425883"/>
          </a:xfrm>
          <a:custGeom>
            <a:avLst/>
            <a:gdLst>
              <a:gd name="connsiteX0" fmla="*/ 133376 w 133419"/>
              <a:gd name="connsiteY0" fmla="*/ 422 h 425883"/>
              <a:gd name="connsiteX1" fmla="*/ 44476 w 133419"/>
              <a:gd name="connsiteY1" fmla="*/ 149647 h 425883"/>
              <a:gd name="connsiteX2" fmla="*/ 41301 w 133419"/>
              <a:gd name="connsiteY2" fmla="*/ 308397 h 425883"/>
              <a:gd name="connsiteX3" fmla="*/ 26 w 133419"/>
              <a:gd name="connsiteY3" fmla="*/ 425872 h 425883"/>
              <a:gd name="connsiteX4" fmla="*/ 34951 w 133419"/>
              <a:gd name="connsiteY4" fmla="*/ 314747 h 425883"/>
              <a:gd name="connsiteX5" fmla="*/ 31776 w 133419"/>
              <a:gd name="connsiteY5" fmla="*/ 197272 h 425883"/>
              <a:gd name="connsiteX6" fmla="*/ 133376 w 133419"/>
              <a:gd name="connsiteY6" fmla="*/ 422 h 42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419" h="425883">
                <a:moveTo>
                  <a:pt x="133376" y="422"/>
                </a:moveTo>
                <a:cubicBezTo>
                  <a:pt x="135493" y="-7515"/>
                  <a:pt x="59822" y="98318"/>
                  <a:pt x="44476" y="149647"/>
                </a:cubicBezTo>
                <a:cubicBezTo>
                  <a:pt x="29130" y="200976"/>
                  <a:pt x="48709" y="262360"/>
                  <a:pt x="41301" y="308397"/>
                </a:cubicBezTo>
                <a:cubicBezTo>
                  <a:pt x="33893" y="354435"/>
                  <a:pt x="1084" y="424814"/>
                  <a:pt x="26" y="425872"/>
                </a:cubicBezTo>
                <a:cubicBezTo>
                  <a:pt x="-1032" y="426930"/>
                  <a:pt x="29659" y="352847"/>
                  <a:pt x="34951" y="314747"/>
                </a:cubicBezTo>
                <a:cubicBezTo>
                  <a:pt x="40243" y="276647"/>
                  <a:pt x="17488" y="247014"/>
                  <a:pt x="31776" y="197272"/>
                </a:cubicBezTo>
                <a:cubicBezTo>
                  <a:pt x="46063" y="147530"/>
                  <a:pt x="131259" y="8359"/>
                  <a:pt x="133376" y="4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 268">
            <a:extLst>
              <a:ext uri="{FF2B5EF4-FFF2-40B4-BE49-F238E27FC236}">
                <a16:creationId xmlns:a16="http://schemas.microsoft.com/office/drawing/2014/main" id="{FF55EB06-CED8-D20D-D191-E5799F116009}"/>
              </a:ext>
            </a:extLst>
          </p:cNvPr>
          <p:cNvSpPr/>
          <p:nvPr/>
        </p:nvSpPr>
        <p:spPr>
          <a:xfrm>
            <a:off x="4140198" y="6084380"/>
            <a:ext cx="248214" cy="322825"/>
          </a:xfrm>
          <a:custGeom>
            <a:avLst/>
            <a:gdLst>
              <a:gd name="connsiteX0" fmla="*/ 2 w 248214"/>
              <a:gd name="connsiteY0" fmla="*/ 17970 h 322825"/>
              <a:gd name="connsiteX1" fmla="*/ 136527 w 248214"/>
              <a:gd name="connsiteY1" fmla="*/ 2095 h 322825"/>
              <a:gd name="connsiteX2" fmla="*/ 225427 w 248214"/>
              <a:gd name="connsiteY2" fmla="*/ 71945 h 322825"/>
              <a:gd name="connsiteX3" fmla="*/ 247652 w 248214"/>
              <a:gd name="connsiteY3" fmla="*/ 208470 h 322825"/>
              <a:gd name="connsiteX4" fmla="*/ 234952 w 248214"/>
              <a:gd name="connsiteY4" fmla="*/ 246570 h 322825"/>
              <a:gd name="connsiteX5" fmla="*/ 168277 w 248214"/>
              <a:gd name="connsiteY5" fmla="*/ 322770 h 322825"/>
              <a:gd name="connsiteX6" fmla="*/ 231777 w 248214"/>
              <a:gd name="connsiteY6" fmla="*/ 233870 h 322825"/>
              <a:gd name="connsiteX7" fmla="*/ 231777 w 248214"/>
              <a:gd name="connsiteY7" fmla="*/ 170370 h 322825"/>
              <a:gd name="connsiteX8" fmla="*/ 215902 w 248214"/>
              <a:gd name="connsiteY8" fmla="*/ 62420 h 322825"/>
              <a:gd name="connsiteX9" fmla="*/ 133352 w 248214"/>
              <a:gd name="connsiteY9" fmla="*/ 14795 h 322825"/>
              <a:gd name="connsiteX10" fmla="*/ 2 w 248214"/>
              <a:gd name="connsiteY10" fmla="*/ 17970 h 32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214" h="322825">
                <a:moveTo>
                  <a:pt x="2" y="17970"/>
                </a:moveTo>
                <a:cubicBezTo>
                  <a:pt x="531" y="15853"/>
                  <a:pt x="98956" y="-6901"/>
                  <a:pt x="136527" y="2095"/>
                </a:cubicBezTo>
                <a:cubicBezTo>
                  <a:pt x="174098" y="11091"/>
                  <a:pt x="206906" y="37549"/>
                  <a:pt x="225427" y="71945"/>
                </a:cubicBezTo>
                <a:cubicBezTo>
                  <a:pt x="243948" y="106341"/>
                  <a:pt x="246065" y="179366"/>
                  <a:pt x="247652" y="208470"/>
                </a:cubicBezTo>
                <a:cubicBezTo>
                  <a:pt x="249239" y="237574"/>
                  <a:pt x="248181" y="227520"/>
                  <a:pt x="234952" y="246570"/>
                </a:cubicBezTo>
                <a:cubicBezTo>
                  <a:pt x="221723" y="265620"/>
                  <a:pt x="168806" y="324887"/>
                  <a:pt x="168277" y="322770"/>
                </a:cubicBezTo>
                <a:cubicBezTo>
                  <a:pt x="167748" y="320653"/>
                  <a:pt x="221194" y="259270"/>
                  <a:pt x="231777" y="233870"/>
                </a:cubicBezTo>
                <a:cubicBezTo>
                  <a:pt x="242360" y="208470"/>
                  <a:pt x="234423" y="198945"/>
                  <a:pt x="231777" y="170370"/>
                </a:cubicBezTo>
                <a:cubicBezTo>
                  <a:pt x="229131" y="141795"/>
                  <a:pt x="232306" y="88349"/>
                  <a:pt x="215902" y="62420"/>
                </a:cubicBezTo>
                <a:cubicBezTo>
                  <a:pt x="199498" y="36491"/>
                  <a:pt x="167748" y="23262"/>
                  <a:pt x="133352" y="14795"/>
                </a:cubicBezTo>
                <a:cubicBezTo>
                  <a:pt x="98956" y="6328"/>
                  <a:pt x="-527" y="20087"/>
                  <a:pt x="2" y="17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 269">
            <a:extLst>
              <a:ext uri="{FF2B5EF4-FFF2-40B4-BE49-F238E27FC236}">
                <a16:creationId xmlns:a16="http://schemas.microsoft.com/office/drawing/2014/main" id="{679B5B75-44D3-2B72-C581-A4678B0B586A}"/>
              </a:ext>
            </a:extLst>
          </p:cNvPr>
          <p:cNvSpPr/>
          <p:nvPr/>
        </p:nvSpPr>
        <p:spPr>
          <a:xfrm>
            <a:off x="4140131" y="6187680"/>
            <a:ext cx="172846" cy="83062"/>
          </a:xfrm>
          <a:custGeom>
            <a:avLst/>
            <a:gdLst>
              <a:gd name="connsiteX0" fmla="*/ 69 w 172846"/>
              <a:gd name="connsiteY0" fmla="*/ 16270 h 83062"/>
              <a:gd name="connsiteX1" fmla="*/ 73094 w 172846"/>
              <a:gd name="connsiteY1" fmla="*/ 13095 h 83062"/>
              <a:gd name="connsiteX2" fmla="*/ 171519 w 172846"/>
              <a:gd name="connsiteY2" fmla="*/ 82945 h 83062"/>
              <a:gd name="connsiteX3" fmla="*/ 127069 w 172846"/>
              <a:gd name="connsiteY3" fmla="*/ 28970 h 83062"/>
              <a:gd name="connsiteX4" fmla="*/ 85794 w 172846"/>
              <a:gd name="connsiteY4" fmla="*/ 395 h 83062"/>
              <a:gd name="connsiteX5" fmla="*/ 69 w 172846"/>
              <a:gd name="connsiteY5" fmla="*/ 16270 h 8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846" h="83062">
                <a:moveTo>
                  <a:pt x="69" y="16270"/>
                </a:moveTo>
                <a:cubicBezTo>
                  <a:pt x="-2048" y="18387"/>
                  <a:pt x="44519" y="1983"/>
                  <a:pt x="73094" y="13095"/>
                </a:cubicBezTo>
                <a:cubicBezTo>
                  <a:pt x="101669" y="24207"/>
                  <a:pt x="162523" y="80299"/>
                  <a:pt x="171519" y="82945"/>
                </a:cubicBezTo>
                <a:cubicBezTo>
                  <a:pt x="180515" y="85591"/>
                  <a:pt x="141357" y="42728"/>
                  <a:pt x="127069" y="28970"/>
                </a:cubicBezTo>
                <a:cubicBezTo>
                  <a:pt x="112781" y="15212"/>
                  <a:pt x="103786" y="3570"/>
                  <a:pt x="85794" y="395"/>
                </a:cubicBezTo>
                <a:cubicBezTo>
                  <a:pt x="67802" y="-2780"/>
                  <a:pt x="2186" y="14153"/>
                  <a:pt x="69" y="16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 270">
            <a:extLst>
              <a:ext uri="{FF2B5EF4-FFF2-40B4-BE49-F238E27FC236}">
                <a16:creationId xmlns:a16="http://schemas.microsoft.com/office/drawing/2014/main" id="{5ABDE0DC-270F-8EC3-3480-68FCE1E439C7}"/>
              </a:ext>
            </a:extLst>
          </p:cNvPr>
          <p:cNvSpPr/>
          <p:nvPr/>
        </p:nvSpPr>
        <p:spPr>
          <a:xfrm>
            <a:off x="4063925" y="5867392"/>
            <a:ext cx="90220" cy="260370"/>
          </a:xfrm>
          <a:custGeom>
            <a:avLst/>
            <a:gdLst>
              <a:gd name="connsiteX0" fmla="*/ 47700 w 90220"/>
              <a:gd name="connsiteY0" fmla="*/ 8 h 260370"/>
              <a:gd name="connsiteX1" fmla="*/ 73100 w 90220"/>
              <a:gd name="connsiteY1" fmla="*/ 146058 h 260370"/>
              <a:gd name="connsiteX2" fmla="*/ 75 w 90220"/>
              <a:gd name="connsiteY2" fmla="*/ 260358 h 260370"/>
              <a:gd name="connsiteX3" fmla="*/ 88975 w 90220"/>
              <a:gd name="connsiteY3" fmla="*/ 152408 h 260370"/>
              <a:gd name="connsiteX4" fmla="*/ 47700 w 90220"/>
              <a:gd name="connsiteY4" fmla="*/ 8 h 26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220" h="260370">
                <a:moveTo>
                  <a:pt x="47700" y="8"/>
                </a:moveTo>
                <a:cubicBezTo>
                  <a:pt x="45054" y="-1050"/>
                  <a:pt x="81038" y="102666"/>
                  <a:pt x="73100" y="146058"/>
                </a:cubicBezTo>
                <a:cubicBezTo>
                  <a:pt x="65162" y="189450"/>
                  <a:pt x="-2571" y="259300"/>
                  <a:pt x="75" y="260358"/>
                </a:cubicBezTo>
                <a:cubicBezTo>
                  <a:pt x="2721" y="261416"/>
                  <a:pt x="79450" y="192625"/>
                  <a:pt x="88975" y="152408"/>
                </a:cubicBezTo>
                <a:cubicBezTo>
                  <a:pt x="98500" y="112191"/>
                  <a:pt x="50346" y="1066"/>
                  <a:pt x="4770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 271">
            <a:extLst>
              <a:ext uri="{FF2B5EF4-FFF2-40B4-BE49-F238E27FC236}">
                <a16:creationId xmlns:a16="http://schemas.microsoft.com/office/drawing/2014/main" id="{E5F2AC7A-0CAB-A9E5-5CFF-AC7C2C41D261}"/>
              </a:ext>
            </a:extLst>
          </p:cNvPr>
          <p:cNvSpPr/>
          <p:nvPr/>
        </p:nvSpPr>
        <p:spPr>
          <a:xfrm>
            <a:off x="3993164" y="6279740"/>
            <a:ext cx="213051" cy="57633"/>
          </a:xfrm>
          <a:custGeom>
            <a:avLst/>
            <a:gdLst>
              <a:gd name="connsiteX0" fmla="*/ 986 w 213051"/>
              <a:gd name="connsiteY0" fmla="*/ 44860 h 57633"/>
              <a:gd name="connsiteX1" fmla="*/ 102586 w 213051"/>
              <a:gd name="connsiteY1" fmla="*/ 13110 h 57633"/>
              <a:gd name="connsiteX2" fmla="*/ 210536 w 213051"/>
              <a:gd name="connsiteY2" fmla="*/ 57560 h 57633"/>
              <a:gd name="connsiteX3" fmla="*/ 166086 w 213051"/>
              <a:gd name="connsiteY3" fmla="*/ 410 h 57633"/>
              <a:gd name="connsiteX4" fmla="*/ 986 w 213051"/>
              <a:gd name="connsiteY4" fmla="*/ 44860 h 5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051" h="57633">
                <a:moveTo>
                  <a:pt x="986" y="44860"/>
                </a:moveTo>
                <a:cubicBezTo>
                  <a:pt x="-9597" y="46977"/>
                  <a:pt x="67661" y="10993"/>
                  <a:pt x="102586" y="13110"/>
                </a:cubicBezTo>
                <a:cubicBezTo>
                  <a:pt x="137511" y="15227"/>
                  <a:pt x="199953" y="59677"/>
                  <a:pt x="210536" y="57560"/>
                </a:cubicBezTo>
                <a:cubicBezTo>
                  <a:pt x="221119" y="55443"/>
                  <a:pt x="196778" y="5702"/>
                  <a:pt x="166086" y="410"/>
                </a:cubicBezTo>
                <a:cubicBezTo>
                  <a:pt x="135394" y="-4882"/>
                  <a:pt x="11569" y="42743"/>
                  <a:pt x="986" y="44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 272">
            <a:extLst>
              <a:ext uri="{FF2B5EF4-FFF2-40B4-BE49-F238E27FC236}">
                <a16:creationId xmlns:a16="http://schemas.microsoft.com/office/drawing/2014/main" id="{8506D106-6B72-36CB-D044-CCF1AA72AEB0}"/>
              </a:ext>
            </a:extLst>
          </p:cNvPr>
          <p:cNvSpPr/>
          <p:nvPr/>
        </p:nvSpPr>
        <p:spPr>
          <a:xfrm>
            <a:off x="3682887" y="6286409"/>
            <a:ext cx="117181" cy="128710"/>
          </a:xfrm>
          <a:custGeom>
            <a:avLst/>
            <a:gdLst>
              <a:gd name="connsiteX0" fmla="*/ 113 w 117181"/>
              <a:gd name="connsiteY0" fmla="*/ 91 h 128710"/>
              <a:gd name="connsiteX1" fmla="*/ 35038 w 117181"/>
              <a:gd name="connsiteY1" fmla="*/ 54066 h 128710"/>
              <a:gd name="connsiteX2" fmla="*/ 114413 w 117181"/>
              <a:gd name="connsiteY2" fmla="*/ 127091 h 128710"/>
              <a:gd name="connsiteX3" fmla="*/ 92188 w 117181"/>
              <a:gd name="connsiteY3" fmla="*/ 101691 h 128710"/>
              <a:gd name="connsiteX4" fmla="*/ 25513 w 117181"/>
              <a:gd name="connsiteY4" fmla="*/ 66766 h 128710"/>
              <a:gd name="connsiteX5" fmla="*/ 113 w 117181"/>
              <a:gd name="connsiteY5" fmla="*/ 91 h 12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81" h="128710">
                <a:moveTo>
                  <a:pt x="113" y="91"/>
                </a:moveTo>
                <a:cubicBezTo>
                  <a:pt x="1701" y="-2026"/>
                  <a:pt x="15988" y="32900"/>
                  <a:pt x="35038" y="54066"/>
                </a:cubicBezTo>
                <a:cubicBezTo>
                  <a:pt x="54088" y="75232"/>
                  <a:pt x="104888" y="119154"/>
                  <a:pt x="114413" y="127091"/>
                </a:cubicBezTo>
                <a:cubicBezTo>
                  <a:pt x="123938" y="135028"/>
                  <a:pt x="107005" y="111745"/>
                  <a:pt x="92188" y="101691"/>
                </a:cubicBezTo>
                <a:cubicBezTo>
                  <a:pt x="77371" y="91637"/>
                  <a:pt x="37155" y="77349"/>
                  <a:pt x="25513" y="66766"/>
                </a:cubicBezTo>
                <a:cubicBezTo>
                  <a:pt x="13871" y="56183"/>
                  <a:pt x="-1475" y="2208"/>
                  <a:pt x="113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 273">
            <a:extLst>
              <a:ext uri="{FF2B5EF4-FFF2-40B4-BE49-F238E27FC236}">
                <a16:creationId xmlns:a16="http://schemas.microsoft.com/office/drawing/2014/main" id="{8C630A36-523A-9718-D59F-C01FC139318C}"/>
              </a:ext>
            </a:extLst>
          </p:cNvPr>
          <p:cNvSpPr/>
          <p:nvPr/>
        </p:nvSpPr>
        <p:spPr>
          <a:xfrm>
            <a:off x="4124116" y="5105398"/>
            <a:ext cx="64555" cy="318050"/>
          </a:xfrm>
          <a:custGeom>
            <a:avLst/>
            <a:gdLst>
              <a:gd name="connsiteX0" fmla="*/ 57359 w 64555"/>
              <a:gd name="connsiteY0" fmla="*/ 2 h 318050"/>
              <a:gd name="connsiteX1" fmla="*/ 12909 w 64555"/>
              <a:gd name="connsiteY1" fmla="*/ 130177 h 318050"/>
              <a:gd name="connsiteX2" fmla="*/ 63709 w 64555"/>
              <a:gd name="connsiteY2" fmla="*/ 314327 h 318050"/>
              <a:gd name="connsiteX3" fmla="*/ 41484 w 64555"/>
              <a:gd name="connsiteY3" fmla="*/ 244477 h 318050"/>
              <a:gd name="connsiteX4" fmla="*/ 209 w 64555"/>
              <a:gd name="connsiteY4" fmla="*/ 133352 h 318050"/>
              <a:gd name="connsiteX5" fmla="*/ 57359 w 64555"/>
              <a:gd name="connsiteY5" fmla="*/ 2 h 31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555" h="318050">
                <a:moveTo>
                  <a:pt x="57359" y="2"/>
                </a:moveTo>
                <a:cubicBezTo>
                  <a:pt x="59476" y="-527"/>
                  <a:pt x="11851" y="77790"/>
                  <a:pt x="12909" y="130177"/>
                </a:cubicBezTo>
                <a:cubicBezTo>
                  <a:pt x="13967" y="182564"/>
                  <a:pt x="58947" y="295277"/>
                  <a:pt x="63709" y="314327"/>
                </a:cubicBezTo>
                <a:cubicBezTo>
                  <a:pt x="68471" y="333377"/>
                  <a:pt x="52067" y="274640"/>
                  <a:pt x="41484" y="244477"/>
                </a:cubicBezTo>
                <a:cubicBezTo>
                  <a:pt x="30901" y="214315"/>
                  <a:pt x="-2966" y="173039"/>
                  <a:pt x="209" y="133352"/>
                </a:cubicBezTo>
                <a:cubicBezTo>
                  <a:pt x="3384" y="93665"/>
                  <a:pt x="55242" y="531"/>
                  <a:pt x="5735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 274">
            <a:extLst>
              <a:ext uri="{FF2B5EF4-FFF2-40B4-BE49-F238E27FC236}">
                <a16:creationId xmlns:a16="http://schemas.microsoft.com/office/drawing/2014/main" id="{A863E2D0-A582-15CE-1941-72EF6935357A}"/>
              </a:ext>
            </a:extLst>
          </p:cNvPr>
          <p:cNvSpPr/>
          <p:nvPr/>
        </p:nvSpPr>
        <p:spPr>
          <a:xfrm>
            <a:off x="4152604" y="5527526"/>
            <a:ext cx="63965" cy="240081"/>
          </a:xfrm>
          <a:custGeom>
            <a:avLst/>
            <a:gdLst>
              <a:gd name="connsiteX0" fmla="*/ 63796 w 63965"/>
              <a:gd name="connsiteY0" fmla="*/ 149 h 240081"/>
              <a:gd name="connsiteX1" fmla="*/ 19346 w 63965"/>
              <a:gd name="connsiteY1" fmla="*/ 101749 h 240081"/>
              <a:gd name="connsiteX2" fmla="*/ 32046 w 63965"/>
              <a:gd name="connsiteY2" fmla="*/ 235099 h 240081"/>
              <a:gd name="connsiteX3" fmla="*/ 25696 w 63965"/>
              <a:gd name="connsiteY3" fmla="*/ 203349 h 240081"/>
              <a:gd name="connsiteX4" fmla="*/ 296 w 63965"/>
              <a:gd name="connsiteY4" fmla="*/ 123974 h 240081"/>
              <a:gd name="connsiteX5" fmla="*/ 63796 w 63965"/>
              <a:gd name="connsiteY5" fmla="*/ 149 h 24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65" h="240081">
                <a:moveTo>
                  <a:pt x="63796" y="149"/>
                </a:moveTo>
                <a:cubicBezTo>
                  <a:pt x="66971" y="-3555"/>
                  <a:pt x="24638" y="62591"/>
                  <a:pt x="19346" y="101749"/>
                </a:cubicBezTo>
                <a:cubicBezTo>
                  <a:pt x="14054" y="140907"/>
                  <a:pt x="30988" y="218166"/>
                  <a:pt x="32046" y="235099"/>
                </a:cubicBezTo>
                <a:cubicBezTo>
                  <a:pt x="33104" y="252032"/>
                  <a:pt x="30988" y="221870"/>
                  <a:pt x="25696" y="203349"/>
                </a:cubicBezTo>
                <a:cubicBezTo>
                  <a:pt x="20404" y="184828"/>
                  <a:pt x="-2879" y="156253"/>
                  <a:pt x="296" y="123974"/>
                </a:cubicBezTo>
                <a:cubicBezTo>
                  <a:pt x="3471" y="91695"/>
                  <a:pt x="60621" y="3853"/>
                  <a:pt x="63796" y="1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 275">
            <a:extLst>
              <a:ext uri="{FF2B5EF4-FFF2-40B4-BE49-F238E27FC236}">
                <a16:creationId xmlns:a16="http://schemas.microsoft.com/office/drawing/2014/main" id="{65CDCF6F-F84E-EE31-328D-2AA668E65534}"/>
              </a:ext>
            </a:extLst>
          </p:cNvPr>
          <p:cNvSpPr/>
          <p:nvPr/>
        </p:nvSpPr>
        <p:spPr>
          <a:xfrm>
            <a:off x="4234546" y="5876575"/>
            <a:ext cx="77771" cy="141428"/>
          </a:xfrm>
          <a:custGeom>
            <a:avLst/>
            <a:gdLst>
              <a:gd name="connsiteX0" fmla="*/ 16779 w 77771"/>
              <a:gd name="connsiteY0" fmla="*/ 350 h 141428"/>
              <a:gd name="connsiteX1" fmla="*/ 10429 w 77771"/>
              <a:gd name="connsiteY1" fmla="*/ 63850 h 141428"/>
              <a:gd name="connsiteX2" fmla="*/ 77104 w 77771"/>
              <a:gd name="connsiteY2" fmla="*/ 140050 h 141428"/>
              <a:gd name="connsiteX3" fmla="*/ 42179 w 77771"/>
              <a:gd name="connsiteY3" fmla="*/ 111475 h 141428"/>
              <a:gd name="connsiteX4" fmla="*/ 904 w 77771"/>
              <a:gd name="connsiteY4" fmla="*/ 92425 h 141428"/>
              <a:gd name="connsiteX5" fmla="*/ 16779 w 77771"/>
              <a:gd name="connsiteY5" fmla="*/ 350 h 14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71" h="141428">
                <a:moveTo>
                  <a:pt x="16779" y="350"/>
                </a:moveTo>
                <a:cubicBezTo>
                  <a:pt x="18366" y="-4412"/>
                  <a:pt x="375" y="40567"/>
                  <a:pt x="10429" y="63850"/>
                </a:cubicBezTo>
                <a:cubicBezTo>
                  <a:pt x="20483" y="87133"/>
                  <a:pt x="71812" y="132113"/>
                  <a:pt x="77104" y="140050"/>
                </a:cubicBezTo>
                <a:cubicBezTo>
                  <a:pt x="82396" y="147987"/>
                  <a:pt x="54879" y="119412"/>
                  <a:pt x="42179" y="111475"/>
                </a:cubicBezTo>
                <a:cubicBezTo>
                  <a:pt x="29479" y="103538"/>
                  <a:pt x="6196" y="107771"/>
                  <a:pt x="904" y="92425"/>
                </a:cubicBezTo>
                <a:cubicBezTo>
                  <a:pt x="-4388" y="77079"/>
                  <a:pt x="15192" y="5112"/>
                  <a:pt x="16779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 276">
            <a:extLst>
              <a:ext uri="{FF2B5EF4-FFF2-40B4-BE49-F238E27FC236}">
                <a16:creationId xmlns:a16="http://schemas.microsoft.com/office/drawing/2014/main" id="{FDE8623D-596D-DC26-0890-503B74F9B888}"/>
              </a:ext>
            </a:extLst>
          </p:cNvPr>
          <p:cNvSpPr/>
          <p:nvPr/>
        </p:nvSpPr>
        <p:spPr>
          <a:xfrm>
            <a:off x="4102989" y="4885836"/>
            <a:ext cx="34120" cy="175132"/>
          </a:xfrm>
          <a:custGeom>
            <a:avLst/>
            <a:gdLst>
              <a:gd name="connsiteX0" fmla="*/ 34036 w 34120"/>
              <a:gd name="connsiteY0" fmla="*/ 489 h 175132"/>
              <a:gd name="connsiteX1" fmla="*/ 11811 w 34120"/>
              <a:gd name="connsiteY1" fmla="*/ 108439 h 175132"/>
              <a:gd name="connsiteX2" fmla="*/ 18161 w 34120"/>
              <a:gd name="connsiteY2" fmla="*/ 175114 h 175132"/>
              <a:gd name="connsiteX3" fmla="*/ 8636 w 34120"/>
              <a:gd name="connsiteY3" fmla="*/ 114789 h 175132"/>
              <a:gd name="connsiteX4" fmla="*/ 2286 w 34120"/>
              <a:gd name="connsiteY4" fmla="*/ 70339 h 175132"/>
              <a:gd name="connsiteX5" fmla="*/ 34036 w 34120"/>
              <a:gd name="connsiteY5" fmla="*/ 489 h 17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20" h="175132">
                <a:moveTo>
                  <a:pt x="34036" y="489"/>
                </a:moveTo>
                <a:cubicBezTo>
                  <a:pt x="35624" y="6839"/>
                  <a:pt x="14457" y="79335"/>
                  <a:pt x="11811" y="108439"/>
                </a:cubicBezTo>
                <a:cubicBezTo>
                  <a:pt x="9165" y="137543"/>
                  <a:pt x="18690" y="174056"/>
                  <a:pt x="18161" y="175114"/>
                </a:cubicBezTo>
                <a:cubicBezTo>
                  <a:pt x="17632" y="176172"/>
                  <a:pt x="11282" y="132252"/>
                  <a:pt x="8636" y="114789"/>
                </a:cubicBezTo>
                <a:cubicBezTo>
                  <a:pt x="5990" y="97326"/>
                  <a:pt x="-4593" y="89389"/>
                  <a:pt x="2286" y="70339"/>
                </a:cubicBezTo>
                <a:cubicBezTo>
                  <a:pt x="9165" y="51289"/>
                  <a:pt x="32448" y="-5861"/>
                  <a:pt x="34036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 277">
            <a:extLst>
              <a:ext uri="{FF2B5EF4-FFF2-40B4-BE49-F238E27FC236}">
                <a16:creationId xmlns:a16="http://schemas.microsoft.com/office/drawing/2014/main" id="{9080584A-3EDC-F2F0-D6F9-49231750BA73}"/>
              </a:ext>
            </a:extLst>
          </p:cNvPr>
          <p:cNvSpPr/>
          <p:nvPr/>
        </p:nvSpPr>
        <p:spPr>
          <a:xfrm>
            <a:off x="3974974" y="6483348"/>
            <a:ext cx="76916" cy="181287"/>
          </a:xfrm>
          <a:custGeom>
            <a:avLst/>
            <a:gdLst>
              <a:gd name="connsiteX0" fmla="*/ 126 w 76916"/>
              <a:gd name="connsiteY0" fmla="*/ 2 h 181287"/>
              <a:gd name="connsiteX1" fmla="*/ 57276 w 76916"/>
              <a:gd name="connsiteY1" fmla="*/ 107952 h 181287"/>
              <a:gd name="connsiteX2" fmla="*/ 16001 w 76916"/>
              <a:gd name="connsiteY2" fmla="*/ 180977 h 181287"/>
              <a:gd name="connsiteX3" fmla="*/ 50926 w 76916"/>
              <a:gd name="connsiteY3" fmla="*/ 133352 h 181287"/>
              <a:gd name="connsiteX4" fmla="*/ 76326 w 76916"/>
              <a:gd name="connsiteY4" fmla="*/ 111127 h 181287"/>
              <a:gd name="connsiteX5" fmla="*/ 126 w 76916"/>
              <a:gd name="connsiteY5" fmla="*/ 2 h 18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16" h="181287">
                <a:moveTo>
                  <a:pt x="126" y="2"/>
                </a:moveTo>
                <a:cubicBezTo>
                  <a:pt x="-3049" y="-527"/>
                  <a:pt x="54630" y="77790"/>
                  <a:pt x="57276" y="107952"/>
                </a:cubicBezTo>
                <a:cubicBezTo>
                  <a:pt x="59922" y="138114"/>
                  <a:pt x="17059" y="176744"/>
                  <a:pt x="16001" y="180977"/>
                </a:cubicBezTo>
                <a:cubicBezTo>
                  <a:pt x="14943" y="185210"/>
                  <a:pt x="40872" y="144994"/>
                  <a:pt x="50926" y="133352"/>
                </a:cubicBezTo>
                <a:cubicBezTo>
                  <a:pt x="60980" y="121710"/>
                  <a:pt x="80559" y="128589"/>
                  <a:pt x="76326" y="111127"/>
                </a:cubicBezTo>
                <a:cubicBezTo>
                  <a:pt x="72093" y="93665"/>
                  <a:pt x="3301" y="531"/>
                  <a:pt x="12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 278">
            <a:extLst>
              <a:ext uri="{FF2B5EF4-FFF2-40B4-BE49-F238E27FC236}">
                <a16:creationId xmlns:a16="http://schemas.microsoft.com/office/drawing/2014/main" id="{CA483AFC-31E6-CD3C-E5D2-763766166E1F}"/>
              </a:ext>
            </a:extLst>
          </p:cNvPr>
          <p:cNvSpPr/>
          <p:nvPr/>
        </p:nvSpPr>
        <p:spPr>
          <a:xfrm>
            <a:off x="3549657" y="6745132"/>
            <a:ext cx="387527" cy="209058"/>
          </a:xfrm>
          <a:custGeom>
            <a:avLst/>
            <a:gdLst>
              <a:gd name="connsiteX0" fmla="*/ 3168 w 387527"/>
              <a:gd name="connsiteY0" fmla="*/ 208118 h 209058"/>
              <a:gd name="connsiteX1" fmla="*/ 107943 w 387527"/>
              <a:gd name="connsiteY1" fmla="*/ 103343 h 209058"/>
              <a:gd name="connsiteX2" fmla="*/ 269868 w 387527"/>
              <a:gd name="connsiteY2" fmla="*/ 4918 h 209058"/>
              <a:gd name="connsiteX3" fmla="*/ 387343 w 387527"/>
              <a:gd name="connsiteY3" fmla="*/ 14443 h 209058"/>
              <a:gd name="connsiteX4" fmla="*/ 295268 w 387527"/>
              <a:gd name="connsiteY4" fmla="*/ 11268 h 209058"/>
              <a:gd name="connsiteX5" fmla="*/ 228593 w 387527"/>
              <a:gd name="connsiteY5" fmla="*/ 39843 h 209058"/>
              <a:gd name="connsiteX6" fmla="*/ 3168 w 387527"/>
              <a:gd name="connsiteY6" fmla="*/ 208118 h 209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527" h="209058">
                <a:moveTo>
                  <a:pt x="3168" y="208118"/>
                </a:moveTo>
                <a:cubicBezTo>
                  <a:pt x="-16940" y="218701"/>
                  <a:pt x="63493" y="137210"/>
                  <a:pt x="107943" y="103343"/>
                </a:cubicBezTo>
                <a:cubicBezTo>
                  <a:pt x="152393" y="69476"/>
                  <a:pt x="223301" y="19735"/>
                  <a:pt x="269868" y="4918"/>
                </a:cubicBezTo>
                <a:cubicBezTo>
                  <a:pt x="316435" y="-9899"/>
                  <a:pt x="383110" y="13385"/>
                  <a:pt x="387343" y="14443"/>
                </a:cubicBezTo>
                <a:cubicBezTo>
                  <a:pt x="391576" y="15501"/>
                  <a:pt x="321726" y="7035"/>
                  <a:pt x="295268" y="11268"/>
                </a:cubicBezTo>
                <a:cubicBezTo>
                  <a:pt x="268810" y="15501"/>
                  <a:pt x="273043" y="10739"/>
                  <a:pt x="228593" y="39843"/>
                </a:cubicBezTo>
                <a:cubicBezTo>
                  <a:pt x="184143" y="68947"/>
                  <a:pt x="23276" y="197535"/>
                  <a:pt x="3168" y="208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 279">
            <a:extLst>
              <a:ext uri="{FF2B5EF4-FFF2-40B4-BE49-F238E27FC236}">
                <a16:creationId xmlns:a16="http://schemas.microsoft.com/office/drawing/2014/main" id="{175AF649-54AB-8871-2433-B2C0879E840C}"/>
              </a:ext>
            </a:extLst>
          </p:cNvPr>
          <p:cNvSpPr/>
          <p:nvPr/>
        </p:nvSpPr>
        <p:spPr>
          <a:xfrm>
            <a:off x="3923667" y="6737295"/>
            <a:ext cx="744661" cy="155798"/>
          </a:xfrm>
          <a:custGeom>
            <a:avLst/>
            <a:gdLst>
              <a:gd name="connsiteX0" fmla="*/ 633 w 744661"/>
              <a:gd name="connsiteY0" fmla="*/ 34980 h 155798"/>
              <a:gd name="connsiteX1" fmla="*/ 156208 w 744661"/>
              <a:gd name="connsiteY1" fmla="*/ 55 h 155798"/>
              <a:gd name="connsiteX2" fmla="*/ 321308 w 744661"/>
              <a:gd name="connsiteY2" fmla="*/ 28630 h 155798"/>
              <a:gd name="connsiteX3" fmla="*/ 476883 w 744661"/>
              <a:gd name="connsiteY3" fmla="*/ 92130 h 155798"/>
              <a:gd name="connsiteX4" fmla="*/ 543558 w 744661"/>
              <a:gd name="connsiteY4" fmla="*/ 123880 h 155798"/>
              <a:gd name="connsiteX5" fmla="*/ 638808 w 744661"/>
              <a:gd name="connsiteY5" fmla="*/ 123880 h 155798"/>
              <a:gd name="connsiteX6" fmla="*/ 743583 w 744661"/>
              <a:gd name="connsiteY6" fmla="*/ 155630 h 155798"/>
              <a:gd name="connsiteX7" fmla="*/ 686433 w 744661"/>
              <a:gd name="connsiteY7" fmla="*/ 136580 h 155798"/>
              <a:gd name="connsiteX8" fmla="*/ 578483 w 744661"/>
              <a:gd name="connsiteY8" fmla="*/ 139755 h 155798"/>
              <a:gd name="connsiteX9" fmla="*/ 457833 w 744661"/>
              <a:gd name="connsiteY9" fmla="*/ 101655 h 155798"/>
              <a:gd name="connsiteX10" fmla="*/ 318133 w 744661"/>
              <a:gd name="connsiteY10" fmla="*/ 44505 h 155798"/>
              <a:gd name="connsiteX11" fmla="*/ 216533 w 744661"/>
              <a:gd name="connsiteY11" fmla="*/ 6405 h 155798"/>
              <a:gd name="connsiteX12" fmla="*/ 633 w 744661"/>
              <a:gd name="connsiteY12" fmla="*/ 34980 h 155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4661" h="155798">
                <a:moveTo>
                  <a:pt x="633" y="34980"/>
                </a:moveTo>
                <a:cubicBezTo>
                  <a:pt x="-9421" y="33922"/>
                  <a:pt x="102762" y="1113"/>
                  <a:pt x="156208" y="55"/>
                </a:cubicBezTo>
                <a:cubicBezTo>
                  <a:pt x="209654" y="-1003"/>
                  <a:pt x="267862" y="13284"/>
                  <a:pt x="321308" y="28630"/>
                </a:cubicBezTo>
                <a:cubicBezTo>
                  <a:pt x="374754" y="43976"/>
                  <a:pt x="439841" y="76255"/>
                  <a:pt x="476883" y="92130"/>
                </a:cubicBezTo>
                <a:cubicBezTo>
                  <a:pt x="513925" y="108005"/>
                  <a:pt x="516571" y="118588"/>
                  <a:pt x="543558" y="123880"/>
                </a:cubicBezTo>
                <a:cubicBezTo>
                  <a:pt x="570546" y="129172"/>
                  <a:pt x="605471" y="118588"/>
                  <a:pt x="638808" y="123880"/>
                </a:cubicBezTo>
                <a:cubicBezTo>
                  <a:pt x="672145" y="129172"/>
                  <a:pt x="735646" y="153513"/>
                  <a:pt x="743583" y="155630"/>
                </a:cubicBezTo>
                <a:cubicBezTo>
                  <a:pt x="751520" y="157747"/>
                  <a:pt x="713950" y="139226"/>
                  <a:pt x="686433" y="136580"/>
                </a:cubicBezTo>
                <a:cubicBezTo>
                  <a:pt x="658916" y="133934"/>
                  <a:pt x="616583" y="145576"/>
                  <a:pt x="578483" y="139755"/>
                </a:cubicBezTo>
                <a:cubicBezTo>
                  <a:pt x="540383" y="133934"/>
                  <a:pt x="501225" y="117530"/>
                  <a:pt x="457833" y="101655"/>
                </a:cubicBezTo>
                <a:cubicBezTo>
                  <a:pt x="414441" y="85780"/>
                  <a:pt x="358350" y="60380"/>
                  <a:pt x="318133" y="44505"/>
                </a:cubicBezTo>
                <a:cubicBezTo>
                  <a:pt x="277916" y="28630"/>
                  <a:pt x="265746" y="10109"/>
                  <a:pt x="216533" y="6405"/>
                </a:cubicBezTo>
                <a:cubicBezTo>
                  <a:pt x="167321" y="2701"/>
                  <a:pt x="10687" y="36038"/>
                  <a:pt x="633" y="34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 280">
            <a:extLst>
              <a:ext uri="{FF2B5EF4-FFF2-40B4-BE49-F238E27FC236}">
                <a16:creationId xmlns:a16="http://schemas.microsoft.com/office/drawing/2014/main" id="{FFA8040F-AB24-F540-0F11-A2580E194109}"/>
              </a:ext>
            </a:extLst>
          </p:cNvPr>
          <p:cNvSpPr/>
          <p:nvPr/>
        </p:nvSpPr>
        <p:spPr>
          <a:xfrm>
            <a:off x="3504916" y="6917436"/>
            <a:ext cx="441756" cy="55410"/>
          </a:xfrm>
          <a:custGeom>
            <a:avLst/>
            <a:gdLst>
              <a:gd name="connsiteX0" fmla="*/ 284 w 441756"/>
              <a:gd name="connsiteY0" fmla="*/ 35814 h 55410"/>
              <a:gd name="connsiteX1" fmla="*/ 155859 w 441756"/>
              <a:gd name="connsiteY1" fmla="*/ 54864 h 55410"/>
              <a:gd name="connsiteX2" fmla="*/ 362234 w 441756"/>
              <a:gd name="connsiteY2" fmla="*/ 10414 h 55410"/>
              <a:gd name="connsiteX3" fmla="*/ 441609 w 441756"/>
              <a:gd name="connsiteY3" fmla="*/ 10414 h 55410"/>
              <a:gd name="connsiteX4" fmla="*/ 378109 w 441756"/>
              <a:gd name="connsiteY4" fmla="*/ 889 h 55410"/>
              <a:gd name="connsiteX5" fmla="*/ 244759 w 441756"/>
              <a:gd name="connsiteY5" fmla="*/ 35814 h 55410"/>
              <a:gd name="connsiteX6" fmla="*/ 193959 w 441756"/>
              <a:gd name="connsiteY6" fmla="*/ 45339 h 55410"/>
              <a:gd name="connsiteX7" fmla="*/ 284 w 441756"/>
              <a:gd name="connsiteY7" fmla="*/ 35814 h 5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756" h="55410">
                <a:moveTo>
                  <a:pt x="284" y="35814"/>
                </a:moveTo>
                <a:cubicBezTo>
                  <a:pt x="-6066" y="37402"/>
                  <a:pt x="95534" y="59097"/>
                  <a:pt x="155859" y="54864"/>
                </a:cubicBezTo>
                <a:cubicBezTo>
                  <a:pt x="216184" y="50631"/>
                  <a:pt x="314609" y="17822"/>
                  <a:pt x="362234" y="10414"/>
                </a:cubicBezTo>
                <a:cubicBezTo>
                  <a:pt x="409859" y="3006"/>
                  <a:pt x="438963" y="12001"/>
                  <a:pt x="441609" y="10414"/>
                </a:cubicBezTo>
                <a:cubicBezTo>
                  <a:pt x="444255" y="8826"/>
                  <a:pt x="410917" y="-3344"/>
                  <a:pt x="378109" y="889"/>
                </a:cubicBezTo>
                <a:cubicBezTo>
                  <a:pt x="345301" y="5122"/>
                  <a:pt x="275451" y="28406"/>
                  <a:pt x="244759" y="35814"/>
                </a:cubicBezTo>
                <a:cubicBezTo>
                  <a:pt x="214067" y="43222"/>
                  <a:pt x="229413" y="44810"/>
                  <a:pt x="193959" y="45339"/>
                </a:cubicBezTo>
                <a:cubicBezTo>
                  <a:pt x="158505" y="45868"/>
                  <a:pt x="6634" y="34226"/>
                  <a:pt x="284" y="35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 281">
            <a:extLst>
              <a:ext uri="{FF2B5EF4-FFF2-40B4-BE49-F238E27FC236}">
                <a16:creationId xmlns:a16="http://schemas.microsoft.com/office/drawing/2014/main" id="{45DE2013-9B2C-F636-B412-9D9A4500EBF6}"/>
              </a:ext>
            </a:extLst>
          </p:cNvPr>
          <p:cNvSpPr/>
          <p:nvPr/>
        </p:nvSpPr>
        <p:spPr>
          <a:xfrm>
            <a:off x="3981433" y="6880225"/>
            <a:ext cx="679824" cy="50884"/>
          </a:xfrm>
          <a:custGeom>
            <a:avLst/>
            <a:gdLst>
              <a:gd name="connsiteX0" fmla="*/ 17 w 679824"/>
              <a:gd name="connsiteY0" fmla="*/ 31750 h 50884"/>
              <a:gd name="connsiteX1" fmla="*/ 266717 w 679824"/>
              <a:gd name="connsiteY1" fmla="*/ 15875 h 50884"/>
              <a:gd name="connsiteX2" fmla="*/ 460392 w 679824"/>
              <a:gd name="connsiteY2" fmla="*/ 50800 h 50884"/>
              <a:gd name="connsiteX3" fmla="*/ 520717 w 679824"/>
              <a:gd name="connsiteY3" fmla="*/ 25400 h 50884"/>
              <a:gd name="connsiteX4" fmla="*/ 679467 w 679824"/>
              <a:gd name="connsiteY4" fmla="*/ 15875 h 50884"/>
              <a:gd name="connsiteX5" fmla="*/ 561992 w 679824"/>
              <a:gd name="connsiteY5" fmla="*/ 9525 h 50884"/>
              <a:gd name="connsiteX6" fmla="*/ 498492 w 679824"/>
              <a:gd name="connsiteY6" fmla="*/ 31750 h 50884"/>
              <a:gd name="connsiteX7" fmla="*/ 476267 w 679824"/>
              <a:gd name="connsiteY7" fmla="*/ 34925 h 50884"/>
              <a:gd name="connsiteX8" fmla="*/ 393717 w 679824"/>
              <a:gd name="connsiteY8" fmla="*/ 22225 h 50884"/>
              <a:gd name="connsiteX9" fmla="*/ 279417 w 679824"/>
              <a:gd name="connsiteY9" fmla="*/ 0 h 50884"/>
              <a:gd name="connsiteX10" fmla="*/ 17 w 679824"/>
              <a:gd name="connsiteY10" fmla="*/ 31750 h 5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9824" h="50884">
                <a:moveTo>
                  <a:pt x="17" y="31750"/>
                </a:moveTo>
                <a:cubicBezTo>
                  <a:pt x="-2100" y="34396"/>
                  <a:pt x="189988" y="12700"/>
                  <a:pt x="266717" y="15875"/>
                </a:cubicBezTo>
                <a:cubicBezTo>
                  <a:pt x="343446" y="19050"/>
                  <a:pt x="418059" y="49213"/>
                  <a:pt x="460392" y="50800"/>
                </a:cubicBezTo>
                <a:cubicBezTo>
                  <a:pt x="502725" y="52388"/>
                  <a:pt x="484205" y="31221"/>
                  <a:pt x="520717" y="25400"/>
                </a:cubicBezTo>
                <a:cubicBezTo>
                  <a:pt x="557229" y="19579"/>
                  <a:pt x="672588" y="18521"/>
                  <a:pt x="679467" y="15875"/>
                </a:cubicBezTo>
                <a:cubicBezTo>
                  <a:pt x="686346" y="13229"/>
                  <a:pt x="592154" y="6879"/>
                  <a:pt x="561992" y="9525"/>
                </a:cubicBezTo>
                <a:cubicBezTo>
                  <a:pt x="531830" y="12171"/>
                  <a:pt x="512779" y="27517"/>
                  <a:pt x="498492" y="31750"/>
                </a:cubicBezTo>
                <a:cubicBezTo>
                  <a:pt x="484205" y="35983"/>
                  <a:pt x="493729" y="36512"/>
                  <a:pt x="476267" y="34925"/>
                </a:cubicBezTo>
                <a:cubicBezTo>
                  <a:pt x="458805" y="33338"/>
                  <a:pt x="426525" y="28046"/>
                  <a:pt x="393717" y="22225"/>
                </a:cubicBezTo>
                <a:cubicBezTo>
                  <a:pt x="360909" y="16404"/>
                  <a:pt x="340271" y="0"/>
                  <a:pt x="279417" y="0"/>
                </a:cubicBezTo>
                <a:cubicBezTo>
                  <a:pt x="218563" y="0"/>
                  <a:pt x="2134" y="29104"/>
                  <a:pt x="17" y="31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 282">
            <a:extLst>
              <a:ext uri="{FF2B5EF4-FFF2-40B4-BE49-F238E27FC236}">
                <a16:creationId xmlns:a16="http://schemas.microsoft.com/office/drawing/2014/main" id="{6A579C64-7E20-A1C2-7047-DA9C986B0A59}"/>
              </a:ext>
            </a:extLst>
          </p:cNvPr>
          <p:cNvSpPr/>
          <p:nvPr/>
        </p:nvSpPr>
        <p:spPr>
          <a:xfrm>
            <a:off x="3892550" y="6778534"/>
            <a:ext cx="66713" cy="120903"/>
          </a:xfrm>
          <a:custGeom>
            <a:avLst/>
            <a:gdLst>
              <a:gd name="connsiteX0" fmla="*/ 66675 w 66713"/>
              <a:gd name="connsiteY0" fmla="*/ 9616 h 120903"/>
              <a:gd name="connsiteX1" fmla="*/ 44450 w 66713"/>
              <a:gd name="connsiteY1" fmla="*/ 57241 h 120903"/>
              <a:gd name="connsiteX2" fmla="*/ 53975 w 66713"/>
              <a:gd name="connsiteY2" fmla="*/ 120741 h 120903"/>
              <a:gd name="connsiteX3" fmla="*/ 38100 w 66713"/>
              <a:gd name="connsiteY3" fmla="*/ 73116 h 120903"/>
              <a:gd name="connsiteX4" fmla="*/ 0 w 66713"/>
              <a:gd name="connsiteY4" fmla="*/ 91 h 120903"/>
              <a:gd name="connsiteX5" fmla="*/ 38100 w 66713"/>
              <a:gd name="connsiteY5" fmla="*/ 57241 h 120903"/>
              <a:gd name="connsiteX6" fmla="*/ 66675 w 66713"/>
              <a:gd name="connsiteY6" fmla="*/ 9616 h 12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713" h="120903">
                <a:moveTo>
                  <a:pt x="66675" y="9616"/>
                </a:moveTo>
                <a:cubicBezTo>
                  <a:pt x="67733" y="9616"/>
                  <a:pt x="46567" y="38720"/>
                  <a:pt x="44450" y="57241"/>
                </a:cubicBezTo>
                <a:cubicBezTo>
                  <a:pt x="42333" y="75762"/>
                  <a:pt x="55033" y="118095"/>
                  <a:pt x="53975" y="120741"/>
                </a:cubicBezTo>
                <a:cubicBezTo>
                  <a:pt x="52917" y="123387"/>
                  <a:pt x="47096" y="93224"/>
                  <a:pt x="38100" y="73116"/>
                </a:cubicBezTo>
                <a:cubicBezTo>
                  <a:pt x="29104" y="53008"/>
                  <a:pt x="0" y="2737"/>
                  <a:pt x="0" y="91"/>
                </a:cubicBezTo>
                <a:cubicBezTo>
                  <a:pt x="0" y="-2555"/>
                  <a:pt x="28575" y="53008"/>
                  <a:pt x="38100" y="57241"/>
                </a:cubicBezTo>
                <a:cubicBezTo>
                  <a:pt x="47625" y="61474"/>
                  <a:pt x="65617" y="9616"/>
                  <a:pt x="66675" y="9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 283">
            <a:extLst>
              <a:ext uri="{FF2B5EF4-FFF2-40B4-BE49-F238E27FC236}">
                <a16:creationId xmlns:a16="http://schemas.microsoft.com/office/drawing/2014/main" id="{F0BA4BB8-63BE-F883-E12C-F7429FA3416F}"/>
              </a:ext>
            </a:extLst>
          </p:cNvPr>
          <p:cNvSpPr/>
          <p:nvPr/>
        </p:nvSpPr>
        <p:spPr>
          <a:xfrm>
            <a:off x="4035362" y="6882472"/>
            <a:ext cx="640270" cy="254944"/>
          </a:xfrm>
          <a:custGeom>
            <a:avLst/>
            <a:gdLst>
              <a:gd name="connsiteX0" fmla="*/ 63 w 640270"/>
              <a:gd name="connsiteY0" fmla="*/ 254928 h 254944"/>
              <a:gd name="connsiteX1" fmla="*/ 292163 w 640270"/>
              <a:gd name="connsiteY1" fmla="*/ 140628 h 254944"/>
              <a:gd name="connsiteX2" fmla="*/ 409638 w 640270"/>
              <a:gd name="connsiteY2" fmla="*/ 96178 h 254944"/>
              <a:gd name="connsiteX3" fmla="*/ 628713 w 640270"/>
              <a:gd name="connsiteY3" fmla="*/ 4103 h 254944"/>
              <a:gd name="connsiteX4" fmla="*/ 587438 w 640270"/>
              <a:gd name="connsiteY4" fmla="*/ 23153 h 254944"/>
              <a:gd name="connsiteX5" fmla="*/ 396938 w 640270"/>
              <a:gd name="connsiteY5" fmla="*/ 86653 h 254944"/>
              <a:gd name="connsiteX6" fmla="*/ 266763 w 640270"/>
              <a:gd name="connsiteY6" fmla="*/ 131103 h 254944"/>
              <a:gd name="connsiteX7" fmla="*/ 63 w 640270"/>
              <a:gd name="connsiteY7" fmla="*/ 254928 h 25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270" h="254944">
                <a:moveTo>
                  <a:pt x="63" y="254928"/>
                </a:moveTo>
                <a:cubicBezTo>
                  <a:pt x="4296" y="256515"/>
                  <a:pt x="292163" y="140628"/>
                  <a:pt x="292163" y="140628"/>
                </a:cubicBezTo>
                <a:cubicBezTo>
                  <a:pt x="360425" y="114170"/>
                  <a:pt x="353546" y="118932"/>
                  <a:pt x="409638" y="96178"/>
                </a:cubicBezTo>
                <a:cubicBezTo>
                  <a:pt x="465730" y="73424"/>
                  <a:pt x="599080" y="16274"/>
                  <a:pt x="628713" y="4103"/>
                </a:cubicBezTo>
                <a:cubicBezTo>
                  <a:pt x="658346" y="-8068"/>
                  <a:pt x="626067" y="9395"/>
                  <a:pt x="587438" y="23153"/>
                </a:cubicBezTo>
                <a:cubicBezTo>
                  <a:pt x="548809" y="36911"/>
                  <a:pt x="396938" y="86653"/>
                  <a:pt x="396938" y="86653"/>
                </a:cubicBezTo>
                <a:cubicBezTo>
                  <a:pt x="343492" y="104645"/>
                  <a:pt x="328675" y="103586"/>
                  <a:pt x="266763" y="131103"/>
                </a:cubicBezTo>
                <a:cubicBezTo>
                  <a:pt x="204851" y="158620"/>
                  <a:pt x="-4170" y="253341"/>
                  <a:pt x="63" y="254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 284">
            <a:extLst>
              <a:ext uri="{FF2B5EF4-FFF2-40B4-BE49-F238E27FC236}">
                <a16:creationId xmlns:a16="http://schemas.microsoft.com/office/drawing/2014/main" id="{8A56620D-AFEB-7C67-5E14-C15CF11A8E2E}"/>
              </a:ext>
            </a:extLst>
          </p:cNvPr>
          <p:cNvSpPr/>
          <p:nvPr/>
        </p:nvSpPr>
        <p:spPr>
          <a:xfrm>
            <a:off x="3613150" y="6990996"/>
            <a:ext cx="101068" cy="125438"/>
          </a:xfrm>
          <a:custGeom>
            <a:avLst/>
            <a:gdLst>
              <a:gd name="connsiteX0" fmla="*/ 0 w 101068"/>
              <a:gd name="connsiteY0" fmla="*/ 354 h 125438"/>
              <a:gd name="connsiteX1" fmla="*/ 25400 w 101068"/>
              <a:gd name="connsiteY1" fmla="*/ 60679 h 125438"/>
              <a:gd name="connsiteX2" fmla="*/ 98425 w 101068"/>
              <a:gd name="connsiteY2" fmla="*/ 124179 h 125438"/>
              <a:gd name="connsiteX3" fmla="*/ 79375 w 101068"/>
              <a:gd name="connsiteY3" fmla="*/ 101954 h 125438"/>
              <a:gd name="connsiteX4" fmla="*/ 25400 w 101068"/>
              <a:gd name="connsiteY4" fmla="*/ 89254 h 125438"/>
              <a:gd name="connsiteX5" fmla="*/ 0 w 101068"/>
              <a:gd name="connsiteY5" fmla="*/ 354 h 12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068" h="125438">
                <a:moveTo>
                  <a:pt x="0" y="354"/>
                </a:moveTo>
                <a:cubicBezTo>
                  <a:pt x="0" y="-4408"/>
                  <a:pt x="8996" y="40042"/>
                  <a:pt x="25400" y="60679"/>
                </a:cubicBezTo>
                <a:cubicBezTo>
                  <a:pt x="41804" y="81316"/>
                  <a:pt x="89429" y="117300"/>
                  <a:pt x="98425" y="124179"/>
                </a:cubicBezTo>
                <a:cubicBezTo>
                  <a:pt x="107421" y="131058"/>
                  <a:pt x="91546" y="107775"/>
                  <a:pt x="79375" y="101954"/>
                </a:cubicBezTo>
                <a:cubicBezTo>
                  <a:pt x="67204" y="96133"/>
                  <a:pt x="36513" y="101425"/>
                  <a:pt x="25400" y="89254"/>
                </a:cubicBezTo>
                <a:cubicBezTo>
                  <a:pt x="14287" y="77083"/>
                  <a:pt x="0" y="5116"/>
                  <a:pt x="0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 285">
            <a:extLst>
              <a:ext uri="{FF2B5EF4-FFF2-40B4-BE49-F238E27FC236}">
                <a16:creationId xmlns:a16="http://schemas.microsoft.com/office/drawing/2014/main" id="{FC431A61-6716-2E4D-6C97-D593F3CE0F91}"/>
              </a:ext>
            </a:extLst>
          </p:cNvPr>
          <p:cNvSpPr/>
          <p:nvPr/>
        </p:nvSpPr>
        <p:spPr>
          <a:xfrm>
            <a:off x="3711809" y="6969062"/>
            <a:ext cx="50571" cy="105041"/>
          </a:xfrm>
          <a:custGeom>
            <a:avLst/>
            <a:gdLst>
              <a:gd name="connsiteX0" fmla="*/ 6116 w 50571"/>
              <a:gd name="connsiteY0" fmla="*/ 63 h 105041"/>
              <a:gd name="connsiteX1" fmla="*/ 6116 w 50571"/>
              <a:gd name="connsiteY1" fmla="*/ 66738 h 105041"/>
              <a:gd name="connsiteX2" fmla="*/ 50566 w 50571"/>
              <a:gd name="connsiteY2" fmla="*/ 104838 h 105041"/>
              <a:gd name="connsiteX3" fmla="*/ 2941 w 50571"/>
              <a:gd name="connsiteY3" fmla="*/ 79438 h 105041"/>
              <a:gd name="connsiteX4" fmla="*/ 6116 w 50571"/>
              <a:gd name="connsiteY4" fmla="*/ 63 h 105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71" h="105041">
                <a:moveTo>
                  <a:pt x="6116" y="63"/>
                </a:moveTo>
                <a:cubicBezTo>
                  <a:pt x="6645" y="-2054"/>
                  <a:pt x="-1292" y="49276"/>
                  <a:pt x="6116" y="66738"/>
                </a:cubicBezTo>
                <a:cubicBezTo>
                  <a:pt x="13524" y="84200"/>
                  <a:pt x="51095" y="102721"/>
                  <a:pt x="50566" y="104838"/>
                </a:cubicBezTo>
                <a:cubicBezTo>
                  <a:pt x="50037" y="106955"/>
                  <a:pt x="10878" y="92138"/>
                  <a:pt x="2941" y="79438"/>
                </a:cubicBezTo>
                <a:cubicBezTo>
                  <a:pt x="-4996" y="66738"/>
                  <a:pt x="5587" y="2180"/>
                  <a:pt x="6116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 286">
            <a:extLst>
              <a:ext uri="{FF2B5EF4-FFF2-40B4-BE49-F238E27FC236}">
                <a16:creationId xmlns:a16="http://schemas.microsoft.com/office/drawing/2014/main" id="{C0421F11-50E7-D04A-D010-1038F071155E}"/>
              </a:ext>
            </a:extLst>
          </p:cNvPr>
          <p:cNvSpPr/>
          <p:nvPr/>
        </p:nvSpPr>
        <p:spPr>
          <a:xfrm>
            <a:off x="3825807" y="7089747"/>
            <a:ext cx="162017" cy="114527"/>
          </a:xfrm>
          <a:custGeom>
            <a:avLst/>
            <a:gdLst>
              <a:gd name="connsiteX0" fmla="*/ 68 w 162017"/>
              <a:gd name="connsiteY0" fmla="*/ 28 h 114527"/>
              <a:gd name="connsiteX1" fmla="*/ 60393 w 162017"/>
              <a:gd name="connsiteY1" fmla="*/ 82578 h 114527"/>
              <a:gd name="connsiteX2" fmla="*/ 161993 w 162017"/>
              <a:gd name="connsiteY2" fmla="*/ 114328 h 114527"/>
              <a:gd name="connsiteX3" fmla="*/ 50868 w 162017"/>
              <a:gd name="connsiteY3" fmla="*/ 92103 h 114527"/>
              <a:gd name="connsiteX4" fmla="*/ 68 w 162017"/>
              <a:gd name="connsiteY4" fmla="*/ 28 h 11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17" h="114527">
                <a:moveTo>
                  <a:pt x="68" y="28"/>
                </a:moveTo>
                <a:cubicBezTo>
                  <a:pt x="1655" y="-1559"/>
                  <a:pt x="33406" y="63528"/>
                  <a:pt x="60393" y="82578"/>
                </a:cubicBezTo>
                <a:cubicBezTo>
                  <a:pt x="87380" y="101628"/>
                  <a:pt x="163580" y="112741"/>
                  <a:pt x="161993" y="114328"/>
                </a:cubicBezTo>
                <a:cubicBezTo>
                  <a:pt x="160406" y="115915"/>
                  <a:pt x="76797" y="107978"/>
                  <a:pt x="50868" y="92103"/>
                </a:cubicBezTo>
                <a:cubicBezTo>
                  <a:pt x="24939" y="76228"/>
                  <a:pt x="-1519" y="1615"/>
                  <a:pt x="68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 287">
            <a:extLst>
              <a:ext uri="{FF2B5EF4-FFF2-40B4-BE49-F238E27FC236}">
                <a16:creationId xmlns:a16="http://schemas.microsoft.com/office/drawing/2014/main" id="{7383C5B7-AB1D-B8C5-DC63-FD9976961396}"/>
              </a:ext>
            </a:extLst>
          </p:cNvPr>
          <p:cNvSpPr/>
          <p:nvPr/>
        </p:nvSpPr>
        <p:spPr>
          <a:xfrm>
            <a:off x="4018361" y="7030843"/>
            <a:ext cx="419831" cy="141905"/>
          </a:xfrm>
          <a:custGeom>
            <a:avLst/>
            <a:gdLst>
              <a:gd name="connsiteX0" fmla="*/ 7539 w 419831"/>
              <a:gd name="connsiteY0" fmla="*/ 135132 h 141905"/>
              <a:gd name="connsiteX1" fmla="*/ 413939 w 419831"/>
              <a:gd name="connsiteY1" fmla="*/ 1782 h 141905"/>
              <a:gd name="connsiteX2" fmla="*/ 242489 w 419831"/>
              <a:gd name="connsiteY2" fmla="*/ 62107 h 141905"/>
              <a:gd name="connsiteX3" fmla="*/ 153589 w 419831"/>
              <a:gd name="connsiteY3" fmla="*/ 116082 h 141905"/>
              <a:gd name="connsiteX4" fmla="*/ 7539 w 419831"/>
              <a:gd name="connsiteY4" fmla="*/ 135132 h 14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831" h="141905">
                <a:moveTo>
                  <a:pt x="7539" y="135132"/>
                </a:moveTo>
                <a:cubicBezTo>
                  <a:pt x="50931" y="116082"/>
                  <a:pt x="374781" y="13953"/>
                  <a:pt x="413939" y="1782"/>
                </a:cubicBezTo>
                <a:cubicBezTo>
                  <a:pt x="453097" y="-10389"/>
                  <a:pt x="285881" y="43057"/>
                  <a:pt x="242489" y="62107"/>
                </a:cubicBezTo>
                <a:cubicBezTo>
                  <a:pt x="199097" y="81157"/>
                  <a:pt x="186397" y="103911"/>
                  <a:pt x="153589" y="116082"/>
                </a:cubicBezTo>
                <a:cubicBezTo>
                  <a:pt x="120781" y="128253"/>
                  <a:pt x="-35853" y="154182"/>
                  <a:pt x="7539" y="135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 288">
            <a:extLst>
              <a:ext uri="{FF2B5EF4-FFF2-40B4-BE49-F238E27FC236}">
                <a16:creationId xmlns:a16="http://schemas.microsoft.com/office/drawing/2014/main" id="{0C093323-C510-7AA2-2328-A1364DD237A5}"/>
              </a:ext>
            </a:extLst>
          </p:cNvPr>
          <p:cNvSpPr/>
          <p:nvPr/>
        </p:nvSpPr>
        <p:spPr>
          <a:xfrm>
            <a:off x="4103295" y="6949884"/>
            <a:ext cx="189764" cy="111437"/>
          </a:xfrm>
          <a:custGeom>
            <a:avLst/>
            <a:gdLst>
              <a:gd name="connsiteX0" fmla="*/ 189305 w 189764"/>
              <a:gd name="connsiteY0" fmla="*/ 191 h 111437"/>
              <a:gd name="connsiteX1" fmla="*/ 81355 w 189764"/>
              <a:gd name="connsiteY1" fmla="*/ 41466 h 111437"/>
              <a:gd name="connsiteX2" fmla="*/ 1980 w 189764"/>
              <a:gd name="connsiteY2" fmla="*/ 111316 h 111437"/>
              <a:gd name="connsiteX3" fmla="*/ 36905 w 189764"/>
              <a:gd name="connsiteY3" fmla="*/ 57341 h 111437"/>
              <a:gd name="connsiteX4" fmla="*/ 189305 w 189764"/>
              <a:gd name="connsiteY4" fmla="*/ 191 h 11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64" h="111437">
                <a:moveTo>
                  <a:pt x="189305" y="191"/>
                </a:moveTo>
                <a:cubicBezTo>
                  <a:pt x="196713" y="-2455"/>
                  <a:pt x="112576" y="22945"/>
                  <a:pt x="81355" y="41466"/>
                </a:cubicBezTo>
                <a:cubicBezTo>
                  <a:pt x="50134" y="59987"/>
                  <a:pt x="9388" y="108670"/>
                  <a:pt x="1980" y="111316"/>
                </a:cubicBezTo>
                <a:cubicBezTo>
                  <a:pt x="-5428" y="113962"/>
                  <a:pt x="8330" y="72687"/>
                  <a:pt x="36905" y="57341"/>
                </a:cubicBezTo>
                <a:cubicBezTo>
                  <a:pt x="65480" y="41995"/>
                  <a:pt x="181897" y="2837"/>
                  <a:pt x="189305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 289">
            <a:extLst>
              <a:ext uri="{FF2B5EF4-FFF2-40B4-BE49-F238E27FC236}">
                <a16:creationId xmlns:a16="http://schemas.microsoft.com/office/drawing/2014/main" id="{E4718ADC-051B-084F-29F2-B69545AD495B}"/>
              </a:ext>
            </a:extLst>
          </p:cNvPr>
          <p:cNvSpPr/>
          <p:nvPr/>
        </p:nvSpPr>
        <p:spPr>
          <a:xfrm>
            <a:off x="3863867" y="7022495"/>
            <a:ext cx="120811" cy="106152"/>
          </a:xfrm>
          <a:custGeom>
            <a:avLst/>
            <a:gdLst>
              <a:gd name="connsiteX0" fmla="*/ 108 w 120811"/>
              <a:gd name="connsiteY0" fmla="*/ 605 h 106152"/>
              <a:gd name="connsiteX1" fmla="*/ 89008 w 120811"/>
              <a:gd name="connsiteY1" fmla="*/ 13305 h 106152"/>
              <a:gd name="connsiteX2" fmla="*/ 69958 w 120811"/>
              <a:gd name="connsiteY2" fmla="*/ 35530 h 106152"/>
              <a:gd name="connsiteX3" fmla="*/ 120758 w 120811"/>
              <a:gd name="connsiteY3" fmla="*/ 105380 h 106152"/>
              <a:gd name="connsiteX4" fmla="*/ 79483 w 120811"/>
              <a:gd name="connsiteY4" fmla="*/ 70455 h 106152"/>
              <a:gd name="connsiteX5" fmla="*/ 69958 w 120811"/>
              <a:gd name="connsiteY5" fmla="*/ 32355 h 106152"/>
              <a:gd name="connsiteX6" fmla="*/ 108 w 120811"/>
              <a:gd name="connsiteY6" fmla="*/ 605 h 10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811" h="106152">
                <a:moveTo>
                  <a:pt x="108" y="605"/>
                </a:moveTo>
                <a:cubicBezTo>
                  <a:pt x="3283" y="-2570"/>
                  <a:pt x="77366" y="7484"/>
                  <a:pt x="89008" y="13305"/>
                </a:cubicBezTo>
                <a:cubicBezTo>
                  <a:pt x="100650" y="19126"/>
                  <a:pt x="64666" y="20184"/>
                  <a:pt x="69958" y="35530"/>
                </a:cubicBezTo>
                <a:cubicBezTo>
                  <a:pt x="75250" y="50876"/>
                  <a:pt x="119171" y="99559"/>
                  <a:pt x="120758" y="105380"/>
                </a:cubicBezTo>
                <a:cubicBezTo>
                  <a:pt x="122346" y="111201"/>
                  <a:pt x="87950" y="82626"/>
                  <a:pt x="79483" y="70455"/>
                </a:cubicBezTo>
                <a:cubicBezTo>
                  <a:pt x="71016" y="58284"/>
                  <a:pt x="75779" y="41880"/>
                  <a:pt x="69958" y="32355"/>
                </a:cubicBezTo>
                <a:cubicBezTo>
                  <a:pt x="64137" y="22830"/>
                  <a:pt x="-3067" y="3780"/>
                  <a:pt x="108" y="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 290">
            <a:extLst>
              <a:ext uri="{FF2B5EF4-FFF2-40B4-BE49-F238E27FC236}">
                <a16:creationId xmlns:a16="http://schemas.microsoft.com/office/drawing/2014/main" id="{92852462-9040-EF43-BF84-6CFB85A575E6}"/>
              </a:ext>
            </a:extLst>
          </p:cNvPr>
          <p:cNvSpPr/>
          <p:nvPr/>
        </p:nvSpPr>
        <p:spPr>
          <a:xfrm>
            <a:off x="4040192" y="6946723"/>
            <a:ext cx="231357" cy="47882"/>
          </a:xfrm>
          <a:custGeom>
            <a:avLst/>
            <a:gdLst>
              <a:gd name="connsiteX0" fmla="*/ 1583 w 231357"/>
              <a:gd name="connsiteY0" fmla="*/ 47802 h 47882"/>
              <a:gd name="connsiteX1" fmla="*/ 128583 w 231357"/>
              <a:gd name="connsiteY1" fmla="*/ 9702 h 47882"/>
              <a:gd name="connsiteX2" fmla="*/ 230183 w 231357"/>
              <a:gd name="connsiteY2" fmla="*/ 9702 h 47882"/>
              <a:gd name="connsiteX3" fmla="*/ 176208 w 231357"/>
              <a:gd name="connsiteY3" fmla="*/ 177 h 47882"/>
              <a:gd name="connsiteX4" fmla="*/ 61908 w 231357"/>
              <a:gd name="connsiteY4" fmla="*/ 19227 h 47882"/>
              <a:gd name="connsiteX5" fmla="*/ 1583 w 231357"/>
              <a:gd name="connsiteY5" fmla="*/ 47802 h 4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357" h="47882">
                <a:moveTo>
                  <a:pt x="1583" y="47802"/>
                </a:moveTo>
                <a:cubicBezTo>
                  <a:pt x="12695" y="46215"/>
                  <a:pt x="90483" y="16052"/>
                  <a:pt x="128583" y="9702"/>
                </a:cubicBezTo>
                <a:cubicBezTo>
                  <a:pt x="166683" y="3352"/>
                  <a:pt x="222245" y="11290"/>
                  <a:pt x="230183" y="9702"/>
                </a:cubicBezTo>
                <a:cubicBezTo>
                  <a:pt x="238121" y="8114"/>
                  <a:pt x="204254" y="-1410"/>
                  <a:pt x="176208" y="177"/>
                </a:cubicBezTo>
                <a:cubicBezTo>
                  <a:pt x="148162" y="1764"/>
                  <a:pt x="83075" y="11289"/>
                  <a:pt x="61908" y="19227"/>
                </a:cubicBezTo>
                <a:cubicBezTo>
                  <a:pt x="40741" y="27164"/>
                  <a:pt x="-9529" y="49389"/>
                  <a:pt x="1583" y="47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 291">
            <a:extLst>
              <a:ext uri="{FF2B5EF4-FFF2-40B4-BE49-F238E27FC236}">
                <a16:creationId xmlns:a16="http://schemas.microsoft.com/office/drawing/2014/main" id="{BCA2EDDD-8674-9700-38C1-DE36DE82E032}"/>
              </a:ext>
            </a:extLst>
          </p:cNvPr>
          <p:cNvSpPr/>
          <p:nvPr/>
        </p:nvSpPr>
        <p:spPr>
          <a:xfrm>
            <a:off x="4012843" y="4708507"/>
            <a:ext cx="168686" cy="282614"/>
          </a:xfrm>
          <a:custGeom>
            <a:avLst/>
            <a:gdLst>
              <a:gd name="connsiteX0" fmla="*/ 168632 w 168686"/>
              <a:gd name="connsiteY0" fmla="*/ 18 h 282614"/>
              <a:gd name="connsiteX1" fmla="*/ 47982 w 168686"/>
              <a:gd name="connsiteY1" fmla="*/ 146068 h 282614"/>
              <a:gd name="connsiteX2" fmla="*/ 357 w 168686"/>
              <a:gd name="connsiteY2" fmla="*/ 282593 h 282614"/>
              <a:gd name="connsiteX3" fmla="*/ 32107 w 168686"/>
              <a:gd name="connsiteY3" fmla="*/ 155593 h 282614"/>
              <a:gd name="connsiteX4" fmla="*/ 168632 w 168686"/>
              <a:gd name="connsiteY4" fmla="*/ 18 h 282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686" h="282614">
                <a:moveTo>
                  <a:pt x="168632" y="18"/>
                </a:moveTo>
                <a:cubicBezTo>
                  <a:pt x="171278" y="-1570"/>
                  <a:pt x="76028" y="98972"/>
                  <a:pt x="47982" y="146068"/>
                </a:cubicBezTo>
                <a:cubicBezTo>
                  <a:pt x="19936" y="193164"/>
                  <a:pt x="3003" y="281006"/>
                  <a:pt x="357" y="282593"/>
                </a:cubicBezTo>
                <a:cubicBezTo>
                  <a:pt x="-2289" y="284181"/>
                  <a:pt x="9882" y="198985"/>
                  <a:pt x="32107" y="155593"/>
                </a:cubicBezTo>
                <a:cubicBezTo>
                  <a:pt x="54332" y="112201"/>
                  <a:pt x="165986" y="1606"/>
                  <a:pt x="16863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 292">
            <a:extLst>
              <a:ext uri="{FF2B5EF4-FFF2-40B4-BE49-F238E27FC236}">
                <a16:creationId xmlns:a16="http://schemas.microsoft.com/office/drawing/2014/main" id="{796C3803-0E50-6989-6A21-073AD3854130}"/>
              </a:ext>
            </a:extLst>
          </p:cNvPr>
          <p:cNvSpPr/>
          <p:nvPr/>
        </p:nvSpPr>
        <p:spPr>
          <a:xfrm>
            <a:off x="3749650" y="4994248"/>
            <a:ext cx="113372" cy="162067"/>
          </a:xfrm>
          <a:custGeom>
            <a:avLst/>
            <a:gdLst>
              <a:gd name="connsiteX0" fmla="*/ 25 w 113372"/>
              <a:gd name="connsiteY0" fmla="*/ 27 h 162067"/>
              <a:gd name="connsiteX1" fmla="*/ 88925 w 113372"/>
              <a:gd name="connsiteY1" fmla="*/ 92102 h 162067"/>
              <a:gd name="connsiteX2" fmla="*/ 111150 w 113372"/>
              <a:gd name="connsiteY2" fmla="*/ 161952 h 162067"/>
              <a:gd name="connsiteX3" fmla="*/ 111150 w 113372"/>
              <a:gd name="connsiteY3" fmla="*/ 107977 h 162067"/>
              <a:gd name="connsiteX4" fmla="*/ 98450 w 113372"/>
              <a:gd name="connsiteY4" fmla="*/ 82577 h 162067"/>
              <a:gd name="connsiteX5" fmla="*/ 25 w 113372"/>
              <a:gd name="connsiteY5" fmla="*/ 27 h 16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372" h="162067">
                <a:moveTo>
                  <a:pt x="25" y="27"/>
                </a:moveTo>
                <a:cubicBezTo>
                  <a:pt x="-1562" y="1614"/>
                  <a:pt x="70404" y="65115"/>
                  <a:pt x="88925" y="92102"/>
                </a:cubicBezTo>
                <a:cubicBezTo>
                  <a:pt x="107446" y="119089"/>
                  <a:pt x="107446" y="159306"/>
                  <a:pt x="111150" y="161952"/>
                </a:cubicBezTo>
                <a:cubicBezTo>
                  <a:pt x="114854" y="164598"/>
                  <a:pt x="113267" y="121206"/>
                  <a:pt x="111150" y="107977"/>
                </a:cubicBezTo>
                <a:cubicBezTo>
                  <a:pt x="109033" y="94748"/>
                  <a:pt x="113267" y="97923"/>
                  <a:pt x="98450" y="82577"/>
                </a:cubicBezTo>
                <a:cubicBezTo>
                  <a:pt x="83633" y="67231"/>
                  <a:pt x="1612" y="-1560"/>
                  <a:pt x="25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 293">
            <a:extLst>
              <a:ext uri="{FF2B5EF4-FFF2-40B4-BE49-F238E27FC236}">
                <a16:creationId xmlns:a16="http://schemas.microsoft.com/office/drawing/2014/main" id="{08A3B4B6-CD09-52DD-1C0E-14F9C1B9C81E}"/>
              </a:ext>
            </a:extLst>
          </p:cNvPr>
          <p:cNvSpPr/>
          <p:nvPr/>
        </p:nvSpPr>
        <p:spPr>
          <a:xfrm>
            <a:off x="4203456" y="5041875"/>
            <a:ext cx="76618" cy="223026"/>
          </a:xfrm>
          <a:custGeom>
            <a:avLst/>
            <a:gdLst>
              <a:gd name="connsiteX0" fmla="*/ 63744 w 76618"/>
              <a:gd name="connsiteY0" fmla="*/ 25 h 223026"/>
              <a:gd name="connsiteX1" fmla="*/ 22469 w 76618"/>
              <a:gd name="connsiteY1" fmla="*/ 107975 h 223026"/>
              <a:gd name="connsiteX2" fmla="*/ 76444 w 76618"/>
              <a:gd name="connsiteY2" fmla="*/ 222275 h 223026"/>
              <a:gd name="connsiteX3" fmla="*/ 38344 w 76618"/>
              <a:gd name="connsiteY3" fmla="*/ 155600 h 223026"/>
              <a:gd name="connsiteX4" fmla="*/ 244 w 76618"/>
              <a:gd name="connsiteY4" fmla="*/ 117500 h 223026"/>
              <a:gd name="connsiteX5" fmla="*/ 63744 w 76618"/>
              <a:gd name="connsiteY5" fmla="*/ 25 h 22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18" h="223026">
                <a:moveTo>
                  <a:pt x="63744" y="25"/>
                </a:moveTo>
                <a:cubicBezTo>
                  <a:pt x="67448" y="-1562"/>
                  <a:pt x="20352" y="70933"/>
                  <a:pt x="22469" y="107975"/>
                </a:cubicBezTo>
                <a:cubicBezTo>
                  <a:pt x="24586" y="145017"/>
                  <a:pt x="73798" y="214338"/>
                  <a:pt x="76444" y="222275"/>
                </a:cubicBezTo>
                <a:cubicBezTo>
                  <a:pt x="79090" y="230212"/>
                  <a:pt x="51044" y="173063"/>
                  <a:pt x="38344" y="155600"/>
                </a:cubicBezTo>
                <a:cubicBezTo>
                  <a:pt x="25644" y="138138"/>
                  <a:pt x="-2931" y="143429"/>
                  <a:pt x="244" y="117500"/>
                </a:cubicBezTo>
                <a:cubicBezTo>
                  <a:pt x="3419" y="91571"/>
                  <a:pt x="60040" y="1612"/>
                  <a:pt x="6374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 294">
            <a:extLst>
              <a:ext uri="{FF2B5EF4-FFF2-40B4-BE49-F238E27FC236}">
                <a16:creationId xmlns:a16="http://schemas.microsoft.com/office/drawing/2014/main" id="{6C291B04-4EF8-ED68-1203-776C9055C1A7}"/>
              </a:ext>
            </a:extLst>
          </p:cNvPr>
          <p:cNvSpPr/>
          <p:nvPr/>
        </p:nvSpPr>
        <p:spPr>
          <a:xfrm>
            <a:off x="3769632" y="4489404"/>
            <a:ext cx="78569" cy="260958"/>
          </a:xfrm>
          <a:custGeom>
            <a:avLst/>
            <a:gdLst>
              <a:gd name="connsiteX0" fmla="*/ 78468 w 78569"/>
              <a:gd name="connsiteY0" fmla="*/ 46 h 260958"/>
              <a:gd name="connsiteX1" fmla="*/ 21318 w 78569"/>
              <a:gd name="connsiteY1" fmla="*/ 152446 h 260958"/>
              <a:gd name="connsiteX2" fmla="*/ 18143 w 78569"/>
              <a:gd name="connsiteY2" fmla="*/ 260396 h 260958"/>
              <a:gd name="connsiteX3" fmla="*/ 5443 w 78569"/>
              <a:gd name="connsiteY3" fmla="*/ 193721 h 260958"/>
              <a:gd name="connsiteX4" fmla="*/ 5443 w 78569"/>
              <a:gd name="connsiteY4" fmla="*/ 168321 h 260958"/>
              <a:gd name="connsiteX5" fmla="*/ 78468 w 78569"/>
              <a:gd name="connsiteY5" fmla="*/ 46 h 26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69" h="260958">
                <a:moveTo>
                  <a:pt x="78468" y="46"/>
                </a:moveTo>
                <a:cubicBezTo>
                  <a:pt x="81114" y="-2600"/>
                  <a:pt x="31372" y="109054"/>
                  <a:pt x="21318" y="152446"/>
                </a:cubicBezTo>
                <a:cubicBezTo>
                  <a:pt x="11264" y="195838"/>
                  <a:pt x="20789" y="253517"/>
                  <a:pt x="18143" y="260396"/>
                </a:cubicBezTo>
                <a:cubicBezTo>
                  <a:pt x="15497" y="267275"/>
                  <a:pt x="7560" y="209067"/>
                  <a:pt x="5443" y="193721"/>
                </a:cubicBezTo>
                <a:cubicBezTo>
                  <a:pt x="3326" y="178375"/>
                  <a:pt x="-5669" y="197954"/>
                  <a:pt x="5443" y="168321"/>
                </a:cubicBezTo>
                <a:cubicBezTo>
                  <a:pt x="16555" y="138688"/>
                  <a:pt x="75822" y="2692"/>
                  <a:pt x="78468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 295">
            <a:extLst>
              <a:ext uri="{FF2B5EF4-FFF2-40B4-BE49-F238E27FC236}">
                <a16:creationId xmlns:a16="http://schemas.microsoft.com/office/drawing/2014/main" id="{2EFF468F-5436-B219-641C-01561EE64C5C}"/>
              </a:ext>
            </a:extLst>
          </p:cNvPr>
          <p:cNvSpPr/>
          <p:nvPr/>
        </p:nvSpPr>
        <p:spPr>
          <a:xfrm>
            <a:off x="4054194" y="4476589"/>
            <a:ext cx="127440" cy="213747"/>
          </a:xfrm>
          <a:custGeom>
            <a:avLst/>
            <a:gdLst>
              <a:gd name="connsiteX0" fmla="*/ 127281 w 127440"/>
              <a:gd name="connsiteY0" fmla="*/ 161 h 213747"/>
              <a:gd name="connsiteX1" fmla="*/ 32031 w 127440"/>
              <a:gd name="connsiteY1" fmla="*/ 111286 h 213747"/>
              <a:gd name="connsiteX2" fmla="*/ 19331 w 127440"/>
              <a:gd name="connsiteY2" fmla="*/ 212886 h 213747"/>
              <a:gd name="connsiteX3" fmla="*/ 16156 w 127440"/>
              <a:gd name="connsiteY3" fmla="*/ 158911 h 213747"/>
              <a:gd name="connsiteX4" fmla="*/ 6631 w 127440"/>
              <a:gd name="connsiteY4" fmla="*/ 136686 h 213747"/>
              <a:gd name="connsiteX5" fmla="*/ 127281 w 127440"/>
              <a:gd name="connsiteY5" fmla="*/ 161 h 21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40" h="213747">
                <a:moveTo>
                  <a:pt x="127281" y="161"/>
                </a:moveTo>
                <a:cubicBezTo>
                  <a:pt x="131514" y="-4072"/>
                  <a:pt x="50023" y="75832"/>
                  <a:pt x="32031" y="111286"/>
                </a:cubicBezTo>
                <a:cubicBezTo>
                  <a:pt x="14039" y="146740"/>
                  <a:pt x="21977" y="204949"/>
                  <a:pt x="19331" y="212886"/>
                </a:cubicBezTo>
                <a:cubicBezTo>
                  <a:pt x="16685" y="220823"/>
                  <a:pt x="18273" y="171611"/>
                  <a:pt x="16156" y="158911"/>
                </a:cubicBezTo>
                <a:cubicBezTo>
                  <a:pt x="14039" y="146211"/>
                  <a:pt x="-11890" y="162086"/>
                  <a:pt x="6631" y="136686"/>
                </a:cubicBezTo>
                <a:cubicBezTo>
                  <a:pt x="25152" y="111286"/>
                  <a:pt x="123048" y="4394"/>
                  <a:pt x="127281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 296">
            <a:extLst>
              <a:ext uri="{FF2B5EF4-FFF2-40B4-BE49-F238E27FC236}">
                <a16:creationId xmlns:a16="http://schemas.microsoft.com/office/drawing/2014/main" id="{26495100-62FD-3A4E-BEF9-FB305623D792}"/>
              </a:ext>
            </a:extLst>
          </p:cNvPr>
          <p:cNvSpPr/>
          <p:nvPr/>
        </p:nvSpPr>
        <p:spPr>
          <a:xfrm>
            <a:off x="2862314" y="4766513"/>
            <a:ext cx="49169" cy="795607"/>
          </a:xfrm>
          <a:custGeom>
            <a:avLst/>
            <a:gdLst>
              <a:gd name="connsiteX0" fmla="*/ 49161 w 49169"/>
              <a:gd name="connsiteY0" fmla="*/ 5512 h 795607"/>
              <a:gd name="connsiteX1" fmla="*/ 20586 w 49169"/>
              <a:gd name="connsiteY1" fmla="*/ 132512 h 795607"/>
              <a:gd name="connsiteX2" fmla="*/ 1536 w 49169"/>
              <a:gd name="connsiteY2" fmla="*/ 627812 h 795607"/>
              <a:gd name="connsiteX3" fmla="*/ 1536 w 49169"/>
              <a:gd name="connsiteY3" fmla="*/ 789737 h 795607"/>
              <a:gd name="connsiteX4" fmla="*/ 4711 w 49169"/>
              <a:gd name="connsiteY4" fmla="*/ 729412 h 795607"/>
              <a:gd name="connsiteX5" fmla="*/ 30111 w 49169"/>
              <a:gd name="connsiteY5" fmla="*/ 443662 h 795607"/>
              <a:gd name="connsiteX6" fmla="*/ 23761 w 49169"/>
              <a:gd name="connsiteY6" fmla="*/ 265862 h 795607"/>
              <a:gd name="connsiteX7" fmla="*/ 49161 w 49169"/>
              <a:gd name="connsiteY7" fmla="*/ 5512 h 79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169" h="795607">
                <a:moveTo>
                  <a:pt x="49161" y="5512"/>
                </a:moveTo>
                <a:cubicBezTo>
                  <a:pt x="48632" y="-16713"/>
                  <a:pt x="28523" y="28795"/>
                  <a:pt x="20586" y="132512"/>
                </a:cubicBezTo>
                <a:cubicBezTo>
                  <a:pt x="12649" y="236229"/>
                  <a:pt x="4711" y="518275"/>
                  <a:pt x="1536" y="627812"/>
                </a:cubicBezTo>
                <a:cubicBezTo>
                  <a:pt x="-1639" y="737349"/>
                  <a:pt x="1007" y="772804"/>
                  <a:pt x="1536" y="789737"/>
                </a:cubicBezTo>
                <a:cubicBezTo>
                  <a:pt x="2065" y="806670"/>
                  <a:pt x="-51" y="787091"/>
                  <a:pt x="4711" y="729412"/>
                </a:cubicBezTo>
                <a:cubicBezTo>
                  <a:pt x="9473" y="671733"/>
                  <a:pt x="26936" y="520920"/>
                  <a:pt x="30111" y="443662"/>
                </a:cubicBezTo>
                <a:cubicBezTo>
                  <a:pt x="33286" y="366404"/>
                  <a:pt x="21115" y="336241"/>
                  <a:pt x="23761" y="265862"/>
                </a:cubicBezTo>
                <a:cubicBezTo>
                  <a:pt x="26407" y="195483"/>
                  <a:pt x="49690" y="27737"/>
                  <a:pt x="49161" y="5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 297">
            <a:extLst>
              <a:ext uri="{FF2B5EF4-FFF2-40B4-BE49-F238E27FC236}">
                <a16:creationId xmlns:a16="http://schemas.microsoft.com/office/drawing/2014/main" id="{A49011D8-18EF-55E9-1072-F905856897FB}"/>
              </a:ext>
            </a:extLst>
          </p:cNvPr>
          <p:cNvSpPr/>
          <p:nvPr/>
        </p:nvSpPr>
        <p:spPr>
          <a:xfrm>
            <a:off x="2844120" y="5570757"/>
            <a:ext cx="95237" cy="741895"/>
          </a:xfrm>
          <a:custGeom>
            <a:avLst/>
            <a:gdLst>
              <a:gd name="connsiteX0" fmla="*/ 48305 w 95237"/>
              <a:gd name="connsiteY0" fmla="*/ 1368 h 741895"/>
              <a:gd name="connsiteX1" fmla="*/ 32430 w 95237"/>
              <a:gd name="connsiteY1" fmla="*/ 185518 h 741895"/>
              <a:gd name="connsiteX2" fmla="*/ 16555 w 95237"/>
              <a:gd name="connsiteY2" fmla="*/ 283943 h 741895"/>
              <a:gd name="connsiteX3" fmla="*/ 3855 w 95237"/>
              <a:gd name="connsiteY3" fmla="*/ 410943 h 741895"/>
              <a:gd name="connsiteX4" fmla="*/ 89580 w 95237"/>
              <a:gd name="connsiteY4" fmla="*/ 728443 h 741895"/>
              <a:gd name="connsiteX5" fmla="*/ 80055 w 95237"/>
              <a:gd name="connsiteY5" fmla="*/ 655418 h 741895"/>
              <a:gd name="connsiteX6" fmla="*/ 22905 w 95237"/>
              <a:gd name="connsiteY6" fmla="*/ 404593 h 741895"/>
              <a:gd name="connsiteX7" fmla="*/ 29255 w 95237"/>
              <a:gd name="connsiteY7" fmla="*/ 290293 h 741895"/>
              <a:gd name="connsiteX8" fmla="*/ 48305 w 95237"/>
              <a:gd name="connsiteY8" fmla="*/ 1368 h 74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37" h="741895">
                <a:moveTo>
                  <a:pt x="48305" y="1368"/>
                </a:moveTo>
                <a:cubicBezTo>
                  <a:pt x="48834" y="-16094"/>
                  <a:pt x="37722" y="138422"/>
                  <a:pt x="32430" y="185518"/>
                </a:cubicBezTo>
                <a:cubicBezTo>
                  <a:pt x="27138" y="232614"/>
                  <a:pt x="21317" y="246372"/>
                  <a:pt x="16555" y="283943"/>
                </a:cubicBezTo>
                <a:cubicBezTo>
                  <a:pt x="11793" y="321514"/>
                  <a:pt x="-8316" y="336860"/>
                  <a:pt x="3855" y="410943"/>
                </a:cubicBezTo>
                <a:cubicBezTo>
                  <a:pt x="16026" y="485026"/>
                  <a:pt x="76880" y="687697"/>
                  <a:pt x="89580" y="728443"/>
                </a:cubicBezTo>
                <a:cubicBezTo>
                  <a:pt x="102280" y="769189"/>
                  <a:pt x="91167" y="709393"/>
                  <a:pt x="80055" y="655418"/>
                </a:cubicBezTo>
                <a:cubicBezTo>
                  <a:pt x="68943" y="601443"/>
                  <a:pt x="31372" y="465447"/>
                  <a:pt x="22905" y="404593"/>
                </a:cubicBezTo>
                <a:cubicBezTo>
                  <a:pt x="14438" y="343739"/>
                  <a:pt x="25022" y="352735"/>
                  <a:pt x="29255" y="290293"/>
                </a:cubicBezTo>
                <a:cubicBezTo>
                  <a:pt x="33488" y="227851"/>
                  <a:pt x="47776" y="18830"/>
                  <a:pt x="48305" y="1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 298">
            <a:extLst>
              <a:ext uri="{FF2B5EF4-FFF2-40B4-BE49-F238E27FC236}">
                <a16:creationId xmlns:a16="http://schemas.microsoft.com/office/drawing/2014/main" id="{D4AFACAE-6D11-E89B-9CFC-D0A5A2EF42EA}"/>
              </a:ext>
            </a:extLst>
          </p:cNvPr>
          <p:cNvSpPr/>
          <p:nvPr/>
        </p:nvSpPr>
        <p:spPr>
          <a:xfrm>
            <a:off x="3070123" y="6464300"/>
            <a:ext cx="84559" cy="201132"/>
          </a:xfrm>
          <a:custGeom>
            <a:avLst/>
            <a:gdLst>
              <a:gd name="connsiteX0" fmla="*/ 102 w 84559"/>
              <a:gd name="connsiteY0" fmla="*/ 0 h 201132"/>
              <a:gd name="connsiteX1" fmla="*/ 60427 w 84559"/>
              <a:gd name="connsiteY1" fmla="*/ 98425 h 201132"/>
              <a:gd name="connsiteX2" fmla="*/ 82652 w 84559"/>
              <a:gd name="connsiteY2" fmla="*/ 200025 h 201132"/>
              <a:gd name="connsiteX3" fmla="*/ 82652 w 84559"/>
              <a:gd name="connsiteY3" fmla="*/ 149225 h 201132"/>
              <a:gd name="connsiteX4" fmla="*/ 76302 w 84559"/>
              <a:gd name="connsiteY4" fmla="*/ 98425 h 201132"/>
              <a:gd name="connsiteX5" fmla="*/ 102 w 84559"/>
              <a:gd name="connsiteY5" fmla="*/ 0 h 201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59" h="201132">
                <a:moveTo>
                  <a:pt x="102" y="0"/>
                </a:moveTo>
                <a:cubicBezTo>
                  <a:pt x="-2544" y="0"/>
                  <a:pt x="46669" y="65088"/>
                  <a:pt x="60427" y="98425"/>
                </a:cubicBezTo>
                <a:cubicBezTo>
                  <a:pt x="74185" y="131762"/>
                  <a:pt x="78948" y="191558"/>
                  <a:pt x="82652" y="200025"/>
                </a:cubicBezTo>
                <a:cubicBezTo>
                  <a:pt x="86356" y="208492"/>
                  <a:pt x="83710" y="166158"/>
                  <a:pt x="82652" y="149225"/>
                </a:cubicBezTo>
                <a:cubicBezTo>
                  <a:pt x="81594" y="132292"/>
                  <a:pt x="85298" y="119592"/>
                  <a:pt x="76302" y="98425"/>
                </a:cubicBezTo>
                <a:cubicBezTo>
                  <a:pt x="67306" y="77258"/>
                  <a:pt x="2748" y="0"/>
                  <a:pt x="1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 299">
            <a:extLst>
              <a:ext uri="{FF2B5EF4-FFF2-40B4-BE49-F238E27FC236}">
                <a16:creationId xmlns:a16="http://schemas.microsoft.com/office/drawing/2014/main" id="{F6710F71-D3E7-D62B-85DD-E3D5CA56863C}"/>
              </a:ext>
            </a:extLst>
          </p:cNvPr>
          <p:cNvSpPr/>
          <p:nvPr/>
        </p:nvSpPr>
        <p:spPr>
          <a:xfrm>
            <a:off x="2923984" y="6343620"/>
            <a:ext cx="111792" cy="395800"/>
          </a:xfrm>
          <a:custGeom>
            <a:avLst/>
            <a:gdLst>
              <a:gd name="connsiteX0" fmla="*/ 191 w 111792"/>
              <a:gd name="connsiteY0" fmla="*/ 30 h 395800"/>
              <a:gd name="connsiteX1" fmla="*/ 79566 w 111792"/>
              <a:gd name="connsiteY1" fmla="*/ 234980 h 395800"/>
              <a:gd name="connsiteX2" fmla="*/ 98616 w 111792"/>
              <a:gd name="connsiteY2" fmla="*/ 393730 h 395800"/>
              <a:gd name="connsiteX3" fmla="*/ 104966 w 111792"/>
              <a:gd name="connsiteY3" fmla="*/ 320705 h 395800"/>
              <a:gd name="connsiteX4" fmla="*/ 104966 w 111792"/>
              <a:gd name="connsiteY4" fmla="*/ 250855 h 395800"/>
              <a:gd name="connsiteX5" fmla="*/ 191 w 111792"/>
              <a:gd name="connsiteY5" fmla="*/ 30 h 39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92" h="395800">
                <a:moveTo>
                  <a:pt x="191" y="30"/>
                </a:moveTo>
                <a:cubicBezTo>
                  <a:pt x="-4042" y="-2616"/>
                  <a:pt x="63162" y="169363"/>
                  <a:pt x="79566" y="234980"/>
                </a:cubicBezTo>
                <a:cubicBezTo>
                  <a:pt x="95970" y="300597"/>
                  <a:pt x="94383" y="379443"/>
                  <a:pt x="98616" y="393730"/>
                </a:cubicBezTo>
                <a:cubicBezTo>
                  <a:pt x="102849" y="408017"/>
                  <a:pt x="103908" y="344517"/>
                  <a:pt x="104966" y="320705"/>
                </a:cubicBezTo>
                <a:cubicBezTo>
                  <a:pt x="106024" y="296893"/>
                  <a:pt x="119783" y="297422"/>
                  <a:pt x="104966" y="250855"/>
                </a:cubicBezTo>
                <a:cubicBezTo>
                  <a:pt x="90149" y="204288"/>
                  <a:pt x="4424" y="2676"/>
                  <a:pt x="19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 300">
            <a:extLst>
              <a:ext uri="{FF2B5EF4-FFF2-40B4-BE49-F238E27FC236}">
                <a16:creationId xmlns:a16="http://schemas.microsoft.com/office/drawing/2014/main" id="{332E8D5D-9817-5783-40DA-524D444A8E99}"/>
              </a:ext>
            </a:extLst>
          </p:cNvPr>
          <p:cNvSpPr/>
          <p:nvPr/>
        </p:nvSpPr>
        <p:spPr>
          <a:xfrm>
            <a:off x="3041318" y="6767755"/>
            <a:ext cx="188771" cy="503804"/>
          </a:xfrm>
          <a:custGeom>
            <a:avLst/>
            <a:gdLst>
              <a:gd name="connsiteX0" fmla="*/ 332 w 188771"/>
              <a:gd name="connsiteY0" fmla="*/ 1345 h 503804"/>
              <a:gd name="connsiteX1" fmla="*/ 108282 w 188771"/>
              <a:gd name="connsiteY1" fmla="*/ 331545 h 503804"/>
              <a:gd name="connsiteX2" fmla="*/ 187657 w 188771"/>
              <a:gd name="connsiteY2" fmla="*/ 502995 h 503804"/>
              <a:gd name="connsiteX3" fmla="*/ 149557 w 188771"/>
              <a:gd name="connsiteY3" fmla="*/ 388695 h 503804"/>
              <a:gd name="connsiteX4" fmla="*/ 76532 w 188771"/>
              <a:gd name="connsiteY4" fmla="*/ 220420 h 503804"/>
              <a:gd name="connsiteX5" fmla="*/ 332 w 188771"/>
              <a:gd name="connsiteY5" fmla="*/ 1345 h 503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771" h="503804">
                <a:moveTo>
                  <a:pt x="332" y="1345"/>
                </a:moveTo>
                <a:cubicBezTo>
                  <a:pt x="5624" y="19866"/>
                  <a:pt x="77061" y="247937"/>
                  <a:pt x="108282" y="331545"/>
                </a:cubicBezTo>
                <a:cubicBezTo>
                  <a:pt x="139503" y="415153"/>
                  <a:pt x="180778" y="493470"/>
                  <a:pt x="187657" y="502995"/>
                </a:cubicBezTo>
                <a:cubicBezTo>
                  <a:pt x="194536" y="512520"/>
                  <a:pt x="168078" y="435791"/>
                  <a:pt x="149557" y="388695"/>
                </a:cubicBezTo>
                <a:cubicBezTo>
                  <a:pt x="131036" y="341599"/>
                  <a:pt x="98757" y="280216"/>
                  <a:pt x="76532" y="220420"/>
                </a:cubicBezTo>
                <a:cubicBezTo>
                  <a:pt x="54307" y="160624"/>
                  <a:pt x="-4960" y="-17176"/>
                  <a:pt x="332" y="1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 301">
            <a:extLst>
              <a:ext uri="{FF2B5EF4-FFF2-40B4-BE49-F238E27FC236}">
                <a16:creationId xmlns:a16="http://schemas.microsoft.com/office/drawing/2014/main" id="{B150D037-6D5E-D07D-4022-8D23F9C15F7F}"/>
              </a:ext>
            </a:extLst>
          </p:cNvPr>
          <p:cNvSpPr/>
          <p:nvPr/>
        </p:nvSpPr>
        <p:spPr>
          <a:xfrm>
            <a:off x="3781417" y="7670739"/>
            <a:ext cx="876114" cy="130135"/>
          </a:xfrm>
          <a:custGeom>
            <a:avLst/>
            <a:gdLst>
              <a:gd name="connsiteX0" fmla="*/ 8 w 876114"/>
              <a:gd name="connsiteY0" fmla="*/ 22286 h 130135"/>
              <a:gd name="connsiteX1" fmla="*/ 323858 w 876114"/>
              <a:gd name="connsiteY1" fmla="*/ 117536 h 130135"/>
              <a:gd name="connsiteX2" fmla="*/ 873133 w 876114"/>
              <a:gd name="connsiteY2" fmla="*/ 61 h 130135"/>
              <a:gd name="connsiteX3" fmla="*/ 533408 w 876114"/>
              <a:gd name="connsiteY3" fmla="*/ 101661 h 130135"/>
              <a:gd name="connsiteX4" fmla="*/ 314333 w 876114"/>
              <a:gd name="connsiteY4" fmla="*/ 127061 h 130135"/>
              <a:gd name="connsiteX5" fmla="*/ 8 w 876114"/>
              <a:gd name="connsiteY5" fmla="*/ 22286 h 13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114" h="130135">
                <a:moveTo>
                  <a:pt x="8" y="22286"/>
                </a:moveTo>
                <a:cubicBezTo>
                  <a:pt x="1595" y="20699"/>
                  <a:pt x="178337" y="121240"/>
                  <a:pt x="323858" y="117536"/>
                </a:cubicBezTo>
                <a:cubicBezTo>
                  <a:pt x="469379" y="113832"/>
                  <a:pt x="838208" y="2707"/>
                  <a:pt x="873133" y="61"/>
                </a:cubicBezTo>
                <a:cubicBezTo>
                  <a:pt x="908058" y="-2585"/>
                  <a:pt x="626541" y="80494"/>
                  <a:pt x="533408" y="101661"/>
                </a:cubicBezTo>
                <a:cubicBezTo>
                  <a:pt x="440275" y="122828"/>
                  <a:pt x="400587" y="136586"/>
                  <a:pt x="314333" y="127061"/>
                </a:cubicBezTo>
                <a:cubicBezTo>
                  <a:pt x="228079" y="117536"/>
                  <a:pt x="-1579" y="23873"/>
                  <a:pt x="8" y="22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 302">
            <a:extLst>
              <a:ext uri="{FF2B5EF4-FFF2-40B4-BE49-F238E27FC236}">
                <a16:creationId xmlns:a16="http://schemas.microsoft.com/office/drawing/2014/main" id="{CFA9255F-636D-F2BA-5B4E-9BD4A452A57A}"/>
              </a:ext>
            </a:extLst>
          </p:cNvPr>
          <p:cNvSpPr/>
          <p:nvPr/>
        </p:nvSpPr>
        <p:spPr>
          <a:xfrm>
            <a:off x="4225925" y="7669218"/>
            <a:ext cx="537453" cy="211345"/>
          </a:xfrm>
          <a:custGeom>
            <a:avLst/>
            <a:gdLst>
              <a:gd name="connsiteX0" fmla="*/ 0 w 537453"/>
              <a:gd name="connsiteY0" fmla="*/ 211132 h 211345"/>
              <a:gd name="connsiteX1" fmla="*/ 295275 w 537453"/>
              <a:gd name="connsiteY1" fmla="*/ 157157 h 211345"/>
              <a:gd name="connsiteX2" fmla="*/ 530225 w 537453"/>
              <a:gd name="connsiteY2" fmla="*/ 4757 h 211345"/>
              <a:gd name="connsiteX3" fmla="*/ 469900 w 537453"/>
              <a:gd name="connsiteY3" fmla="*/ 42857 h 211345"/>
              <a:gd name="connsiteX4" fmla="*/ 393700 w 537453"/>
              <a:gd name="connsiteY4" fmla="*/ 87307 h 211345"/>
              <a:gd name="connsiteX5" fmla="*/ 292100 w 537453"/>
              <a:gd name="connsiteY5" fmla="*/ 141282 h 211345"/>
              <a:gd name="connsiteX6" fmla="*/ 0 w 537453"/>
              <a:gd name="connsiteY6" fmla="*/ 211132 h 21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453" h="211345">
                <a:moveTo>
                  <a:pt x="0" y="211132"/>
                </a:moveTo>
                <a:cubicBezTo>
                  <a:pt x="529" y="213778"/>
                  <a:pt x="206904" y="191553"/>
                  <a:pt x="295275" y="157157"/>
                </a:cubicBezTo>
                <a:cubicBezTo>
                  <a:pt x="383646" y="122761"/>
                  <a:pt x="501121" y="23807"/>
                  <a:pt x="530225" y="4757"/>
                </a:cubicBezTo>
                <a:cubicBezTo>
                  <a:pt x="559329" y="-14293"/>
                  <a:pt x="492654" y="29099"/>
                  <a:pt x="469900" y="42857"/>
                </a:cubicBezTo>
                <a:cubicBezTo>
                  <a:pt x="447146" y="56615"/>
                  <a:pt x="423333" y="70903"/>
                  <a:pt x="393700" y="87307"/>
                </a:cubicBezTo>
                <a:cubicBezTo>
                  <a:pt x="364067" y="103711"/>
                  <a:pt x="352954" y="120115"/>
                  <a:pt x="292100" y="141282"/>
                </a:cubicBezTo>
                <a:cubicBezTo>
                  <a:pt x="231246" y="162449"/>
                  <a:pt x="-529" y="208486"/>
                  <a:pt x="0" y="21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 303">
            <a:extLst>
              <a:ext uri="{FF2B5EF4-FFF2-40B4-BE49-F238E27FC236}">
                <a16:creationId xmlns:a16="http://schemas.microsoft.com/office/drawing/2014/main" id="{C74CD094-3412-905A-A46B-A176165D7CD8}"/>
              </a:ext>
            </a:extLst>
          </p:cNvPr>
          <p:cNvSpPr/>
          <p:nvPr/>
        </p:nvSpPr>
        <p:spPr>
          <a:xfrm>
            <a:off x="4790921" y="7232879"/>
            <a:ext cx="907600" cy="492279"/>
          </a:xfrm>
          <a:custGeom>
            <a:avLst/>
            <a:gdLst>
              <a:gd name="connsiteX0" fmla="*/ 905029 w 907600"/>
              <a:gd name="connsiteY0" fmla="*/ 2946 h 492279"/>
              <a:gd name="connsiteX1" fmla="*/ 514504 w 907600"/>
              <a:gd name="connsiteY1" fmla="*/ 295046 h 492279"/>
              <a:gd name="connsiteX2" fmla="*/ 339879 w 907600"/>
              <a:gd name="connsiteY2" fmla="*/ 402996 h 492279"/>
              <a:gd name="connsiteX3" fmla="*/ 154 w 907600"/>
              <a:gd name="connsiteY3" fmla="*/ 491896 h 492279"/>
              <a:gd name="connsiteX4" fmla="*/ 384329 w 907600"/>
              <a:gd name="connsiteY4" fmla="*/ 368071 h 492279"/>
              <a:gd name="connsiteX5" fmla="*/ 670079 w 907600"/>
              <a:gd name="connsiteY5" fmla="*/ 155346 h 492279"/>
              <a:gd name="connsiteX6" fmla="*/ 905029 w 907600"/>
              <a:gd name="connsiteY6" fmla="*/ 2946 h 49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7600" h="492279">
                <a:moveTo>
                  <a:pt x="905029" y="2946"/>
                </a:moveTo>
                <a:cubicBezTo>
                  <a:pt x="879100" y="26229"/>
                  <a:pt x="608696" y="228371"/>
                  <a:pt x="514504" y="295046"/>
                </a:cubicBezTo>
                <a:cubicBezTo>
                  <a:pt x="420312" y="361721"/>
                  <a:pt x="425604" y="370188"/>
                  <a:pt x="339879" y="402996"/>
                </a:cubicBezTo>
                <a:cubicBezTo>
                  <a:pt x="254154" y="435804"/>
                  <a:pt x="-7254" y="497717"/>
                  <a:pt x="154" y="491896"/>
                </a:cubicBezTo>
                <a:cubicBezTo>
                  <a:pt x="7562" y="486075"/>
                  <a:pt x="272675" y="424163"/>
                  <a:pt x="384329" y="368071"/>
                </a:cubicBezTo>
                <a:cubicBezTo>
                  <a:pt x="495983" y="311979"/>
                  <a:pt x="585941" y="210379"/>
                  <a:pt x="670079" y="155346"/>
                </a:cubicBezTo>
                <a:cubicBezTo>
                  <a:pt x="754216" y="100313"/>
                  <a:pt x="930958" y="-20337"/>
                  <a:pt x="905029" y="2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 304">
            <a:extLst>
              <a:ext uri="{FF2B5EF4-FFF2-40B4-BE49-F238E27FC236}">
                <a16:creationId xmlns:a16="http://schemas.microsoft.com/office/drawing/2014/main" id="{6649F1FC-470E-54F0-D870-76CD72F0F78A}"/>
              </a:ext>
            </a:extLst>
          </p:cNvPr>
          <p:cNvSpPr/>
          <p:nvPr/>
        </p:nvSpPr>
        <p:spPr>
          <a:xfrm>
            <a:off x="5597495" y="6435523"/>
            <a:ext cx="172914" cy="349627"/>
          </a:xfrm>
          <a:custGeom>
            <a:avLst/>
            <a:gdLst>
              <a:gd name="connsiteX0" fmla="*/ 171480 w 172914"/>
              <a:gd name="connsiteY0" fmla="*/ 202 h 349627"/>
              <a:gd name="connsiteX1" fmla="*/ 136555 w 172914"/>
              <a:gd name="connsiteY1" fmla="*/ 152602 h 349627"/>
              <a:gd name="connsiteX2" fmla="*/ 30 w 172914"/>
              <a:gd name="connsiteY2" fmla="*/ 349452 h 349627"/>
              <a:gd name="connsiteX3" fmla="*/ 149255 w 172914"/>
              <a:gd name="connsiteY3" fmla="*/ 184352 h 349627"/>
              <a:gd name="connsiteX4" fmla="*/ 171480 w 172914"/>
              <a:gd name="connsiteY4" fmla="*/ 202 h 34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914" h="349627">
                <a:moveTo>
                  <a:pt x="171480" y="202"/>
                </a:moveTo>
                <a:cubicBezTo>
                  <a:pt x="169363" y="-5090"/>
                  <a:pt x="165130" y="94394"/>
                  <a:pt x="136555" y="152602"/>
                </a:cubicBezTo>
                <a:cubicBezTo>
                  <a:pt x="107980" y="210810"/>
                  <a:pt x="-2087" y="344160"/>
                  <a:pt x="30" y="349452"/>
                </a:cubicBezTo>
                <a:cubicBezTo>
                  <a:pt x="2147" y="354744"/>
                  <a:pt x="121209" y="238856"/>
                  <a:pt x="149255" y="184352"/>
                </a:cubicBezTo>
                <a:cubicBezTo>
                  <a:pt x="177301" y="129848"/>
                  <a:pt x="173597" y="5494"/>
                  <a:pt x="171480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 305">
            <a:extLst>
              <a:ext uri="{FF2B5EF4-FFF2-40B4-BE49-F238E27FC236}">
                <a16:creationId xmlns:a16="http://schemas.microsoft.com/office/drawing/2014/main" id="{0A7806F8-11DA-9FF3-91EB-88BEA7F9A308}"/>
              </a:ext>
            </a:extLst>
          </p:cNvPr>
          <p:cNvSpPr/>
          <p:nvPr/>
        </p:nvSpPr>
        <p:spPr>
          <a:xfrm>
            <a:off x="5943600" y="6663971"/>
            <a:ext cx="130681" cy="243173"/>
          </a:xfrm>
          <a:custGeom>
            <a:avLst/>
            <a:gdLst>
              <a:gd name="connsiteX0" fmla="*/ 130175 w 130681"/>
              <a:gd name="connsiteY0" fmla="*/ 354 h 243173"/>
              <a:gd name="connsiteX1" fmla="*/ 60325 w 130681"/>
              <a:gd name="connsiteY1" fmla="*/ 101954 h 243173"/>
              <a:gd name="connsiteX2" fmla="*/ 3175 w 130681"/>
              <a:gd name="connsiteY2" fmla="*/ 241654 h 243173"/>
              <a:gd name="connsiteX3" fmla="*/ 22225 w 130681"/>
              <a:gd name="connsiteY3" fmla="*/ 178154 h 243173"/>
              <a:gd name="connsiteX4" fmla="*/ 0 w 130681"/>
              <a:gd name="connsiteY4" fmla="*/ 209904 h 243173"/>
              <a:gd name="connsiteX5" fmla="*/ 22225 w 130681"/>
              <a:gd name="connsiteY5" fmla="*/ 136879 h 243173"/>
              <a:gd name="connsiteX6" fmla="*/ 130175 w 130681"/>
              <a:gd name="connsiteY6" fmla="*/ 354 h 24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681" h="243173">
                <a:moveTo>
                  <a:pt x="130175" y="354"/>
                </a:moveTo>
                <a:cubicBezTo>
                  <a:pt x="136525" y="-5467"/>
                  <a:pt x="81492" y="61737"/>
                  <a:pt x="60325" y="101954"/>
                </a:cubicBezTo>
                <a:cubicBezTo>
                  <a:pt x="39158" y="142171"/>
                  <a:pt x="9525" y="228954"/>
                  <a:pt x="3175" y="241654"/>
                </a:cubicBezTo>
                <a:cubicBezTo>
                  <a:pt x="-3175" y="254354"/>
                  <a:pt x="22754" y="183446"/>
                  <a:pt x="22225" y="178154"/>
                </a:cubicBezTo>
                <a:cubicBezTo>
                  <a:pt x="21696" y="172862"/>
                  <a:pt x="0" y="216783"/>
                  <a:pt x="0" y="209904"/>
                </a:cubicBezTo>
                <a:cubicBezTo>
                  <a:pt x="0" y="203025"/>
                  <a:pt x="2646" y="167571"/>
                  <a:pt x="22225" y="136879"/>
                </a:cubicBezTo>
                <a:cubicBezTo>
                  <a:pt x="41804" y="106187"/>
                  <a:pt x="123825" y="6175"/>
                  <a:pt x="130175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 306">
            <a:extLst>
              <a:ext uri="{FF2B5EF4-FFF2-40B4-BE49-F238E27FC236}">
                <a16:creationId xmlns:a16="http://schemas.microsoft.com/office/drawing/2014/main" id="{65F29218-3C70-AF3C-14DF-160409425BE8}"/>
              </a:ext>
            </a:extLst>
          </p:cNvPr>
          <p:cNvSpPr/>
          <p:nvPr/>
        </p:nvSpPr>
        <p:spPr>
          <a:xfrm>
            <a:off x="5919644" y="5850600"/>
            <a:ext cx="116256" cy="472116"/>
          </a:xfrm>
          <a:custGeom>
            <a:avLst/>
            <a:gdLst>
              <a:gd name="connsiteX0" fmla="*/ 116031 w 116256"/>
              <a:gd name="connsiteY0" fmla="*/ 925 h 472116"/>
              <a:gd name="connsiteX1" fmla="*/ 33481 w 116256"/>
              <a:gd name="connsiteY1" fmla="*/ 175550 h 472116"/>
              <a:gd name="connsiteX2" fmla="*/ 23956 w 116256"/>
              <a:gd name="connsiteY2" fmla="*/ 458125 h 472116"/>
              <a:gd name="connsiteX3" fmla="*/ 27131 w 116256"/>
              <a:gd name="connsiteY3" fmla="*/ 410500 h 472116"/>
              <a:gd name="connsiteX4" fmla="*/ 4906 w 116256"/>
              <a:gd name="connsiteY4" fmla="*/ 248575 h 472116"/>
              <a:gd name="connsiteX5" fmla="*/ 116031 w 116256"/>
              <a:gd name="connsiteY5" fmla="*/ 925 h 47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256" h="472116">
                <a:moveTo>
                  <a:pt x="116031" y="925"/>
                </a:moveTo>
                <a:cubicBezTo>
                  <a:pt x="120793" y="-11246"/>
                  <a:pt x="48827" y="99350"/>
                  <a:pt x="33481" y="175550"/>
                </a:cubicBezTo>
                <a:cubicBezTo>
                  <a:pt x="18135" y="251750"/>
                  <a:pt x="25014" y="418967"/>
                  <a:pt x="23956" y="458125"/>
                </a:cubicBezTo>
                <a:cubicBezTo>
                  <a:pt x="22898" y="497283"/>
                  <a:pt x="30306" y="445425"/>
                  <a:pt x="27131" y="410500"/>
                </a:cubicBezTo>
                <a:cubicBezTo>
                  <a:pt x="23956" y="375575"/>
                  <a:pt x="-13086" y="317367"/>
                  <a:pt x="4906" y="248575"/>
                </a:cubicBezTo>
                <a:cubicBezTo>
                  <a:pt x="22898" y="179783"/>
                  <a:pt x="111269" y="13096"/>
                  <a:pt x="116031" y="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 307">
            <a:extLst>
              <a:ext uri="{FF2B5EF4-FFF2-40B4-BE49-F238E27FC236}">
                <a16:creationId xmlns:a16="http://schemas.microsoft.com/office/drawing/2014/main" id="{6DCB4361-DE97-1D8A-ED82-0B3B3496EF60}"/>
              </a:ext>
            </a:extLst>
          </p:cNvPr>
          <p:cNvSpPr/>
          <p:nvPr/>
        </p:nvSpPr>
        <p:spPr>
          <a:xfrm>
            <a:off x="4738497" y="5774030"/>
            <a:ext cx="268175" cy="293394"/>
          </a:xfrm>
          <a:custGeom>
            <a:avLst/>
            <a:gdLst>
              <a:gd name="connsiteX0" fmla="*/ 267843 w 268175"/>
              <a:gd name="connsiteY0" fmla="*/ 406 h 293394"/>
              <a:gd name="connsiteX1" fmla="*/ 80391 w 268175"/>
              <a:gd name="connsiteY1" fmla="*/ 123850 h 293394"/>
              <a:gd name="connsiteX2" fmla="*/ 7239 w 268175"/>
              <a:gd name="connsiteY2" fmla="*/ 293014 h 293394"/>
              <a:gd name="connsiteX3" fmla="*/ 30099 w 268175"/>
              <a:gd name="connsiteY3" fmla="*/ 164998 h 293394"/>
              <a:gd name="connsiteX4" fmla="*/ 267843 w 268175"/>
              <a:gd name="connsiteY4" fmla="*/ 406 h 29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175" h="293394">
                <a:moveTo>
                  <a:pt x="267843" y="406"/>
                </a:moveTo>
                <a:cubicBezTo>
                  <a:pt x="276225" y="-6452"/>
                  <a:pt x="123825" y="75082"/>
                  <a:pt x="80391" y="123850"/>
                </a:cubicBezTo>
                <a:cubicBezTo>
                  <a:pt x="36957" y="172618"/>
                  <a:pt x="15621" y="286156"/>
                  <a:pt x="7239" y="293014"/>
                </a:cubicBezTo>
                <a:cubicBezTo>
                  <a:pt x="-1143" y="299872"/>
                  <a:pt x="-10287" y="212242"/>
                  <a:pt x="30099" y="164998"/>
                </a:cubicBezTo>
                <a:cubicBezTo>
                  <a:pt x="70485" y="117754"/>
                  <a:pt x="259461" y="7264"/>
                  <a:pt x="267843" y="40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 308">
            <a:extLst>
              <a:ext uri="{FF2B5EF4-FFF2-40B4-BE49-F238E27FC236}">
                <a16:creationId xmlns:a16="http://schemas.microsoft.com/office/drawing/2014/main" id="{F3636D0D-F781-7825-168C-BE257C2BBC1F}"/>
              </a:ext>
            </a:extLst>
          </p:cNvPr>
          <p:cNvSpPr/>
          <p:nvPr/>
        </p:nvSpPr>
        <p:spPr>
          <a:xfrm>
            <a:off x="3031200" y="5843614"/>
            <a:ext cx="127146" cy="380461"/>
          </a:xfrm>
          <a:custGeom>
            <a:avLst/>
            <a:gdLst>
              <a:gd name="connsiteX0" fmla="*/ 126905 w 127146"/>
              <a:gd name="connsiteY0" fmla="*/ 409 h 380461"/>
              <a:gd name="connsiteX1" fmla="*/ 35465 w 127146"/>
              <a:gd name="connsiteY1" fmla="*/ 155857 h 380461"/>
              <a:gd name="connsiteX2" fmla="*/ 53753 w 127146"/>
              <a:gd name="connsiteY2" fmla="*/ 375313 h 380461"/>
              <a:gd name="connsiteX3" fmla="*/ 40037 w 127146"/>
              <a:gd name="connsiteY3" fmla="*/ 302161 h 380461"/>
              <a:gd name="connsiteX4" fmla="*/ 3461 w 127146"/>
              <a:gd name="connsiteY4" fmla="*/ 201577 h 380461"/>
              <a:gd name="connsiteX5" fmla="*/ 126905 w 127146"/>
              <a:gd name="connsiteY5" fmla="*/ 409 h 38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146" h="380461">
                <a:moveTo>
                  <a:pt x="126905" y="409"/>
                </a:moveTo>
                <a:cubicBezTo>
                  <a:pt x="132239" y="-7211"/>
                  <a:pt x="47657" y="93373"/>
                  <a:pt x="35465" y="155857"/>
                </a:cubicBezTo>
                <a:cubicBezTo>
                  <a:pt x="23273" y="218341"/>
                  <a:pt x="52991" y="350929"/>
                  <a:pt x="53753" y="375313"/>
                </a:cubicBezTo>
                <a:cubicBezTo>
                  <a:pt x="54515" y="399697"/>
                  <a:pt x="48419" y="331117"/>
                  <a:pt x="40037" y="302161"/>
                </a:cubicBezTo>
                <a:cubicBezTo>
                  <a:pt x="31655" y="273205"/>
                  <a:pt x="-12541" y="251107"/>
                  <a:pt x="3461" y="201577"/>
                </a:cubicBezTo>
                <a:cubicBezTo>
                  <a:pt x="19463" y="152047"/>
                  <a:pt x="121571" y="8029"/>
                  <a:pt x="126905" y="4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 309">
            <a:extLst>
              <a:ext uri="{FF2B5EF4-FFF2-40B4-BE49-F238E27FC236}">
                <a16:creationId xmlns:a16="http://schemas.microsoft.com/office/drawing/2014/main" id="{5DE579A6-C667-52BC-0A8D-DA2702C5F555}"/>
              </a:ext>
            </a:extLst>
          </p:cNvPr>
          <p:cNvSpPr/>
          <p:nvPr/>
        </p:nvSpPr>
        <p:spPr>
          <a:xfrm>
            <a:off x="5223399" y="5998826"/>
            <a:ext cx="383484" cy="366327"/>
          </a:xfrm>
          <a:custGeom>
            <a:avLst/>
            <a:gdLst>
              <a:gd name="connsiteX0" fmla="*/ 381873 w 383484"/>
              <a:gd name="connsiteY0" fmla="*/ 4210 h 366327"/>
              <a:gd name="connsiteX1" fmla="*/ 217281 w 383484"/>
              <a:gd name="connsiteY1" fmla="*/ 72790 h 366327"/>
              <a:gd name="connsiteX2" fmla="*/ 2397 w 383484"/>
              <a:gd name="connsiteY2" fmla="*/ 365398 h 366327"/>
              <a:gd name="connsiteX3" fmla="*/ 116697 w 383484"/>
              <a:gd name="connsiteY3" fmla="*/ 159658 h 366327"/>
              <a:gd name="connsiteX4" fmla="*/ 381873 w 383484"/>
              <a:gd name="connsiteY4" fmla="*/ 4210 h 36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484" h="366327">
                <a:moveTo>
                  <a:pt x="381873" y="4210"/>
                </a:moveTo>
                <a:cubicBezTo>
                  <a:pt x="398637" y="-10268"/>
                  <a:pt x="280527" y="12592"/>
                  <a:pt x="217281" y="72790"/>
                </a:cubicBezTo>
                <a:cubicBezTo>
                  <a:pt x="154035" y="132988"/>
                  <a:pt x="19161" y="350920"/>
                  <a:pt x="2397" y="365398"/>
                </a:cubicBezTo>
                <a:cubicBezTo>
                  <a:pt x="-14367" y="379876"/>
                  <a:pt x="60309" y="221380"/>
                  <a:pt x="116697" y="159658"/>
                </a:cubicBezTo>
                <a:cubicBezTo>
                  <a:pt x="173085" y="97936"/>
                  <a:pt x="365109" y="18688"/>
                  <a:pt x="381873" y="42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 310">
            <a:extLst>
              <a:ext uri="{FF2B5EF4-FFF2-40B4-BE49-F238E27FC236}">
                <a16:creationId xmlns:a16="http://schemas.microsoft.com/office/drawing/2014/main" id="{F80A0D39-C7D0-7755-C11C-E179D79C7EB8}"/>
              </a:ext>
            </a:extLst>
          </p:cNvPr>
          <p:cNvSpPr/>
          <p:nvPr/>
        </p:nvSpPr>
        <p:spPr>
          <a:xfrm>
            <a:off x="4983418" y="6478468"/>
            <a:ext cx="218295" cy="265270"/>
          </a:xfrm>
          <a:custGeom>
            <a:avLst/>
            <a:gdLst>
              <a:gd name="connsiteX0" fmla="*/ 62 w 218295"/>
              <a:gd name="connsiteY0" fmla="*/ 56 h 265270"/>
              <a:gd name="connsiteX1" fmla="*/ 192086 w 218295"/>
              <a:gd name="connsiteY1" fmla="*/ 109784 h 265270"/>
              <a:gd name="connsiteX2" fmla="*/ 150938 w 218295"/>
              <a:gd name="connsiteY2" fmla="*/ 265232 h 265270"/>
              <a:gd name="connsiteX3" fmla="*/ 214946 w 218295"/>
              <a:gd name="connsiteY3" fmla="*/ 123500 h 265270"/>
              <a:gd name="connsiteX4" fmla="*/ 62 w 218295"/>
              <a:gd name="connsiteY4" fmla="*/ 56 h 265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295" h="265270">
                <a:moveTo>
                  <a:pt x="62" y="56"/>
                </a:moveTo>
                <a:cubicBezTo>
                  <a:pt x="-3748" y="-2230"/>
                  <a:pt x="166940" y="65588"/>
                  <a:pt x="192086" y="109784"/>
                </a:cubicBezTo>
                <a:cubicBezTo>
                  <a:pt x="217232" y="153980"/>
                  <a:pt x="147128" y="262946"/>
                  <a:pt x="150938" y="265232"/>
                </a:cubicBezTo>
                <a:cubicBezTo>
                  <a:pt x="154748" y="267518"/>
                  <a:pt x="235520" y="166934"/>
                  <a:pt x="214946" y="123500"/>
                </a:cubicBezTo>
                <a:cubicBezTo>
                  <a:pt x="194372" y="80066"/>
                  <a:pt x="3872" y="2342"/>
                  <a:pt x="62" y="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 311">
            <a:extLst>
              <a:ext uri="{FF2B5EF4-FFF2-40B4-BE49-F238E27FC236}">
                <a16:creationId xmlns:a16="http://schemas.microsoft.com/office/drawing/2014/main" id="{CA1CB9D8-E93E-C0CC-F60B-4E472A512D98}"/>
              </a:ext>
            </a:extLst>
          </p:cNvPr>
          <p:cNvSpPr/>
          <p:nvPr/>
        </p:nvSpPr>
        <p:spPr>
          <a:xfrm>
            <a:off x="5591836" y="4854712"/>
            <a:ext cx="213133" cy="551892"/>
          </a:xfrm>
          <a:custGeom>
            <a:avLst/>
            <a:gdLst>
              <a:gd name="connsiteX0" fmla="*/ 102181 w 213133"/>
              <a:gd name="connsiteY0" fmla="*/ 1 h 551892"/>
              <a:gd name="connsiteX1" fmla="*/ 194947 w 213133"/>
              <a:gd name="connsiteY1" fmla="*/ 282714 h 551892"/>
              <a:gd name="connsiteX2" fmla="*/ 581 w 213133"/>
              <a:gd name="connsiteY2" fmla="*/ 547758 h 551892"/>
              <a:gd name="connsiteX3" fmla="*/ 137521 w 213133"/>
              <a:gd name="connsiteY3" fmla="*/ 432905 h 551892"/>
              <a:gd name="connsiteX4" fmla="*/ 212616 w 213133"/>
              <a:gd name="connsiteY4" fmla="*/ 278297 h 551892"/>
              <a:gd name="connsiteX5" fmla="*/ 102181 w 213133"/>
              <a:gd name="connsiteY5" fmla="*/ 1 h 55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33" h="551892">
                <a:moveTo>
                  <a:pt x="102181" y="1"/>
                </a:moveTo>
                <a:cubicBezTo>
                  <a:pt x="99236" y="737"/>
                  <a:pt x="211880" y="191421"/>
                  <a:pt x="194947" y="282714"/>
                </a:cubicBezTo>
                <a:cubicBezTo>
                  <a:pt x="178014" y="374007"/>
                  <a:pt x="10152" y="522726"/>
                  <a:pt x="581" y="547758"/>
                </a:cubicBezTo>
                <a:cubicBezTo>
                  <a:pt x="-8990" y="572790"/>
                  <a:pt x="102182" y="477815"/>
                  <a:pt x="137521" y="432905"/>
                </a:cubicBezTo>
                <a:cubicBezTo>
                  <a:pt x="172860" y="387995"/>
                  <a:pt x="218506" y="346030"/>
                  <a:pt x="212616" y="278297"/>
                </a:cubicBezTo>
                <a:cubicBezTo>
                  <a:pt x="206726" y="210564"/>
                  <a:pt x="105126" y="-735"/>
                  <a:pt x="10218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 312">
            <a:extLst>
              <a:ext uri="{FF2B5EF4-FFF2-40B4-BE49-F238E27FC236}">
                <a16:creationId xmlns:a16="http://schemas.microsoft.com/office/drawing/2014/main" id="{16F8A0C3-817A-C787-40A1-1A28AC6F4D51}"/>
              </a:ext>
            </a:extLst>
          </p:cNvPr>
          <p:cNvSpPr/>
          <p:nvPr/>
        </p:nvSpPr>
        <p:spPr>
          <a:xfrm>
            <a:off x="5901246" y="5353878"/>
            <a:ext cx="111118" cy="457982"/>
          </a:xfrm>
          <a:custGeom>
            <a:avLst/>
            <a:gdLst>
              <a:gd name="connsiteX0" fmla="*/ 110824 w 111118"/>
              <a:gd name="connsiteY0" fmla="*/ 0 h 457982"/>
              <a:gd name="connsiteX1" fmla="*/ 35728 w 111118"/>
              <a:gd name="connsiteY1" fmla="*/ 141357 h 457982"/>
              <a:gd name="connsiteX2" fmla="*/ 13641 w 111118"/>
              <a:gd name="connsiteY2" fmla="*/ 446157 h 457982"/>
              <a:gd name="connsiteX3" fmla="*/ 22476 w 111118"/>
              <a:gd name="connsiteY3" fmla="*/ 371061 h 457982"/>
              <a:gd name="connsiteX4" fmla="*/ 4806 w 111118"/>
              <a:gd name="connsiteY4" fmla="*/ 141357 h 457982"/>
              <a:gd name="connsiteX5" fmla="*/ 110824 w 111118"/>
              <a:gd name="connsiteY5" fmla="*/ 0 h 45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118" h="457982">
                <a:moveTo>
                  <a:pt x="110824" y="0"/>
                </a:moveTo>
                <a:cubicBezTo>
                  <a:pt x="115978" y="0"/>
                  <a:pt x="51925" y="66998"/>
                  <a:pt x="35728" y="141357"/>
                </a:cubicBezTo>
                <a:cubicBezTo>
                  <a:pt x="19531" y="215716"/>
                  <a:pt x="15850" y="407873"/>
                  <a:pt x="13641" y="446157"/>
                </a:cubicBezTo>
                <a:cubicBezTo>
                  <a:pt x="11432" y="484441"/>
                  <a:pt x="23948" y="421861"/>
                  <a:pt x="22476" y="371061"/>
                </a:cubicBezTo>
                <a:cubicBezTo>
                  <a:pt x="21003" y="320261"/>
                  <a:pt x="-12127" y="198047"/>
                  <a:pt x="4806" y="141357"/>
                </a:cubicBezTo>
                <a:cubicBezTo>
                  <a:pt x="21739" y="84667"/>
                  <a:pt x="105670" y="0"/>
                  <a:pt x="11082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フリーフォーム 313">
            <a:extLst>
              <a:ext uri="{FF2B5EF4-FFF2-40B4-BE49-F238E27FC236}">
                <a16:creationId xmlns:a16="http://schemas.microsoft.com/office/drawing/2014/main" id="{CE728E50-E414-9B9E-B70B-F3E9B2B55DCC}"/>
              </a:ext>
            </a:extLst>
          </p:cNvPr>
          <p:cNvSpPr/>
          <p:nvPr/>
        </p:nvSpPr>
        <p:spPr>
          <a:xfrm>
            <a:off x="4567481" y="3812202"/>
            <a:ext cx="374544" cy="519390"/>
          </a:xfrm>
          <a:custGeom>
            <a:avLst/>
            <a:gdLst>
              <a:gd name="connsiteX0" fmla="*/ 102 w 374544"/>
              <a:gd name="connsiteY0" fmla="*/ 7 h 519390"/>
              <a:gd name="connsiteX1" fmla="*/ 304902 w 374544"/>
              <a:gd name="connsiteY1" fmla="*/ 304807 h 519390"/>
              <a:gd name="connsiteX2" fmla="*/ 371162 w 374544"/>
              <a:gd name="connsiteY2" fmla="*/ 516841 h 519390"/>
              <a:gd name="connsiteX3" fmla="*/ 362328 w 374544"/>
              <a:gd name="connsiteY3" fmla="*/ 415241 h 519390"/>
              <a:gd name="connsiteX4" fmla="*/ 340241 w 374544"/>
              <a:gd name="connsiteY4" fmla="*/ 313641 h 519390"/>
              <a:gd name="connsiteX5" fmla="*/ 102 w 374544"/>
              <a:gd name="connsiteY5" fmla="*/ 7 h 51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544" h="519390">
                <a:moveTo>
                  <a:pt x="102" y="7"/>
                </a:moveTo>
                <a:cubicBezTo>
                  <a:pt x="-5788" y="-1465"/>
                  <a:pt x="243059" y="218668"/>
                  <a:pt x="304902" y="304807"/>
                </a:cubicBezTo>
                <a:cubicBezTo>
                  <a:pt x="366745" y="390946"/>
                  <a:pt x="361591" y="498435"/>
                  <a:pt x="371162" y="516841"/>
                </a:cubicBezTo>
                <a:cubicBezTo>
                  <a:pt x="380733" y="535247"/>
                  <a:pt x="367481" y="449108"/>
                  <a:pt x="362328" y="415241"/>
                </a:cubicBezTo>
                <a:cubicBezTo>
                  <a:pt x="357175" y="381374"/>
                  <a:pt x="398403" y="380638"/>
                  <a:pt x="340241" y="313641"/>
                </a:cubicBezTo>
                <a:cubicBezTo>
                  <a:pt x="282079" y="246644"/>
                  <a:pt x="5992" y="1479"/>
                  <a:pt x="102" y="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フリーフォーム 314">
            <a:extLst>
              <a:ext uri="{FF2B5EF4-FFF2-40B4-BE49-F238E27FC236}">
                <a16:creationId xmlns:a16="http://schemas.microsoft.com/office/drawing/2014/main" id="{C189E1F1-DA70-192E-A303-A30444FFFBCF}"/>
              </a:ext>
            </a:extLst>
          </p:cNvPr>
          <p:cNvSpPr/>
          <p:nvPr/>
        </p:nvSpPr>
        <p:spPr>
          <a:xfrm>
            <a:off x="3845022" y="3803066"/>
            <a:ext cx="378010" cy="440306"/>
          </a:xfrm>
          <a:custGeom>
            <a:avLst/>
            <a:gdLst>
              <a:gd name="connsiteX0" fmla="*/ 378004 w 378010"/>
              <a:gd name="connsiteY0" fmla="*/ 308 h 440306"/>
              <a:gd name="connsiteX1" fmla="*/ 82039 w 378010"/>
              <a:gd name="connsiteY1" fmla="*/ 168169 h 440306"/>
              <a:gd name="connsiteX2" fmla="*/ 2526 w 378010"/>
              <a:gd name="connsiteY2" fmla="*/ 437630 h 440306"/>
              <a:gd name="connsiteX3" fmla="*/ 24613 w 378010"/>
              <a:gd name="connsiteY3" fmla="*/ 300691 h 440306"/>
              <a:gd name="connsiteX4" fmla="*/ 73204 w 378010"/>
              <a:gd name="connsiteY4" fmla="*/ 207925 h 440306"/>
              <a:gd name="connsiteX5" fmla="*/ 378004 w 378010"/>
              <a:gd name="connsiteY5" fmla="*/ 308 h 44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010" h="440306">
                <a:moveTo>
                  <a:pt x="378004" y="308"/>
                </a:moveTo>
                <a:cubicBezTo>
                  <a:pt x="379476" y="-6318"/>
                  <a:pt x="144619" y="95282"/>
                  <a:pt x="82039" y="168169"/>
                </a:cubicBezTo>
                <a:cubicBezTo>
                  <a:pt x="19459" y="241056"/>
                  <a:pt x="12097" y="415543"/>
                  <a:pt x="2526" y="437630"/>
                </a:cubicBezTo>
                <a:cubicBezTo>
                  <a:pt x="-7045" y="459717"/>
                  <a:pt x="12833" y="338975"/>
                  <a:pt x="24613" y="300691"/>
                </a:cubicBezTo>
                <a:cubicBezTo>
                  <a:pt x="36393" y="262407"/>
                  <a:pt x="18723" y="259461"/>
                  <a:pt x="73204" y="207925"/>
                </a:cubicBezTo>
                <a:cubicBezTo>
                  <a:pt x="127685" y="156389"/>
                  <a:pt x="376532" y="6934"/>
                  <a:pt x="378004" y="3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 315">
            <a:extLst>
              <a:ext uri="{FF2B5EF4-FFF2-40B4-BE49-F238E27FC236}">
                <a16:creationId xmlns:a16="http://schemas.microsoft.com/office/drawing/2014/main" id="{8D63F0EE-06C6-F789-3F14-86D32EBEE407}"/>
              </a:ext>
            </a:extLst>
          </p:cNvPr>
          <p:cNvSpPr/>
          <p:nvPr/>
        </p:nvSpPr>
        <p:spPr>
          <a:xfrm>
            <a:off x="2963033" y="3650533"/>
            <a:ext cx="700904" cy="889251"/>
          </a:xfrm>
          <a:custGeom>
            <a:avLst/>
            <a:gdLst>
              <a:gd name="connsiteX0" fmla="*/ 700177 w 700904"/>
              <a:gd name="connsiteY0" fmla="*/ 1457 h 889251"/>
              <a:gd name="connsiteX1" fmla="*/ 352368 w 700904"/>
              <a:gd name="connsiteY1" fmla="*/ 276338 h 889251"/>
              <a:gd name="connsiteX2" fmla="*/ 10169 w 700904"/>
              <a:gd name="connsiteY2" fmla="*/ 870979 h 889251"/>
              <a:gd name="connsiteX3" fmla="*/ 99927 w 700904"/>
              <a:gd name="connsiteY3" fmla="*/ 713904 h 889251"/>
              <a:gd name="connsiteX4" fmla="*/ 200903 w 700904"/>
              <a:gd name="connsiteY4" fmla="*/ 478292 h 889251"/>
              <a:gd name="connsiteX5" fmla="*/ 257001 w 700904"/>
              <a:gd name="connsiteY5" fmla="*/ 382925 h 889251"/>
              <a:gd name="connsiteX6" fmla="*/ 700177 w 700904"/>
              <a:gd name="connsiteY6" fmla="*/ 1457 h 88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904" h="889251">
                <a:moveTo>
                  <a:pt x="700177" y="1457"/>
                </a:moveTo>
                <a:cubicBezTo>
                  <a:pt x="716071" y="-16307"/>
                  <a:pt x="467369" y="131418"/>
                  <a:pt x="352368" y="276338"/>
                </a:cubicBezTo>
                <a:cubicBezTo>
                  <a:pt x="237367" y="421258"/>
                  <a:pt x="52242" y="798051"/>
                  <a:pt x="10169" y="870979"/>
                </a:cubicBezTo>
                <a:cubicBezTo>
                  <a:pt x="-31905" y="943907"/>
                  <a:pt x="68138" y="779352"/>
                  <a:pt x="99927" y="713904"/>
                </a:cubicBezTo>
                <a:cubicBezTo>
                  <a:pt x="131716" y="648456"/>
                  <a:pt x="174724" y="533455"/>
                  <a:pt x="200903" y="478292"/>
                </a:cubicBezTo>
                <a:cubicBezTo>
                  <a:pt x="227082" y="423129"/>
                  <a:pt x="173789" y="458658"/>
                  <a:pt x="257001" y="382925"/>
                </a:cubicBezTo>
                <a:cubicBezTo>
                  <a:pt x="340213" y="307192"/>
                  <a:pt x="684283" y="19221"/>
                  <a:pt x="700177" y="1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フリーフォーム 316">
            <a:extLst>
              <a:ext uri="{FF2B5EF4-FFF2-40B4-BE49-F238E27FC236}">
                <a16:creationId xmlns:a16="http://schemas.microsoft.com/office/drawing/2014/main" id="{8262C0D6-53FE-F618-EA1A-8BEA830BB3DA}"/>
              </a:ext>
            </a:extLst>
          </p:cNvPr>
          <p:cNvSpPr/>
          <p:nvPr/>
        </p:nvSpPr>
        <p:spPr>
          <a:xfrm>
            <a:off x="4880388" y="3713213"/>
            <a:ext cx="614738" cy="722099"/>
          </a:xfrm>
          <a:custGeom>
            <a:avLst/>
            <a:gdLst>
              <a:gd name="connsiteX0" fmla="*/ 152 w 614738"/>
              <a:gd name="connsiteY0" fmla="*/ 485 h 722099"/>
              <a:gd name="connsiteX1" fmla="*/ 476986 w 614738"/>
              <a:gd name="connsiteY1" fmla="*/ 460490 h 722099"/>
              <a:gd name="connsiteX2" fmla="*/ 606012 w 614738"/>
              <a:gd name="connsiteY2" fmla="*/ 718542 h 722099"/>
              <a:gd name="connsiteX3" fmla="*/ 583573 w 614738"/>
              <a:gd name="connsiteY3" fmla="*/ 595126 h 722099"/>
              <a:gd name="connsiteX4" fmla="*/ 426498 w 614738"/>
              <a:gd name="connsiteY4" fmla="*/ 376343 h 722099"/>
              <a:gd name="connsiteX5" fmla="*/ 152 w 614738"/>
              <a:gd name="connsiteY5" fmla="*/ 485 h 72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4738" h="722099">
                <a:moveTo>
                  <a:pt x="152" y="485"/>
                </a:moveTo>
                <a:cubicBezTo>
                  <a:pt x="8567" y="14510"/>
                  <a:pt x="376009" y="340814"/>
                  <a:pt x="476986" y="460490"/>
                </a:cubicBezTo>
                <a:cubicBezTo>
                  <a:pt x="577963" y="580166"/>
                  <a:pt x="588248" y="696103"/>
                  <a:pt x="606012" y="718542"/>
                </a:cubicBezTo>
                <a:cubicBezTo>
                  <a:pt x="623777" y="740981"/>
                  <a:pt x="613492" y="652159"/>
                  <a:pt x="583573" y="595126"/>
                </a:cubicBezTo>
                <a:cubicBezTo>
                  <a:pt x="553654" y="538093"/>
                  <a:pt x="519060" y="472645"/>
                  <a:pt x="426498" y="376343"/>
                </a:cubicBezTo>
                <a:cubicBezTo>
                  <a:pt x="333936" y="280041"/>
                  <a:pt x="-8263" y="-13540"/>
                  <a:pt x="152" y="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フリーフォーム 317">
            <a:extLst>
              <a:ext uri="{FF2B5EF4-FFF2-40B4-BE49-F238E27FC236}">
                <a16:creationId xmlns:a16="http://schemas.microsoft.com/office/drawing/2014/main" id="{CAE47B9C-E9CE-C422-D35C-DFAD9B1E9770}"/>
              </a:ext>
            </a:extLst>
          </p:cNvPr>
          <p:cNvSpPr/>
          <p:nvPr/>
        </p:nvSpPr>
        <p:spPr>
          <a:xfrm>
            <a:off x="5397036" y="3700063"/>
            <a:ext cx="629865" cy="487015"/>
          </a:xfrm>
          <a:custGeom>
            <a:avLst/>
            <a:gdLst>
              <a:gd name="connsiteX0" fmla="*/ 10827 w 629865"/>
              <a:gd name="connsiteY0" fmla="*/ 8025 h 487015"/>
              <a:gd name="connsiteX1" fmla="*/ 111803 w 629865"/>
              <a:gd name="connsiteY1" fmla="*/ 125831 h 487015"/>
              <a:gd name="connsiteX2" fmla="*/ 588638 w 629865"/>
              <a:gd name="connsiteY2" fmla="*/ 473640 h 487015"/>
              <a:gd name="connsiteX3" fmla="*/ 571808 w 629865"/>
              <a:gd name="connsiteY3" fmla="*/ 406322 h 487015"/>
              <a:gd name="connsiteX4" fmla="*/ 296927 w 629865"/>
              <a:gd name="connsiteY4" fmla="*/ 322175 h 487015"/>
              <a:gd name="connsiteX5" fmla="*/ 10827 w 629865"/>
              <a:gd name="connsiteY5" fmla="*/ 8025 h 48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9865" h="487015">
                <a:moveTo>
                  <a:pt x="10827" y="8025"/>
                </a:moveTo>
                <a:cubicBezTo>
                  <a:pt x="-20027" y="-24699"/>
                  <a:pt x="15501" y="48229"/>
                  <a:pt x="111803" y="125831"/>
                </a:cubicBezTo>
                <a:cubicBezTo>
                  <a:pt x="208105" y="203433"/>
                  <a:pt x="511971" y="426892"/>
                  <a:pt x="588638" y="473640"/>
                </a:cubicBezTo>
                <a:cubicBezTo>
                  <a:pt x="665305" y="520388"/>
                  <a:pt x="620426" y="431566"/>
                  <a:pt x="571808" y="406322"/>
                </a:cubicBezTo>
                <a:cubicBezTo>
                  <a:pt x="523190" y="381078"/>
                  <a:pt x="390424" y="383883"/>
                  <a:pt x="296927" y="322175"/>
                </a:cubicBezTo>
                <a:cubicBezTo>
                  <a:pt x="203430" y="260467"/>
                  <a:pt x="41681" y="40749"/>
                  <a:pt x="10827" y="8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 318">
            <a:extLst>
              <a:ext uri="{FF2B5EF4-FFF2-40B4-BE49-F238E27FC236}">
                <a16:creationId xmlns:a16="http://schemas.microsoft.com/office/drawing/2014/main" id="{B9BCBDB0-BC5D-087B-F796-3B51B5EB2BA9}"/>
              </a:ext>
            </a:extLst>
          </p:cNvPr>
          <p:cNvSpPr/>
          <p:nvPr/>
        </p:nvSpPr>
        <p:spPr>
          <a:xfrm>
            <a:off x="3146222" y="3605641"/>
            <a:ext cx="1245380" cy="686759"/>
          </a:xfrm>
          <a:custGeom>
            <a:avLst/>
            <a:gdLst>
              <a:gd name="connsiteX0" fmla="*/ 6411 w 1245380"/>
              <a:gd name="connsiteY0" fmla="*/ 684305 h 686759"/>
              <a:gd name="connsiteX1" fmla="*/ 529575 w 1245380"/>
              <a:gd name="connsiteY1" fmla="*/ 265774 h 686759"/>
              <a:gd name="connsiteX2" fmla="*/ 1211963 w 1245380"/>
              <a:gd name="connsiteY2" fmla="*/ 15565 h 686759"/>
              <a:gd name="connsiteX3" fmla="*/ 1111879 w 1245380"/>
              <a:gd name="connsiteY3" fmla="*/ 33762 h 686759"/>
              <a:gd name="connsiteX4" fmla="*/ 866220 w 1245380"/>
              <a:gd name="connsiteY4" fmla="*/ 92902 h 686759"/>
              <a:gd name="connsiteX5" fmla="*/ 552321 w 1245380"/>
              <a:gd name="connsiteY5" fmla="*/ 211183 h 686759"/>
              <a:gd name="connsiteX6" fmla="*/ 256620 w 1245380"/>
              <a:gd name="connsiteY6" fmla="*/ 429547 h 686759"/>
              <a:gd name="connsiteX7" fmla="*/ 6411 w 1245380"/>
              <a:gd name="connsiteY7" fmla="*/ 684305 h 68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5380" h="686759">
                <a:moveTo>
                  <a:pt x="6411" y="684305"/>
                </a:moveTo>
                <a:cubicBezTo>
                  <a:pt x="51904" y="657009"/>
                  <a:pt x="328650" y="377231"/>
                  <a:pt x="529575" y="265774"/>
                </a:cubicBezTo>
                <a:cubicBezTo>
                  <a:pt x="730500" y="154317"/>
                  <a:pt x="1114912" y="54234"/>
                  <a:pt x="1211963" y="15565"/>
                </a:cubicBezTo>
                <a:cubicBezTo>
                  <a:pt x="1309014" y="-23104"/>
                  <a:pt x="1169503" y="20873"/>
                  <a:pt x="1111879" y="33762"/>
                </a:cubicBezTo>
                <a:cubicBezTo>
                  <a:pt x="1054255" y="46651"/>
                  <a:pt x="959480" y="63332"/>
                  <a:pt x="866220" y="92902"/>
                </a:cubicBezTo>
                <a:cubicBezTo>
                  <a:pt x="772960" y="122472"/>
                  <a:pt x="653921" y="155076"/>
                  <a:pt x="552321" y="211183"/>
                </a:cubicBezTo>
                <a:cubicBezTo>
                  <a:pt x="450721" y="267290"/>
                  <a:pt x="343814" y="355243"/>
                  <a:pt x="256620" y="429547"/>
                </a:cubicBezTo>
                <a:cubicBezTo>
                  <a:pt x="169426" y="503851"/>
                  <a:pt x="-39082" y="711601"/>
                  <a:pt x="6411" y="68430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 319">
            <a:extLst>
              <a:ext uri="{FF2B5EF4-FFF2-40B4-BE49-F238E27FC236}">
                <a16:creationId xmlns:a16="http://schemas.microsoft.com/office/drawing/2014/main" id="{C9B107D0-05F5-B3A4-D288-99A9123B074B}"/>
              </a:ext>
            </a:extLst>
          </p:cNvPr>
          <p:cNvSpPr/>
          <p:nvPr/>
        </p:nvSpPr>
        <p:spPr>
          <a:xfrm>
            <a:off x="3466410" y="3349798"/>
            <a:ext cx="839453" cy="2065669"/>
          </a:xfrm>
          <a:custGeom>
            <a:avLst/>
            <a:gdLst>
              <a:gd name="connsiteX0" fmla="*/ 828086 w 839453"/>
              <a:gd name="connsiteY0" fmla="*/ 3002 h 2065669"/>
              <a:gd name="connsiteX1" fmla="*/ 300372 w 839453"/>
              <a:gd name="connsiteY1" fmla="*/ 321450 h 2065669"/>
              <a:gd name="connsiteX2" fmla="*/ 400456 w 839453"/>
              <a:gd name="connsiteY2" fmla="*/ 253211 h 2065669"/>
              <a:gd name="connsiteX3" fmla="*/ 182091 w 839453"/>
              <a:gd name="connsiteY3" fmla="*/ 503420 h 2065669"/>
              <a:gd name="connsiteX4" fmla="*/ 218486 w 839453"/>
              <a:gd name="connsiteY4" fmla="*/ 476124 h 2065669"/>
              <a:gd name="connsiteX5" fmla="*/ 45614 w 839453"/>
              <a:gd name="connsiteY5" fmla="*/ 799121 h 2065669"/>
              <a:gd name="connsiteX6" fmla="*/ 100205 w 839453"/>
              <a:gd name="connsiteY6" fmla="*/ 767277 h 2065669"/>
              <a:gd name="connsiteX7" fmla="*/ 50163 w 839453"/>
              <a:gd name="connsiteY7" fmla="*/ 944698 h 2065669"/>
              <a:gd name="connsiteX8" fmla="*/ 18318 w 839453"/>
              <a:gd name="connsiteY8" fmla="*/ 1108471 h 2065669"/>
              <a:gd name="connsiteX9" fmla="*/ 54712 w 839453"/>
              <a:gd name="connsiteY9" fmla="*/ 1053880 h 2065669"/>
              <a:gd name="connsiteX10" fmla="*/ 121 w 839453"/>
              <a:gd name="connsiteY10" fmla="*/ 1322286 h 2065669"/>
              <a:gd name="connsiteX11" fmla="*/ 72909 w 839453"/>
              <a:gd name="connsiteY11" fmla="*/ 1567945 h 2065669"/>
              <a:gd name="connsiteX12" fmla="*/ 68360 w 839453"/>
              <a:gd name="connsiteY12" fmla="*/ 1558847 h 2065669"/>
              <a:gd name="connsiteX13" fmla="*/ 277626 w 839453"/>
              <a:gd name="connsiteY13" fmla="*/ 2031969 h 2065669"/>
              <a:gd name="connsiteX14" fmla="*/ 254880 w 839453"/>
              <a:gd name="connsiteY14" fmla="*/ 1986477 h 2065669"/>
              <a:gd name="connsiteX15" fmla="*/ 59262 w 839453"/>
              <a:gd name="connsiteY15" fmla="*/ 1658930 h 2065669"/>
              <a:gd name="connsiteX16" fmla="*/ 50163 w 839453"/>
              <a:gd name="connsiteY16" fmla="*/ 1090274 h 2065669"/>
              <a:gd name="connsiteX17" fmla="*/ 268527 w 839453"/>
              <a:gd name="connsiteY17" fmla="*/ 371492 h 2065669"/>
              <a:gd name="connsiteX18" fmla="*/ 632468 w 839453"/>
              <a:gd name="connsiteY18" fmla="*/ 171324 h 2065669"/>
              <a:gd name="connsiteX19" fmla="*/ 828086 w 839453"/>
              <a:gd name="connsiteY19" fmla="*/ 3002 h 206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9453" h="2065669">
                <a:moveTo>
                  <a:pt x="828086" y="3002"/>
                </a:moveTo>
                <a:cubicBezTo>
                  <a:pt x="772737" y="28023"/>
                  <a:pt x="371644" y="279749"/>
                  <a:pt x="300372" y="321450"/>
                </a:cubicBezTo>
                <a:cubicBezTo>
                  <a:pt x="229100" y="363151"/>
                  <a:pt x="420169" y="222883"/>
                  <a:pt x="400456" y="253211"/>
                </a:cubicBezTo>
                <a:cubicBezTo>
                  <a:pt x="380743" y="283539"/>
                  <a:pt x="212419" y="466268"/>
                  <a:pt x="182091" y="503420"/>
                </a:cubicBezTo>
                <a:cubicBezTo>
                  <a:pt x="151763" y="540572"/>
                  <a:pt x="241232" y="426841"/>
                  <a:pt x="218486" y="476124"/>
                </a:cubicBezTo>
                <a:cubicBezTo>
                  <a:pt x="195740" y="525407"/>
                  <a:pt x="65327" y="750596"/>
                  <a:pt x="45614" y="799121"/>
                </a:cubicBezTo>
                <a:cubicBezTo>
                  <a:pt x="25901" y="847646"/>
                  <a:pt x="99447" y="743014"/>
                  <a:pt x="100205" y="767277"/>
                </a:cubicBezTo>
                <a:cubicBezTo>
                  <a:pt x="100963" y="791540"/>
                  <a:pt x="63811" y="887832"/>
                  <a:pt x="50163" y="944698"/>
                </a:cubicBezTo>
                <a:cubicBezTo>
                  <a:pt x="36515" y="1001564"/>
                  <a:pt x="17560" y="1090274"/>
                  <a:pt x="18318" y="1108471"/>
                </a:cubicBezTo>
                <a:cubicBezTo>
                  <a:pt x="19076" y="1126668"/>
                  <a:pt x="57745" y="1018244"/>
                  <a:pt x="54712" y="1053880"/>
                </a:cubicBezTo>
                <a:cubicBezTo>
                  <a:pt x="51679" y="1089516"/>
                  <a:pt x="-2912" y="1236609"/>
                  <a:pt x="121" y="1322286"/>
                </a:cubicBezTo>
                <a:cubicBezTo>
                  <a:pt x="3154" y="1407963"/>
                  <a:pt x="72909" y="1567945"/>
                  <a:pt x="72909" y="1567945"/>
                </a:cubicBezTo>
                <a:cubicBezTo>
                  <a:pt x="84282" y="1607372"/>
                  <a:pt x="68360" y="1558847"/>
                  <a:pt x="68360" y="1558847"/>
                </a:cubicBezTo>
                <a:lnTo>
                  <a:pt x="277626" y="2031969"/>
                </a:lnTo>
                <a:cubicBezTo>
                  <a:pt x="308713" y="2103241"/>
                  <a:pt x="291274" y="2048650"/>
                  <a:pt x="254880" y="1986477"/>
                </a:cubicBezTo>
                <a:cubicBezTo>
                  <a:pt x="218486" y="1924304"/>
                  <a:pt x="93381" y="1808297"/>
                  <a:pt x="59262" y="1658930"/>
                </a:cubicBezTo>
                <a:cubicBezTo>
                  <a:pt x="25143" y="1509563"/>
                  <a:pt x="15286" y="1304847"/>
                  <a:pt x="50163" y="1090274"/>
                </a:cubicBezTo>
                <a:cubicBezTo>
                  <a:pt x="85040" y="875701"/>
                  <a:pt x="171476" y="524650"/>
                  <a:pt x="268527" y="371492"/>
                </a:cubicBezTo>
                <a:cubicBezTo>
                  <a:pt x="365578" y="218334"/>
                  <a:pt x="541483" y="226673"/>
                  <a:pt x="632468" y="171324"/>
                </a:cubicBezTo>
                <a:cubicBezTo>
                  <a:pt x="723453" y="115975"/>
                  <a:pt x="883435" y="-22019"/>
                  <a:pt x="828086" y="3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 320">
            <a:extLst>
              <a:ext uri="{FF2B5EF4-FFF2-40B4-BE49-F238E27FC236}">
                <a16:creationId xmlns:a16="http://schemas.microsoft.com/office/drawing/2014/main" id="{F90B4B81-4AA2-5AEB-3CA8-2926AC6B5875}"/>
              </a:ext>
            </a:extLst>
          </p:cNvPr>
          <p:cNvSpPr/>
          <p:nvPr/>
        </p:nvSpPr>
        <p:spPr>
          <a:xfrm>
            <a:off x="3665233" y="3560641"/>
            <a:ext cx="815106" cy="421878"/>
          </a:xfrm>
          <a:custGeom>
            <a:avLst/>
            <a:gdLst>
              <a:gd name="connsiteX0" fmla="*/ 814843 w 815106"/>
              <a:gd name="connsiteY0" fmla="*/ 197 h 421878"/>
              <a:gd name="connsiteX1" fmla="*/ 306843 w 815106"/>
              <a:gd name="connsiteY1" fmla="*/ 145340 h 421878"/>
              <a:gd name="connsiteX2" fmla="*/ 461662 w 815106"/>
              <a:gd name="connsiteY2" fmla="*/ 106635 h 421878"/>
              <a:gd name="connsiteX3" fmla="*/ 35910 w 815106"/>
              <a:gd name="connsiteY3" fmla="*/ 343702 h 421878"/>
              <a:gd name="connsiteX4" fmla="*/ 122996 w 815106"/>
              <a:gd name="connsiteY4" fmla="*/ 285645 h 421878"/>
              <a:gd name="connsiteX5" fmla="*/ 2043 w 815106"/>
              <a:gd name="connsiteY5" fmla="*/ 421111 h 421878"/>
              <a:gd name="connsiteX6" fmla="*/ 243948 w 815106"/>
              <a:gd name="connsiteY6" fmla="*/ 213073 h 421878"/>
              <a:gd name="connsiteX7" fmla="*/ 234272 w 815106"/>
              <a:gd name="connsiteY7" fmla="*/ 213073 h 421878"/>
              <a:gd name="connsiteX8" fmla="*/ 219757 w 815106"/>
              <a:gd name="connsiteY8" fmla="*/ 213073 h 421878"/>
              <a:gd name="connsiteX9" fmla="*/ 374577 w 815106"/>
              <a:gd name="connsiteY9" fmla="*/ 116311 h 421878"/>
              <a:gd name="connsiteX10" fmla="*/ 814843 w 815106"/>
              <a:gd name="connsiteY10" fmla="*/ 197 h 42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5106" h="421878">
                <a:moveTo>
                  <a:pt x="814843" y="197"/>
                </a:moveTo>
                <a:cubicBezTo>
                  <a:pt x="803554" y="5035"/>
                  <a:pt x="365706" y="127600"/>
                  <a:pt x="306843" y="145340"/>
                </a:cubicBezTo>
                <a:cubicBezTo>
                  <a:pt x="247979" y="163080"/>
                  <a:pt x="506817" y="73575"/>
                  <a:pt x="461662" y="106635"/>
                </a:cubicBezTo>
                <a:cubicBezTo>
                  <a:pt x="416507" y="139695"/>
                  <a:pt x="92354" y="313867"/>
                  <a:pt x="35910" y="343702"/>
                </a:cubicBezTo>
                <a:cubicBezTo>
                  <a:pt x="-20534" y="373537"/>
                  <a:pt x="128640" y="272744"/>
                  <a:pt x="122996" y="285645"/>
                </a:cubicBezTo>
                <a:cubicBezTo>
                  <a:pt x="117352" y="298546"/>
                  <a:pt x="-18116" y="433206"/>
                  <a:pt x="2043" y="421111"/>
                </a:cubicBezTo>
                <a:cubicBezTo>
                  <a:pt x="22202" y="409016"/>
                  <a:pt x="205243" y="247746"/>
                  <a:pt x="243948" y="213073"/>
                </a:cubicBezTo>
                <a:cubicBezTo>
                  <a:pt x="282653" y="178400"/>
                  <a:pt x="234272" y="213073"/>
                  <a:pt x="234272" y="213073"/>
                </a:cubicBezTo>
                <a:cubicBezTo>
                  <a:pt x="230240" y="213073"/>
                  <a:pt x="196373" y="229200"/>
                  <a:pt x="219757" y="213073"/>
                </a:cubicBezTo>
                <a:cubicBezTo>
                  <a:pt x="243141" y="196946"/>
                  <a:pt x="277815" y="151790"/>
                  <a:pt x="374577" y="116311"/>
                </a:cubicBezTo>
                <a:cubicBezTo>
                  <a:pt x="471339" y="80832"/>
                  <a:pt x="826132" y="-4641"/>
                  <a:pt x="814843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 321">
            <a:extLst>
              <a:ext uri="{FF2B5EF4-FFF2-40B4-BE49-F238E27FC236}">
                <a16:creationId xmlns:a16="http://schemas.microsoft.com/office/drawing/2014/main" id="{364864B4-A0F4-35B9-55D8-94F1FCC86E15}"/>
              </a:ext>
            </a:extLst>
          </p:cNvPr>
          <p:cNvSpPr/>
          <p:nvPr/>
        </p:nvSpPr>
        <p:spPr>
          <a:xfrm>
            <a:off x="3264551" y="3730709"/>
            <a:ext cx="437445" cy="404183"/>
          </a:xfrm>
          <a:custGeom>
            <a:avLst/>
            <a:gdLst>
              <a:gd name="connsiteX0" fmla="*/ 436592 w 437445"/>
              <a:gd name="connsiteY0" fmla="*/ 4301 h 404183"/>
              <a:gd name="connsiteX1" fmla="*/ 272097 w 437445"/>
              <a:gd name="connsiteY1" fmla="*/ 91386 h 404183"/>
              <a:gd name="connsiteX2" fmla="*/ 1163 w 437445"/>
              <a:gd name="connsiteY2" fmla="*/ 401024 h 404183"/>
              <a:gd name="connsiteX3" fmla="*/ 170497 w 437445"/>
              <a:gd name="connsiteY3" fmla="*/ 255881 h 404183"/>
              <a:gd name="connsiteX4" fmla="*/ 78573 w 437445"/>
              <a:gd name="connsiteY4" fmla="*/ 323615 h 404183"/>
              <a:gd name="connsiteX5" fmla="*/ 204363 w 437445"/>
              <a:gd name="connsiteY5" fmla="*/ 197824 h 404183"/>
              <a:gd name="connsiteX6" fmla="*/ 436592 w 437445"/>
              <a:gd name="connsiteY6" fmla="*/ 4301 h 40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445" h="404183">
                <a:moveTo>
                  <a:pt x="436592" y="4301"/>
                </a:moveTo>
                <a:cubicBezTo>
                  <a:pt x="447881" y="-13439"/>
                  <a:pt x="344668" y="25266"/>
                  <a:pt x="272097" y="91386"/>
                </a:cubicBezTo>
                <a:cubicBezTo>
                  <a:pt x="199526" y="157506"/>
                  <a:pt x="18096" y="373608"/>
                  <a:pt x="1163" y="401024"/>
                </a:cubicBezTo>
                <a:cubicBezTo>
                  <a:pt x="-15770" y="428440"/>
                  <a:pt x="157595" y="268782"/>
                  <a:pt x="170497" y="255881"/>
                </a:cubicBezTo>
                <a:cubicBezTo>
                  <a:pt x="183399" y="242980"/>
                  <a:pt x="72929" y="333291"/>
                  <a:pt x="78573" y="323615"/>
                </a:cubicBezTo>
                <a:cubicBezTo>
                  <a:pt x="84217" y="313939"/>
                  <a:pt x="148725" y="249430"/>
                  <a:pt x="204363" y="197824"/>
                </a:cubicBezTo>
                <a:cubicBezTo>
                  <a:pt x="260001" y="146218"/>
                  <a:pt x="425303" y="22041"/>
                  <a:pt x="436592" y="4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 322">
            <a:extLst>
              <a:ext uri="{FF2B5EF4-FFF2-40B4-BE49-F238E27FC236}">
                <a16:creationId xmlns:a16="http://schemas.microsoft.com/office/drawing/2014/main" id="{AFD434A8-6085-56CA-9E77-24FACAA1C95D}"/>
              </a:ext>
            </a:extLst>
          </p:cNvPr>
          <p:cNvSpPr/>
          <p:nvPr/>
        </p:nvSpPr>
        <p:spPr>
          <a:xfrm>
            <a:off x="4537066" y="3502375"/>
            <a:ext cx="729770" cy="730990"/>
          </a:xfrm>
          <a:custGeom>
            <a:avLst/>
            <a:gdLst>
              <a:gd name="connsiteX0" fmla="*/ 1067 w 729770"/>
              <a:gd name="connsiteY0" fmla="*/ 406 h 730990"/>
              <a:gd name="connsiteX1" fmla="*/ 431658 w 729770"/>
              <a:gd name="connsiteY1" fmla="*/ 227796 h 730990"/>
              <a:gd name="connsiteX2" fmla="*/ 712267 w 729770"/>
              <a:gd name="connsiteY2" fmla="*/ 716444 h 730990"/>
              <a:gd name="connsiteX3" fmla="*/ 673563 w 729770"/>
              <a:gd name="connsiteY3" fmla="*/ 571301 h 730990"/>
              <a:gd name="connsiteX4" fmla="*/ 455848 w 729770"/>
              <a:gd name="connsiteY4" fmla="*/ 251987 h 730990"/>
              <a:gd name="connsiteX5" fmla="*/ 542934 w 729770"/>
              <a:gd name="connsiteY5" fmla="*/ 464863 h 730990"/>
              <a:gd name="connsiteX6" fmla="*/ 315544 w 729770"/>
              <a:gd name="connsiteY6" fmla="*/ 179415 h 730990"/>
              <a:gd name="connsiteX7" fmla="*/ 1067 w 729770"/>
              <a:gd name="connsiteY7" fmla="*/ 406 h 73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9770" h="730990">
                <a:moveTo>
                  <a:pt x="1067" y="406"/>
                </a:moveTo>
                <a:cubicBezTo>
                  <a:pt x="20419" y="8470"/>
                  <a:pt x="313125" y="108456"/>
                  <a:pt x="431658" y="227796"/>
                </a:cubicBezTo>
                <a:cubicBezTo>
                  <a:pt x="550191" y="347136"/>
                  <a:pt x="671950" y="659193"/>
                  <a:pt x="712267" y="716444"/>
                </a:cubicBezTo>
                <a:cubicBezTo>
                  <a:pt x="752585" y="773695"/>
                  <a:pt x="716300" y="648711"/>
                  <a:pt x="673563" y="571301"/>
                </a:cubicBezTo>
                <a:cubicBezTo>
                  <a:pt x="630826" y="493891"/>
                  <a:pt x="477619" y="269727"/>
                  <a:pt x="455848" y="251987"/>
                </a:cubicBezTo>
                <a:cubicBezTo>
                  <a:pt x="434077" y="234247"/>
                  <a:pt x="566318" y="476958"/>
                  <a:pt x="542934" y="464863"/>
                </a:cubicBezTo>
                <a:cubicBezTo>
                  <a:pt x="519550" y="452768"/>
                  <a:pt x="400211" y="252793"/>
                  <a:pt x="315544" y="179415"/>
                </a:cubicBezTo>
                <a:cubicBezTo>
                  <a:pt x="230877" y="106037"/>
                  <a:pt x="-18285" y="-7658"/>
                  <a:pt x="1067" y="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 323">
            <a:extLst>
              <a:ext uri="{FF2B5EF4-FFF2-40B4-BE49-F238E27FC236}">
                <a16:creationId xmlns:a16="http://schemas.microsoft.com/office/drawing/2014/main" id="{2F1738E9-7620-8EAE-1945-AC243127C72A}"/>
              </a:ext>
            </a:extLst>
          </p:cNvPr>
          <p:cNvSpPr/>
          <p:nvPr/>
        </p:nvSpPr>
        <p:spPr>
          <a:xfrm>
            <a:off x="5217882" y="4150473"/>
            <a:ext cx="684316" cy="1563501"/>
          </a:xfrm>
          <a:custGeom>
            <a:avLst/>
            <a:gdLst>
              <a:gd name="connsiteX0" fmla="*/ 12099 w 684316"/>
              <a:gd name="connsiteY0" fmla="*/ 24803 h 1563501"/>
              <a:gd name="connsiteX1" fmla="*/ 147566 w 684316"/>
              <a:gd name="connsiteY1" fmla="*/ 431203 h 1563501"/>
              <a:gd name="connsiteX2" fmla="*/ 350766 w 684316"/>
              <a:gd name="connsiteY2" fmla="*/ 900498 h 1563501"/>
              <a:gd name="connsiteX3" fmla="*/ 660404 w 684316"/>
              <a:gd name="connsiteY3" fmla="*/ 1519775 h 1563501"/>
              <a:gd name="connsiteX4" fmla="*/ 641051 w 684316"/>
              <a:gd name="connsiteY4" fmla="*/ 1476232 h 1563501"/>
              <a:gd name="connsiteX5" fmla="*/ 462042 w 684316"/>
              <a:gd name="connsiteY5" fmla="*/ 1185946 h 1563501"/>
              <a:gd name="connsiteX6" fmla="*/ 12099 w 684316"/>
              <a:gd name="connsiteY6" fmla="*/ 24803 h 156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316" h="1563501">
                <a:moveTo>
                  <a:pt x="12099" y="24803"/>
                </a:moveTo>
                <a:cubicBezTo>
                  <a:pt x="-40314" y="-100988"/>
                  <a:pt x="91122" y="285254"/>
                  <a:pt x="147566" y="431203"/>
                </a:cubicBezTo>
                <a:cubicBezTo>
                  <a:pt x="204010" y="577152"/>
                  <a:pt x="265293" y="719069"/>
                  <a:pt x="350766" y="900498"/>
                </a:cubicBezTo>
                <a:cubicBezTo>
                  <a:pt x="436239" y="1081927"/>
                  <a:pt x="612023" y="1423819"/>
                  <a:pt x="660404" y="1519775"/>
                </a:cubicBezTo>
                <a:cubicBezTo>
                  <a:pt x="708785" y="1615731"/>
                  <a:pt x="674111" y="1531870"/>
                  <a:pt x="641051" y="1476232"/>
                </a:cubicBezTo>
                <a:cubicBezTo>
                  <a:pt x="607991" y="1420594"/>
                  <a:pt x="563642" y="1422206"/>
                  <a:pt x="462042" y="1185946"/>
                </a:cubicBezTo>
                <a:cubicBezTo>
                  <a:pt x="360442" y="949686"/>
                  <a:pt x="64512" y="150594"/>
                  <a:pt x="12099" y="24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フリーフォーム 324">
            <a:extLst>
              <a:ext uri="{FF2B5EF4-FFF2-40B4-BE49-F238E27FC236}">
                <a16:creationId xmlns:a16="http://schemas.microsoft.com/office/drawing/2014/main" id="{D89D5745-04A8-A1CB-E892-5C04D708A731}"/>
              </a:ext>
            </a:extLst>
          </p:cNvPr>
          <p:cNvSpPr/>
          <p:nvPr/>
        </p:nvSpPr>
        <p:spPr>
          <a:xfrm>
            <a:off x="4624760" y="3437724"/>
            <a:ext cx="1129177" cy="955186"/>
          </a:xfrm>
          <a:custGeom>
            <a:avLst/>
            <a:gdLst>
              <a:gd name="connsiteX0" fmla="*/ 459 w 1129177"/>
              <a:gd name="connsiteY0" fmla="*/ 2162 h 955186"/>
              <a:gd name="connsiteX1" fmla="*/ 547164 w 1129177"/>
              <a:gd name="connsiteY1" fmla="*/ 195686 h 955186"/>
              <a:gd name="connsiteX2" fmla="*/ 1089030 w 1129177"/>
              <a:gd name="connsiteY2" fmla="*/ 911724 h 955186"/>
              <a:gd name="connsiteX3" fmla="*/ 1069678 w 1129177"/>
              <a:gd name="connsiteY3" fmla="*/ 848828 h 955186"/>
              <a:gd name="connsiteX4" fmla="*/ 914859 w 1129177"/>
              <a:gd name="connsiteY4" fmla="*/ 626276 h 955186"/>
              <a:gd name="connsiteX5" fmla="*/ 687469 w 1129177"/>
              <a:gd name="connsiteY5" fmla="*/ 384371 h 955186"/>
              <a:gd name="connsiteX6" fmla="*/ 600383 w 1129177"/>
              <a:gd name="connsiteY6" fmla="*/ 302124 h 955186"/>
              <a:gd name="connsiteX7" fmla="*/ 614897 w 1129177"/>
              <a:gd name="connsiteY7" fmla="*/ 219876 h 955186"/>
              <a:gd name="connsiteX8" fmla="*/ 455240 w 1129177"/>
              <a:gd name="connsiteY8" fmla="*/ 98924 h 955186"/>
              <a:gd name="connsiteX9" fmla="*/ 459 w 1129177"/>
              <a:gd name="connsiteY9" fmla="*/ 2162 h 95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9177" h="955186">
                <a:moveTo>
                  <a:pt x="459" y="2162"/>
                </a:moveTo>
                <a:cubicBezTo>
                  <a:pt x="15780" y="18289"/>
                  <a:pt x="365736" y="44092"/>
                  <a:pt x="547164" y="195686"/>
                </a:cubicBezTo>
                <a:cubicBezTo>
                  <a:pt x="728592" y="347280"/>
                  <a:pt x="1001944" y="802867"/>
                  <a:pt x="1089030" y="911724"/>
                </a:cubicBezTo>
                <a:cubicBezTo>
                  <a:pt x="1176116" y="1020581"/>
                  <a:pt x="1098706" y="896403"/>
                  <a:pt x="1069678" y="848828"/>
                </a:cubicBezTo>
                <a:cubicBezTo>
                  <a:pt x="1040650" y="801253"/>
                  <a:pt x="978560" y="703685"/>
                  <a:pt x="914859" y="626276"/>
                </a:cubicBezTo>
                <a:cubicBezTo>
                  <a:pt x="851158" y="548867"/>
                  <a:pt x="739882" y="438396"/>
                  <a:pt x="687469" y="384371"/>
                </a:cubicBezTo>
                <a:cubicBezTo>
                  <a:pt x="635056" y="330346"/>
                  <a:pt x="612478" y="329540"/>
                  <a:pt x="600383" y="302124"/>
                </a:cubicBezTo>
                <a:cubicBezTo>
                  <a:pt x="588288" y="274708"/>
                  <a:pt x="639087" y="253743"/>
                  <a:pt x="614897" y="219876"/>
                </a:cubicBezTo>
                <a:cubicBezTo>
                  <a:pt x="590707" y="186009"/>
                  <a:pt x="552808" y="133597"/>
                  <a:pt x="455240" y="98924"/>
                </a:cubicBezTo>
                <a:cubicBezTo>
                  <a:pt x="357672" y="64251"/>
                  <a:pt x="-14862" y="-13965"/>
                  <a:pt x="459" y="2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 325">
            <a:extLst>
              <a:ext uri="{FF2B5EF4-FFF2-40B4-BE49-F238E27FC236}">
                <a16:creationId xmlns:a16="http://schemas.microsoft.com/office/drawing/2014/main" id="{5B7B862D-B346-755C-D92C-48C6236B196F}"/>
              </a:ext>
            </a:extLst>
          </p:cNvPr>
          <p:cNvSpPr/>
          <p:nvPr/>
        </p:nvSpPr>
        <p:spPr>
          <a:xfrm>
            <a:off x="5742472" y="4400807"/>
            <a:ext cx="510465" cy="1647801"/>
          </a:xfrm>
          <a:custGeom>
            <a:avLst/>
            <a:gdLst>
              <a:gd name="connsiteX0" fmla="*/ 347 w 510465"/>
              <a:gd name="connsiteY0" fmla="*/ 1860 h 1647801"/>
              <a:gd name="connsiteX1" fmla="*/ 266442 w 510465"/>
              <a:gd name="connsiteY1" fmla="*/ 829174 h 1647801"/>
              <a:gd name="connsiteX2" fmla="*/ 484157 w 510465"/>
              <a:gd name="connsiteY2" fmla="*/ 1603269 h 1647801"/>
              <a:gd name="connsiteX3" fmla="*/ 488995 w 510465"/>
              <a:gd name="connsiteY3" fmla="*/ 1501669 h 1647801"/>
              <a:gd name="connsiteX4" fmla="*/ 324499 w 510465"/>
              <a:gd name="connsiteY4" fmla="*/ 1066241 h 1647801"/>
              <a:gd name="connsiteX5" fmla="*/ 347 w 510465"/>
              <a:gd name="connsiteY5" fmla="*/ 1860 h 1647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465" h="1647801">
                <a:moveTo>
                  <a:pt x="347" y="1860"/>
                </a:moveTo>
                <a:cubicBezTo>
                  <a:pt x="-9329" y="-37651"/>
                  <a:pt x="185807" y="562273"/>
                  <a:pt x="266442" y="829174"/>
                </a:cubicBezTo>
                <a:cubicBezTo>
                  <a:pt x="347077" y="1096075"/>
                  <a:pt x="447065" y="1491187"/>
                  <a:pt x="484157" y="1603269"/>
                </a:cubicBezTo>
                <a:cubicBezTo>
                  <a:pt x="521249" y="1715351"/>
                  <a:pt x="515605" y="1591173"/>
                  <a:pt x="488995" y="1501669"/>
                </a:cubicBezTo>
                <a:cubicBezTo>
                  <a:pt x="462385" y="1412165"/>
                  <a:pt x="404328" y="1311371"/>
                  <a:pt x="324499" y="1066241"/>
                </a:cubicBezTo>
                <a:cubicBezTo>
                  <a:pt x="244670" y="821111"/>
                  <a:pt x="10023" y="41371"/>
                  <a:pt x="347" y="1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 326">
            <a:extLst>
              <a:ext uri="{FF2B5EF4-FFF2-40B4-BE49-F238E27FC236}">
                <a16:creationId xmlns:a16="http://schemas.microsoft.com/office/drawing/2014/main" id="{1501856F-46D3-D5CA-6691-E34950E38B4C}"/>
              </a:ext>
            </a:extLst>
          </p:cNvPr>
          <p:cNvSpPr/>
          <p:nvPr/>
        </p:nvSpPr>
        <p:spPr>
          <a:xfrm>
            <a:off x="3816357" y="5170382"/>
            <a:ext cx="47275" cy="183931"/>
          </a:xfrm>
          <a:custGeom>
            <a:avLst/>
            <a:gdLst>
              <a:gd name="connsiteX0" fmla="*/ 1263 w 47275"/>
              <a:gd name="connsiteY0" fmla="*/ 2509 h 183931"/>
              <a:gd name="connsiteX1" fmla="*/ 46983 w 47275"/>
              <a:gd name="connsiteY1" fmla="*/ 182124 h 183931"/>
              <a:gd name="connsiteX2" fmla="*/ 20857 w 47275"/>
              <a:gd name="connsiteY2" fmla="*/ 97215 h 183931"/>
              <a:gd name="connsiteX3" fmla="*/ 20857 w 47275"/>
              <a:gd name="connsiteY3" fmla="*/ 133138 h 183931"/>
              <a:gd name="connsiteX4" fmla="*/ 14326 w 47275"/>
              <a:gd name="connsiteY4" fmla="*/ 80887 h 183931"/>
              <a:gd name="connsiteX5" fmla="*/ 1263 w 47275"/>
              <a:gd name="connsiteY5" fmla="*/ 2509 h 1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75" h="183931">
                <a:moveTo>
                  <a:pt x="1263" y="2509"/>
                </a:moveTo>
                <a:cubicBezTo>
                  <a:pt x="6706" y="19382"/>
                  <a:pt x="43717" y="166340"/>
                  <a:pt x="46983" y="182124"/>
                </a:cubicBezTo>
                <a:cubicBezTo>
                  <a:pt x="50249" y="197908"/>
                  <a:pt x="25211" y="105379"/>
                  <a:pt x="20857" y="97215"/>
                </a:cubicBezTo>
                <a:cubicBezTo>
                  <a:pt x="16503" y="89051"/>
                  <a:pt x="21945" y="135859"/>
                  <a:pt x="20857" y="133138"/>
                </a:cubicBezTo>
                <a:cubicBezTo>
                  <a:pt x="19769" y="130417"/>
                  <a:pt x="19225" y="103203"/>
                  <a:pt x="14326" y="80887"/>
                </a:cubicBezTo>
                <a:cubicBezTo>
                  <a:pt x="9427" y="58571"/>
                  <a:pt x="-4180" y="-14364"/>
                  <a:pt x="1263" y="2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フリーフォーム 327">
            <a:extLst>
              <a:ext uri="{FF2B5EF4-FFF2-40B4-BE49-F238E27FC236}">
                <a16:creationId xmlns:a16="http://schemas.microsoft.com/office/drawing/2014/main" id="{A7133264-3112-4243-E23E-55DEC98CAE5D}"/>
              </a:ext>
            </a:extLst>
          </p:cNvPr>
          <p:cNvSpPr/>
          <p:nvPr/>
        </p:nvSpPr>
        <p:spPr>
          <a:xfrm>
            <a:off x="3709819" y="5411274"/>
            <a:ext cx="88017" cy="130899"/>
          </a:xfrm>
          <a:custGeom>
            <a:avLst/>
            <a:gdLst>
              <a:gd name="connsiteX0" fmla="*/ 55550 w 88017"/>
              <a:gd name="connsiteY0" fmla="*/ 15 h 130899"/>
              <a:gd name="connsiteX1" fmla="*/ 68612 w 88017"/>
              <a:gd name="connsiteY1" fmla="*/ 75126 h 130899"/>
              <a:gd name="connsiteX2" fmla="*/ 32 w 88017"/>
              <a:gd name="connsiteY2" fmla="*/ 130643 h 130899"/>
              <a:gd name="connsiteX3" fmla="*/ 78410 w 88017"/>
              <a:gd name="connsiteY3" fmla="*/ 94720 h 130899"/>
              <a:gd name="connsiteX4" fmla="*/ 84941 w 88017"/>
              <a:gd name="connsiteY4" fmla="*/ 68595 h 130899"/>
              <a:gd name="connsiteX5" fmla="*/ 55550 w 88017"/>
              <a:gd name="connsiteY5" fmla="*/ 15 h 13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017" h="130899">
                <a:moveTo>
                  <a:pt x="55550" y="15"/>
                </a:moveTo>
                <a:cubicBezTo>
                  <a:pt x="52828" y="1104"/>
                  <a:pt x="77865" y="53355"/>
                  <a:pt x="68612" y="75126"/>
                </a:cubicBezTo>
                <a:cubicBezTo>
                  <a:pt x="59359" y="96897"/>
                  <a:pt x="-1601" y="127377"/>
                  <a:pt x="32" y="130643"/>
                </a:cubicBezTo>
                <a:cubicBezTo>
                  <a:pt x="1665" y="133909"/>
                  <a:pt x="64259" y="105061"/>
                  <a:pt x="78410" y="94720"/>
                </a:cubicBezTo>
                <a:cubicBezTo>
                  <a:pt x="92561" y="84379"/>
                  <a:pt x="87662" y="81658"/>
                  <a:pt x="84941" y="68595"/>
                </a:cubicBezTo>
                <a:cubicBezTo>
                  <a:pt x="82220" y="55532"/>
                  <a:pt x="58272" y="-1074"/>
                  <a:pt x="5555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フリーフォーム 328">
            <a:extLst>
              <a:ext uri="{FF2B5EF4-FFF2-40B4-BE49-F238E27FC236}">
                <a16:creationId xmlns:a16="http://schemas.microsoft.com/office/drawing/2014/main" id="{1C47BE73-394E-81CB-F322-53480C082EC1}"/>
              </a:ext>
            </a:extLst>
          </p:cNvPr>
          <p:cNvSpPr/>
          <p:nvPr/>
        </p:nvSpPr>
        <p:spPr>
          <a:xfrm>
            <a:off x="6137062" y="5776629"/>
            <a:ext cx="184123" cy="779795"/>
          </a:xfrm>
          <a:custGeom>
            <a:avLst/>
            <a:gdLst>
              <a:gd name="connsiteX0" fmla="*/ 178829 w 184123"/>
              <a:gd name="connsiteY0" fmla="*/ 420 h 779795"/>
              <a:gd name="connsiteX1" fmla="*/ 165767 w 184123"/>
              <a:gd name="connsiteY1" fmla="*/ 300865 h 779795"/>
              <a:gd name="connsiteX2" fmla="*/ 2481 w 184123"/>
              <a:gd name="connsiteY2" fmla="*/ 767862 h 779795"/>
              <a:gd name="connsiteX3" fmla="*/ 74327 w 184123"/>
              <a:gd name="connsiteY3" fmla="*/ 617640 h 779795"/>
              <a:gd name="connsiteX4" fmla="*/ 172298 w 184123"/>
              <a:gd name="connsiteY4" fmla="*/ 362914 h 779795"/>
              <a:gd name="connsiteX5" fmla="*/ 178829 w 184123"/>
              <a:gd name="connsiteY5" fmla="*/ 420 h 77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123" h="779795">
                <a:moveTo>
                  <a:pt x="178829" y="420"/>
                </a:moveTo>
                <a:cubicBezTo>
                  <a:pt x="177740" y="-9922"/>
                  <a:pt x="195158" y="172958"/>
                  <a:pt x="165767" y="300865"/>
                </a:cubicBezTo>
                <a:cubicBezTo>
                  <a:pt x="136376" y="428772"/>
                  <a:pt x="17721" y="715066"/>
                  <a:pt x="2481" y="767862"/>
                </a:cubicBezTo>
                <a:cubicBezTo>
                  <a:pt x="-12759" y="820658"/>
                  <a:pt x="46024" y="685131"/>
                  <a:pt x="74327" y="617640"/>
                </a:cubicBezTo>
                <a:cubicBezTo>
                  <a:pt x="102630" y="550149"/>
                  <a:pt x="151071" y="460341"/>
                  <a:pt x="172298" y="362914"/>
                </a:cubicBezTo>
                <a:cubicBezTo>
                  <a:pt x="193525" y="265487"/>
                  <a:pt x="179918" y="10762"/>
                  <a:pt x="178829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フリーフォーム 329">
            <a:extLst>
              <a:ext uri="{FF2B5EF4-FFF2-40B4-BE49-F238E27FC236}">
                <a16:creationId xmlns:a16="http://schemas.microsoft.com/office/drawing/2014/main" id="{B8430045-148E-A8C3-E58E-259A8F8CD9C4}"/>
              </a:ext>
            </a:extLst>
          </p:cNvPr>
          <p:cNvSpPr/>
          <p:nvPr/>
        </p:nvSpPr>
        <p:spPr>
          <a:xfrm>
            <a:off x="6531331" y="5642510"/>
            <a:ext cx="464430" cy="967307"/>
          </a:xfrm>
          <a:custGeom>
            <a:avLst/>
            <a:gdLst>
              <a:gd name="connsiteX0" fmla="*/ 463829 w 464430"/>
              <a:gd name="connsiteY0" fmla="*/ 644 h 967307"/>
              <a:gd name="connsiteX1" fmla="*/ 460563 w 464430"/>
              <a:gd name="connsiteY1" fmla="*/ 229244 h 967307"/>
              <a:gd name="connsiteX2" fmla="*/ 457298 w 464430"/>
              <a:gd name="connsiteY2" fmla="*/ 281496 h 967307"/>
              <a:gd name="connsiteX3" fmla="*/ 401780 w 464430"/>
              <a:gd name="connsiteY3" fmla="*/ 431719 h 967307"/>
              <a:gd name="connsiteX4" fmla="*/ 303809 w 464430"/>
              <a:gd name="connsiteY4" fmla="*/ 621130 h 967307"/>
              <a:gd name="connsiteX5" fmla="*/ 218900 w 464430"/>
              <a:gd name="connsiteY5" fmla="*/ 758290 h 967307"/>
              <a:gd name="connsiteX6" fmla="*/ 104600 w 464430"/>
              <a:gd name="connsiteY6" fmla="*/ 859527 h 967307"/>
              <a:gd name="connsiteX7" fmla="*/ 98 w 464430"/>
              <a:gd name="connsiteY7" fmla="*/ 967296 h 967307"/>
              <a:gd name="connsiteX8" fmla="*/ 88272 w 464430"/>
              <a:gd name="connsiteY8" fmla="*/ 852996 h 967307"/>
              <a:gd name="connsiteX9" fmla="*/ 218900 w 464430"/>
              <a:gd name="connsiteY9" fmla="*/ 722367 h 967307"/>
              <a:gd name="connsiteX10" fmla="*/ 336466 w 464430"/>
              <a:gd name="connsiteY10" fmla="*/ 526424 h 967307"/>
              <a:gd name="connsiteX11" fmla="*/ 444235 w 464430"/>
              <a:gd name="connsiteY11" fmla="*/ 304356 h 967307"/>
              <a:gd name="connsiteX12" fmla="*/ 447500 w 464430"/>
              <a:gd name="connsiteY12" fmla="*/ 163930 h 967307"/>
              <a:gd name="connsiteX13" fmla="*/ 463829 w 464430"/>
              <a:gd name="connsiteY13" fmla="*/ 644 h 9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430" h="967307">
                <a:moveTo>
                  <a:pt x="463829" y="644"/>
                </a:moveTo>
                <a:cubicBezTo>
                  <a:pt x="466006" y="11530"/>
                  <a:pt x="461651" y="182435"/>
                  <a:pt x="460563" y="229244"/>
                </a:cubicBezTo>
                <a:cubicBezTo>
                  <a:pt x="459474" y="276053"/>
                  <a:pt x="467095" y="247750"/>
                  <a:pt x="457298" y="281496"/>
                </a:cubicBezTo>
                <a:cubicBezTo>
                  <a:pt x="447501" y="315242"/>
                  <a:pt x="427361" y="375113"/>
                  <a:pt x="401780" y="431719"/>
                </a:cubicBezTo>
                <a:cubicBezTo>
                  <a:pt x="376199" y="488325"/>
                  <a:pt x="334289" y="566701"/>
                  <a:pt x="303809" y="621130"/>
                </a:cubicBezTo>
                <a:cubicBezTo>
                  <a:pt x="273329" y="675559"/>
                  <a:pt x="252101" y="718557"/>
                  <a:pt x="218900" y="758290"/>
                </a:cubicBezTo>
                <a:cubicBezTo>
                  <a:pt x="185699" y="798023"/>
                  <a:pt x="141067" y="824693"/>
                  <a:pt x="104600" y="859527"/>
                </a:cubicBezTo>
                <a:cubicBezTo>
                  <a:pt x="68133" y="894361"/>
                  <a:pt x="2819" y="968384"/>
                  <a:pt x="98" y="967296"/>
                </a:cubicBezTo>
                <a:cubicBezTo>
                  <a:pt x="-2623" y="966208"/>
                  <a:pt x="51805" y="893817"/>
                  <a:pt x="88272" y="852996"/>
                </a:cubicBezTo>
                <a:cubicBezTo>
                  <a:pt x="124739" y="812175"/>
                  <a:pt x="177534" y="776796"/>
                  <a:pt x="218900" y="722367"/>
                </a:cubicBezTo>
                <a:cubicBezTo>
                  <a:pt x="260266" y="667938"/>
                  <a:pt x="298910" y="596092"/>
                  <a:pt x="336466" y="526424"/>
                </a:cubicBezTo>
                <a:cubicBezTo>
                  <a:pt x="374022" y="456756"/>
                  <a:pt x="425729" y="364772"/>
                  <a:pt x="444235" y="304356"/>
                </a:cubicBezTo>
                <a:cubicBezTo>
                  <a:pt x="462741" y="243940"/>
                  <a:pt x="446412" y="208017"/>
                  <a:pt x="447500" y="163930"/>
                </a:cubicBezTo>
                <a:cubicBezTo>
                  <a:pt x="448588" y="119843"/>
                  <a:pt x="461652" y="-10242"/>
                  <a:pt x="463829" y="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フリーフォーム 330">
            <a:extLst>
              <a:ext uri="{FF2B5EF4-FFF2-40B4-BE49-F238E27FC236}">
                <a16:creationId xmlns:a16="http://schemas.microsoft.com/office/drawing/2014/main" id="{155AD191-9DA6-4133-AFD7-4CC68890360B}"/>
              </a:ext>
            </a:extLst>
          </p:cNvPr>
          <p:cNvSpPr/>
          <p:nvPr/>
        </p:nvSpPr>
        <p:spPr>
          <a:xfrm>
            <a:off x="6675065" y="5657715"/>
            <a:ext cx="173169" cy="697374"/>
          </a:xfrm>
          <a:custGeom>
            <a:avLst/>
            <a:gdLst>
              <a:gd name="connsiteX0" fmla="*/ 143746 w 173169"/>
              <a:gd name="connsiteY0" fmla="*/ 5034 h 697374"/>
              <a:gd name="connsiteX1" fmla="*/ 173138 w 173169"/>
              <a:gd name="connsiteY1" fmla="*/ 364262 h 697374"/>
              <a:gd name="connsiteX2" fmla="*/ 137215 w 173169"/>
              <a:gd name="connsiteY2" fmla="*/ 540611 h 697374"/>
              <a:gd name="connsiteX3" fmla="*/ 55 w 173169"/>
              <a:gd name="connsiteY3" fmla="*/ 697365 h 697374"/>
              <a:gd name="connsiteX4" fmla="*/ 120886 w 173169"/>
              <a:gd name="connsiteY4" fmla="*/ 547142 h 697374"/>
              <a:gd name="connsiteX5" fmla="*/ 156809 w 173169"/>
              <a:gd name="connsiteY5" fmla="*/ 344668 h 697374"/>
              <a:gd name="connsiteX6" fmla="*/ 156809 w 173169"/>
              <a:gd name="connsiteY6" fmla="*/ 165054 h 697374"/>
              <a:gd name="connsiteX7" fmla="*/ 143746 w 173169"/>
              <a:gd name="connsiteY7" fmla="*/ 5034 h 69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169" h="697374">
                <a:moveTo>
                  <a:pt x="143746" y="5034"/>
                </a:moveTo>
                <a:cubicBezTo>
                  <a:pt x="146467" y="38235"/>
                  <a:pt x="174227" y="274999"/>
                  <a:pt x="173138" y="364262"/>
                </a:cubicBezTo>
                <a:cubicBezTo>
                  <a:pt x="172050" y="453525"/>
                  <a:pt x="166062" y="485094"/>
                  <a:pt x="137215" y="540611"/>
                </a:cubicBezTo>
                <a:cubicBezTo>
                  <a:pt x="108368" y="596128"/>
                  <a:pt x="2776" y="696277"/>
                  <a:pt x="55" y="697365"/>
                </a:cubicBezTo>
                <a:cubicBezTo>
                  <a:pt x="-2667" y="698454"/>
                  <a:pt x="94760" y="605925"/>
                  <a:pt x="120886" y="547142"/>
                </a:cubicBezTo>
                <a:cubicBezTo>
                  <a:pt x="147012" y="488359"/>
                  <a:pt x="150822" y="408349"/>
                  <a:pt x="156809" y="344668"/>
                </a:cubicBezTo>
                <a:cubicBezTo>
                  <a:pt x="162796" y="280987"/>
                  <a:pt x="158986" y="218394"/>
                  <a:pt x="156809" y="165054"/>
                </a:cubicBezTo>
                <a:cubicBezTo>
                  <a:pt x="154632" y="111714"/>
                  <a:pt x="141025" y="-28167"/>
                  <a:pt x="143746" y="5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フリーフォーム 331">
            <a:extLst>
              <a:ext uri="{FF2B5EF4-FFF2-40B4-BE49-F238E27FC236}">
                <a16:creationId xmlns:a16="http://schemas.microsoft.com/office/drawing/2014/main" id="{BF95ADEF-61F9-2F01-F01E-8160E26A0045}"/>
              </a:ext>
            </a:extLst>
          </p:cNvPr>
          <p:cNvSpPr/>
          <p:nvPr/>
        </p:nvSpPr>
        <p:spPr>
          <a:xfrm>
            <a:off x="6299555" y="5855019"/>
            <a:ext cx="166695" cy="438439"/>
          </a:xfrm>
          <a:custGeom>
            <a:avLst/>
            <a:gdLst>
              <a:gd name="connsiteX0" fmla="*/ 124105 w 166695"/>
              <a:gd name="connsiteY0" fmla="*/ 407 h 438439"/>
              <a:gd name="connsiteX1" fmla="*/ 124105 w 166695"/>
              <a:gd name="connsiteY1" fmla="*/ 206147 h 438439"/>
              <a:gd name="connsiteX2" fmla="*/ 120839 w 166695"/>
              <a:gd name="connsiteY2" fmla="*/ 274727 h 438439"/>
              <a:gd name="connsiteX3" fmla="*/ 8 w 166695"/>
              <a:gd name="connsiteY3" fmla="*/ 438012 h 438439"/>
              <a:gd name="connsiteX4" fmla="*/ 127371 w 166695"/>
              <a:gd name="connsiteY4" fmla="*/ 320447 h 438439"/>
              <a:gd name="connsiteX5" fmla="*/ 166559 w 166695"/>
              <a:gd name="connsiteY5" fmla="*/ 264930 h 438439"/>
              <a:gd name="connsiteX6" fmla="*/ 124105 w 166695"/>
              <a:gd name="connsiteY6" fmla="*/ 407 h 43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695" h="438439">
                <a:moveTo>
                  <a:pt x="124105" y="407"/>
                </a:moveTo>
                <a:cubicBezTo>
                  <a:pt x="117029" y="-9390"/>
                  <a:pt x="124649" y="160427"/>
                  <a:pt x="124105" y="206147"/>
                </a:cubicBezTo>
                <a:cubicBezTo>
                  <a:pt x="123561" y="251867"/>
                  <a:pt x="141522" y="236083"/>
                  <a:pt x="120839" y="274727"/>
                </a:cubicBezTo>
                <a:cubicBezTo>
                  <a:pt x="100156" y="313371"/>
                  <a:pt x="-1081" y="430392"/>
                  <a:pt x="8" y="438012"/>
                </a:cubicBezTo>
                <a:cubicBezTo>
                  <a:pt x="1097" y="445632"/>
                  <a:pt x="99613" y="349294"/>
                  <a:pt x="127371" y="320447"/>
                </a:cubicBezTo>
                <a:cubicBezTo>
                  <a:pt x="155129" y="291600"/>
                  <a:pt x="168192" y="312283"/>
                  <a:pt x="166559" y="264930"/>
                </a:cubicBezTo>
                <a:cubicBezTo>
                  <a:pt x="164926" y="217577"/>
                  <a:pt x="131181" y="10204"/>
                  <a:pt x="124105" y="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フリーフォーム 332">
            <a:extLst>
              <a:ext uri="{FF2B5EF4-FFF2-40B4-BE49-F238E27FC236}">
                <a16:creationId xmlns:a16="http://schemas.microsoft.com/office/drawing/2014/main" id="{269888E5-E12F-C4BD-9BFE-A661032044DB}"/>
              </a:ext>
            </a:extLst>
          </p:cNvPr>
          <p:cNvSpPr/>
          <p:nvPr/>
        </p:nvSpPr>
        <p:spPr>
          <a:xfrm>
            <a:off x="6352907" y="5829225"/>
            <a:ext cx="415602" cy="482613"/>
          </a:xfrm>
          <a:custGeom>
            <a:avLst/>
            <a:gdLst>
              <a:gd name="connsiteX0" fmla="*/ 276493 w 415602"/>
              <a:gd name="connsiteY0" fmla="*/ 75 h 482613"/>
              <a:gd name="connsiteX1" fmla="*/ 390793 w 415602"/>
              <a:gd name="connsiteY1" fmla="*/ 124172 h 482613"/>
              <a:gd name="connsiteX2" fmla="*/ 413653 w 415602"/>
              <a:gd name="connsiteY2" fmla="*/ 267864 h 482613"/>
              <a:gd name="connsiteX3" fmla="*/ 358136 w 415602"/>
              <a:gd name="connsiteY3" fmla="*/ 359304 h 482613"/>
              <a:gd name="connsiteX4" fmla="*/ 266696 w 415602"/>
              <a:gd name="connsiteY4" fmla="*/ 405024 h 482613"/>
              <a:gd name="connsiteX5" fmla="*/ 126270 w 415602"/>
              <a:gd name="connsiteY5" fmla="*/ 450744 h 482613"/>
              <a:gd name="connsiteX6" fmla="*/ 2173 w 415602"/>
              <a:gd name="connsiteY6" fmla="*/ 480135 h 482613"/>
              <a:gd name="connsiteX7" fmla="*/ 234039 w 415602"/>
              <a:gd name="connsiteY7" fmla="*/ 385429 h 482613"/>
              <a:gd name="connsiteX8" fmla="*/ 374464 w 415602"/>
              <a:gd name="connsiteY8" fmla="*/ 333178 h 482613"/>
              <a:gd name="connsiteX9" fmla="*/ 394059 w 415602"/>
              <a:gd name="connsiteY9" fmla="*/ 235206 h 482613"/>
              <a:gd name="connsiteX10" fmla="*/ 354870 w 415602"/>
              <a:gd name="connsiteY10" fmla="*/ 107844 h 482613"/>
              <a:gd name="connsiteX11" fmla="*/ 276493 w 415602"/>
              <a:gd name="connsiteY11" fmla="*/ 75 h 48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5602" h="482613">
                <a:moveTo>
                  <a:pt x="276493" y="75"/>
                </a:moveTo>
                <a:cubicBezTo>
                  <a:pt x="282480" y="2796"/>
                  <a:pt x="367933" y="79541"/>
                  <a:pt x="390793" y="124172"/>
                </a:cubicBezTo>
                <a:cubicBezTo>
                  <a:pt x="413653" y="168803"/>
                  <a:pt x="419096" y="228675"/>
                  <a:pt x="413653" y="267864"/>
                </a:cubicBezTo>
                <a:cubicBezTo>
                  <a:pt x="408210" y="307053"/>
                  <a:pt x="382629" y="336444"/>
                  <a:pt x="358136" y="359304"/>
                </a:cubicBezTo>
                <a:cubicBezTo>
                  <a:pt x="333643" y="382164"/>
                  <a:pt x="305340" y="389784"/>
                  <a:pt x="266696" y="405024"/>
                </a:cubicBezTo>
                <a:cubicBezTo>
                  <a:pt x="228052" y="420264"/>
                  <a:pt x="170357" y="438226"/>
                  <a:pt x="126270" y="450744"/>
                </a:cubicBezTo>
                <a:cubicBezTo>
                  <a:pt x="82183" y="463262"/>
                  <a:pt x="-15788" y="491021"/>
                  <a:pt x="2173" y="480135"/>
                </a:cubicBezTo>
                <a:cubicBezTo>
                  <a:pt x="20134" y="469249"/>
                  <a:pt x="171990" y="409922"/>
                  <a:pt x="234039" y="385429"/>
                </a:cubicBezTo>
                <a:cubicBezTo>
                  <a:pt x="296088" y="360936"/>
                  <a:pt x="347794" y="358215"/>
                  <a:pt x="374464" y="333178"/>
                </a:cubicBezTo>
                <a:cubicBezTo>
                  <a:pt x="401134" y="308141"/>
                  <a:pt x="397325" y="272762"/>
                  <a:pt x="394059" y="235206"/>
                </a:cubicBezTo>
                <a:cubicBezTo>
                  <a:pt x="390793" y="197650"/>
                  <a:pt x="370110" y="147033"/>
                  <a:pt x="354870" y="107844"/>
                </a:cubicBezTo>
                <a:cubicBezTo>
                  <a:pt x="339630" y="68656"/>
                  <a:pt x="270506" y="-2646"/>
                  <a:pt x="276493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フリーフォーム 333">
            <a:extLst>
              <a:ext uri="{FF2B5EF4-FFF2-40B4-BE49-F238E27FC236}">
                <a16:creationId xmlns:a16="http://schemas.microsoft.com/office/drawing/2014/main" id="{AAB2A222-E996-E399-068C-8253CF6325A1}"/>
              </a:ext>
            </a:extLst>
          </p:cNvPr>
          <p:cNvSpPr/>
          <p:nvPr/>
        </p:nvSpPr>
        <p:spPr>
          <a:xfrm>
            <a:off x="6426252" y="6211226"/>
            <a:ext cx="321618" cy="229912"/>
          </a:xfrm>
          <a:custGeom>
            <a:avLst/>
            <a:gdLst>
              <a:gd name="connsiteX0" fmla="*/ 674 w 321618"/>
              <a:gd name="connsiteY0" fmla="*/ 114463 h 229912"/>
              <a:gd name="connsiteX1" fmla="*/ 180288 w 321618"/>
              <a:gd name="connsiteY1" fmla="*/ 68743 h 229912"/>
              <a:gd name="connsiteX2" fmla="*/ 320714 w 321618"/>
              <a:gd name="connsiteY2" fmla="*/ 163 h 229912"/>
              <a:gd name="connsiteX3" fmla="*/ 232539 w 321618"/>
              <a:gd name="connsiteY3" fmla="*/ 55680 h 229912"/>
              <a:gd name="connsiteX4" fmla="*/ 75785 w 321618"/>
              <a:gd name="connsiteY4" fmla="*/ 228763 h 229912"/>
              <a:gd name="connsiteX5" fmla="*/ 137834 w 321618"/>
              <a:gd name="connsiteY5" fmla="*/ 127525 h 229912"/>
              <a:gd name="connsiteX6" fmla="*/ 219477 w 321618"/>
              <a:gd name="connsiteY6" fmla="*/ 58945 h 229912"/>
              <a:gd name="connsiteX7" fmla="*/ 121505 w 321618"/>
              <a:gd name="connsiteY7" fmla="*/ 114463 h 229912"/>
              <a:gd name="connsiteX8" fmla="*/ 674 w 321618"/>
              <a:gd name="connsiteY8" fmla="*/ 114463 h 229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1618" h="229912">
                <a:moveTo>
                  <a:pt x="674" y="114463"/>
                </a:moveTo>
                <a:cubicBezTo>
                  <a:pt x="10471" y="106843"/>
                  <a:pt x="126948" y="87793"/>
                  <a:pt x="180288" y="68743"/>
                </a:cubicBezTo>
                <a:cubicBezTo>
                  <a:pt x="233628" y="49693"/>
                  <a:pt x="312006" y="2340"/>
                  <a:pt x="320714" y="163"/>
                </a:cubicBezTo>
                <a:cubicBezTo>
                  <a:pt x="329422" y="-2014"/>
                  <a:pt x="273361" y="17580"/>
                  <a:pt x="232539" y="55680"/>
                </a:cubicBezTo>
                <a:cubicBezTo>
                  <a:pt x="191717" y="93780"/>
                  <a:pt x="91569" y="216789"/>
                  <a:pt x="75785" y="228763"/>
                </a:cubicBezTo>
                <a:cubicBezTo>
                  <a:pt x="60001" y="240737"/>
                  <a:pt x="113885" y="155828"/>
                  <a:pt x="137834" y="127525"/>
                </a:cubicBezTo>
                <a:cubicBezTo>
                  <a:pt x="161783" y="99222"/>
                  <a:pt x="222199" y="61122"/>
                  <a:pt x="219477" y="58945"/>
                </a:cubicBezTo>
                <a:cubicBezTo>
                  <a:pt x="216756" y="56768"/>
                  <a:pt x="152529" y="106299"/>
                  <a:pt x="121505" y="114463"/>
                </a:cubicBezTo>
                <a:cubicBezTo>
                  <a:pt x="90481" y="122627"/>
                  <a:pt x="-9123" y="122083"/>
                  <a:pt x="674" y="114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フリーフォーム 334">
            <a:extLst>
              <a:ext uri="{FF2B5EF4-FFF2-40B4-BE49-F238E27FC236}">
                <a16:creationId xmlns:a16="http://schemas.microsoft.com/office/drawing/2014/main" id="{6A54935A-4D05-8299-E959-40CB73E93D25}"/>
              </a:ext>
            </a:extLst>
          </p:cNvPr>
          <p:cNvSpPr/>
          <p:nvPr/>
        </p:nvSpPr>
        <p:spPr>
          <a:xfrm>
            <a:off x="6121945" y="6393849"/>
            <a:ext cx="170579" cy="356488"/>
          </a:xfrm>
          <a:custGeom>
            <a:avLst/>
            <a:gdLst>
              <a:gd name="connsiteX0" fmla="*/ 135164 w 170579"/>
              <a:gd name="connsiteY0" fmla="*/ 420 h 356488"/>
              <a:gd name="connsiteX1" fmla="*/ 50255 w 170579"/>
              <a:gd name="connsiteY1" fmla="*/ 160440 h 356488"/>
              <a:gd name="connsiteX2" fmla="*/ 53521 w 170579"/>
              <a:gd name="connsiteY2" fmla="*/ 238817 h 356488"/>
              <a:gd name="connsiteX3" fmla="*/ 115569 w 170579"/>
              <a:gd name="connsiteY3" fmla="*/ 323725 h 356488"/>
              <a:gd name="connsiteX4" fmla="*/ 167821 w 170579"/>
              <a:gd name="connsiteY4" fmla="*/ 353117 h 356488"/>
              <a:gd name="connsiteX5" fmla="*/ 27395 w 170579"/>
              <a:gd name="connsiteY5" fmla="*/ 251880 h 356488"/>
              <a:gd name="connsiteX6" fmla="*/ 11066 w 170579"/>
              <a:gd name="connsiteY6" fmla="*/ 212691 h 356488"/>
              <a:gd name="connsiteX7" fmla="*/ 135164 w 170579"/>
              <a:gd name="connsiteY7" fmla="*/ 420 h 3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579" h="356488">
                <a:moveTo>
                  <a:pt x="135164" y="420"/>
                </a:moveTo>
                <a:cubicBezTo>
                  <a:pt x="141696" y="-8289"/>
                  <a:pt x="63862" y="120707"/>
                  <a:pt x="50255" y="160440"/>
                </a:cubicBezTo>
                <a:cubicBezTo>
                  <a:pt x="36648" y="200173"/>
                  <a:pt x="42635" y="211603"/>
                  <a:pt x="53521" y="238817"/>
                </a:cubicBezTo>
                <a:cubicBezTo>
                  <a:pt x="64407" y="266031"/>
                  <a:pt x="96519" y="304675"/>
                  <a:pt x="115569" y="323725"/>
                </a:cubicBezTo>
                <a:cubicBezTo>
                  <a:pt x="134619" y="342775"/>
                  <a:pt x="182517" y="365091"/>
                  <a:pt x="167821" y="353117"/>
                </a:cubicBezTo>
                <a:cubicBezTo>
                  <a:pt x="153125" y="341143"/>
                  <a:pt x="53521" y="275284"/>
                  <a:pt x="27395" y="251880"/>
                </a:cubicBezTo>
                <a:cubicBezTo>
                  <a:pt x="1269" y="228476"/>
                  <a:pt x="-10161" y="250791"/>
                  <a:pt x="11066" y="212691"/>
                </a:cubicBezTo>
                <a:cubicBezTo>
                  <a:pt x="32293" y="174591"/>
                  <a:pt x="128632" y="9129"/>
                  <a:pt x="135164" y="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フリーフォーム 335">
            <a:extLst>
              <a:ext uri="{FF2B5EF4-FFF2-40B4-BE49-F238E27FC236}">
                <a16:creationId xmlns:a16="http://schemas.microsoft.com/office/drawing/2014/main" id="{5F4A3C1D-EE32-C27B-AECF-95F560E60BEA}"/>
              </a:ext>
            </a:extLst>
          </p:cNvPr>
          <p:cNvSpPr/>
          <p:nvPr/>
        </p:nvSpPr>
        <p:spPr>
          <a:xfrm>
            <a:off x="6541721" y="5610374"/>
            <a:ext cx="136781" cy="352944"/>
          </a:xfrm>
          <a:custGeom>
            <a:avLst/>
            <a:gdLst>
              <a:gd name="connsiteX0" fmla="*/ 136665 w 136781"/>
              <a:gd name="connsiteY0" fmla="*/ 123 h 352944"/>
              <a:gd name="connsiteX1" fmla="*/ 28896 w 136781"/>
              <a:gd name="connsiteY1" fmla="*/ 166675 h 352944"/>
              <a:gd name="connsiteX2" fmla="*/ 12568 w 136781"/>
              <a:gd name="connsiteY2" fmla="*/ 352820 h 352944"/>
              <a:gd name="connsiteX3" fmla="*/ 6036 w 136781"/>
              <a:gd name="connsiteY3" fmla="*/ 192800 h 352944"/>
              <a:gd name="connsiteX4" fmla="*/ 136665 w 136781"/>
              <a:gd name="connsiteY4" fmla="*/ 123 h 35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781" h="352944">
                <a:moveTo>
                  <a:pt x="136665" y="123"/>
                </a:moveTo>
                <a:cubicBezTo>
                  <a:pt x="140475" y="-4231"/>
                  <a:pt x="49579" y="107892"/>
                  <a:pt x="28896" y="166675"/>
                </a:cubicBezTo>
                <a:cubicBezTo>
                  <a:pt x="8213" y="225458"/>
                  <a:pt x="16378" y="348466"/>
                  <a:pt x="12568" y="352820"/>
                </a:cubicBezTo>
                <a:cubicBezTo>
                  <a:pt x="8758" y="357174"/>
                  <a:pt x="-9204" y="246684"/>
                  <a:pt x="6036" y="192800"/>
                </a:cubicBezTo>
                <a:cubicBezTo>
                  <a:pt x="21276" y="138916"/>
                  <a:pt x="132855" y="4477"/>
                  <a:pt x="136665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フリーフォーム 336">
            <a:extLst>
              <a:ext uri="{FF2B5EF4-FFF2-40B4-BE49-F238E27FC236}">
                <a16:creationId xmlns:a16="http://schemas.microsoft.com/office/drawing/2014/main" id="{8F73FC89-9944-FFDE-141F-42198225F384}"/>
              </a:ext>
            </a:extLst>
          </p:cNvPr>
          <p:cNvSpPr/>
          <p:nvPr/>
        </p:nvSpPr>
        <p:spPr>
          <a:xfrm>
            <a:off x="6604661" y="5626826"/>
            <a:ext cx="208063" cy="296082"/>
          </a:xfrm>
          <a:custGeom>
            <a:avLst/>
            <a:gdLst>
              <a:gd name="connsiteX0" fmla="*/ 86788 w 208063"/>
              <a:gd name="connsiteY0" fmla="*/ 0 h 296082"/>
              <a:gd name="connsiteX1" fmla="*/ 1879 w 208063"/>
              <a:gd name="connsiteY1" fmla="*/ 104503 h 296082"/>
              <a:gd name="connsiteX2" fmla="*/ 184759 w 208063"/>
              <a:gd name="connsiteY2" fmla="*/ 251460 h 296082"/>
              <a:gd name="connsiteX3" fmla="*/ 194556 w 208063"/>
              <a:gd name="connsiteY3" fmla="*/ 290648 h 296082"/>
              <a:gd name="connsiteX4" fmla="*/ 83522 w 208063"/>
              <a:gd name="connsiteY4" fmla="*/ 150223 h 296082"/>
              <a:gd name="connsiteX5" fmla="*/ 37802 w 208063"/>
              <a:gd name="connsiteY5" fmla="*/ 104503 h 296082"/>
              <a:gd name="connsiteX6" fmla="*/ 86788 w 208063"/>
              <a:gd name="connsiteY6" fmla="*/ 0 h 29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063" h="296082">
                <a:moveTo>
                  <a:pt x="86788" y="0"/>
                </a:moveTo>
                <a:cubicBezTo>
                  <a:pt x="80801" y="0"/>
                  <a:pt x="-14449" y="62593"/>
                  <a:pt x="1879" y="104503"/>
                </a:cubicBezTo>
                <a:cubicBezTo>
                  <a:pt x="18207" y="146413"/>
                  <a:pt x="152646" y="220436"/>
                  <a:pt x="184759" y="251460"/>
                </a:cubicBezTo>
                <a:cubicBezTo>
                  <a:pt x="216872" y="282484"/>
                  <a:pt x="211429" y="307521"/>
                  <a:pt x="194556" y="290648"/>
                </a:cubicBezTo>
                <a:cubicBezTo>
                  <a:pt x="177683" y="273775"/>
                  <a:pt x="109648" y="181247"/>
                  <a:pt x="83522" y="150223"/>
                </a:cubicBezTo>
                <a:cubicBezTo>
                  <a:pt x="57396" y="119199"/>
                  <a:pt x="41068" y="126819"/>
                  <a:pt x="37802" y="104503"/>
                </a:cubicBezTo>
                <a:cubicBezTo>
                  <a:pt x="34536" y="82187"/>
                  <a:pt x="92775" y="0"/>
                  <a:pt x="867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フリーフォーム 337">
            <a:extLst>
              <a:ext uri="{FF2B5EF4-FFF2-40B4-BE49-F238E27FC236}">
                <a16:creationId xmlns:a16="http://schemas.microsoft.com/office/drawing/2014/main" id="{A5D5DCF8-4756-363E-954C-37DD3C81DF87}"/>
              </a:ext>
            </a:extLst>
          </p:cNvPr>
          <p:cNvSpPr/>
          <p:nvPr/>
        </p:nvSpPr>
        <p:spPr>
          <a:xfrm>
            <a:off x="6845290" y="5645024"/>
            <a:ext cx="106760" cy="391564"/>
          </a:xfrm>
          <a:custGeom>
            <a:avLst/>
            <a:gdLst>
              <a:gd name="connsiteX0" fmla="*/ 10 w 106760"/>
              <a:gd name="connsiteY0" fmla="*/ 126 h 391564"/>
              <a:gd name="connsiteX1" fmla="*/ 98435 w 106760"/>
              <a:gd name="connsiteY1" fmla="*/ 117601 h 391564"/>
              <a:gd name="connsiteX2" fmla="*/ 98435 w 106760"/>
              <a:gd name="connsiteY2" fmla="*/ 254126 h 391564"/>
              <a:gd name="connsiteX3" fmla="*/ 73035 w 106760"/>
              <a:gd name="connsiteY3" fmla="*/ 390651 h 391564"/>
              <a:gd name="connsiteX4" fmla="*/ 95260 w 106760"/>
              <a:gd name="connsiteY4" fmla="*/ 184276 h 391564"/>
              <a:gd name="connsiteX5" fmla="*/ 92085 w 106760"/>
              <a:gd name="connsiteY5" fmla="*/ 139826 h 391564"/>
              <a:gd name="connsiteX6" fmla="*/ 10 w 106760"/>
              <a:gd name="connsiteY6" fmla="*/ 126 h 39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60" h="391564">
                <a:moveTo>
                  <a:pt x="10" y="126"/>
                </a:moveTo>
                <a:cubicBezTo>
                  <a:pt x="1068" y="-3578"/>
                  <a:pt x="82031" y="75268"/>
                  <a:pt x="98435" y="117601"/>
                </a:cubicBezTo>
                <a:cubicBezTo>
                  <a:pt x="114839" y="159934"/>
                  <a:pt x="102668" y="208618"/>
                  <a:pt x="98435" y="254126"/>
                </a:cubicBezTo>
                <a:cubicBezTo>
                  <a:pt x="94202" y="299634"/>
                  <a:pt x="73564" y="402293"/>
                  <a:pt x="73035" y="390651"/>
                </a:cubicBezTo>
                <a:cubicBezTo>
                  <a:pt x="72506" y="379009"/>
                  <a:pt x="92085" y="226080"/>
                  <a:pt x="95260" y="184276"/>
                </a:cubicBezTo>
                <a:cubicBezTo>
                  <a:pt x="98435" y="142472"/>
                  <a:pt x="104256" y="164168"/>
                  <a:pt x="92085" y="139826"/>
                </a:cubicBezTo>
                <a:cubicBezTo>
                  <a:pt x="79914" y="115484"/>
                  <a:pt x="-1048" y="3830"/>
                  <a:pt x="10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フリーフォーム 338">
            <a:extLst>
              <a:ext uri="{FF2B5EF4-FFF2-40B4-BE49-F238E27FC236}">
                <a16:creationId xmlns:a16="http://schemas.microsoft.com/office/drawing/2014/main" id="{84F47A4F-6553-1AB9-DD3C-AE6E3F93E66D}"/>
              </a:ext>
            </a:extLst>
          </p:cNvPr>
          <p:cNvSpPr/>
          <p:nvPr/>
        </p:nvSpPr>
        <p:spPr>
          <a:xfrm>
            <a:off x="6213404" y="6419813"/>
            <a:ext cx="127199" cy="193802"/>
          </a:xfrm>
          <a:custGeom>
            <a:avLst/>
            <a:gdLst>
              <a:gd name="connsiteX0" fmla="*/ 104846 w 127199"/>
              <a:gd name="connsiteY0" fmla="*/ 37 h 193802"/>
              <a:gd name="connsiteX1" fmla="*/ 25471 w 127199"/>
              <a:gd name="connsiteY1" fmla="*/ 117512 h 193802"/>
              <a:gd name="connsiteX2" fmla="*/ 127071 w 127199"/>
              <a:gd name="connsiteY2" fmla="*/ 193712 h 193802"/>
              <a:gd name="connsiteX3" fmla="*/ 71 w 127199"/>
              <a:gd name="connsiteY3" fmla="*/ 130212 h 193802"/>
              <a:gd name="connsiteX4" fmla="*/ 104846 w 127199"/>
              <a:gd name="connsiteY4" fmla="*/ 37 h 19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199" h="193802">
                <a:moveTo>
                  <a:pt x="104846" y="37"/>
                </a:moveTo>
                <a:cubicBezTo>
                  <a:pt x="109079" y="-2080"/>
                  <a:pt x="21767" y="85233"/>
                  <a:pt x="25471" y="117512"/>
                </a:cubicBezTo>
                <a:cubicBezTo>
                  <a:pt x="29175" y="149791"/>
                  <a:pt x="131304" y="191595"/>
                  <a:pt x="127071" y="193712"/>
                </a:cubicBezTo>
                <a:cubicBezTo>
                  <a:pt x="122838" y="195829"/>
                  <a:pt x="3246" y="160375"/>
                  <a:pt x="71" y="130212"/>
                </a:cubicBezTo>
                <a:cubicBezTo>
                  <a:pt x="-3104" y="100049"/>
                  <a:pt x="100613" y="2154"/>
                  <a:pt x="104846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フリーフォーム 339">
            <a:extLst>
              <a:ext uri="{FF2B5EF4-FFF2-40B4-BE49-F238E27FC236}">
                <a16:creationId xmlns:a16="http://schemas.microsoft.com/office/drawing/2014/main" id="{CCB356AC-6FF6-B14B-AC99-A7D7D0D4A95D}"/>
              </a:ext>
            </a:extLst>
          </p:cNvPr>
          <p:cNvSpPr/>
          <p:nvPr/>
        </p:nvSpPr>
        <p:spPr>
          <a:xfrm>
            <a:off x="4525410" y="2792658"/>
            <a:ext cx="1171631" cy="622164"/>
          </a:xfrm>
          <a:custGeom>
            <a:avLst/>
            <a:gdLst>
              <a:gd name="connsiteX0" fmla="*/ 95 w 1171631"/>
              <a:gd name="connsiteY0" fmla="*/ 622135 h 622164"/>
              <a:gd name="connsiteX1" fmla="*/ 237736 w 1171631"/>
              <a:gd name="connsiteY1" fmla="*/ 224345 h 622164"/>
              <a:gd name="connsiteX2" fmla="*/ 909329 w 1171631"/>
              <a:gd name="connsiteY2" fmla="*/ 12535 h 622164"/>
              <a:gd name="connsiteX3" fmla="*/ 1162468 w 1171631"/>
              <a:gd name="connsiteY3" fmla="*/ 84861 h 622164"/>
              <a:gd name="connsiteX4" fmla="*/ 1079810 w 1171631"/>
              <a:gd name="connsiteY4" fmla="*/ 7369 h 622164"/>
              <a:gd name="connsiteX5" fmla="*/ 738848 w 1171631"/>
              <a:gd name="connsiteY5" fmla="*/ 12535 h 622164"/>
              <a:gd name="connsiteX6" fmla="*/ 475376 w 1171631"/>
              <a:gd name="connsiteY6" fmla="*/ 90027 h 622164"/>
              <a:gd name="connsiteX7" fmla="*/ 258400 w 1171631"/>
              <a:gd name="connsiteY7" fmla="*/ 203681 h 622164"/>
              <a:gd name="connsiteX8" fmla="*/ 95 w 1171631"/>
              <a:gd name="connsiteY8" fmla="*/ 622135 h 62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1631" h="622164">
                <a:moveTo>
                  <a:pt x="95" y="622135"/>
                </a:moveTo>
                <a:cubicBezTo>
                  <a:pt x="-3349" y="625579"/>
                  <a:pt x="86197" y="325945"/>
                  <a:pt x="237736" y="224345"/>
                </a:cubicBezTo>
                <a:cubicBezTo>
                  <a:pt x="389275" y="122745"/>
                  <a:pt x="755207" y="35782"/>
                  <a:pt x="909329" y="12535"/>
                </a:cubicBezTo>
                <a:cubicBezTo>
                  <a:pt x="1063451" y="-10712"/>
                  <a:pt x="1134055" y="85722"/>
                  <a:pt x="1162468" y="84861"/>
                </a:cubicBezTo>
                <a:cubicBezTo>
                  <a:pt x="1190881" y="84000"/>
                  <a:pt x="1150413" y="19423"/>
                  <a:pt x="1079810" y="7369"/>
                </a:cubicBezTo>
                <a:cubicBezTo>
                  <a:pt x="1009207" y="-4685"/>
                  <a:pt x="839587" y="-1241"/>
                  <a:pt x="738848" y="12535"/>
                </a:cubicBezTo>
                <a:cubicBezTo>
                  <a:pt x="638109" y="26311"/>
                  <a:pt x="555451" y="58169"/>
                  <a:pt x="475376" y="90027"/>
                </a:cubicBezTo>
                <a:cubicBezTo>
                  <a:pt x="395301" y="121885"/>
                  <a:pt x="339335" y="117579"/>
                  <a:pt x="258400" y="203681"/>
                </a:cubicBezTo>
                <a:cubicBezTo>
                  <a:pt x="177465" y="289783"/>
                  <a:pt x="3539" y="618691"/>
                  <a:pt x="95" y="622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フリーフォーム 340">
            <a:extLst>
              <a:ext uri="{FF2B5EF4-FFF2-40B4-BE49-F238E27FC236}">
                <a16:creationId xmlns:a16="http://schemas.microsoft.com/office/drawing/2014/main" id="{333AB40C-9342-22AC-B4ED-8676D859B56B}"/>
              </a:ext>
            </a:extLst>
          </p:cNvPr>
          <p:cNvSpPr/>
          <p:nvPr/>
        </p:nvSpPr>
        <p:spPr>
          <a:xfrm>
            <a:off x="4402189" y="2631980"/>
            <a:ext cx="951921" cy="788369"/>
          </a:xfrm>
          <a:custGeom>
            <a:avLst/>
            <a:gdLst>
              <a:gd name="connsiteX0" fmla="*/ 30326 w 951921"/>
              <a:gd name="connsiteY0" fmla="*/ 787979 h 788369"/>
              <a:gd name="connsiteX1" fmla="*/ 97486 w 951921"/>
              <a:gd name="connsiteY1" fmla="*/ 199044 h 788369"/>
              <a:gd name="connsiteX2" fmla="*/ 934394 w 951921"/>
              <a:gd name="connsiteY2" fmla="*/ 7898 h 788369"/>
              <a:gd name="connsiteX3" fmla="*/ 686421 w 951921"/>
              <a:gd name="connsiteY3" fmla="*/ 33728 h 788369"/>
              <a:gd name="connsiteX4" fmla="*/ 211140 w 951921"/>
              <a:gd name="connsiteY4" fmla="*/ 85389 h 788369"/>
              <a:gd name="connsiteX5" fmla="*/ 14828 w 951921"/>
              <a:gd name="connsiteY5" fmla="*/ 286867 h 788369"/>
              <a:gd name="connsiteX6" fmla="*/ 30326 w 951921"/>
              <a:gd name="connsiteY6" fmla="*/ 787979 h 78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1921" h="788369">
                <a:moveTo>
                  <a:pt x="30326" y="787979"/>
                </a:moveTo>
                <a:cubicBezTo>
                  <a:pt x="44102" y="773342"/>
                  <a:pt x="-53192" y="329057"/>
                  <a:pt x="97486" y="199044"/>
                </a:cubicBezTo>
                <a:cubicBezTo>
                  <a:pt x="248164" y="69031"/>
                  <a:pt x="836238" y="35451"/>
                  <a:pt x="934394" y="7898"/>
                </a:cubicBezTo>
                <a:cubicBezTo>
                  <a:pt x="1032550" y="-19655"/>
                  <a:pt x="686421" y="33728"/>
                  <a:pt x="686421" y="33728"/>
                </a:cubicBezTo>
                <a:cubicBezTo>
                  <a:pt x="565879" y="46643"/>
                  <a:pt x="323072" y="43199"/>
                  <a:pt x="211140" y="85389"/>
                </a:cubicBezTo>
                <a:cubicBezTo>
                  <a:pt x="99208" y="127579"/>
                  <a:pt x="50130" y="172352"/>
                  <a:pt x="14828" y="286867"/>
                </a:cubicBezTo>
                <a:cubicBezTo>
                  <a:pt x="-20474" y="401382"/>
                  <a:pt x="16550" y="802616"/>
                  <a:pt x="30326" y="787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フリーフォーム 341">
            <a:extLst>
              <a:ext uri="{FF2B5EF4-FFF2-40B4-BE49-F238E27FC236}">
                <a16:creationId xmlns:a16="http://schemas.microsoft.com/office/drawing/2014/main" id="{A032E9BA-F92D-D156-9EB7-C5FC0085186A}"/>
              </a:ext>
            </a:extLst>
          </p:cNvPr>
          <p:cNvSpPr/>
          <p:nvPr/>
        </p:nvSpPr>
        <p:spPr>
          <a:xfrm>
            <a:off x="3830823" y="2744355"/>
            <a:ext cx="607274" cy="645861"/>
          </a:xfrm>
          <a:custGeom>
            <a:avLst/>
            <a:gdLst>
              <a:gd name="connsiteX0" fmla="*/ 606858 w 607274"/>
              <a:gd name="connsiteY0" fmla="*/ 644608 h 645861"/>
              <a:gd name="connsiteX1" fmla="*/ 188404 w 607274"/>
              <a:gd name="connsiteY1" fmla="*/ 417299 h 645861"/>
              <a:gd name="connsiteX2" fmla="*/ 2424 w 607274"/>
              <a:gd name="connsiteY2" fmla="*/ 267482 h 645861"/>
              <a:gd name="connsiteX3" fmla="*/ 307224 w 607274"/>
              <a:gd name="connsiteY3" fmla="*/ 4011 h 645861"/>
              <a:gd name="connsiteX4" fmla="*/ 203902 w 607274"/>
              <a:gd name="connsiteY4" fmla="*/ 117665 h 645861"/>
              <a:gd name="connsiteX5" fmla="*/ 79916 w 607274"/>
              <a:gd name="connsiteY5" fmla="*/ 246818 h 645861"/>
              <a:gd name="connsiteX6" fmla="*/ 105746 w 607274"/>
              <a:gd name="connsiteY6" fmla="*/ 308811 h 645861"/>
              <a:gd name="connsiteX7" fmla="*/ 606858 w 607274"/>
              <a:gd name="connsiteY7" fmla="*/ 644608 h 64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7274" h="645861">
                <a:moveTo>
                  <a:pt x="606858" y="644608"/>
                </a:moveTo>
                <a:cubicBezTo>
                  <a:pt x="620634" y="662689"/>
                  <a:pt x="289143" y="480153"/>
                  <a:pt x="188404" y="417299"/>
                </a:cubicBezTo>
                <a:cubicBezTo>
                  <a:pt x="87665" y="354445"/>
                  <a:pt x="-17379" y="336363"/>
                  <a:pt x="2424" y="267482"/>
                </a:cubicBezTo>
                <a:cubicBezTo>
                  <a:pt x="22227" y="198601"/>
                  <a:pt x="273644" y="28980"/>
                  <a:pt x="307224" y="4011"/>
                </a:cubicBezTo>
                <a:cubicBezTo>
                  <a:pt x="340804" y="-20958"/>
                  <a:pt x="241787" y="77197"/>
                  <a:pt x="203902" y="117665"/>
                </a:cubicBezTo>
                <a:cubicBezTo>
                  <a:pt x="166017" y="158133"/>
                  <a:pt x="96275" y="214960"/>
                  <a:pt x="79916" y="246818"/>
                </a:cubicBezTo>
                <a:cubicBezTo>
                  <a:pt x="63557" y="278676"/>
                  <a:pt x="24810" y="245096"/>
                  <a:pt x="105746" y="308811"/>
                </a:cubicBezTo>
                <a:cubicBezTo>
                  <a:pt x="186682" y="372526"/>
                  <a:pt x="593082" y="626527"/>
                  <a:pt x="606858" y="644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フリーフォーム 342">
            <a:extLst>
              <a:ext uri="{FF2B5EF4-FFF2-40B4-BE49-F238E27FC236}">
                <a16:creationId xmlns:a16="http://schemas.microsoft.com/office/drawing/2014/main" id="{4F8193E3-509D-F6B3-583D-4FAC825B269A}"/>
              </a:ext>
            </a:extLst>
          </p:cNvPr>
          <p:cNvSpPr/>
          <p:nvPr/>
        </p:nvSpPr>
        <p:spPr>
          <a:xfrm>
            <a:off x="4200705" y="2455088"/>
            <a:ext cx="724890" cy="868515"/>
          </a:xfrm>
          <a:custGeom>
            <a:avLst/>
            <a:gdLst>
              <a:gd name="connsiteX0" fmla="*/ 200814 w 724890"/>
              <a:gd name="connsiteY0" fmla="*/ 866715 h 868515"/>
              <a:gd name="connsiteX1" fmla="*/ 20000 w 724890"/>
              <a:gd name="connsiteY1" fmla="*/ 468926 h 868515"/>
              <a:gd name="connsiteX2" fmla="*/ 81993 w 724890"/>
              <a:gd name="connsiteY2" fmla="*/ 164126 h 868515"/>
              <a:gd name="connsiteX3" fmla="*/ 707092 w 724890"/>
              <a:gd name="connsiteY3" fmla="*/ 3976 h 868515"/>
              <a:gd name="connsiteX4" fmla="*/ 521112 w 724890"/>
              <a:gd name="connsiteY4" fmla="*/ 55637 h 868515"/>
              <a:gd name="connsiteX5" fmla="*/ 174983 w 724890"/>
              <a:gd name="connsiteY5" fmla="*/ 133129 h 868515"/>
              <a:gd name="connsiteX6" fmla="*/ 92326 w 724890"/>
              <a:gd name="connsiteY6" fmla="*/ 184790 h 868515"/>
              <a:gd name="connsiteX7" fmla="*/ 40664 w 724890"/>
              <a:gd name="connsiteY7" fmla="*/ 308776 h 868515"/>
              <a:gd name="connsiteX8" fmla="*/ 87159 w 724890"/>
              <a:gd name="connsiteY8" fmla="*/ 603244 h 868515"/>
              <a:gd name="connsiteX9" fmla="*/ 200814 w 724890"/>
              <a:gd name="connsiteY9" fmla="*/ 866715 h 86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4890" h="868515">
                <a:moveTo>
                  <a:pt x="200814" y="866715"/>
                </a:moveTo>
                <a:cubicBezTo>
                  <a:pt x="189621" y="844329"/>
                  <a:pt x="39803" y="586024"/>
                  <a:pt x="20000" y="468926"/>
                </a:cubicBezTo>
                <a:cubicBezTo>
                  <a:pt x="196" y="351828"/>
                  <a:pt x="-32522" y="241618"/>
                  <a:pt x="81993" y="164126"/>
                </a:cubicBezTo>
                <a:cubicBezTo>
                  <a:pt x="196508" y="86634"/>
                  <a:pt x="633905" y="22058"/>
                  <a:pt x="707092" y="3976"/>
                </a:cubicBezTo>
                <a:cubicBezTo>
                  <a:pt x="780279" y="-14106"/>
                  <a:pt x="609797" y="34112"/>
                  <a:pt x="521112" y="55637"/>
                </a:cubicBezTo>
                <a:cubicBezTo>
                  <a:pt x="432427" y="77162"/>
                  <a:pt x="246447" y="111603"/>
                  <a:pt x="174983" y="133129"/>
                </a:cubicBezTo>
                <a:cubicBezTo>
                  <a:pt x="103519" y="154654"/>
                  <a:pt x="114712" y="155516"/>
                  <a:pt x="92326" y="184790"/>
                </a:cubicBezTo>
                <a:cubicBezTo>
                  <a:pt x="69940" y="214064"/>
                  <a:pt x="41525" y="239034"/>
                  <a:pt x="40664" y="308776"/>
                </a:cubicBezTo>
                <a:cubicBezTo>
                  <a:pt x="39803" y="378518"/>
                  <a:pt x="62190" y="509393"/>
                  <a:pt x="87159" y="603244"/>
                </a:cubicBezTo>
                <a:cubicBezTo>
                  <a:pt x="112128" y="697095"/>
                  <a:pt x="212007" y="889101"/>
                  <a:pt x="200814" y="866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フリーフォーム 343">
            <a:extLst>
              <a:ext uri="{FF2B5EF4-FFF2-40B4-BE49-F238E27FC236}">
                <a16:creationId xmlns:a16="http://schemas.microsoft.com/office/drawing/2014/main" id="{F4B317CA-8BC5-C423-FE66-469449D42CAF}"/>
              </a:ext>
            </a:extLst>
          </p:cNvPr>
          <p:cNvSpPr/>
          <p:nvPr/>
        </p:nvSpPr>
        <p:spPr>
          <a:xfrm>
            <a:off x="4530078" y="2899375"/>
            <a:ext cx="2140898" cy="489818"/>
          </a:xfrm>
          <a:custGeom>
            <a:avLst/>
            <a:gdLst>
              <a:gd name="connsiteX0" fmla="*/ 593 w 2140898"/>
              <a:gd name="connsiteY0" fmla="*/ 489588 h 489818"/>
              <a:gd name="connsiteX1" fmla="*/ 708349 w 2140898"/>
              <a:gd name="connsiteY1" fmla="*/ 24639 h 489818"/>
              <a:gd name="connsiteX2" fmla="*/ 1540091 w 2140898"/>
              <a:gd name="connsiteY2" fmla="*/ 107296 h 489818"/>
              <a:gd name="connsiteX3" fmla="*/ 2118695 w 2140898"/>
              <a:gd name="connsiteY3" fmla="*/ 474089 h 489818"/>
              <a:gd name="connsiteX4" fmla="*/ 1999875 w 2140898"/>
              <a:gd name="connsiteY4" fmla="*/ 401764 h 489818"/>
              <a:gd name="connsiteX5" fmla="*/ 1798397 w 2140898"/>
              <a:gd name="connsiteY5" fmla="*/ 257113 h 489818"/>
              <a:gd name="connsiteX6" fmla="*/ 1483264 w 2140898"/>
              <a:gd name="connsiteY6" fmla="*/ 102130 h 489818"/>
              <a:gd name="connsiteX7" fmla="*/ 1044146 w 2140898"/>
              <a:gd name="connsiteY7" fmla="*/ 34971 h 489818"/>
              <a:gd name="connsiteX8" fmla="*/ 801339 w 2140898"/>
              <a:gd name="connsiteY8" fmla="*/ 40137 h 489818"/>
              <a:gd name="connsiteX9" fmla="*/ 589529 w 2140898"/>
              <a:gd name="connsiteY9" fmla="*/ 86632 h 489818"/>
              <a:gd name="connsiteX10" fmla="*/ 593 w 2140898"/>
              <a:gd name="connsiteY10" fmla="*/ 489588 h 48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0898" h="489818">
                <a:moveTo>
                  <a:pt x="593" y="489588"/>
                </a:moveTo>
                <a:cubicBezTo>
                  <a:pt x="20396" y="479256"/>
                  <a:pt x="451766" y="88354"/>
                  <a:pt x="708349" y="24639"/>
                </a:cubicBezTo>
                <a:cubicBezTo>
                  <a:pt x="964932" y="-39076"/>
                  <a:pt x="1305033" y="32388"/>
                  <a:pt x="1540091" y="107296"/>
                </a:cubicBezTo>
                <a:cubicBezTo>
                  <a:pt x="1775149" y="182204"/>
                  <a:pt x="2042064" y="425011"/>
                  <a:pt x="2118695" y="474089"/>
                </a:cubicBezTo>
                <a:cubicBezTo>
                  <a:pt x="2195326" y="523167"/>
                  <a:pt x="2053258" y="437927"/>
                  <a:pt x="1999875" y="401764"/>
                </a:cubicBezTo>
                <a:cubicBezTo>
                  <a:pt x="1946492" y="365601"/>
                  <a:pt x="1884499" y="307052"/>
                  <a:pt x="1798397" y="257113"/>
                </a:cubicBezTo>
                <a:cubicBezTo>
                  <a:pt x="1712295" y="207174"/>
                  <a:pt x="1608973" y="139154"/>
                  <a:pt x="1483264" y="102130"/>
                </a:cubicBezTo>
                <a:cubicBezTo>
                  <a:pt x="1357555" y="65106"/>
                  <a:pt x="1157800" y="45303"/>
                  <a:pt x="1044146" y="34971"/>
                </a:cubicBezTo>
                <a:cubicBezTo>
                  <a:pt x="930492" y="24639"/>
                  <a:pt x="877108" y="31527"/>
                  <a:pt x="801339" y="40137"/>
                </a:cubicBezTo>
                <a:cubicBezTo>
                  <a:pt x="725570" y="48747"/>
                  <a:pt x="716960" y="13445"/>
                  <a:pt x="589529" y="86632"/>
                </a:cubicBezTo>
                <a:cubicBezTo>
                  <a:pt x="462099" y="159818"/>
                  <a:pt x="-19210" y="499920"/>
                  <a:pt x="593" y="489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フリーフォーム 344">
            <a:extLst>
              <a:ext uri="{FF2B5EF4-FFF2-40B4-BE49-F238E27FC236}">
                <a16:creationId xmlns:a16="http://schemas.microsoft.com/office/drawing/2014/main" id="{1C8192A4-7B39-FDCA-73EE-0AD24176F18B}"/>
              </a:ext>
            </a:extLst>
          </p:cNvPr>
          <p:cNvSpPr/>
          <p:nvPr/>
        </p:nvSpPr>
        <p:spPr>
          <a:xfrm>
            <a:off x="4667332" y="3172937"/>
            <a:ext cx="2319529" cy="717270"/>
          </a:xfrm>
          <a:custGeom>
            <a:avLst/>
            <a:gdLst>
              <a:gd name="connsiteX0" fmla="*/ 2824 w 2319529"/>
              <a:gd name="connsiteY0" fmla="*/ 185029 h 717270"/>
              <a:gd name="connsiteX1" fmla="*/ 1247854 w 2319529"/>
              <a:gd name="connsiteY1" fmla="*/ 81707 h 717270"/>
              <a:gd name="connsiteX2" fmla="*/ 2275909 w 2319529"/>
              <a:gd name="connsiteY2" fmla="*/ 696473 h 717270"/>
              <a:gd name="connsiteX3" fmla="*/ 2058932 w 2319529"/>
              <a:gd name="connsiteY3" fmla="*/ 525992 h 717270"/>
              <a:gd name="connsiteX4" fmla="*/ 1418336 w 2319529"/>
              <a:gd name="connsiteY4" fmla="*/ 66209 h 717270"/>
              <a:gd name="connsiteX5" fmla="*/ 922390 w 2319529"/>
              <a:gd name="connsiteY5" fmla="*/ 14548 h 717270"/>
              <a:gd name="connsiteX6" fmla="*/ 2824 w 2319529"/>
              <a:gd name="connsiteY6" fmla="*/ 185029 h 71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9529" h="717270">
                <a:moveTo>
                  <a:pt x="2824" y="185029"/>
                </a:moveTo>
                <a:cubicBezTo>
                  <a:pt x="57068" y="196222"/>
                  <a:pt x="869007" y="-3534"/>
                  <a:pt x="1247854" y="81707"/>
                </a:cubicBezTo>
                <a:cubicBezTo>
                  <a:pt x="1626701" y="166948"/>
                  <a:pt x="2140729" y="622426"/>
                  <a:pt x="2275909" y="696473"/>
                </a:cubicBezTo>
                <a:cubicBezTo>
                  <a:pt x="2411089" y="770520"/>
                  <a:pt x="2201861" y="631036"/>
                  <a:pt x="2058932" y="525992"/>
                </a:cubicBezTo>
                <a:cubicBezTo>
                  <a:pt x="1916003" y="420948"/>
                  <a:pt x="1607760" y="151450"/>
                  <a:pt x="1418336" y="66209"/>
                </a:cubicBezTo>
                <a:cubicBezTo>
                  <a:pt x="1228912" y="-19032"/>
                  <a:pt x="1154004" y="-4394"/>
                  <a:pt x="922390" y="14548"/>
                </a:cubicBezTo>
                <a:cubicBezTo>
                  <a:pt x="690776" y="33490"/>
                  <a:pt x="-51420" y="173836"/>
                  <a:pt x="2824" y="185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フリーフォーム 345">
            <a:extLst>
              <a:ext uri="{FF2B5EF4-FFF2-40B4-BE49-F238E27FC236}">
                <a16:creationId xmlns:a16="http://schemas.microsoft.com/office/drawing/2014/main" id="{AF4591A6-616F-5398-CD70-FC8FF8554265}"/>
              </a:ext>
            </a:extLst>
          </p:cNvPr>
          <p:cNvSpPr/>
          <p:nvPr/>
        </p:nvSpPr>
        <p:spPr>
          <a:xfrm>
            <a:off x="4925028" y="3452565"/>
            <a:ext cx="2219498" cy="1198732"/>
          </a:xfrm>
          <a:custGeom>
            <a:avLst/>
            <a:gdLst>
              <a:gd name="connsiteX0" fmla="*/ 49928 w 2219498"/>
              <a:gd name="connsiteY0" fmla="*/ 29388 h 1198732"/>
              <a:gd name="connsiteX1" fmla="*/ 1563596 w 2219498"/>
              <a:gd name="connsiteY1" fmla="*/ 406513 h 1198732"/>
              <a:gd name="connsiteX2" fmla="*/ 2183528 w 2219498"/>
              <a:gd name="connsiteY2" fmla="*/ 1160764 h 1198732"/>
              <a:gd name="connsiteX3" fmla="*/ 2111203 w 2219498"/>
              <a:gd name="connsiteY3" fmla="*/ 1031611 h 1198732"/>
              <a:gd name="connsiteX4" fmla="*/ 1827067 w 2219498"/>
              <a:gd name="connsiteY4" fmla="*/ 556330 h 1198732"/>
              <a:gd name="connsiteX5" fmla="*/ 1356952 w 2219498"/>
              <a:gd name="connsiteY5" fmla="*/ 251530 h 1198732"/>
              <a:gd name="connsiteX6" fmla="*/ 452884 w 2219498"/>
              <a:gd name="connsiteY6" fmla="*/ 50052 h 1198732"/>
              <a:gd name="connsiteX7" fmla="*/ 49928 w 2219498"/>
              <a:gd name="connsiteY7" fmla="*/ 29388 h 11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9498" h="1198732">
                <a:moveTo>
                  <a:pt x="49928" y="29388"/>
                </a:moveTo>
                <a:cubicBezTo>
                  <a:pt x="235047" y="88798"/>
                  <a:pt x="1207996" y="217950"/>
                  <a:pt x="1563596" y="406513"/>
                </a:cubicBezTo>
                <a:cubicBezTo>
                  <a:pt x="1919196" y="595076"/>
                  <a:pt x="2092260" y="1056581"/>
                  <a:pt x="2183528" y="1160764"/>
                </a:cubicBezTo>
                <a:cubicBezTo>
                  <a:pt x="2274796" y="1264947"/>
                  <a:pt x="2170613" y="1132350"/>
                  <a:pt x="2111203" y="1031611"/>
                </a:cubicBezTo>
                <a:cubicBezTo>
                  <a:pt x="2051793" y="930872"/>
                  <a:pt x="1952776" y="686344"/>
                  <a:pt x="1827067" y="556330"/>
                </a:cubicBezTo>
                <a:cubicBezTo>
                  <a:pt x="1701359" y="426317"/>
                  <a:pt x="1585982" y="335910"/>
                  <a:pt x="1356952" y="251530"/>
                </a:cubicBezTo>
                <a:cubicBezTo>
                  <a:pt x="1127922" y="167150"/>
                  <a:pt x="667277" y="87076"/>
                  <a:pt x="452884" y="50052"/>
                </a:cubicBezTo>
                <a:cubicBezTo>
                  <a:pt x="238491" y="13028"/>
                  <a:pt x="-135191" y="-30022"/>
                  <a:pt x="49928" y="29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フリーフォーム 346">
            <a:extLst>
              <a:ext uri="{FF2B5EF4-FFF2-40B4-BE49-F238E27FC236}">
                <a16:creationId xmlns:a16="http://schemas.microsoft.com/office/drawing/2014/main" id="{532DC880-7226-65A6-519D-7A04E3FCEFF2}"/>
              </a:ext>
            </a:extLst>
          </p:cNvPr>
          <p:cNvSpPr/>
          <p:nvPr/>
        </p:nvSpPr>
        <p:spPr>
          <a:xfrm>
            <a:off x="5510742" y="3678151"/>
            <a:ext cx="1712886" cy="1371333"/>
          </a:xfrm>
          <a:custGeom>
            <a:avLst/>
            <a:gdLst>
              <a:gd name="connsiteX0" fmla="*/ 1489 w 1712886"/>
              <a:gd name="connsiteY0" fmla="*/ 113 h 1371333"/>
              <a:gd name="connsiteX1" fmla="*/ 445773 w 1712886"/>
              <a:gd name="connsiteY1" fmla="*/ 361741 h 1371333"/>
              <a:gd name="connsiteX2" fmla="*/ 1169027 w 1712886"/>
              <a:gd name="connsiteY2" fmla="*/ 790527 h 1371333"/>
              <a:gd name="connsiteX3" fmla="*/ 1701136 w 1712886"/>
              <a:gd name="connsiteY3" fmla="*/ 1358798 h 1371333"/>
              <a:gd name="connsiteX4" fmla="*/ 1525489 w 1712886"/>
              <a:gd name="connsiteY4" fmla="*/ 1162486 h 1371333"/>
              <a:gd name="connsiteX5" fmla="*/ 1386004 w 1712886"/>
              <a:gd name="connsiteY5" fmla="*/ 914513 h 1371333"/>
              <a:gd name="connsiteX6" fmla="*/ 590424 w 1712886"/>
              <a:gd name="connsiteY6" fmla="*/ 397903 h 1371333"/>
              <a:gd name="connsiteX7" fmla="*/ 1489 w 1712886"/>
              <a:gd name="connsiteY7" fmla="*/ 113 h 137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2886" h="1371333">
                <a:moveTo>
                  <a:pt x="1489" y="113"/>
                </a:moveTo>
                <a:cubicBezTo>
                  <a:pt x="-22619" y="-5914"/>
                  <a:pt x="251183" y="230005"/>
                  <a:pt x="445773" y="361741"/>
                </a:cubicBezTo>
                <a:cubicBezTo>
                  <a:pt x="640363" y="493477"/>
                  <a:pt x="959800" y="624351"/>
                  <a:pt x="1169027" y="790527"/>
                </a:cubicBezTo>
                <a:cubicBezTo>
                  <a:pt x="1378254" y="956703"/>
                  <a:pt x="1641726" y="1296805"/>
                  <a:pt x="1701136" y="1358798"/>
                </a:cubicBezTo>
                <a:cubicBezTo>
                  <a:pt x="1760546" y="1420791"/>
                  <a:pt x="1578011" y="1236533"/>
                  <a:pt x="1525489" y="1162486"/>
                </a:cubicBezTo>
                <a:cubicBezTo>
                  <a:pt x="1472967" y="1088439"/>
                  <a:pt x="1541848" y="1041943"/>
                  <a:pt x="1386004" y="914513"/>
                </a:cubicBezTo>
                <a:cubicBezTo>
                  <a:pt x="1230160" y="787083"/>
                  <a:pt x="816871" y="548581"/>
                  <a:pt x="590424" y="397903"/>
                </a:cubicBezTo>
                <a:cubicBezTo>
                  <a:pt x="363977" y="247225"/>
                  <a:pt x="25597" y="6140"/>
                  <a:pt x="1489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フリーフォーム 347">
            <a:extLst>
              <a:ext uri="{FF2B5EF4-FFF2-40B4-BE49-F238E27FC236}">
                <a16:creationId xmlns:a16="http://schemas.microsoft.com/office/drawing/2014/main" id="{E4D65B41-1EC0-94AF-466B-690C43871715}"/>
              </a:ext>
            </a:extLst>
          </p:cNvPr>
          <p:cNvSpPr/>
          <p:nvPr/>
        </p:nvSpPr>
        <p:spPr>
          <a:xfrm>
            <a:off x="5785446" y="4199973"/>
            <a:ext cx="1483490" cy="948951"/>
          </a:xfrm>
          <a:custGeom>
            <a:avLst/>
            <a:gdLst>
              <a:gd name="connsiteX0" fmla="*/ 588 w 1483490"/>
              <a:gd name="connsiteY0" fmla="*/ 68 h 948951"/>
              <a:gd name="connsiteX1" fmla="*/ 429374 w 1483490"/>
              <a:gd name="connsiteY1" fmla="*/ 527010 h 948951"/>
              <a:gd name="connsiteX2" fmla="*/ 1421266 w 1483490"/>
              <a:gd name="connsiteY2" fmla="*/ 919634 h 948951"/>
              <a:gd name="connsiteX3" fmla="*/ 1292113 w 1483490"/>
              <a:gd name="connsiteY3" fmla="*/ 888637 h 948951"/>
              <a:gd name="connsiteX4" fmla="*/ 574025 w 1483490"/>
              <a:gd name="connsiteY4" fmla="*/ 635498 h 948951"/>
              <a:gd name="connsiteX5" fmla="*/ 341551 w 1483490"/>
              <a:gd name="connsiteY5" fmla="*/ 490847 h 948951"/>
              <a:gd name="connsiteX6" fmla="*/ 588 w 1483490"/>
              <a:gd name="connsiteY6" fmla="*/ 68 h 94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3490" h="948951">
                <a:moveTo>
                  <a:pt x="588" y="68"/>
                </a:moveTo>
                <a:cubicBezTo>
                  <a:pt x="15225" y="6095"/>
                  <a:pt x="192594" y="373749"/>
                  <a:pt x="429374" y="527010"/>
                </a:cubicBezTo>
                <a:cubicBezTo>
                  <a:pt x="666154" y="680271"/>
                  <a:pt x="1277476" y="859363"/>
                  <a:pt x="1421266" y="919634"/>
                </a:cubicBezTo>
                <a:cubicBezTo>
                  <a:pt x="1565056" y="979905"/>
                  <a:pt x="1433320" y="935993"/>
                  <a:pt x="1292113" y="888637"/>
                </a:cubicBezTo>
                <a:cubicBezTo>
                  <a:pt x="1150906" y="841281"/>
                  <a:pt x="732452" y="701796"/>
                  <a:pt x="574025" y="635498"/>
                </a:cubicBezTo>
                <a:cubicBezTo>
                  <a:pt x="415598" y="569200"/>
                  <a:pt x="434541" y="592447"/>
                  <a:pt x="341551" y="490847"/>
                </a:cubicBezTo>
                <a:cubicBezTo>
                  <a:pt x="248561" y="389247"/>
                  <a:pt x="-14049" y="-5959"/>
                  <a:pt x="58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フリーフォーム 348">
            <a:extLst>
              <a:ext uri="{FF2B5EF4-FFF2-40B4-BE49-F238E27FC236}">
                <a16:creationId xmlns:a16="http://schemas.microsoft.com/office/drawing/2014/main" id="{E3152064-73B5-737A-6C8B-C2A17145622D}"/>
              </a:ext>
            </a:extLst>
          </p:cNvPr>
          <p:cNvSpPr/>
          <p:nvPr/>
        </p:nvSpPr>
        <p:spPr>
          <a:xfrm>
            <a:off x="5871492" y="4492382"/>
            <a:ext cx="1138535" cy="1157467"/>
          </a:xfrm>
          <a:custGeom>
            <a:avLst/>
            <a:gdLst>
              <a:gd name="connsiteX0" fmla="*/ 2366 w 1138535"/>
              <a:gd name="connsiteY0" fmla="*/ 2126 h 1157467"/>
              <a:gd name="connsiteX1" fmla="*/ 420820 w 1138535"/>
              <a:gd name="connsiteY1" fmla="*/ 828703 h 1157467"/>
              <a:gd name="connsiteX2" fmla="*/ 1133742 w 1138535"/>
              <a:gd name="connsiteY2" fmla="*/ 1154167 h 1157467"/>
              <a:gd name="connsiteX3" fmla="*/ 710122 w 1138535"/>
              <a:gd name="connsiteY3" fmla="*/ 973354 h 1157467"/>
              <a:gd name="connsiteX4" fmla="*/ 271003 w 1138535"/>
              <a:gd name="connsiteY4" fmla="*/ 601394 h 1157467"/>
              <a:gd name="connsiteX5" fmla="*/ 2366 w 1138535"/>
              <a:gd name="connsiteY5" fmla="*/ 2126 h 115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8535" h="1157467">
                <a:moveTo>
                  <a:pt x="2366" y="2126"/>
                </a:moveTo>
                <a:cubicBezTo>
                  <a:pt x="27335" y="40011"/>
                  <a:pt x="232257" y="636696"/>
                  <a:pt x="420820" y="828703"/>
                </a:cubicBezTo>
                <a:cubicBezTo>
                  <a:pt x="609383" y="1020710"/>
                  <a:pt x="1085525" y="1130059"/>
                  <a:pt x="1133742" y="1154167"/>
                </a:cubicBezTo>
                <a:cubicBezTo>
                  <a:pt x="1181959" y="1178275"/>
                  <a:pt x="853912" y="1065483"/>
                  <a:pt x="710122" y="973354"/>
                </a:cubicBezTo>
                <a:cubicBezTo>
                  <a:pt x="566332" y="881225"/>
                  <a:pt x="386379" y="759821"/>
                  <a:pt x="271003" y="601394"/>
                </a:cubicBezTo>
                <a:cubicBezTo>
                  <a:pt x="155627" y="442967"/>
                  <a:pt x="-22603" y="-35759"/>
                  <a:pt x="2366" y="2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フリーフォーム 349">
            <a:extLst>
              <a:ext uri="{FF2B5EF4-FFF2-40B4-BE49-F238E27FC236}">
                <a16:creationId xmlns:a16="http://schemas.microsoft.com/office/drawing/2014/main" id="{245AB66E-E3DC-575B-E527-1369D9D28F07}"/>
              </a:ext>
            </a:extLst>
          </p:cNvPr>
          <p:cNvSpPr/>
          <p:nvPr/>
        </p:nvSpPr>
        <p:spPr>
          <a:xfrm>
            <a:off x="6166104" y="4853855"/>
            <a:ext cx="1033227" cy="1108230"/>
          </a:xfrm>
          <a:custGeom>
            <a:avLst/>
            <a:gdLst>
              <a:gd name="connsiteX0" fmla="*/ 2221 w 1033227"/>
              <a:gd name="connsiteY0" fmla="*/ 2281 h 1108230"/>
              <a:gd name="connsiteX1" fmla="*/ 839130 w 1033227"/>
              <a:gd name="connsiteY1" fmla="*/ 642877 h 1108230"/>
              <a:gd name="connsiteX2" fmla="*/ 988947 w 1033227"/>
              <a:gd name="connsiteY2" fmla="*/ 808192 h 1108230"/>
              <a:gd name="connsiteX3" fmla="*/ 823632 w 1033227"/>
              <a:gd name="connsiteY3" fmla="*/ 1102660 h 1108230"/>
              <a:gd name="connsiteX4" fmla="*/ 921788 w 1033227"/>
              <a:gd name="connsiteY4" fmla="*/ 983840 h 1108230"/>
              <a:gd name="connsiteX5" fmla="*/ 1019943 w 1033227"/>
              <a:gd name="connsiteY5" fmla="*/ 772030 h 1108230"/>
              <a:gd name="connsiteX6" fmla="*/ 606655 w 1033227"/>
              <a:gd name="connsiteY6" fmla="*/ 441399 h 1108230"/>
              <a:gd name="connsiteX7" fmla="*/ 2221 w 1033227"/>
              <a:gd name="connsiteY7" fmla="*/ 2281 h 110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3227" h="1108230">
                <a:moveTo>
                  <a:pt x="2221" y="2281"/>
                </a:moveTo>
                <a:cubicBezTo>
                  <a:pt x="40967" y="35861"/>
                  <a:pt x="674676" y="508559"/>
                  <a:pt x="839130" y="642877"/>
                </a:cubicBezTo>
                <a:cubicBezTo>
                  <a:pt x="1003584" y="777195"/>
                  <a:pt x="991530" y="731562"/>
                  <a:pt x="988947" y="808192"/>
                </a:cubicBezTo>
                <a:cubicBezTo>
                  <a:pt x="986364" y="884822"/>
                  <a:pt x="834825" y="1073385"/>
                  <a:pt x="823632" y="1102660"/>
                </a:cubicBezTo>
                <a:cubicBezTo>
                  <a:pt x="812439" y="1131935"/>
                  <a:pt x="889070" y="1038945"/>
                  <a:pt x="921788" y="983840"/>
                </a:cubicBezTo>
                <a:cubicBezTo>
                  <a:pt x="954506" y="928735"/>
                  <a:pt x="1072465" y="862437"/>
                  <a:pt x="1019943" y="772030"/>
                </a:cubicBezTo>
                <a:cubicBezTo>
                  <a:pt x="967421" y="681623"/>
                  <a:pt x="771109" y="567969"/>
                  <a:pt x="606655" y="441399"/>
                </a:cubicBezTo>
                <a:cubicBezTo>
                  <a:pt x="442201" y="314830"/>
                  <a:pt x="-36525" y="-31299"/>
                  <a:pt x="2221" y="2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フリーフォーム 350">
            <a:extLst>
              <a:ext uri="{FF2B5EF4-FFF2-40B4-BE49-F238E27FC236}">
                <a16:creationId xmlns:a16="http://schemas.microsoft.com/office/drawing/2014/main" id="{9136422F-628B-3A7C-B8E3-B6F4C02B038C}"/>
              </a:ext>
            </a:extLst>
          </p:cNvPr>
          <p:cNvSpPr/>
          <p:nvPr/>
        </p:nvSpPr>
        <p:spPr>
          <a:xfrm>
            <a:off x="7190987" y="5279754"/>
            <a:ext cx="225567" cy="470123"/>
          </a:xfrm>
          <a:custGeom>
            <a:avLst/>
            <a:gdLst>
              <a:gd name="connsiteX0" fmla="*/ 227 w 225567"/>
              <a:gd name="connsiteY0" fmla="*/ 2 h 470123"/>
              <a:gd name="connsiteX1" fmla="*/ 175874 w 225567"/>
              <a:gd name="connsiteY1" fmla="*/ 309968 h 470123"/>
              <a:gd name="connsiteX2" fmla="*/ 186206 w 225567"/>
              <a:gd name="connsiteY2" fmla="*/ 470117 h 470123"/>
              <a:gd name="connsiteX3" fmla="*/ 217203 w 225567"/>
              <a:gd name="connsiteY3" fmla="*/ 315134 h 470123"/>
              <a:gd name="connsiteX4" fmla="*/ 227 w 225567"/>
              <a:gd name="connsiteY4" fmla="*/ 2 h 47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567" h="470123">
                <a:moveTo>
                  <a:pt x="227" y="2"/>
                </a:moveTo>
                <a:cubicBezTo>
                  <a:pt x="-6661" y="-859"/>
                  <a:pt x="144878" y="231616"/>
                  <a:pt x="175874" y="309968"/>
                </a:cubicBezTo>
                <a:cubicBezTo>
                  <a:pt x="206870" y="388320"/>
                  <a:pt x="179318" y="469256"/>
                  <a:pt x="186206" y="470117"/>
                </a:cubicBezTo>
                <a:cubicBezTo>
                  <a:pt x="193094" y="470978"/>
                  <a:pt x="245616" y="388320"/>
                  <a:pt x="217203" y="315134"/>
                </a:cubicBezTo>
                <a:cubicBezTo>
                  <a:pt x="188790" y="241948"/>
                  <a:pt x="7115" y="863"/>
                  <a:pt x="22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フリーフォーム 351">
            <a:extLst>
              <a:ext uri="{FF2B5EF4-FFF2-40B4-BE49-F238E27FC236}">
                <a16:creationId xmlns:a16="http://schemas.microsoft.com/office/drawing/2014/main" id="{C4B6801C-B274-DB6B-C58D-E6C5E474A4FF}"/>
              </a:ext>
            </a:extLst>
          </p:cNvPr>
          <p:cNvSpPr/>
          <p:nvPr/>
        </p:nvSpPr>
        <p:spPr>
          <a:xfrm>
            <a:off x="6648643" y="5047150"/>
            <a:ext cx="496796" cy="204244"/>
          </a:xfrm>
          <a:custGeom>
            <a:avLst/>
            <a:gdLst>
              <a:gd name="connsiteX0" fmla="*/ 130 w 496796"/>
              <a:gd name="connsiteY0" fmla="*/ 131 h 204244"/>
              <a:gd name="connsiteX1" fmla="*/ 227438 w 496796"/>
              <a:gd name="connsiteY1" fmla="*/ 201609 h 204244"/>
              <a:gd name="connsiteX2" fmla="*/ 496076 w 496796"/>
              <a:gd name="connsiteY2" fmla="*/ 118952 h 204244"/>
              <a:gd name="connsiteX3" fmla="*/ 304930 w 496796"/>
              <a:gd name="connsiteY3" fmla="*/ 175779 h 204244"/>
              <a:gd name="connsiteX4" fmla="*/ 258435 w 496796"/>
              <a:gd name="connsiteY4" fmla="*/ 170613 h 204244"/>
              <a:gd name="connsiteX5" fmla="*/ 130 w 496796"/>
              <a:gd name="connsiteY5" fmla="*/ 131 h 20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796" h="204244">
                <a:moveTo>
                  <a:pt x="130" y="131"/>
                </a:moveTo>
                <a:cubicBezTo>
                  <a:pt x="-5036" y="5297"/>
                  <a:pt x="144780" y="181806"/>
                  <a:pt x="227438" y="201609"/>
                </a:cubicBezTo>
                <a:cubicBezTo>
                  <a:pt x="310096" y="221412"/>
                  <a:pt x="483161" y="123257"/>
                  <a:pt x="496076" y="118952"/>
                </a:cubicBezTo>
                <a:cubicBezTo>
                  <a:pt x="508991" y="114647"/>
                  <a:pt x="344537" y="167169"/>
                  <a:pt x="304930" y="175779"/>
                </a:cubicBezTo>
                <a:cubicBezTo>
                  <a:pt x="265323" y="184389"/>
                  <a:pt x="306652" y="198165"/>
                  <a:pt x="258435" y="170613"/>
                </a:cubicBezTo>
                <a:cubicBezTo>
                  <a:pt x="210218" y="143061"/>
                  <a:pt x="5296" y="-5035"/>
                  <a:pt x="13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フリーフォーム 352">
            <a:extLst>
              <a:ext uri="{FF2B5EF4-FFF2-40B4-BE49-F238E27FC236}">
                <a16:creationId xmlns:a16="http://schemas.microsoft.com/office/drawing/2014/main" id="{794C9161-B22B-227D-DCEF-F6D7A2D36690}"/>
              </a:ext>
            </a:extLst>
          </p:cNvPr>
          <p:cNvSpPr/>
          <p:nvPr/>
        </p:nvSpPr>
        <p:spPr>
          <a:xfrm>
            <a:off x="6915707" y="5573572"/>
            <a:ext cx="534463" cy="636269"/>
          </a:xfrm>
          <a:custGeom>
            <a:avLst/>
            <a:gdLst>
              <a:gd name="connsiteX0" fmla="*/ 373662 w 534463"/>
              <a:gd name="connsiteY0" fmla="*/ 652 h 636269"/>
              <a:gd name="connsiteX1" fmla="*/ 487317 w 534463"/>
              <a:gd name="connsiteY1" fmla="*/ 341614 h 636269"/>
              <a:gd name="connsiteX2" fmla="*/ 182517 w 534463"/>
              <a:gd name="connsiteY2" fmla="*/ 579255 h 636269"/>
              <a:gd name="connsiteX3" fmla="*/ 1703 w 534463"/>
              <a:gd name="connsiteY3" fmla="*/ 636082 h 636269"/>
              <a:gd name="connsiteX4" fmla="*/ 285839 w 534463"/>
              <a:gd name="connsiteY4" fmla="*/ 568923 h 636269"/>
              <a:gd name="connsiteX5" fmla="*/ 497649 w 534463"/>
              <a:gd name="connsiteY5" fmla="*/ 419106 h 636269"/>
              <a:gd name="connsiteX6" fmla="*/ 523479 w 534463"/>
              <a:gd name="connsiteY6" fmla="*/ 258957 h 636269"/>
              <a:gd name="connsiteX7" fmla="*/ 373662 w 534463"/>
              <a:gd name="connsiteY7" fmla="*/ 652 h 63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4463" h="636269">
                <a:moveTo>
                  <a:pt x="373662" y="652"/>
                </a:moveTo>
                <a:cubicBezTo>
                  <a:pt x="367635" y="14428"/>
                  <a:pt x="519174" y="245180"/>
                  <a:pt x="487317" y="341614"/>
                </a:cubicBezTo>
                <a:cubicBezTo>
                  <a:pt x="455460" y="438048"/>
                  <a:pt x="263453" y="530177"/>
                  <a:pt x="182517" y="579255"/>
                </a:cubicBezTo>
                <a:cubicBezTo>
                  <a:pt x="101581" y="628333"/>
                  <a:pt x="-15517" y="637804"/>
                  <a:pt x="1703" y="636082"/>
                </a:cubicBezTo>
                <a:cubicBezTo>
                  <a:pt x="18923" y="634360"/>
                  <a:pt x="203181" y="605086"/>
                  <a:pt x="285839" y="568923"/>
                </a:cubicBezTo>
                <a:cubicBezTo>
                  <a:pt x="368497" y="532760"/>
                  <a:pt x="458042" y="470767"/>
                  <a:pt x="497649" y="419106"/>
                </a:cubicBezTo>
                <a:cubicBezTo>
                  <a:pt x="537256" y="367445"/>
                  <a:pt x="543282" y="322672"/>
                  <a:pt x="523479" y="258957"/>
                </a:cubicBezTo>
                <a:cubicBezTo>
                  <a:pt x="503676" y="195242"/>
                  <a:pt x="379689" y="-13124"/>
                  <a:pt x="373662" y="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フリーフォーム 353">
            <a:extLst>
              <a:ext uri="{FF2B5EF4-FFF2-40B4-BE49-F238E27FC236}">
                <a16:creationId xmlns:a16="http://schemas.microsoft.com/office/drawing/2014/main" id="{2CF9C351-4F84-9E1D-4FF5-4D56E4D2ECC1}"/>
              </a:ext>
            </a:extLst>
          </p:cNvPr>
          <p:cNvSpPr/>
          <p:nvPr/>
        </p:nvSpPr>
        <p:spPr>
          <a:xfrm>
            <a:off x="3088654" y="3146590"/>
            <a:ext cx="1182765" cy="434931"/>
          </a:xfrm>
          <a:custGeom>
            <a:avLst/>
            <a:gdLst>
              <a:gd name="connsiteX0" fmla="*/ 1182665 w 1182765"/>
              <a:gd name="connsiteY0" fmla="*/ 210329 h 434931"/>
              <a:gd name="connsiteX1" fmla="*/ 770773 w 1182765"/>
              <a:gd name="connsiteY1" fmla="*/ 4383 h 434931"/>
              <a:gd name="connsiteX2" fmla="*/ 350643 w 1182765"/>
              <a:gd name="connsiteY2" fmla="*/ 99118 h 434931"/>
              <a:gd name="connsiteX3" fmla="*/ 4654 w 1182765"/>
              <a:gd name="connsiteY3" fmla="*/ 432751 h 434931"/>
              <a:gd name="connsiteX4" fmla="*/ 173530 w 1182765"/>
              <a:gd name="connsiteY4" fmla="*/ 235042 h 434931"/>
              <a:gd name="connsiteX5" fmla="*/ 490687 w 1182765"/>
              <a:gd name="connsiteY5" fmla="*/ 70286 h 434931"/>
              <a:gd name="connsiteX6" fmla="*/ 733703 w 1182765"/>
              <a:gd name="connsiteY6" fmla="*/ 24978 h 434931"/>
              <a:gd name="connsiteX7" fmla="*/ 1182665 w 1182765"/>
              <a:gd name="connsiteY7" fmla="*/ 210329 h 43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2765" h="434931">
                <a:moveTo>
                  <a:pt x="1182665" y="210329"/>
                </a:moveTo>
                <a:cubicBezTo>
                  <a:pt x="1188843" y="206897"/>
                  <a:pt x="909443" y="22918"/>
                  <a:pt x="770773" y="4383"/>
                </a:cubicBezTo>
                <a:cubicBezTo>
                  <a:pt x="632103" y="-14152"/>
                  <a:pt x="478329" y="27723"/>
                  <a:pt x="350643" y="99118"/>
                </a:cubicBezTo>
                <a:cubicBezTo>
                  <a:pt x="222957" y="170513"/>
                  <a:pt x="34173" y="410097"/>
                  <a:pt x="4654" y="432751"/>
                </a:cubicBezTo>
                <a:cubicBezTo>
                  <a:pt x="-24865" y="455405"/>
                  <a:pt x="92525" y="295453"/>
                  <a:pt x="173530" y="235042"/>
                </a:cubicBezTo>
                <a:cubicBezTo>
                  <a:pt x="254535" y="174631"/>
                  <a:pt x="397325" y="105297"/>
                  <a:pt x="490687" y="70286"/>
                </a:cubicBezTo>
                <a:cubicBezTo>
                  <a:pt x="584049" y="35275"/>
                  <a:pt x="621119" y="3697"/>
                  <a:pt x="733703" y="24978"/>
                </a:cubicBezTo>
                <a:cubicBezTo>
                  <a:pt x="846287" y="46259"/>
                  <a:pt x="1176487" y="213761"/>
                  <a:pt x="1182665" y="210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フリーフォーム 354">
            <a:extLst>
              <a:ext uri="{FF2B5EF4-FFF2-40B4-BE49-F238E27FC236}">
                <a16:creationId xmlns:a16="http://schemas.microsoft.com/office/drawing/2014/main" id="{05565CAF-821B-6E98-CE19-BB4D90199147}"/>
              </a:ext>
            </a:extLst>
          </p:cNvPr>
          <p:cNvSpPr/>
          <p:nvPr/>
        </p:nvSpPr>
        <p:spPr>
          <a:xfrm>
            <a:off x="2910312" y="3359864"/>
            <a:ext cx="1286868" cy="489003"/>
          </a:xfrm>
          <a:custGeom>
            <a:avLst/>
            <a:gdLst>
              <a:gd name="connsiteX0" fmla="*/ 1286866 w 1286868"/>
              <a:gd name="connsiteY0" fmla="*/ 1174 h 489003"/>
              <a:gd name="connsiteX1" fmla="*/ 549580 w 1286868"/>
              <a:gd name="connsiteY1" fmla="*/ 91790 h 489003"/>
              <a:gd name="connsiteX2" fmla="*/ 10002 w 1286868"/>
              <a:gd name="connsiteY2" fmla="*/ 483087 h 489003"/>
              <a:gd name="connsiteX3" fmla="*/ 224185 w 1286868"/>
              <a:gd name="connsiteY3" fmla="*/ 314212 h 489003"/>
              <a:gd name="connsiteX4" fmla="*/ 541342 w 1286868"/>
              <a:gd name="connsiteY4" fmla="*/ 128860 h 489003"/>
              <a:gd name="connsiteX5" fmla="*/ 1286866 w 1286868"/>
              <a:gd name="connsiteY5" fmla="*/ 1174 h 489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6868" h="489003">
                <a:moveTo>
                  <a:pt x="1286866" y="1174"/>
                </a:moveTo>
                <a:cubicBezTo>
                  <a:pt x="1288239" y="-5004"/>
                  <a:pt x="762391" y="11471"/>
                  <a:pt x="549580" y="91790"/>
                </a:cubicBezTo>
                <a:cubicBezTo>
                  <a:pt x="336769" y="172109"/>
                  <a:pt x="64234" y="446017"/>
                  <a:pt x="10002" y="483087"/>
                </a:cubicBezTo>
                <a:cubicBezTo>
                  <a:pt x="-44231" y="520157"/>
                  <a:pt x="135628" y="373250"/>
                  <a:pt x="224185" y="314212"/>
                </a:cubicBezTo>
                <a:cubicBezTo>
                  <a:pt x="312742" y="255174"/>
                  <a:pt x="369034" y="179660"/>
                  <a:pt x="541342" y="128860"/>
                </a:cubicBezTo>
                <a:cubicBezTo>
                  <a:pt x="713650" y="78060"/>
                  <a:pt x="1285493" y="7352"/>
                  <a:pt x="1286866" y="1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フリーフォーム 355">
            <a:extLst>
              <a:ext uri="{FF2B5EF4-FFF2-40B4-BE49-F238E27FC236}">
                <a16:creationId xmlns:a16="http://schemas.microsoft.com/office/drawing/2014/main" id="{D45B51C2-EE1C-1B20-DD64-188E350F09FF}"/>
              </a:ext>
            </a:extLst>
          </p:cNvPr>
          <p:cNvSpPr/>
          <p:nvPr/>
        </p:nvSpPr>
        <p:spPr>
          <a:xfrm>
            <a:off x="2671491" y="3431025"/>
            <a:ext cx="1450227" cy="1522667"/>
          </a:xfrm>
          <a:custGeom>
            <a:avLst/>
            <a:gdLst>
              <a:gd name="connsiteX0" fmla="*/ 1443309 w 1450227"/>
              <a:gd name="connsiteY0" fmla="*/ 4153 h 1522667"/>
              <a:gd name="connsiteX1" fmla="*/ 545385 w 1450227"/>
              <a:gd name="connsiteY1" fmla="*/ 366618 h 1522667"/>
              <a:gd name="connsiteX2" fmla="*/ 88185 w 1450227"/>
              <a:gd name="connsiteY2" fmla="*/ 1058597 h 1522667"/>
              <a:gd name="connsiteX3" fmla="*/ 5806 w 1450227"/>
              <a:gd name="connsiteY3" fmla="*/ 1503440 h 1522667"/>
              <a:gd name="connsiteX4" fmla="*/ 22282 w 1450227"/>
              <a:gd name="connsiteY4" fmla="*/ 1396348 h 1522667"/>
              <a:gd name="connsiteX5" fmla="*/ 145850 w 1450227"/>
              <a:gd name="connsiteY5" fmla="*/ 984456 h 1522667"/>
              <a:gd name="connsiteX6" fmla="*/ 500077 w 1450227"/>
              <a:gd name="connsiteY6" fmla="*/ 428402 h 1522667"/>
              <a:gd name="connsiteX7" fmla="*/ 936682 w 1450227"/>
              <a:gd name="connsiteY7" fmla="*/ 185386 h 1522667"/>
              <a:gd name="connsiteX8" fmla="*/ 1443309 w 1450227"/>
              <a:gd name="connsiteY8" fmla="*/ 4153 h 152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0227" h="1522667">
                <a:moveTo>
                  <a:pt x="1443309" y="4153"/>
                </a:moveTo>
                <a:cubicBezTo>
                  <a:pt x="1378093" y="34358"/>
                  <a:pt x="771239" y="190877"/>
                  <a:pt x="545385" y="366618"/>
                </a:cubicBezTo>
                <a:cubicBezTo>
                  <a:pt x="319531" y="542359"/>
                  <a:pt x="178115" y="869127"/>
                  <a:pt x="88185" y="1058597"/>
                </a:cubicBezTo>
                <a:cubicBezTo>
                  <a:pt x="-1745" y="1248067"/>
                  <a:pt x="16790" y="1447148"/>
                  <a:pt x="5806" y="1503440"/>
                </a:cubicBezTo>
                <a:cubicBezTo>
                  <a:pt x="-5178" y="1559732"/>
                  <a:pt x="-1059" y="1482845"/>
                  <a:pt x="22282" y="1396348"/>
                </a:cubicBezTo>
                <a:cubicBezTo>
                  <a:pt x="45623" y="1309851"/>
                  <a:pt x="66218" y="1145780"/>
                  <a:pt x="145850" y="984456"/>
                </a:cubicBezTo>
                <a:cubicBezTo>
                  <a:pt x="225482" y="823132"/>
                  <a:pt x="368272" y="561580"/>
                  <a:pt x="500077" y="428402"/>
                </a:cubicBezTo>
                <a:cubicBezTo>
                  <a:pt x="631882" y="295224"/>
                  <a:pt x="778104" y="254721"/>
                  <a:pt x="936682" y="185386"/>
                </a:cubicBezTo>
                <a:cubicBezTo>
                  <a:pt x="1095260" y="116051"/>
                  <a:pt x="1508525" y="-26052"/>
                  <a:pt x="1443309" y="4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フリーフォーム 356">
            <a:extLst>
              <a:ext uri="{FF2B5EF4-FFF2-40B4-BE49-F238E27FC236}">
                <a16:creationId xmlns:a16="http://schemas.microsoft.com/office/drawing/2014/main" id="{D6956957-226F-5854-9B18-16C8BA677A6B}"/>
              </a:ext>
            </a:extLst>
          </p:cNvPr>
          <p:cNvSpPr/>
          <p:nvPr/>
        </p:nvSpPr>
        <p:spPr>
          <a:xfrm>
            <a:off x="2715601" y="3688411"/>
            <a:ext cx="807862" cy="1772519"/>
          </a:xfrm>
          <a:custGeom>
            <a:avLst/>
            <a:gdLst>
              <a:gd name="connsiteX0" fmla="*/ 806075 w 807862"/>
              <a:gd name="connsiteY0" fmla="*/ 6259 h 1772519"/>
              <a:gd name="connsiteX1" fmla="*/ 274734 w 807862"/>
              <a:gd name="connsiteY1" fmla="*/ 562313 h 1772519"/>
              <a:gd name="connsiteX2" fmla="*/ 31718 w 807862"/>
              <a:gd name="connsiteY2" fmla="*/ 1274886 h 1772519"/>
              <a:gd name="connsiteX3" fmla="*/ 85264 w 807862"/>
              <a:gd name="connsiteY3" fmla="*/ 1765038 h 1772519"/>
              <a:gd name="connsiteX4" fmla="*/ 48194 w 807862"/>
              <a:gd name="connsiteY4" fmla="*/ 1550854 h 1772519"/>
              <a:gd name="connsiteX5" fmla="*/ 7004 w 807862"/>
              <a:gd name="connsiteY5" fmla="*/ 1270767 h 1772519"/>
              <a:gd name="connsiteX6" fmla="*/ 204713 w 807862"/>
              <a:gd name="connsiteY6" fmla="*/ 661167 h 1772519"/>
              <a:gd name="connsiteX7" fmla="*/ 439491 w 807862"/>
              <a:gd name="connsiteY7" fmla="*/ 286346 h 1772519"/>
              <a:gd name="connsiteX8" fmla="*/ 806075 w 807862"/>
              <a:gd name="connsiteY8" fmla="*/ 6259 h 177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862" h="1772519">
                <a:moveTo>
                  <a:pt x="806075" y="6259"/>
                </a:moveTo>
                <a:cubicBezTo>
                  <a:pt x="778616" y="52253"/>
                  <a:pt x="403794" y="350875"/>
                  <a:pt x="274734" y="562313"/>
                </a:cubicBezTo>
                <a:cubicBezTo>
                  <a:pt x="145674" y="773751"/>
                  <a:pt x="63296" y="1074432"/>
                  <a:pt x="31718" y="1274886"/>
                </a:cubicBezTo>
                <a:cubicBezTo>
                  <a:pt x="140" y="1475340"/>
                  <a:pt x="82518" y="1719043"/>
                  <a:pt x="85264" y="1765038"/>
                </a:cubicBezTo>
                <a:cubicBezTo>
                  <a:pt x="88010" y="1811033"/>
                  <a:pt x="61237" y="1633233"/>
                  <a:pt x="48194" y="1550854"/>
                </a:cubicBezTo>
                <a:cubicBezTo>
                  <a:pt x="35151" y="1468476"/>
                  <a:pt x="-19083" y="1419048"/>
                  <a:pt x="7004" y="1270767"/>
                </a:cubicBezTo>
                <a:cubicBezTo>
                  <a:pt x="33091" y="1122486"/>
                  <a:pt x="132632" y="825237"/>
                  <a:pt x="204713" y="661167"/>
                </a:cubicBezTo>
                <a:cubicBezTo>
                  <a:pt x="276794" y="497097"/>
                  <a:pt x="342010" y="393438"/>
                  <a:pt x="439491" y="286346"/>
                </a:cubicBezTo>
                <a:cubicBezTo>
                  <a:pt x="536972" y="179254"/>
                  <a:pt x="833534" y="-39735"/>
                  <a:pt x="806075" y="6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フリーフォーム 357">
            <a:extLst>
              <a:ext uri="{FF2B5EF4-FFF2-40B4-BE49-F238E27FC236}">
                <a16:creationId xmlns:a16="http://schemas.microsoft.com/office/drawing/2014/main" id="{13621932-890A-84A1-6BD8-94DBFD11A285}"/>
              </a:ext>
            </a:extLst>
          </p:cNvPr>
          <p:cNvSpPr/>
          <p:nvPr/>
        </p:nvSpPr>
        <p:spPr>
          <a:xfrm>
            <a:off x="2435988" y="3578247"/>
            <a:ext cx="937521" cy="1872184"/>
          </a:xfrm>
          <a:custGeom>
            <a:avLst/>
            <a:gdLst>
              <a:gd name="connsiteX0" fmla="*/ 937407 w 937521"/>
              <a:gd name="connsiteY0" fmla="*/ 1094 h 1872184"/>
              <a:gd name="connsiteX1" fmla="*/ 327807 w 937521"/>
              <a:gd name="connsiteY1" fmla="*/ 536553 h 1872184"/>
              <a:gd name="connsiteX2" fmla="*/ 76553 w 937521"/>
              <a:gd name="connsiteY2" fmla="*/ 1282077 h 1872184"/>
              <a:gd name="connsiteX3" fmla="*/ 6531 w 937521"/>
              <a:gd name="connsiteY3" fmla="*/ 1842250 h 1872184"/>
              <a:gd name="connsiteX4" fmla="*/ 18888 w 937521"/>
              <a:gd name="connsiteY4" fmla="*/ 1693969 h 1872184"/>
              <a:gd name="connsiteX5" fmla="*/ 146574 w 937521"/>
              <a:gd name="connsiteY5" fmla="*/ 837234 h 1872184"/>
              <a:gd name="connsiteX6" fmla="*/ 377234 w 937521"/>
              <a:gd name="connsiteY6" fmla="*/ 408867 h 1872184"/>
              <a:gd name="connsiteX7" fmla="*/ 937407 w 937521"/>
              <a:gd name="connsiteY7" fmla="*/ 1094 h 187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521" h="1872184">
                <a:moveTo>
                  <a:pt x="937407" y="1094"/>
                </a:moveTo>
                <a:cubicBezTo>
                  <a:pt x="929169" y="22375"/>
                  <a:pt x="471283" y="323056"/>
                  <a:pt x="327807" y="536553"/>
                </a:cubicBezTo>
                <a:cubicBezTo>
                  <a:pt x="184331" y="750050"/>
                  <a:pt x="130099" y="1064461"/>
                  <a:pt x="76553" y="1282077"/>
                </a:cubicBezTo>
                <a:cubicBezTo>
                  <a:pt x="23007" y="1499693"/>
                  <a:pt x="16142" y="1773601"/>
                  <a:pt x="6531" y="1842250"/>
                </a:cubicBezTo>
                <a:cubicBezTo>
                  <a:pt x="-3080" y="1910899"/>
                  <a:pt x="-4452" y="1861472"/>
                  <a:pt x="18888" y="1693969"/>
                </a:cubicBezTo>
                <a:cubicBezTo>
                  <a:pt x="42228" y="1526466"/>
                  <a:pt x="86850" y="1051418"/>
                  <a:pt x="146574" y="837234"/>
                </a:cubicBezTo>
                <a:cubicBezTo>
                  <a:pt x="206298" y="623050"/>
                  <a:pt x="248861" y="543418"/>
                  <a:pt x="377234" y="408867"/>
                </a:cubicBezTo>
                <a:cubicBezTo>
                  <a:pt x="505607" y="274316"/>
                  <a:pt x="945645" y="-20187"/>
                  <a:pt x="937407" y="109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フリーフォーム 358">
            <a:extLst>
              <a:ext uri="{FF2B5EF4-FFF2-40B4-BE49-F238E27FC236}">
                <a16:creationId xmlns:a16="http://schemas.microsoft.com/office/drawing/2014/main" id="{E2AE5D27-7738-30F2-9161-234FC6144EA1}"/>
              </a:ext>
            </a:extLst>
          </p:cNvPr>
          <p:cNvSpPr/>
          <p:nvPr/>
        </p:nvSpPr>
        <p:spPr>
          <a:xfrm>
            <a:off x="2417790" y="4843099"/>
            <a:ext cx="456615" cy="1700337"/>
          </a:xfrm>
          <a:custGeom>
            <a:avLst/>
            <a:gdLst>
              <a:gd name="connsiteX0" fmla="*/ 94751 w 456615"/>
              <a:gd name="connsiteY0" fmla="*/ 4869 h 1700337"/>
              <a:gd name="connsiteX1" fmla="*/ 15 w 456615"/>
              <a:gd name="connsiteY1" fmla="*/ 338501 h 1700337"/>
              <a:gd name="connsiteX2" fmla="*/ 102988 w 456615"/>
              <a:gd name="connsiteY2" fmla="*/ 923387 h 1700337"/>
              <a:gd name="connsiteX3" fmla="*/ 432502 w 456615"/>
              <a:gd name="connsiteY3" fmla="*/ 1648317 h 1700337"/>
              <a:gd name="connsiteX4" fmla="*/ 407788 w 456615"/>
              <a:gd name="connsiteY4" fmla="*/ 1598890 h 1700337"/>
              <a:gd name="connsiteX5" fmla="*/ 218318 w 456615"/>
              <a:gd name="connsiteY5" fmla="*/ 1248782 h 1700337"/>
              <a:gd name="connsiteX6" fmla="*/ 24729 w 456615"/>
              <a:gd name="connsiteY6" fmla="*/ 803939 h 1700337"/>
              <a:gd name="connsiteX7" fmla="*/ 28848 w 456615"/>
              <a:gd name="connsiteY7" fmla="*/ 581517 h 1700337"/>
              <a:gd name="connsiteX8" fmla="*/ 94751 w 456615"/>
              <a:gd name="connsiteY8" fmla="*/ 4869 h 17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6615" h="1700337">
                <a:moveTo>
                  <a:pt x="94751" y="4869"/>
                </a:moveTo>
                <a:cubicBezTo>
                  <a:pt x="89945" y="-35634"/>
                  <a:pt x="-1358" y="185415"/>
                  <a:pt x="15" y="338501"/>
                </a:cubicBezTo>
                <a:cubicBezTo>
                  <a:pt x="1388" y="491587"/>
                  <a:pt x="30907" y="705084"/>
                  <a:pt x="102988" y="923387"/>
                </a:cubicBezTo>
                <a:cubicBezTo>
                  <a:pt x="175069" y="1141690"/>
                  <a:pt x="381702" y="1535733"/>
                  <a:pt x="432502" y="1648317"/>
                </a:cubicBezTo>
                <a:cubicBezTo>
                  <a:pt x="483302" y="1760901"/>
                  <a:pt x="443485" y="1665479"/>
                  <a:pt x="407788" y="1598890"/>
                </a:cubicBezTo>
                <a:cubicBezTo>
                  <a:pt x="372091" y="1532301"/>
                  <a:pt x="282161" y="1381274"/>
                  <a:pt x="218318" y="1248782"/>
                </a:cubicBezTo>
                <a:cubicBezTo>
                  <a:pt x="154475" y="1116290"/>
                  <a:pt x="56307" y="915150"/>
                  <a:pt x="24729" y="803939"/>
                </a:cubicBezTo>
                <a:cubicBezTo>
                  <a:pt x="-6849" y="692728"/>
                  <a:pt x="19237" y="708517"/>
                  <a:pt x="28848" y="581517"/>
                </a:cubicBezTo>
                <a:cubicBezTo>
                  <a:pt x="38459" y="454517"/>
                  <a:pt x="99557" y="45372"/>
                  <a:pt x="94751" y="486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" name="フリーフォーム 359">
            <a:extLst>
              <a:ext uri="{FF2B5EF4-FFF2-40B4-BE49-F238E27FC236}">
                <a16:creationId xmlns:a16="http://schemas.microsoft.com/office/drawing/2014/main" id="{99EF1AC1-CD75-48CC-CFA0-95AB523A505E}"/>
              </a:ext>
            </a:extLst>
          </p:cNvPr>
          <p:cNvSpPr/>
          <p:nvPr/>
        </p:nvSpPr>
        <p:spPr>
          <a:xfrm>
            <a:off x="2598862" y="5708340"/>
            <a:ext cx="247313" cy="1035148"/>
          </a:xfrm>
          <a:custGeom>
            <a:avLst/>
            <a:gdLst>
              <a:gd name="connsiteX0" fmla="*/ 247311 w 247313"/>
              <a:gd name="connsiteY0" fmla="*/ 482 h 1035148"/>
              <a:gd name="connsiteX1" fmla="*/ 37246 w 247313"/>
              <a:gd name="connsiteY1" fmla="*/ 507109 h 1035148"/>
              <a:gd name="connsiteX2" fmla="*/ 20770 w 247313"/>
              <a:gd name="connsiteY2" fmla="*/ 1030211 h 1035148"/>
              <a:gd name="connsiteX3" fmla="*/ 176 w 247313"/>
              <a:gd name="connsiteY3" fmla="*/ 750125 h 1035148"/>
              <a:gd name="connsiteX4" fmla="*/ 33127 w 247313"/>
              <a:gd name="connsiteY4" fmla="*/ 420611 h 1035148"/>
              <a:gd name="connsiteX5" fmla="*/ 247311 w 247313"/>
              <a:gd name="connsiteY5" fmla="*/ 482 h 103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313" h="1035148">
                <a:moveTo>
                  <a:pt x="247311" y="482"/>
                </a:moveTo>
                <a:cubicBezTo>
                  <a:pt x="247998" y="14898"/>
                  <a:pt x="75003" y="335487"/>
                  <a:pt x="37246" y="507109"/>
                </a:cubicBezTo>
                <a:cubicBezTo>
                  <a:pt x="-511" y="678731"/>
                  <a:pt x="26948" y="989708"/>
                  <a:pt x="20770" y="1030211"/>
                </a:cubicBezTo>
                <a:cubicBezTo>
                  <a:pt x="14592" y="1070714"/>
                  <a:pt x="-1883" y="851725"/>
                  <a:pt x="176" y="750125"/>
                </a:cubicBezTo>
                <a:cubicBezTo>
                  <a:pt x="2235" y="648525"/>
                  <a:pt x="-8749" y="542806"/>
                  <a:pt x="33127" y="420611"/>
                </a:cubicBezTo>
                <a:cubicBezTo>
                  <a:pt x="75003" y="298416"/>
                  <a:pt x="246624" y="-13934"/>
                  <a:pt x="247311" y="48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フリーフォーム 360">
            <a:extLst>
              <a:ext uri="{FF2B5EF4-FFF2-40B4-BE49-F238E27FC236}">
                <a16:creationId xmlns:a16="http://schemas.microsoft.com/office/drawing/2014/main" id="{7E2F8995-164F-DD95-2BF7-4C3867039A8F}"/>
              </a:ext>
            </a:extLst>
          </p:cNvPr>
          <p:cNvSpPr/>
          <p:nvPr/>
        </p:nvSpPr>
        <p:spPr>
          <a:xfrm>
            <a:off x="2585122" y="6828394"/>
            <a:ext cx="289315" cy="787370"/>
          </a:xfrm>
          <a:custGeom>
            <a:avLst/>
            <a:gdLst>
              <a:gd name="connsiteX0" fmla="*/ 34510 w 289315"/>
              <a:gd name="connsiteY0" fmla="*/ 774 h 787370"/>
              <a:gd name="connsiteX1" fmla="*/ 30392 w 289315"/>
              <a:gd name="connsiteY1" fmla="*/ 128460 h 787370"/>
              <a:gd name="connsiteX2" fmla="*/ 273408 w 289315"/>
              <a:gd name="connsiteY2" fmla="*/ 742179 h 787370"/>
              <a:gd name="connsiteX3" fmla="*/ 244575 w 289315"/>
              <a:gd name="connsiteY3" fmla="*/ 692752 h 787370"/>
              <a:gd name="connsiteX4" fmla="*/ 71581 w 289315"/>
              <a:gd name="connsiteY4" fmla="*/ 305574 h 787370"/>
              <a:gd name="connsiteX5" fmla="*/ 1559 w 289315"/>
              <a:gd name="connsiteY5" fmla="*/ 153174 h 787370"/>
              <a:gd name="connsiteX6" fmla="*/ 34510 w 289315"/>
              <a:gd name="connsiteY6" fmla="*/ 774 h 78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315" h="787370">
                <a:moveTo>
                  <a:pt x="34510" y="774"/>
                </a:moveTo>
                <a:cubicBezTo>
                  <a:pt x="39315" y="-3345"/>
                  <a:pt x="-9424" y="4893"/>
                  <a:pt x="30392" y="128460"/>
                </a:cubicBezTo>
                <a:cubicBezTo>
                  <a:pt x="70208" y="252028"/>
                  <a:pt x="237711" y="648130"/>
                  <a:pt x="273408" y="742179"/>
                </a:cubicBezTo>
                <a:cubicBezTo>
                  <a:pt x="309105" y="836228"/>
                  <a:pt x="278213" y="765520"/>
                  <a:pt x="244575" y="692752"/>
                </a:cubicBezTo>
                <a:cubicBezTo>
                  <a:pt x="210937" y="619984"/>
                  <a:pt x="112084" y="395504"/>
                  <a:pt x="71581" y="305574"/>
                </a:cubicBezTo>
                <a:cubicBezTo>
                  <a:pt x="31078" y="215644"/>
                  <a:pt x="11170" y="203974"/>
                  <a:pt x="1559" y="153174"/>
                </a:cubicBezTo>
                <a:cubicBezTo>
                  <a:pt x="-8052" y="102374"/>
                  <a:pt x="29705" y="4893"/>
                  <a:pt x="34510" y="77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フリーフォーム 361">
            <a:extLst>
              <a:ext uri="{FF2B5EF4-FFF2-40B4-BE49-F238E27FC236}">
                <a16:creationId xmlns:a16="http://schemas.microsoft.com/office/drawing/2014/main" id="{15F236E4-9A12-0740-3A40-216E95566773}"/>
              </a:ext>
            </a:extLst>
          </p:cNvPr>
          <p:cNvSpPr/>
          <p:nvPr/>
        </p:nvSpPr>
        <p:spPr>
          <a:xfrm>
            <a:off x="3336172" y="7183389"/>
            <a:ext cx="342077" cy="466198"/>
          </a:xfrm>
          <a:custGeom>
            <a:avLst/>
            <a:gdLst>
              <a:gd name="connsiteX0" fmla="*/ 152 w 342077"/>
              <a:gd name="connsiteY0" fmla="*/ 6 h 466198"/>
              <a:gd name="connsiteX1" fmla="*/ 123720 w 342077"/>
              <a:gd name="connsiteY1" fmla="*/ 263616 h 466198"/>
              <a:gd name="connsiteX2" fmla="*/ 342023 w 342077"/>
              <a:gd name="connsiteY2" fmla="*/ 465443 h 466198"/>
              <a:gd name="connsiteX3" fmla="*/ 144314 w 342077"/>
              <a:gd name="connsiteY3" fmla="*/ 329519 h 466198"/>
              <a:gd name="connsiteX4" fmla="*/ 99006 w 342077"/>
              <a:gd name="connsiteY4" fmla="*/ 255379 h 466198"/>
              <a:gd name="connsiteX5" fmla="*/ 152 w 342077"/>
              <a:gd name="connsiteY5" fmla="*/ 6 h 46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077" h="466198">
                <a:moveTo>
                  <a:pt x="152" y="6"/>
                </a:moveTo>
                <a:cubicBezTo>
                  <a:pt x="4271" y="1379"/>
                  <a:pt x="66742" y="186043"/>
                  <a:pt x="123720" y="263616"/>
                </a:cubicBezTo>
                <a:cubicBezTo>
                  <a:pt x="180698" y="341189"/>
                  <a:pt x="338591" y="454459"/>
                  <a:pt x="342023" y="465443"/>
                </a:cubicBezTo>
                <a:cubicBezTo>
                  <a:pt x="345455" y="476427"/>
                  <a:pt x="184817" y="364530"/>
                  <a:pt x="144314" y="329519"/>
                </a:cubicBezTo>
                <a:cubicBezTo>
                  <a:pt x="103811" y="294508"/>
                  <a:pt x="121660" y="304119"/>
                  <a:pt x="99006" y="255379"/>
                </a:cubicBezTo>
                <a:cubicBezTo>
                  <a:pt x="76352" y="206639"/>
                  <a:pt x="-3967" y="-1367"/>
                  <a:pt x="15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" name="フリーフォーム 362">
            <a:extLst>
              <a:ext uri="{FF2B5EF4-FFF2-40B4-BE49-F238E27FC236}">
                <a16:creationId xmlns:a16="http://schemas.microsoft.com/office/drawing/2014/main" id="{65D91095-731B-6423-ADFB-2D6349AED5BF}"/>
              </a:ext>
            </a:extLst>
          </p:cNvPr>
          <p:cNvSpPr/>
          <p:nvPr/>
        </p:nvSpPr>
        <p:spPr>
          <a:xfrm>
            <a:off x="5857103" y="6701586"/>
            <a:ext cx="342003" cy="1312965"/>
          </a:xfrm>
          <a:custGeom>
            <a:avLst/>
            <a:gdLst>
              <a:gd name="connsiteX0" fmla="*/ 337096 w 342003"/>
              <a:gd name="connsiteY0" fmla="*/ 16767 h 1312965"/>
              <a:gd name="connsiteX1" fmla="*/ 111366 w 342003"/>
              <a:gd name="connsiteY1" fmla="*/ 429969 h 1312965"/>
              <a:gd name="connsiteX2" fmla="*/ 53976 w 342003"/>
              <a:gd name="connsiteY2" fmla="*/ 586832 h 1312965"/>
              <a:gd name="connsiteX3" fmla="*/ 15717 w 342003"/>
              <a:gd name="connsiteY3" fmla="*/ 1279328 h 1312965"/>
              <a:gd name="connsiteX4" fmla="*/ 4239 w 342003"/>
              <a:gd name="connsiteY4" fmla="*/ 1141594 h 1312965"/>
              <a:gd name="connsiteX5" fmla="*/ 8065 w 342003"/>
              <a:gd name="connsiteY5" fmla="*/ 590658 h 1312965"/>
              <a:gd name="connsiteX6" fmla="*/ 92236 w 342003"/>
              <a:gd name="connsiteY6" fmla="*/ 445273 h 1312965"/>
              <a:gd name="connsiteX7" fmla="*/ 252925 w 342003"/>
              <a:gd name="connsiteY7" fmla="*/ 112416 h 1312965"/>
              <a:gd name="connsiteX8" fmla="*/ 337096 w 342003"/>
              <a:gd name="connsiteY8" fmla="*/ 16767 h 131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003" h="1312965">
                <a:moveTo>
                  <a:pt x="337096" y="16767"/>
                </a:moveTo>
                <a:cubicBezTo>
                  <a:pt x="313503" y="69692"/>
                  <a:pt x="158553" y="334958"/>
                  <a:pt x="111366" y="429969"/>
                </a:cubicBezTo>
                <a:cubicBezTo>
                  <a:pt x="64179" y="524980"/>
                  <a:pt x="69917" y="445272"/>
                  <a:pt x="53976" y="586832"/>
                </a:cubicBezTo>
                <a:cubicBezTo>
                  <a:pt x="38035" y="728392"/>
                  <a:pt x="24006" y="1186868"/>
                  <a:pt x="15717" y="1279328"/>
                </a:cubicBezTo>
                <a:cubicBezTo>
                  <a:pt x="7428" y="1371788"/>
                  <a:pt x="5514" y="1256372"/>
                  <a:pt x="4239" y="1141594"/>
                </a:cubicBezTo>
                <a:cubicBezTo>
                  <a:pt x="2964" y="1026816"/>
                  <a:pt x="-6601" y="706712"/>
                  <a:pt x="8065" y="590658"/>
                </a:cubicBezTo>
                <a:cubicBezTo>
                  <a:pt x="22731" y="474605"/>
                  <a:pt x="51426" y="524980"/>
                  <a:pt x="92236" y="445273"/>
                </a:cubicBezTo>
                <a:cubicBezTo>
                  <a:pt x="133046" y="365566"/>
                  <a:pt x="212115" y="177457"/>
                  <a:pt x="252925" y="112416"/>
                </a:cubicBezTo>
                <a:cubicBezTo>
                  <a:pt x="293735" y="47375"/>
                  <a:pt x="360689" y="-36158"/>
                  <a:pt x="337096" y="16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フリーフォーム 363">
            <a:extLst>
              <a:ext uri="{FF2B5EF4-FFF2-40B4-BE49-F238E27FC236}">
                <a16:creationId xmlns:a16="http://schemas.microsoft.com/office/drawing/2014/main" id="{222AABE5-34A1-DA7F-FD9A-885D675B924C}"/>
              </a:ext>
            </a:extLst>
          </p:cNvPr>
          <p:cNvSpPr/>
          <p:nvPr/>
        </p:nvSpPr>
        <p:spPr>
          <a:xfrm>
            <a:off x="3707251" y="7921484"/>
            <a:ext cx="169446" cy="897339"/>
          </a:xfrm>
          <a:custGeom>
            <a:avLst/>
            <a:gdLst>
              <a:gd name="connsiteX0" fmla="*/ 145472 w 169446"/>
              <a:gd name="connsiteY0" fmla="*/ 2041 h 897339"/>
              <a:gd name="connsiteX1" fmla="*/ 145472 w 169446"/>
              <a:gd name="connsiteY1" fmla="*/ 223945 h 897339"/>
              <a:gd name="connsiteX2" fmla="*/ 107213 w 169446"/>
              <a:gd name="connsiteY2" fmla="*/ 526195 h 897339"/>
              <a:gd name="connsiteX3" fmla="*/ 86 w 169446"/>
              <a:gd name="connsiteY3" fmla="*/ 897311 h 897339"/>
              <a:gd name="connsiteX4" fmla="*/ 126342 w 169446"/>
              <a:gd name="connsiteY4" fmla="*/ 545324 h 897339"/>
              <a:gd name="connsiteX5" fmla="*/ 168428 w 169446"/>
              <a:gd name="connsiteY5" fmla="*/ 354027 h 897339"/>
              <a:gd name="connsiteX6" fmla="*/ 145472 w 169446"/>
              <a:gd name="connsiteY6" fmla="*/ 2041 h 89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446" h="897339">
                <a:moveTo>
                  <a:pt x="145472" y="2041"/>
                </a:moveTo>
                <a:cubicBezTo>
                  <a:pt x="141646" y="-19639"/>
                  <a:pt x="151849" y="136586"/>
                  <a:pt x="145472" y="223945"/>
                </a:cubicBezTo>
                <a:cubicBezTo>
                  <a:pt x="139095" y="311304"/>
                  <a:pt x="131444" y="413967"/>
                  <a:pt x="107213" y="526195"/>
                </a:cubicBezTo>
                <a:cubicBezTo>
                  <a:pt x="82982" y="638423"/>
                  <a:pt x="-3102" y="894123"/>
                  <a:pt x="86" y="897311"/>
                </a:cubicBezTo>
                <a:cubicBezTo>
                  <a:pt x="3274" y="900499"/>
                  <a:pt x="98285" y="635871"/>
                  <a:pt x="126342" y="545324"/>
                </a:cubicBezTo>
                <a:cubicBezTo>
                  <a:pt x="154399" y="454777"/>
                  <a:pt x="162051" y="443936"/>
                  <a:pt x="168428" y="354027"/>
                </a:cubicBezTo>
                <a:cubicBezTo>
                  <a:pt x="174805" y="264118"/>
                  <a:pt x="149298" y="23721"/>
                  <a:pt x="145472" y="2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フリーフォーム 364">
            <a:extLst>
              <a:ext uri="{FF2B5EF4-FFF2-40B4-BE49-F238E27FC236}">
                <a16:creationId xmlns:a16="http://schemas.microsoft.com/office/drawing/2014/main" id="{F5C72EB3-4595-2AA4-6C89-A74863F206CC}"/>
              </a:ext>
            </a:extLst>
          </p:cNvPr>
          <p:cNvSpPr/>
          <p:nvPr/>
        </p:nvSpPr>
        <p:spPr>
          <a:xfrm>
            <a:off x="5229894" y="7517896"/>
            <a:ext cx="375373" cy="317794"/>
          </a:xfrm>
          <a:custGeom>
            <a:avLst/>
            <a:gdLst>
              <a:gd name="connsiteX0" fmla="*/ 375110 w 375373"/>
              <a:gd name="connsiteY0" fmla="*/ 79 h 317794"/>
              <a:gd name="connsiteX1" fmla="*/ 199117 w 375373"/>
              <a:gd name="connsiteY1" fmla="*/ 183724 h 317794"/>
              <a:gd name="connsiteX2" fmla="*/ 168 w 375373"/>
              <a:gd name="connsiteY2" fmla="*/ 317632 h 317794"/>
              <a:gd name="connsiteX3" fmla="*/ 233550 w 375373"/>
              <a:gd name="connsiteY3" fmla="*/ 206680 h 317794"/>
              <a:gd name="connsiteX4" fmla="*/ 375110 w 375373"/>
              <a:gd name="connsiteY4" fmla="*/ 79 h 31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373" h="317794">
                <a:moveTo>
                  <a:pt x="375110" y="79"/>
                </a:moveTo>
                <a:cubicBezTo>
                  <a:pt x="369371" y="-3747"/>
                  <a:pt x="261607" y="130799"/>
                  <a:pt x="199117" y="183724"/>
                </a:cubicBezTo>
                <a:cubicBezTo>
                  <a:pt x="136627" y="236650"/>
                  <a:pt x="-5571" y="313806"/>
                  <a:pt x="168" y="317632"/>
                </a:cubicBezTo>
                <a:cubicBezTo>
                  <a:pt x="5907" y="321458"/>
                  <a:pt x="175523" y="257055"/>
                  <a:pt x="233550" y="206680"/>
                </a:cubicBezTo>
                <a:cubicBezTo>
                  <a:pt x="291577" y="156305"/>
                  <a:pt x="380849" y="3905"/>
                  <a:pt x="375110" y="7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フリーフォーム 365">
            <a:extLst>
              <a:ext uri="{FF2B5EF4-FFF2-40B4-BE49-F238E27FC236}">
                <a16:creationId xmlns:a16="http://schemas.microsoft.com/office/drawing/2014/main" id="{10AFDC2F-4690-BA59-F131-6B6BA37D79DE}"/>
              </a:ext>
            </a:extLst>
          </p:cNvPr>
          <p:cNvSpPr/>
          <p:nvPr/>
        </p:nvSpPr>
        <p:spPr>
          <a:xfrm>
            <a:off x="5086020" y="7644111"/>
            <a:ext cx="688548" cy="534893"/>
          </a:xfrm>
          <a:custGeom>
            <a:avLst/>
            <a:gdLst>
              <a:gd name="connsiteX0" fmla="*/ 687326 w 688548"/>
              <a:gd name="connsiteY0" fmla="*/ 120 h 534893"/>
              <a:gd name="connsiteX1" fmla="*/ 373598 w 688548"/>
              <a:gd name="connsiteY1" fmla="*/ 294717 h 534893"/>
              <a:gd name="connsiteX2" fmla="*/ 2482 w 688548"/>
              <a:gd name="connsiteY2" fmla="*/ 531926 h 534893"/>
              <a:gd name="connsiteX3" fmla="*/ 224387 w 688548"/>
              <a:gd name="connsiteY3" fmla="*/ 417148 h 534893"/>
              <a:gd name="connsiteX4" fmla="*/ 473073 w 688548"/>
              <a:gd name="connsiteY4" fmla="*/ 260284 h 534893"/>
              <a:gd name="connsiteX5" fmla="*/ 687326 w 688548"/>
              <a:gd name="connsiteY5" fmla="*/ 120 h 53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548" h="534893">
                <a:moveTo>
                  <a:pt x="687326" y="120"/>
                </a:moveTo>
                <a:cubicBezTo>
                  <a:pt x="670747" y="5859"/>
                  <a:pt x="487739" y="206083"/>
                  <a:pt x="373598" y="294717"/>
                </a:cubicBezTo>
                <a:cubicBezTo>
                  <a:pt x="259457" y="383351"/>
                  <a:pt x="27350" y="511521"/>
                  <a:pt x="2482" y="531926"/>
                </a:cubicBezTo>
                <a:cubicBezTo>
                  <a:pt x="-22387" y="552331"/>
                  <a:pt x="145955" y="462422"/>
                  <a:pt x="224387" y="417148"/>
                </a:cubicBezTo>
                <a:cubicBezTo>
                  <a:pt x="302819" y="371874"/>
                  <a:pt x="398467" y="325963"/>
                  <a:pt x="473073" y="260284"/>
                </a:cubicBezTo>
                <a:cubicBezTo>
                  <a:pt x="547679" y="194605"/>
                  <a:pt x="703905" y="-5619"/>
                  <a:pt x="687326" y="1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フリーフォーム 366">
            <a:extLst>
              <a:ext uri="{FF2B5EF4-FFF2-40B4-BE49-F238E27FC236}">
                <a16:creationId xmlns:a16="http://schemas.microsoft.com/office/drawing/2014/main" id="{E49D4630-631C-2A92-3064-F10B85F81612}"/>
              </a:ext>
            </a:extLst>
          </p:cNvPr>
          <p:cNvSpPr/>
          <p:nvPr/>
        </p:nvSpPr>
        <p:spPr>
          <a:xfrm>
            <a:off x="4166086" y="8022736"/>
            <a:ext cx="166877" cy="352338"/>
          </a:xfrm>
          <a:custGeom>
            <a:avLst/>
            <a:gdLst>
              <a:gd name="connsiteX0" fmla="*/ 364 w 166877"/>
              <a:gd name="connsiteY0" fmla="*/ 263 h 352338"/>
              <a:gd name="connsiteX1" fmla="*/ 115142 w 166877"/>
              <a:gd name="connsiteY1" fmla="*/ 107390 h 352338"/>
              <a:gd name="connsiteX2" fmla="*/ 153402 w 166877"/>
              <a:gd name="connsiteY2" fmla="*/ 352250 h 352338"/>
              <a:gd name="connsiteX3" fmla="*/ 157228 w 166877"/>
              <a:gd name="connsiteY3" fmla="*/ 134171 h 352338"/>
              <a:gd name="connsiteX4" fmla="*/ 364 w 166877"/>
              <a:gd name="connsiteY4" fmla="*/ 263 h 3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77" h="352338">
                <a:moveTo>
                  <a:pt x="364" y="263"/>
                </a:moveTo>
                <a:cubicBezTo>
                  <a:pt x="-6650" y="-4201"/>
                  <a:pt x="89636" y="48726"/>
                  <a:pt x="115142" y="107390"/>
                </a:cubicBezTo>
                <a:cubicBezTo>
                  <a:pt x="140648" y="166054"/>
                  <a:pt x="146388" y="347787"/>
                  <a:pt x="153402" y="352250"/>
                </a:cubicBezTo>
                <a:cubicBezTo>
                  <a:pt x="160416" y="356714"/>
                  <a:pt x="177633" y="191560"/>
                  <a:pt x="157228" y="134171"/>
                </a:cubicBezTo>
                <a:cubicBezTo>
                  <a:pt x="136823" y="76782"/>
                  <a:pt x="7378" y="4727"/>
                  <a:pt x="364" y="2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フリーフォーム 367">
            <a:extLst>
              <a:ext uri="{FF2B5EF4-FFF2-40B4-BE49-F238E27FC236}">
                <a16:creationId xmlns:a16="http://schemas.microsoft.com/office/drawing/2014/main" id="{0B09A338-9364-8295-E0EF-391A4D4BFA73}"/>
              </a:ext>
            </a:extLst>
          </p:cNvPr>
          <p:cNvSpPr/>
          <p:nvPr/>
        </p:nvSpPr>
        <p:spPr>
          <a:xfrm>
            <a:off x="3948299" y="8015345"/>
            <a:ext cx="317228" cy="395760"/>
          </a:xfrm>
          <a:custGeom>
            <a:avLst/>
            <a:gdLst>
              <a:gd name="connsiteX0" fmla="*/ 73 w 317228"/>
              <a:gd name="connsiteY0" fmla="*/ 2 h 395760"/>
              <a:gd name="connsiteX1" fmla="*/ 195196 w 317228"/>
              <a:gd name="connsiteY1" fmla="*/ 175996 h 395760"/>
              <a:gd name="connsiteX2" fmla="*/ 313800 w 317228"/>
              <a:gd name="connsiteY2" fmla="*/ 394074 h 395760"/>
              <a:gd name="connsiteX3" fmla="*/ 279366 w 317228"/>
              <a:gd name="connsiteY3" fmla="*/ 271644 h 395760"/>
              <a:gd name="connsiteX4" fmla="*/ 218151 w 317228"/>
              <a:gd name="connsiteY4" fmla="*/ 172170 h 395760"/>
              <a:gd name="connsiteX5" fmla="*/ 73 w 317228"/>
              <a:gd name="connsiteY5" fmla="*/ 2 h 39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228" h="395760">
                <a:moveTo>
                  <a:pt x="73" y="2"/>
                </a:moveTo>
                <a:cubicBezTo>
                  <a:pt x="-3753" y="640"/>
                  <a:pt x="142908" y="110317"/>
                  <a:pt x="195196" y="175996"/>
                </a:cubicBezTo>
                <a:cubicBezTo>
                  <a:pt x="247484" y="241675"/>
                  <a:pt x="299772" y="378133"/>
                  <a:pt x="313800" y="394074"/>
                </a:cubicBezTo>
                <a:cubicBezTo>
                  <a:pt x="327828" y="410015"/>
                  <a:pt x="295308" y="308628"/>
                  <a:pt x="279366" y="271644"/>
                </a:cubicBezTo>
                <a:cubicBezTo>
                  <a:pt x="263425" y="234660"/>
                  <a:pt x="261512" y="216168"/>
                  <a:pt x="218151" y="172170"/>
                </a:cubicBezTo>
                <a:cubicBezTo>
                  <a:pt x="174790" y="128172"/>
                  <a:pt x="3899" y="-636"/>
                  <a:pt x="73" y="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フリーフォーム 368">
            <a:extLst>
              <a:ext uri="{FF2B5EF4-FFF2-40B4-BE49-F238E27FC236}">
                <a16:creationId xmlns:a16="http://schemas.microsoft.com/office/drawing/2014/main" id="{B1BCAEFF-3631-8729-CBBD-51E87B6F6F1E}"/>
              </a:ext>
            </a:extLst>
          </p:cNvPr>
          <p:cNvSpPr/>
          <p:nvPr/>
        </p:nvSpPr>
        <p:spPr>
          <a:xfrm>
            <a:off x="6617696" y="6343602"/>
            <a:ext cx="294106" cy="570882"/>
          </a:xfrm>
          <a:custGeom>
            <a:avLst/>
            <a:gdLst>
              <a:gd name="connsiteX0" fmla="*/ 293644 w 294106"/>
              <a:gd name="connsiteY0" fmla="*/ 48 h 570882"/>
              <a:gd name="connsiteX1" fmla="*/ 114574 w 294106"/>
              <a:gd name="connsiteY1" fmla="*/ 190548 h 570882"/>
              <a:gd name="connsiteX2" fmla="*/ 4084 w 294106"/>
              <a:gd name="connsiteY2" fmla="*/ 567738 h 570882"/>
              <a:gd name="connsiteX3" fmla="*/ 26944 w 294106"/>
              <a:gd name="connsiteY3" fmla="*/ 361998 h 570882"/>
              <a:gd name="connsiteX4" fmla="*/ 57424 w 294106"/>
              <a:gd name="connsiteY4" fmla="*/ 205788 h 570882"/>
              <a:gd name="connsiteX5" fmla="*/ 293644 w 294106"/>
              <a:gd name="connsiteY5" fmla="*/ 48 h 57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106" h="570882">
                <a:moveTo>
                  <a:pt x="293644" y="48"/>
                </a:moveTo>
                <a:cubicBezTo>
                  <a:pt x="303169" y="-2492"/>
                  <a:pt x="162834" y="95933"/>
                  <a:pt x="114574" y="190548"/>
                </a:cubicBezTo>
                <a:cubicBezTo>
                  <a:pt x="66314" y="285163"/>
                  <a:pt x="18689" y="539163"/>
                  <a:pt x="4084" y="567738"/>
                </a:cubicBezTo>
                <a:cubicBezTo>
                  <a:pt x="-10521" y="596313"/>
                  <a:pt x="18054" y="422323"/>
                  <a:pt x="26944" y="361998"/>
                </a:cubicBezTo>
                <a:cubicBezTo>
                  <a:pt x="35834" y="301673"/>
                  <a:pt x="16784" y="261033"/>
                  <a:pt x="57424" y="205788"/>
                </a:cubicBezTo>
                <a:cubicBezTo>
                  <a:pt x="98064" y="150543"/>
                  <a:pt x="284119" y="2588"/>
                  <a:pt x="293644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" name="フリーフォーム 369">
            <a:extLst>
              <a:ext uri="{FF2B5EF4-FFF2-40B4-BE49-F238E27FC236}">
                <a16:creationId xmlns:a16="http://schemas.microsoft.com/office/drawing/2014/main" id="{4DE8113A-C60F-735F-38FB-6C23D845E8EE}"/>
              </a:ext>
            </a:extLst>
          </p:cNvPr>
          <p:cNvSpPr/>
          <p:nvPr/>
        </p:nvSpPr>
        <p:spPr>
          <a:xfrm>
            <a:off x="6345286" y="7003212"/>
            <a:ext cx="211557" cy="462968"/>
          </a:xfrm>
          <a:custGeom>
            <a:avLst/>
            <a:gdLst>
              <a:gd name="connsiteX0" fmla="*/ 211089 w 211557"/>
              <a:gd name="connsiteY0" fmla="*/ 838 h 462968"/>
              <a:gd name="connsiteX1" fmla="*/ 65039 w 211557"/>
              <a:gd name="connsiteY1" fmla="*/ 210388 h 462968"/>
              <a:gd name="connsiteX2" fmla="*/ 20589 w 211557"/>
              <a:gd name="connsiteY2" fmla="*/ 458038 h 462968"/>
              <a:gd name="connsiteX3" fmla="*/ 17414 w 211557"/>
              <a:gd name="connsiteY3" fmla="*/ 369138 h 462968"/>
              <a:gd name="connsiteX4" fmla="*/ 11064 w 211557"/>
              <a:gd name="connsiteY4" fmla="*/ 289763 h 462968"/>
              <a:gd name="connsiteX5" fmla="*/ 211089 w 211557"/>
              <a:gd name="connsiteY5" fmla="*/ 838 h 46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57" h="462968">
                <a:moveTo>
                  <a:pt x="211089" y="838"/>
                </a:moveTo>
                <a:cubicBezTo>
                  <a:pt x="220085" y="-12391"/>
                  <a:pt x="96789" y="134188"/>
                  <a:pt x="65039" y="210388"/>
                </a:cubicBezTo>
                <a:cubicBezTo>
                  <a:pt x="33289" y="286588"/>
                  <a:pt x="28527" y="431580"/>
                  <a:pt x="20589" y="458038"/>
                </a:cubicBezTo>
                <a:cubicBezTo>
                  <a:pt x="12651" y="484496"/>
                  <a:pt x="19001" y="397184"/>
                  <a:pt x="17414" y="369138"/>
                </a:cubicBezTo>
                <a:cubicBezTo>
                  <a:pt x="15827" y="341092"/>
                  <a:pt x="-16453" y="347442"/>
                  <a:pt x="11064" y="289763"/>
                </a:cubicBezTo>
                <a:cubicBezTo>
                  <a:pt x="38581" y="232084"/>
                  <a:pt x="202093" y="14067"/>
                  <a:pt x="211089" y="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フリーフォーム 370">
            <a:extLst>
              <a:ext uri="{FF2B5EF4-FFF2-40B4-BE49-F238E27FC236}">
                <a16:creationId xmlns:a16="http://schemas.microsoft.com/office/drawing/2014/main" id="{B1E3D167-5626-1A9A-8C4B-6A4E981A8192}"/>
              </a:ext>
            </a:extLst>
          </p:cNvPr>
          <p:cNvSpPr/>
          <p:nvPr/>
        </p:nvSpPr>
        <p:spPr>
          <a:xfrm>
            <a:off x="6468567" y="7044552"/>
            <a:ext cx="187313" cy="195371"/>
          </a:xfrm>
          <a:custGeom>
            <a:avLst/>
            <a:gdLst>
              <a:gd name="connsiteX0" fmla="*/ 2083 w 187313"/>
              <a:gd name="connsiteY0" fmla="*/ 773 h 195371"/>
              <a:gd name="connsiteX1" fmla="*/ 71933 w 187313"/>
              <a:gd name="connsiteY1" fmla="*/ 80148 h 195371"/>
              <a:gd name="connsiteX2" fmla="*/ 183058 w 187313"/>
              <a:gd name="connsiteY2" fmla="*/ 194448 h 195371"/>
              <a:gd name="connsiteX3" fmla="*/ 151308 w 187313"/>
              <a:gd name="connsiteY3" fmla="*/ 127773 h 195371"/>
              <a:gd name="connsiteX4" fmla="*/ 2083 w 187313"/>
              <a:gd name="connsiteY4" fmla="*/ 773 h 19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3" h="195371">
                <a:moveTo>
                  <a:pt x="2083" y="773"/>
                </a:moveTo>
                <a:cubicBezTo>
                  <a:pt x="-11146" y="-7164"/>
                  <a:pt x="41771" y="47869"/>
                  <a:pt x="71933" y="80148"/>
                </a:cubicBezTo>
                <a:cubicBezTo>
                  <a:pt x="102096" y="112427"/>
                  <a:pt x="169829" y="186511"/>
                  <a:pt x="183058" y="194448"/>
                </a:cubicBezTo>
                <a:cubicBezTo>
                  <a:pt x="196287" y="202385"/>
                  <a:pt x="176708" y="157406"/>
                  <a:pt x="151308" y="127773"/>
                </a:cubicBezTo>
                <a:cubicBezTo>
                  <a:pt x="125908" y="98140"/>
                  <a:pt x="15312" y="8710"/>
                  <a:pt x="2083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フリーフォーム 371">
            <a:extLst>
              <a:ext uri="{FF2B5EF4-FFF2-40B4-BE49-F238E27FC236}">
                <a16:creationId xmlns:a16="http://schemas.microsoft.com/office/drawing/2014/main" id="{0B959C09-0717-7055-7122-BCB63286B222}"/>
              </a:ext>
            </a:extLst>
          </p:cNvPr>
          <p:cNvSpPr/>
          <p:nvPr/>
        </p:nvSpPr>
        <p:spPr>
          <a:xfrm>
            <a:off x="6400490" y="7332704"/>
            <a:ext cx="445744" cy="972044"/>
          </a:xfrm>
          <a:custGeom>
            <a:avLst/>
            <a:gdLst>
              <a:gd name="connsiteX0" fmla="*/ 330510 w 445744"/>
              <a:gd name="connsiteY0" fmla="*/ 1546 h 972044"/>
              <a:gd name="connsiteX1" fmla="*/ 428935 w 445744"/>
              <a:gd name="connsiteY1" fmla="*/ 303171 h 972044"/>
              <a:gd name="connsiteX2" fmla="*/ 432110 w 445744"/>
              <a:gd name="connsiteY2" fmla="*/ 541296 h 972044"/>
              <a:gd name="connsiteX3" fmla="*/ 292410 w 445744"/>
              <a:gd name="connsiteY3" fmla="*/ 776246 h 972044"/>
              <a:gd name="connsiteX4" fmla="*/ 6660 w 445744"/>
              <a:gd name="connsiteY4" fmla="*/ 966746 h 972044"/>
              <a:gd name="connsiteX5" fmla="*/ 108260 w 445744"/>
              <a:gd name="connsiteY5" fmla="*/ 903246 h 972044"/>
              <a:gd name="connsiteX6" fmla="*/ 305110 w 445744"/>
              <a:gd name="connsiteY6" fmla="*/ 738146 h 972044"/>
              <a:gd name="connsiteX7" fmla="*/ 422585 w 445744"/>
              <a:gd name="connsiteY7" fmla="*/ 534946 h 972044"/>
              <a:gd name="connsiteX8" fmla="*/ 425760 w 445744"/>
              <a:gd name="connsiteY8" fmla="*/ 439696 h 972044"/>
              <a:gd name="connsiteX9" fmla="*/ 330510 w 445744"/>
              <a:gd name="connsiteY9" fmla="*/ 1546 h 97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744" h="972044">
                <a:moveTo>
                  <a:pt x="330510" y="1546"/>
                </a:moveTo>
                <a:cubicBezTo>
                  <a:pt x="331039" y="-21208"/>
                  <a:pt x="412002" y="213213"/>
                  <a:pt x="428935" y="303171"/>
                </a:cubicBezTo>
                <a:cubicBezTo>
                  <a:pt x="445868" y="393129"/>
                  <a:pt x="454864" y="462450"/>
                  <a:pt x="432110" y="541296"/>
                </a:cubicBezTo>
                <a:cubicBezTo>
                  <a:pt x="409356" y="620142"/>
                  <a:pt x="363318" y="705338"/>
                  <a:pt x="292410" y="776246"/>
                </a:cubicBezTo>
                <a:cubicBezTo>
                  <a:pt x="221502" y="847154"/>
                  <a:pt x="37352" y="945579"/>
                  <a:pt x="6660" y="966746"/>
                </a:cubicBezTo>
                <a:cubicBezTo>
                  <a:pt x="-24032" y="987913"/>
                  <a:pt x="58518" y="941346"/>
                  <a:pt x="108260" y="903246"/>
                </a:cubicBezTo>
                <a:cubicBezTo>
                  <a:pt x="158002" y="865146"/>
                  <a:pt x="252722" y="799529"/>
                  <a:pt x="305110" y="738146"/>
                </a:cubicBezTo>
                <a:cubicBezTo>
                  <a:pt x="357498" y="676763"/>
                  <a:pt x="402477" y="584688"/>
                  <a:pt x="422585" y="534946"/>
                </a:cubicBezTo>
                <a:cubicBezTo>
                  <a:pt x="442693" y="485204"/>
                  <a:pt x="437402" y="524892"/>
                  <a:pt x="425760" y="439696"/>
                </a:cubicBezTo>
                <a:cubicBezTo>
                  <a:pt x="414118" y="354500"/>
                  <a:pt x="329981" y="24300"/>
                  <a:pt x="330510" y="1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フリーフォーム 372">
            <a:extLst>
              <a:ext uri="{FF2B5EF4-FFF2-40B4-BE49-F238E27FC236}">
                <a16:creationId xmlns:a16="http://schemas.microsoft.com/office/drawing/2014/main" id="{40781842-4752-4142-CC6E-122D94308A04}"/>
              </a:ext>
            </a:extLst>
          </p:cNvPr>
          <p:cNvSpPr/>
          <p:nvPr/>
        </p:nvSpPr>
        <p:spPr>
          <a:xfrm>
            <a:off x="5952966" y="7597401"/>
            <a:ext cx="526234" cy="282949"/>
          </a:xfrm>
          <a:custGeom>
            <a:avLst/>
            <a:gdLst>
              <a:gd name="connsiteX0" fmla="*/ 159 w 526234"/>
              <a:gd name="connsiteY0" fmla="*/ 374 h 282949"/>
              <a:gd name="connsiteX1" fmla="*/ 317659 w 526234"/>
              <a:gd name="connsiteY1" fmla="*/ 89274 h 282949"/>
              <a:gd name="connsiteX2" fmla="*/ 492284 w 526234"/>
              <a:gd name="connsiteY2" fmla="*/ 98799 h 282949"/>
              <a:gd name="connsiteX3" fmla="*/ 492284 w 526234"/>
              <a:gd name="connsiteY3" fmla="*/ 282949 h 282949"/>
              <a:gd name="connsiteX4" fmla="*/ 524034 w 526234"/>
              <a:gd name="connsiteY4" fmla="*/ 98799 h 282949"/>
              <a:gd name="connsiteX5" fmla="*/ 422434 w 526234"/>
              <a:gd name="connsiteY5" fmla="*/ 70224 h 282949"/>
              <a:gd name="connsiteX6" fmla="*/ 276384 w 526234"/>
              <a:gd name="connsiteY6" fmla="*/ 57524 h 282949"/>
              <a:gd name="connsiteX7" fmla="*/ 159 w 526234"/>
              <a:gd name="connsiteY7" fmla="*/ 374 h 28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6234" h="282949">
                <a:moveTo>
                  <a:pt x="159" y="374"/>
                </a:moveTo>
                <a:cubicBezTo>
                  <a:pt x="7038" y="5666"/>
                  <a:pt x="235638" y="72870"/>
                  <a:pt x="317659" y="89274"/>
                </a:cubicBezTo>
                <a:cubicBezTo>
                  <a:pt x="399680" y="105678"/>
                  <a:pt x="463180" y="66520"/>
                  <a:pt x="492284" y="98799"/>
                </a:cubicBezTo>
                <a:cubicBezTo>
                  <a:pt x="521388" y="131078"/>
                  <a:pt x="486992" y="282949"/>
                  <a:pt x="492284" y="282949"/>
                </a:cubicBezTo>
                <a:cubicBezTo>
                  <a:pt x="497576" y="282949"/>
                  <a:pt x="535676" y="134253"/>
                  <a:pt x="524034" y="98799"/>
                </a:cubicBezTo>
                <a:cubicBezTo>
                  <a:pt x="512392" y="63345"/>
                  <a:pt x="463709" y="77103"/>
                  <a:pt x="422434" y="70224"/>
                </a:cubicBezTo>
                <a:cubicBezTo>
                  <a:pt x="381159" y="63345"/>
                  <a:pt x="341471" y="67578"/>
                  <a:pt x="276384" y="57524"/>
                </a:cubicBezTo>
                <a:cubicBezTo>
                  <a:pt x="211297" y="47470"/>
                  <a:pt x="-6720" y="-4918"/>
                  <a:pt x="159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4" name="フリーフォーム 373">
            <a:extLst>
              <a:ext uri="{FF2B5EF4-FFF2-40B4-BE49-F238E27FC236}">
                <a16:creationId xmlns:a16="http://schemas.microsoft.com/office/drawing/2014/main" id="{150D0ABA-8CD8-D624-691E-5D0894AAA901}"/>
              </a:ext>
            </a:extLst>
          </p:cNvPr>
          <p:cNvSpPr/>
          <p:nvPr/>
        </p:nvSpPr>
        <p:spPr>
          <a:xfrm>
            <a:off x="5762625" y="7796238"/>
            <a:ext cx="668009" cy="223858"/>
          </a:xfrm>
          <a:custGeom>
            <a:avLst/>
            <a:gdLst>
              <a:gd name="connsiteX0" fmla="*/ 0 w 668009"/>
              <a:gd name="connsiteY0" fmla="*/ 223812 h 223858"/>
              <a:gd name="connsiteX1" fmla="*/ 301625 w 668009"/>
              <a:gd name="connsiteY1" fmla="*/ 80937 h 223858"/>
              <a:gd name="connsiteX2" fmla="*/ 403225 w 668009"/>
              <a:gd name="connsiteY2" fmla="*/ 23787 h 223858"/>
              <a:gd name="connsiteX3" fmla="*/ 666750 w 668009"/>
              <a:gd name="connsiteY3" fmla="*/ 68237 h 223858"/>
              <a:gd name="connsiteX4" fmla="*/ 498475 w 668009"/>
              <a:gd name="connsiteY4" fmla="*/ 11087 h 223858"/>
              <a:gd name="connsiteX5" fmla="*/ 393700 w 668009"/>
              <a:gd name="connsiteY5" fmla="*/ 4737 h 223858"/>
              <a:gd name="connsiteX6" fmla="*/ 298450 w 668009"/>
              <a:gd name="connsiteY6" fmla="*/ 65062 h 223858"/>
              <a:gd name="connsiteX7" fmla="*/ 0 w 668009"/>
              <a:gd name="connsiteY7" fmla="*/ 223812 h 22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8009" h="223858">
                <a:moveTo>
                  <a:pt x="0" y="223812"/>
                </a:moveTo>
                <a:cubicBezTo>
                  <a:pt x="529" y="226458"/>
                  <a:pt x="234421" y="114274"/>
                  <a:pt x="301625" y="80937"/>
                </a:cubicBezTo>
                <a:cubicBezTo>
                  <a:pt x="368829" y="47600"/>
                  <a:pt x="342371" y="25904"/>
                  <a:pt x="403225" y="23787"/>
                </a:cubicBezTo>
                <a:cubicBezTo>
                  <a:pt x="464079" y="21670"/>
                  <a:pt x="650875" y="70354"/>
                  <a:pt x="666750" y="68237"/>
                </a:cubicBezTo>
                <a:cubicBezTo>
                  <a:pt x="682625" y="66120"/>
                  <a:pt x="543983" y="21670"/>
                  <a:pt x="498475" y="11087"/>
                </a:cubicBezTo>
                <a:cubicBezTo>
                  <a:pt x="452967" y="504"/>
                  <a:pt x="427037" y="-4259"/>
                  <a:pt x="393700" y="4737"/>
                </a:cubicBezTo>
                <a:cubicBezTo>
                  <a:pt x="360363" y="13733"/>
                  <a:pt x="364067" y="28549"/>
                  <a:pt x="298450" y="65062"/>
                </a:cubicBezTo>
                <a:cubicBezTo>
                  <a:pt x="232833" y="101574"/>
                  <a:pt x="-529" y="221166"/>
                  <a:pt x="0" y="223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5" name="フリーフォーム 374">
            <a:extLst>
              <a:ext uri="{FF2B5EF4-FFF2-40B4-BE49-F238E27FC236}">
                <a16:creationId xmlns:a16="http://schemas.microsoft.com/office/drawing/2014/main" id="{833F7929-CF45-A976-DD8C-0115059C8269}"/>
              </a:ext>
            </a:extLst>
          </p:cNvPr>
          <p:cNvSpPr/>
          <p:nvPr/>
        </p:nvSpPr>
        <p:spPr>
          <a:xfrm>
            <a:off x="5940425" y="7693025"/>
            <a:ext cx="376494" cy="88960"/>
          </a:xfrm>
          <a:custGeom>
            <a:avLst/>
            <a:gdLst>
              <a:gd name="connsiteX0" fmla="*/ 0 w 376494"/>
              <a:gd name="connsiteY0" fmla="*/ 0 h 88960"/>
              <a:gd name="connsiteX1" fmla="*/ 165100 w 376494"/>
              <a:gd name="connsiteY1" fmla="*/ 50800 h 88960"/>
              <a:gd name="connsiteX2" fmla="*/ 374650 w 376494"/>
              <a:gd name="connsiteY2" fmla="*/ 88900 h 88960"/>
              <a:gd name="connsiteX3" fmla="*/ 273050 w 376494"/>
              <a:gd name="connsiteY3" fmla="*/ 60325 h 88960"/>
              <a:gd name="connsiteX4" fmla="*/ 0 w 376494"/>
              <a:gd name="connsiteY4" fmla="*/ 0 h 8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494" h="88960">
                <a:moveTo>
                  <a:pt x="0" y="0"/>
                </a:moveTo>
                <a:cubicBezTo>
                  <a:pt x="51329" y="17991"/>
                  <a:pt x="102658" y="35983"/>
                  <a:pt x="165100" y="50800"/>
                </a:cubicBezTo>
                <a:cubicBezTo>
                  <a:pt x="227542" y="65617"/>
                  <a:pt x="356658" y="87313"/>
                  <a:pt x="374650" y="88900"/>
                </a:cubicBezTo>
                <a:cubicBezTo>
                  <a:pt x="392642" y="90488"/>
                  <a:pt x="273050" y="60325"/>
                  <a:pt x="273050" y="603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フリーフォーム 375">
            <a:extLst>
              <a:ext uri="{FF2B5EF4-FFF2-40B4-BE49-F238E27FC236}">
                <a16:creationId xmlns:a16="http://schemas.microsoft.com/office/drawing/2014/main" id="{5D983AB4-FAC4-332C-A074-D2560DD8F25E}"/>
              </a:ext>
            </a:extLst>
          </p:cNvPr>
          <p:cNvSpPr/>
          <p:nvPr/>
        </p:nvSpPr>
        <p:spPr>
          <a:xfrm>
            <a:off x="5314162" y="7896118"/>
            <a:ext cx="1148379" cy="538812"/>
          </a:xfrm>
          <a:custGeom>
            <a:avLst/>
            <a:gdLst>
              <a:gd name="connsiteX0" fmla="*/ 1143788 w 1148379"/>
              <a:gd name="connsiteY0" fmla="*/ 107 h 538812"/>
              <a:gd name="connsiteX1" fmla="*/ 1092988 w 1148379"/>
              <a:gd name="connsiteY1" fmla="*/ 127107 h 538812"/>
              <a:gd name="connsiteX2" fmla="*/ 883438 w 1148379"/>
              <a:gd name="connsiteY2" fmla="*/ 228707 h 538812"/>
              <a:gd name="connsiteX3" fmla="*/ 29363 w 1148379"/>
              <a:gd name="connsiteY3" fmla="*/ 530332 h 538812"/>
              <a:gd name="connsiteX4" fmla="*/ 277013 w 1148379"/>
              <a:gd name="connsiteY4" fmla="*/ 428732 h 538812"/>
              <a:gd name="connsiteX5" fmla="*/ 1048538 w 1148379"/>
              <a:gd name="connsiteY5" fmla="*/ 149332 h 538812"/>
              <a:gd name="connsiteX6" fmla="*/ 1143788 w 1148379"/>
              <a:gd name="connsiteY6" fmla="*/ 107 h 53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8379" h="538812">
                <a:moveTo>
                  <a:pt x="1143788" y="107"/>
                </a:moveTo>
                <a:cubicBezTo>
                  <a:pt x="1151196" y="-3597"/>
                  <a:pt x="1136380" y="89007"/>
                  <a:pt x="1092988" y="127107"/>
                </a:cubicBezTo>
                <a:cubicBezTo>
                  <a:pt x="1049596" y="165207"/>
                  <a:pt x="1060709" y="161503"/>
                  <a:pt x="883438" y="228707"/>
                </a:cubicBezTo>
                <a:cubicBezTo>
                  <a:pt x="706167" y="295911"/>
                  <a:pt x="130434" y="496995"/>
                  <a:pt x="29363" y="530332"/>
                </a:cubicBezTo>
                <a:cubicBezTo>
                  <a:pt x="-71708" y="563670"/>
                  <a:pt x="107150" y="492232"/>
                  <a:pt x="277013" y="428732"/>
                </a:cubicBezTo>
                <a:cubicBezTo>
                  <a:pt x="446875" y="365232"/>
                  <a:pt x="905134" y="219711"/>
                  <a:pt x="1048538" y="149332"/>
                </a:cubicBezTo>
                <a:cubicBezTo>
                  <a:pt x="1191942" y="78953"/>
                  <a:pt x="1136380" y="3811"/>
                  <a:pt x="1143788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フリーフォーム 376">
            <a:extLst>
              <a:ext uri="{FF2B5EF4-FFF2-40B4-BE49-F238E27FC236}">
                <a16:creationId xmlns:a16="http://schemas.microsoft.com/office/drawing/2014/main" id="{81412D52-93F7-4D8F-F006-392F8C3AC154}"/>
              </a:ext>
            </a:extLst>
          </p:cNvPr>
          <p:cNvSpPr/>
          <p:nvPr/>
        </p:nvSpPr>
        <p:spPr>
          <a:xfrm>
            <a:off x="4870095" y="7980181"/>
            <a:ext cx="1036701" cy="338319"/>
          </a:xfrm>
          <a:custGeom>
            <a:avLst/>
            <a:gdLst>
              <a:gd name="connsiteX0" fmla="*/ 355 w 1036701"/>
              <a:gd name="connsiteY0" fmla="*/ 338319 h 338319"/>
              <a:gd name="connsiteX1" fmla="*/ 387705 w 1036701"/>
              <a:gd name="connsiteY1" fmla="*/ 236719 h 338319"/>
              <a:gd name="connsiteX2" fmla="*/ 1019530 w 1036701"/>
              <a:gd name="connsiteY2" fmla="*/ 4944 h 338319"/>
              <a:gd name="connsiteX3" fmla="*/ 822680 w 1036701"/>
              <a:gd name="connsiteY3" fmla="*/ 90669 h 338319"/>
              <a:gd name="connsiteX4" fmla="*/ 451205 w 1036701"/>
              <a:gd name="connsiteY4" fmla="*/ 236719 h 338319"/>
              <a:gd name="connsiteX5" fmla="*/ 355 w 1036701"/>
              <a:gd name="connsiteY5" fmla="*/ 338319 h 33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701" h="338319">
                <a:moveTo>
                  <a:pt x="355" y="338319"/>
                </a:moveTo>
                <a:cubicBezTo>
                  <a:pt x="-10228" y="338319"/>
                  <a:pt x="217843" y="292281"/>
                  <a:pt x="387705" y="236719"/>
                </a:cubicBezTo>
                <a:cubicBezTo>
                  <a:pt x="557567" y="181157"/>
                  <a:pt x="947034" y="29286"/>
                  <a:pt x="1019530" y="4944"/>
                </a:cubicBezTo>
                <a:cubicBezTo>
                  <a:pt x="1092026" y="-19398"/>
                  <a:pt x="917401" y="52040"/>
                  <a:pt x="822680" y="90669"/>
                </a:cubicBezTo>
                <a:cubicBezTo>
                  <a:pt x="727959" y="129298"/>
                  <a:pt x="582967" y="194386"/>
                  <a:pt x="451205" y="236719"/>
                </a:cubicBezTo>
                <a:cubicBezTo>
                  <a:pt x="319443" y="279052"/>
                  <a:pt x="10938" y="338319"/>
                  <a:pt x="355" y="338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8" name="フリーフォーム 377">
            <a:extLst>
              <a:ext uri="{FF2B5EF4-FFF2-40B4-BE49-F238E27FC236}">
                <a16:creationId xmlns:a16="http://schemas.microsoft.com/office/drawing/2014/main" id="{23C01A15-C42A-69BD-936B-E86450EDECC7}"/>
              </a:ext>
            </a:extLst>
          </p:cNvPr>
          <p:cNvSpPr/>
          <p:nvPr/>
        </p:nvSpPr>
        <p:spPr>
          <a:xfrm>
            <a:off x="3663950" y="8302197"/>
            <a:ext cx="1298827" cy="540178"/>
          </a:xfrm>
          <a:custGeom>
            <a:avLst/>
            <a:gdLst>
              <a:gd name="connsiteX0" fmla="*/ 0 w 1298827"/>
              <a:gd name="connsiteY0" fmla="*/ 540178 h 540178"/>
              <a:gd name="connsiteX1" fmla="*/ 514350 w 1298827"/>
              <a:gd name="connsiteY1" fmla="*/ 222678 h 540178"/>
              <a:gd name="connsiteX2" fmla="*/ 730250 w 1298827"/>
              <a:gd name="connsiteY2" fmla="*/ 143303 h 540178"/>
              <a:gd name="connsiteX3" fmla="*/ 1295400 w 1298827"/>
              <a:gd name="connsiteY3" fmla="*/ 428 h 540178"/>
              <a:gd name="connsiteX4" fmla="*/ 952500 w 1298827"/>
              <a:gd name="connsiteY4" fmla="*/ 102028 h 540178"/>
              <a:gd name="connsiteX5" fmla="*/ 654050 w 1298827"/>
              <a:gd name="connsiteY5" fmla="*/ 184578 h 540178"/>
              <a:gd name="connsiteX6" fmla="*/ 412750 w 1298827"/>
              <a:gd name="connsiteY6" fmla="*/ 321103 h 540178"/>
              <a:gd name="connsiteX7" fmla="*/ 0 w 1298827"/>
              <a:gd name="connsiteY7" fmla="*/ 540178 h 540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8827" h="540178">
                <a:moveTo>
                  <a:pt x="0" y="540178"/>
                </a:moveTo>
                <a:cubicBezTo>
                  <a:pt x="196321" y="414501"/>
                  <a:pt x="392642" y="288824"/>
                  <a:pt x="514350" y="222678"/>
                </a:cubicBezTo>
                <a:cubicBezTo>
                  <a:pt x="636058" y="156532"/>
                  <a:pt x="600075" y="180345"/>
                  <a:pt x="730250" y="143303"/>
                </a:cubicBezTo>
                <a:cubicBezTo>
                  <a:pt x="860425" y="106261"/>
                  <a:pt x="1258358" y="7307"/>
                  <a:pt x="1295400" y="428"/>
                </a:cubicBezTo>
                <a:cubicBezTo>
                  <a:pt x="1332442" y="-6451"/>
                  <a:pt x="1059392" y="71336"/>
                  <a:pt x="952500" y="102028"/>
                </a:cubicBezTo>
                <a:cubicBezTo>
                  <a:pt x="845608" y="132720"/>
                  <a:pt x="744008" y="148066"/>
                  <a:pt x="654050" y="184578"/>
                </a:cubicBezTo>
                <a:cubicBezTo>
                  <a:pt x="564092" y="221090"/>
                  <a:pt x="412750" y="321103"/>
                  <a:pt x="412750" y="321103"/>
                </a:cubicBezTo>
                <a:lnTo>
                  <a:pt x="0" y="54017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フリーフォーム 378">
            <a:extLst>
              <a:ext uri="{FF2B5EF4-FFF2-40B4-BE49-F238E27FC236}">
                <a16:creationId xmlns:a16="http://schemas.microsoft.com/office/drawing/2014/main" id="{11960225-15AC-F57E-6101-FF436C572522}"/>
              </a:ext>
            </a:extLst>
          </p:cNvPr>
          <p:cNvSpPr/>
          <p:nvPr/>
        </p:nvSpPr>
        <p:spPr>
          <a:xfrm>
            <a:off x="4241800" y="8300850"/>
            <a:ext cx="849026" cy="309750"/>
          </a:xfrm>
          <a:custGeom>
            <a:avLst/>
            <a:gdLst>
              <a:gd name="connsiteX0" fmla="*/ 0 w 849026"/>
              <a:gd name="connsiteY0" fmla="*/ 309750 h 309750"/>
              <a:gd name="connsiteX1" fmla="*/ 358775 w 849026"/>
              <a:gd name="connsiteY1" fmla="*/ 141475 h 309750"/>
              <a:gd name="connsiteX2" fmla="*/ 841375 w 849026"/>
              <a:gd name="connsiteY2" fmla="*/ 1775 h 309750"/>
              <a:gd name="connsiteX3" fmla="*/ 628650 w 849026"/>
              <a:gd name="connsiteY3" fmla="*/ 71625 h 309750"/>
              <a:gd name="connsiteX4" fmla="*/ 279400 w 849026"/>
              <a:gd name="connsiteY4" fmla="*/ 201800 h 309750"/>
              <a:gd name="connsiteX5" fmla="*/ 0 w 849026"/>
              <a:gd name="connsiteY5" fmla="*/ 309750 h 3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026" h="309750">
                <a:moveTo>
                  <a:pt x="0" y="309750"/>
                </a:moveTo>
                <a:cubicBezTo>
                  <a:pt x="109273" y="251277"/>
                  <a:pt x="218546" y="192804"/>
                  <a:pt x="358775" y="141475"/>
                </a:cubicBezTo>
                <a:cubicBezTo>
                  <a:pt x="499004" y="90146"/>
                  <a:pt x="796396" y="13417"/>
                  <a:pt x="841375" y="1775"/>
                </a:cubicBezTo>
                <a:cubicBezTo>
                  <a:pt x="886354" y="-9867"/>
                  <a:pt x="722312" y="38288"/>
                  <a:pt x="628650" y="71625"/>
                </a:cubicBezTo>
                <a:cubicBezTo>
                  <a:pt x="534988" y="104962"/>
                  <a:pt x="279400" y="201800"/>
                  <a:pt x="279400" y="201800"/>
                </a:cubicBezTo>
                <a:lnTo>
                  <a:pt x="0" y="3097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0" name="フリーフォーム 379">
            <a:extLst>
              <a:ext uri="{FF2B5EF4-FFF2-40B4-BE49-F238E27FC236}">
                <a16:creationId xmlns:a16="http://schemas.microsoft.com/office/drawing/2014/main" id="{69D851EB-4065-A35A-87BA-63377A2EAB98}"/>
              </a:ext>
            </a:extLst>
          </p:cNvPr>
          <p:cNvSpPr/>
          <p:nvPr/>
        </p:nvSpPr>
        <p:spPr>
          <a:xfrm>
            <a:off x="2935345" y="8803521"/>
            <a:ext cx="828823" cy="417675"/>
          </a:xfrm>
          <a:custGeom>
            <a:avLst/>
            <a:gdLst>
              <a:gd name="connsiteX0" fmla="*/ 1530 w 828823"/>
              <a:gd name="connsiteY0" fmla="*/ 416679 h 417675"/>
              <a:gd name="connsiteX1" fmla="*/ 798455 w 828823"/>
              <a:gd name="connsiteY1" fmla="*/ 13454 h 417675"/>
              <a:gd name="connsiteX2" fmla="*/ 601605 w 828823"/>
              <a:gd name="connsiteY2" fmla="*/ 124579 h 417675"/>
              <a:gd name="connsiteX3" fmla="*/ 1530 w 828823"/>
              <a:gd name="connsiteY3" fmla="*/ 416679 h 41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8823" h="417675">
                <a:moveTo>
                  <a:pt x="1530" y="416679"/>
                </a:moveTo>
                <a:cubicBezTo>
                  <a:pt x="34338" y="398158"/>
                  <a:pt x="698443" y="62137"/>
                  <a:pt x="798455" y="13454"/>
                </a:cubicBezTo>
                <a:cubicBezTo>
                  <a:pt x="898467" y="-35229"/>
                  <a:pt x="730192" y="58962"/>
                  <a:pt x="601605" y="124579"/>
                </a:cubicBezTo>
                <a:cubicBezTo>
                  <a:pt x="473018" y="190196"/>
                  <a:pt x="-31278" y="435200"/>
                  <a:pt x="1530" y="416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フリーフォーム 380">
            <a:extLst>
              <a:ext uri="{FF2B5EF4-FFF2-40B4-BE49-F238E27FC236}">
                <a16:creationId xmlns:a16="http://schemas.microsoft.com/office/drawing/2014/main" id="{218C8444-ED91-9C5F-3D02-D2056BFCA0E8}"/>
              </a:ext>
            </a:extLst>
          </p:cNvPr>
          <p:cNvSpPr/>
          <p:nvPr/>
        </p:nvSpPr>
        <p:spPr>
          <a:xfrm>
            <a:off x="2325920" y="9204713"/>
            <a:ext cx="700061" cy="387912"/>
          </a:xfrm>
          <a:custGeom>
            <a:avLst/>
            <a:gdLst>
              <a:gd name="connsiteX0" fmla="*/ 1355 w 700061"/>
              <a:gd name="connsiteY0" fmla="*/ 386962 h 387912"/>
              <a:gd name="connsiteX1" fmla="*/ 182330 w 700061"/>
              <a:gd name="connsiteY1" fmla="*/ 253612 h 387912"/>
              <a:gd name="connsiteX2" fmla="*/ 696680 w 700061"/>
              <a:gd name="connsiteY2" fmla="*/ 2787 h 387912"/>
              <a:gd name="connsiteX3" fmla="*/ 398230 w 700061"/>
              <a:gd name="connsiteY3" fmla="*/ 123437 h 387912"/>
              <a:gd name="connsiteX4" fmla="*/ 258530 w 700061"/>
              <a:gd name="connsiteY4" fmla="*/ 190112 h 387912"/>
              <a:gd name="connsiteX5" fmla="*/ 1355 w 700061"/>
              <a:gd name="connsiteY5" fmla="*/ 386962 h 38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0061" h="387912">
                <a:moveTo>
                  <a:pt x="1355" y="386962"/>
                </a:moveTo>
                <a:cubicBezTo>
                  <a:pt x="-11345" y="397545"/>
                  <a:pt x="66443" y="317641"/>
                  <a:pt x="182330" y="253612"/>
                </a:cubicBezTo>
                <a:cubicBezTo>
                  <a:pt x="298218" y="189583"/>
                  <a:pt x="660697" y="24483"/>
                  <a:pt x="696680" y="2787"/>
                </a:cubicBezTo>
                <a:cubicBezTo>
                  <a:pt x="732663" y="-18909"/>
                  <a:pt x="471255" y="92216"/>
                  <a:pt x="398230" y="123437"/>
                </a:cubicBezTo>
                <a:cubicBezTo>
                  <a:pt x="325205" y="154658"/>
                  <a:pt x="320443" y="148308"/>
                  <a:pt x="258530" y="190112"/>
                </a:cubicBezTo>
                <a:cubicBezTo>
                  <a:pt x="196618" y="231916"/>
                  <a:pt x="14055" y="376379"/>
                  <a:pt x="1355" y="386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2" name="フリーフォーム 381">
            <a:extLst>
              <a:ext uri="{FF2B5EF4-FFF2-40B4-BE49-F238E27FC236}">
                <a16:creationId xmlns:a16="http://schemas.microsoft.com/office/drawing/2014/main" id="{621A0FBE-67FC-75AE-05E6-72E5D1760874}"/>
              </a:ext>
            </a:extLst>
          </p:cNvPr>
          <p:cNvSpPr/>
          <p:nvPr/>
        </p:nvSpPr>
        <p:spPr>
          <a:xfrm>
            <a:off x="1792810" y="9499203"/>
            <a:ext cx="706346" cy="276750"/>
          </a:xfrm>
          <a:custGeom>
            <a:avLst/>
            <a:gdLst>
              <a:gd name="connsiteX0" fmla="*/ 1065 w 706346"/>
              <a:gd name="connsiteY0" fmla="*/ 276622 h 276750"/>
              <a:gd name="connsiteX1" fmla="*/ 236015 w 706346"/>
              <a:gd name="connsiteY1" fmla="*/ 124222 h 276750"/>
              <a:gd name="connsiteX2" fmla="*/ 445565 w 706346"/>
              <a:gd name="connsiteY2" fmla="*/ 105172 h 276750"/>
              <a:gd name="connsiteX3" fmla="*/ 705915 w 706346"/>
              <a:gd name="connsiteY3" fmla="*/ 397 h 276750"/>
              <a:gd name="connsiteX4" fmla="*/ 502715 w 706346"/>
              <a:gd name="connsiteY4" fmla="*/ 70247 h 276750"/>
              <a:gd name="connsiteX5" fmla="*/ 334440 w 706346"/>
              <a:gd name="connsiteY5" fmla="*/ 95647 h 276750"/>
              <a:gd name="connsiteX6" fmla="*/ 1065 w 706346"/>
              <a:gd name="connsiteY6" fmla="*/ 276622 h 2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346" h="276750">
                <a:moveTo>
                  <a:pt x="1065" y="276622"/>
                </a:moveTo>
                <a:cubicBezTo>
                  <a:pt x="-15339" y="281385"/>
                  <a:pt x="161932" y="152797"/>
                  <a:pt x="236015" y="124222"/>
                </a:cubicBezTo>
                <a:cubicBezTo>
                  <a:pt x="310098" y="95647"/>
                  <a:pt x="367248" y="125809"/>
                  <a:pt x="445565" y="105172"/>
                </a:cubicBezTo>
                <a:cubicBezTo>
                  <a:pt x="523882" y="84535"/>
                  <a:pt x="696390" y="6218"/>
                  <a:pt x="705915" y="397"/>
                </a:cubicBezTo>
                <a:cubicBezTo>
                  <a:pt x="715440" y="-5424"/>
                  <a:pt x="564628" y="54372"/>
                  <a:pt x="502715" y="70247"/>
                </a:cubicBezTo>
                <a:cubicBezTo>
                  <a:pt x="440803" y="86122"/>
                  <a:pt x="415932" y="62310"/>
                  <a:pt x="334440" y="95647"/>
                </a:cubicBezTo>
                <a:cubicBezTo>
                  <a:pt x="252948" y="128984"/>
                  <a:pt x="17469" y="271859"/>
                  <a:pt x="1065" y="276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フリーフォーム 382">
            <a:extLst>
              <a:ext uri="{FF2B5EF4-FFF2-40B4-BE49-F238E27FC236}">
                <a16:creationId xmlns:a16="http://schemas.microsoft.com/office/drawing/2014/main" id="{459D194A-51A6-B1BB-BF19-D40A3FD6D81A}"/>
              </a:ext>
            </a:extLst>
          </p:cNvPr>
          <p:cNvSpPr/>
          <p:nvPr/>
        </p:nvSpPr>
        <p:spPr>
          <a:xfrm>
            <a:off x="1166558" y="9767466"/>
            <a:ext cx="729103" cy="123911"/>
          </a:xfrm>
          <a:custGeom>
            <a:avLst/>
            <a:gdLst>
              <a:gd name="connsiteX0" fmla="*/ 1842 w 729103"/>
              <a:gd name="connsiteY0" fmla="*/ 122659 h 123911"/>
              <a:gd name="connsiteX1" fmla="*/ 316167 w 729103"/>
              <a:gd name="connsiteY1" fmla="*/ 17884 h 123911"/>
              <a:gd name="connsiteX2" fmla="*/ 728917 w 729103"/>
              <a:gd name="connsiteY2" fmla="*/ 2009 h 123911"/>
              <a:gd name="connsiteX3" fmla="*/ 366967 w 729103"/>
              <a:gd name="connsiteY3" fmla="*/ 40109 h 123911"/>
              <a:gd name="connsiteX4" fmla="*/ 195517 w 729103"/>
              <a:gd name="connsiteY4" fmla="*/ 71859 h 123911"/>
              <a:gd name="connsiteX5" fmla="*/ 1842 w 729103"/>
              <a:gd name="connsiteY5" fmla="*/ 122659 h 12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9103" h="123911">
                <a:moveTo>
                  <a:pt x="1842" y="122659"/>
                </a:moveTo>
                <a:cubicBezTo>
                  <a:pt x="21950" y="113663"/>
                  <a:pt x="194988" y="37992"/>
                  <a:pt x="316167" y="17884"/>
                </a:cubicBezTo>
                <a:cubicBezTo>
                  <a:pt x="437346" y="-2224"/>
                  <a:pt x="720450" y="-1695"/>
                  <a:pt x="728917" y="2009"/>
                </a:cubicBezTo>
                <a:cubicBezTo>
                  <a:pt x="737384" y="5713"/>
                  <a:pt x="455867" y="28467"/>
                  <a:pt x="366967" y="40109"/>
                </a:cubicBezTo>
                <a:cubicBezTo>
                  <a:pt x="278067" y="51751"/>
                  <a:pt x="259546" y="53867"/>
                  <a:pt x="195517" y="71859"/>
                </a:cubicBezTo>
                <a:cubicBezTo>
                  <a:pt x="131488" y="89851"/>
                  <a:pt x="-18266" y="131655"/>
                  <a:pt x="1842" y="122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フリーフォーム 383">
            <a:extLst>
              <a:ext uri="{FF2B5EF4-FFF2-40B4-BE49-F238E27FC236}">
                <a16:creationId xmlns:a16="http://schemas.microsoft.com/office/drawing/2014/main" id="{84472283-6415-5D2F-E128-9E70F5803B53}"/>
              </a:ext>
            </a:extLst>
          </p:cNvPr>
          <p:cNvSpPr/>
          <p:nvPr/>
        </p:nvSpPr>
        <p:spPr>
          <a:xfrm>
            <a:off x="550988" y="9888569"/>
            <a:ext cx="679446" cy="640442"/>
          </a:xfrm>
          <a:custGeom>
            <a:avLst/>
            <a:gdLst>
              <a:gd name="connsiteX0" fmla="*/ 677737 w 679446"/>
              <a:gd name="connsiteY0" fmla="*/ 1556 h 640442"/>
              <a:gd name="connsiteX1" fmla="*/ 465012 w 679446"/>
              <a:gd name="connsiteY1" fmla="*/ 71406 h 640442"/>
              <a:gd name="connsiteX2" fmla="*/ 204662 w 679446"/>
              <a:gd name="connsiteY2" fmla="*/ 312706 h 640442"/>
              <a:gd name="connsiteX3" fmla="*/ 1462 w 679446"/>
              <a:gd name="connsiteY3" fmla="*/ 639731 h 640442"/>
              <a:gd name="connsiteX4" fmla="*/ 125287 w 679446"/>
              <a:gd name="connsiteY4" fmla="*/ 392081 h 640442"/>
              <a:gd name="connsiteX5" fmla="*/ 347537 w 679446"/>
              <a:gd name="connsiteY5" fmla="*/ 122206 h 640442"/>
              <a:gd name="connsiteX6" fmla="*/ 677737 w 679446"/>
              <a:gd name="connsiteY6" fmla="*/ 1556 h 64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446" h="640442">
                <a:moveTo>
                  <a:pt x="677737" y="1556"/>
                </a:moveTo>
                <a:cubicBezTo>
                  <a:pt x="697316" y="-6911"/>
                  <a:pt x="543858" y="19548"/>
                  <a:pt x="465012" y="71406"/>
                </a:cubicBezTo>
                <a:cubicBezTo>
                  <a:pt x="386166" y="123264"/>
                  <a:pt x="281920" y="217985"/>
                  <a:pt x="204662" y="312706"/>
                </a:cubicBezTo>
                <a:cubicBezTo>
                  <a:pt x="127404" y="407427"/>
                  <a:pt x="14691" y="626502"/>
                  <a:pt x="1462" y="639731"/>
                </a:cubicBezTo>
                <a:cubicBezTo>
                  <a:pt x="-11767" y="652960"/>
                  <a:pt x="67608" y="478335"/>
                  <a:pt x="125287" y="392081"/>
                </a:cubicBezTo>
                <a:cubicBezTo>
                  <a:pt x="182966" y="305827"/>
                  <a:pt x="259166" y="186764"/>
                  <a:pt x="347537" y="122206"/>
                </a:cubicBezTo>
                <a:cubicBezTo>
                  <a:pt x="435908" y="57648"/>
                  <a:pt x="658158" y="10023"/>
                  <a:pt x="677737" y="1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フリーフォーム 384">
            <a:extLst>
              <a:ext uri="{FF2B5EF4-FFF2-40B4-BE49-F238E27FC236}">
                <a16:creationId xmlns:a16="http://schemas.microsoft.com/office/drawing/2014/main" id="{2DE33597-9758-B30C-82D7-B2875B11B587}"/>
              </a:ext>
            </a:extLst>
          </p:cNvPr>
          <p:cNvSpPr/>
          <p:nvPr/>
        </p:nvSpPr>
        <p:spPr>
          <a:xfrm>
            <a:off x="1403959" y="9676593"/>
            <a:ext cx="767490" cy="246227"/>
          </a:xfrm>
          <a:custGeom>
            <a:avLst/>
            <a:gdLst>
              <a:gd name="connsiteX0" fmla="*/ 2566 w 767490"/>
              <a:gd name="connsiteY0" fmla="*/ 245282 h 246227"/>
              <a:gd name="connsiteX1" fmla="*/ 377216 w 767490"/>
              <a:gd name="connsiteY1" fmla="*/ 156382 h 246227"/>
              <a:gd name="connsiteX2" fmla="*/ 761391 w 767490"/>
              <a:gd name="connsiteY2" fmla="*/ 807 h 246227"/>
              <a:gd name="connsiteX3" fmla="*/ 570891 w 767490"/>
              <a:gd name="connsiteY3" fmla="*/ 102407 h 246227"/>
              <a:gd name="connsiteX4" fmla="*/ 2566 w 767490"/>
              <a:gd name="connsiteY4" fmla="*/ 245282 h 24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90" h="246227">
                <a:moveTo>
                  <a:pt x="2566" y="245282"/>
                </a:moveTo>
                <a:cubicBezTo>
                  <a:pt x="-29713" y="254278"/>
                  <a:pt x="250745" y="197128"/>
                  <a:pt x="377216" y="156382"/>
                </a:cubicBezTo>
                <a:cubicBezTo>
                  <a:pt x="503687" y="115636"/>
                  <a:pt x="729112" y="9803"/>
                  <a:pt x="761391" y="807"/>
                </a:cubicBezTo>
                <a:cubicBezTo>
                  <a:pt x="793670" y="-8189"/>
                  <a:pt x="693129" y="60074"/>
                  <a:pt x="570891" y="102407"/>
                </a:cubicBezTo>
                <a:cubicBezTo>
                  <a:pt x="448654" y="144740"/>
                  <a:pt x="34845" y="236286"/>
                  <a:pt x="2566" y="245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フリーフォーム 385">
            <a:extLst>
              <a:ext uri="{FF2B5EF4-FFF2-40B4-BE49-F238E27FC236}">
                <a16:creationId xmlns:a16="http://schemas.microsoft.com/office/drawing/2014/main" id="{362BFAAC-929B-7C8A-0DBC-918E65B4A467}"/>
              </a:ext>
            </a:extLst>
          </p:cNvPr>
          <p:cNvSpPr/>
          <p:nvPr/>
        </p:nvSpPr>
        <p:spPr>
          <a:xfrm>
            <a:off x="701660" y="9931339"/>
            <a:ext cx="463575" cy="365250"/>
          </a:xfrm>
          <a:custGeom>
            <a:avLst/>
            <a:gdLst>
              <a:gd name="connsiteX0" fmla="*/ 463565 w 463575"/>
              <a:gd name="connsiteY0" fmla="*/ 61 h 365250"/>
              <a:gd name="connsiteX1" fmla="*/ 193690 w 463575"/>
              <a:gd name="connsiteY1" fmla="*/ 177861 h 365250"/>
              <a:gd name="connsiteX2" fmla="*/ 15 w 463575"/>
              <a:gd name="connsiteY2" fmla="*/ 365186 h 365250"/>
              <a:gd name="connsiteX3" fmla="*/ 203215 w 463575"/>
              <a:gd name="connsiteY3" fmla="*/ 196911 h 365250"/>
              <a:gd name="connsiteX4" fmla="*/ 463565 w 463575"/>
              <a:gd name="connsiteY4" fmla="*/ 61 h 36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575" h="365250">
                <a:moveTo>
                  <a:pt x="463565" y="61"/>
                </a:moveTo>
                <a:cubicBezTo>
                  <a:pt x="461978" y="-3114"/>
                  <a:pt x="270948" y="117007"/>
                  <a:pt x="193690" y="177861"/>
                </a:cubicBezTo>
                <a:cubicBezTo>
                  <a:pt x="116432" y="238715"/>
                  <a:pt x="-1572" y="362011"/>
                  <a:pt x="15" y="365186"/>
                </a:cubicBezTo>
                <a:cubicBezTo>
                  <a:pt x="1602" y="368361"/>
                  <a:pt x="127015" y="253532"/>
                  <a:pt x="203215" y="196911"/>
                </a:cubicBezTo>
                <a:cubicBezTo>
                  <a:pt x="279415" y="140290"/>
                  <a:pt x="465152" y="3236"/>
                  <a:pt x="463565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7" name="フリーフォーム 386">
            <a:extLst>
              <a:ext uri="{FF2B5EF4-FFF2-40B4-BE49-F238E27FC236}">
                <a16:creationId xmlns:a16="http://schemas.microsoft.com/office/drawing/2014/main" id="{829166BA-5862-7DC0-A630-833182468F39}"/>
              </a:ext>
            </a:extLst>
          </p:cNvPr>
          <p:cNvSpPr/>
          <p:nvPr/>
        </p:nvSpPr>
        <p:spPr>
          <a:xfrm>
            <a:off x="2120683" y="9629555"/>
            <a:ext cx="336782" cy="407210"/>
          </a:xfrm>
          <a:custGeom>
            <a:avLst/>
            <a:gdLst>
              <a:gd name="connsiteX0" fmla="*/ 336767 w 336782"/>
              <a:gd name="connsiteY0" fmla="*/ 220 h 407210"/>
              <a:gd name="connsiteX1" fmla="*/ 66892 w 336782"/>
              <a:gd name="connsiteY1" fmla="*/ 282795 h 407210"/>
              <a:gd name="connsiteX2" fmla="*/ 217 w 336782"/>
              <a:gd name="connsiteY2" fmla="*/ 406620 h 407210"/>
              <a:gd name="connsiteX3" fmla="*/ 79592 w 336782"/>
              <a:gd name="connsiteY3" fmla="*/ 238345 h 407210"/>
              <a:gd name="connsiteX4" fmla="*/ 336767 w 336782"/>
              <a:gd name="connsiteY4" fmla="*/ 220 h 40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782" h="407210">
                <a:moveTo>
                  <a:pt x="336767" y="220"/>
                </a:moveTo>
                <a:cubicBezTo>
                  <a:pt x="334650" y="7628"/>
                  <a:pt x="122984" y="215062"/>
                  <a:pt x="66892" y="282795"/>
                </a:cubicBezTo>
                <a:cubicBezTo>
                  <a:pt x="10800" y="350528"/>
                  <a:pt x="-1900" y="414028"/>
                  <a:pt x="217" y="406620"/>
                </a:cubicBezTo>
                <a:cubicBezTo>
                  <a:pt x="2334" y="399212"/>
                  <a:pt x="30909" y="302903"/>
                  <a:pt x="79592" y="238345"/>
                </a:cubicBezTo>
                <a:cubicBezTo>
                  <a:pt x="128275" y="173787"/>
                  <a:pt x="338884" y="-7188"/>
                  <a:pt x="336767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フリーフォーム 387">
            <a:extLst>
              <a:ext uri="{FF2B5EF4-FFF2-40B4-BE49-F238E27FC236}">
                <a16:creationId xmlns:a16="http://schemas.microsoft.com/office/drawing/2014/main" id="{448C1677-D22A-5B39-7094-4C3AB4E2A913}"/>
              </a:ext>
            </a:extLst>
          </p:cNvPr>
          <p:cNvSpPr/>
          <p:nvPr/>
        </p:nvSpPr>
        <p:spPr>
          <a:xfrm>
            <a:off x="6270606" y="8023222"/>
            <a:ext cx="181048" cy="936687"/>
          </a:xfrm>
          <a:custGeom>
            <a:avLst/>
            <a:gdLst>
              <a:gd name="connsiteX0" fmla="*/ 180994 w 181048"/>
              <a:gd name="connsiteY0" fmla="*/ 3 h 936687"/>
              <a:gd name="connsiteX1" fmla="*/ 107969 w 181048"/>
              <a:gd name="connsiteY1" fmla="*/ 295278 h 936687"/>
              <a:gd name="connsiteX2" fmla="*/ 92094 w 181048"/>
              <a:gd name="connsiteY2" fmla="*/ 463553 h 936687"/>
              <a:gd name="connsiteX3" fmla="*/ 117494 w 181048"/>
              <a:gd name="connsiteY3" fmla="*/ 692153 h 936687"/>
              <a:gd name="connsiteX4" fmla="*/ 19 w 181048"/>
              <a:gd name="connsiteY4" fmla="*/ 936628 h 936687"/>
              <a:gd name="connsiteX5" fmla="*/ 107969 w 181048"/>
              <a:gd name="connsiteY5" fmla="*/ 669928 h 936687"/>
              <a:gd name="connsiteX6" fmla="*/ 73044 w 181048"/>
              <a:gd name="connsiteY6" fmla="*/ 441328 h 936687"/>
              <a:gd name="connsiteX7" fmla="*/ 95269 w 181048"/>
              <a:gd name="connsiteY7" fmla="*/ 288928 h 936687"/>
              <a:gd name="connsiteX8" fmla="*/ 180994 w 181048"/>
              <a:gd name="connsiteY8" fmla="*/ 3 h 93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048" h="936687">
                <a:moveTo>
                  <a:pt x="180994" y="3"/>
                </a:moveTo>
                <a:cubicBezTo>
                  <a:pt x="183111" y="1061"/>
                  <a:pt x="122786" y="218020"/>
                  <a:pt x="107969" y="295278"/>
                </a:cubicBezTo>
                <a:cubicBezTo>
                  <a:pt x="93152" y="372536"/>
                  <a:pt x="90507" y="397407"/>
                  <a:pt x="92094" y="463553"/>
                </a:cubicBezTo>
                <a:cubicBezTo>
                  <a:pt x="93681" y="529699"/>
                  <a:pt x="132840" y="613307"/>
                  <a:pt x="117494" y="692153"/>
                </a:cubicBezTo>
                <a:cubicBezTo>
                  <a:pt x="102148" y="770999"/>
                  <a:pt x="1606" y="940332"/>
                  <a:pt x="19" y="936628"/>
                </a:cubicBezTo>
                <a:cubicBezTo>
                  <a:pt x="-1568" y="932924"/>
                  <a:pt x="95798" y="752478"/>
                  <a:pt x="107969" y="669928"/>
                </a:cubicBezTo>
                <a:cubicBezTo>
                  <a:pt x="120140" y="587378"/>
                  <a:pt x="75161" y="504828"/>
                  <a:pt x="73044" y="441328"/>
                </a:cubicBezTo>
                <a:cubicBezTo>
                  <a:pt x="70927" y="377828"/>
                  <a:pt x="79394" y="356661"/>
                  <a:pt x="95269" y="288928"/>
                </a:cubicBezTo>
                <a:cubicBezTo>
                  <a:pt x="111144" y="221195"/>
                  <a:pt x="178877" y="-1055"/>
                  <a:pt x="18099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フリーフォーム 388">
            <a:extLst>
              <a:ext uri="{FF2B5EF4-FFF2-40B4-BE49-F238E27FC236}">
                <a16:creationId xmlns:a16="http://schemas.microsoft.com/office/drawing/2014/main" id="{684DE7B9-ACD8-5C60-C32E-ED2315CC862D}"/>
              </a:ext>
            </a:extLst>
          </p:cNvPr>
          <p:cNvSpPr/>
          <p:nvPr/>
        </p:nvSpPr>
        <p:spPr>
          <a:xfrm>
            <a:off x="5927714" y="8933991"/>
            <a:ext cx="469679" cy="768962"/>
          </a:xfrm>
          <a:custGeom>
            <a:avLst/>
            <a:gdLst>
              <a:gd name="connsiteX0" fmla="*/ 454036 w 469679"/>
              <a:gd name="connsiteY0" fmla="*/ 459 h 768962"/>
              <a:gd name="connsiteX1" fmla="*/ 463561 w 469679"/>
              <a:gd name="connsiteY1" fmla="*/ 305259 h 768962"/>
              <a:gd name="connsiteX2" fmla="*/ 361961 w 469679"/>
              <a:gd name="connsiteY2" fmla="*/ 505284 h 768962"/>
              <a:gd name="connsiteX3" fmla="*/ 11 w 469679"/>
              <a:gd name="connsiteY3" fmla="*/ 768809 h 768962"/>
              <a:gd name="connsiteX4" fmla="*/ 374661 w 469679"/>
              <a:gd name="connsiteY4" fmla="*/ 467184 h 768962"/>
              <a:gd name="connsiteX5" fmla="*/ 419111 w 469679"/>
              <a:gd name="connsiteY5" fmla="*/ 378284 h 768962"/>
              <a:gd name="connsiteX6" fmla="*/ 454036 w 469679"/>
              <a:gd name="connsiteY6" fmla="*/ 459 h 76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679" h="768962">
                <a:moveTo>
                  <a:pt x="454036" y="459"/>
                </a:moveTo>
                <a:cubicBezTo>
                  <a:pt x="461444" y="-11712"/>
                  <a:pt x="478907" y="221122"/>
                  <a:pt x="463561" y="305259"/>
                </a:cubicBezTo>
                <a:cubicBezTo>
                  <a:pt x="448215" y="389396"/>
                  <a:pt x="439219" y="428026"/>
                  <a:pt x="361961" y="505284"/>
                </a:cubicBezTo>
                <a:cubicBezTo>
                  <a:pt x="284703" y="582542"/>
                  <a:pt x="-2106" y="775159"/>
                  <a:pt x="11" y="768809"/>
                </a:cubicBezTo>
                <a:cubicBezTo>
                  <a:pt x="2128" y="762459"/>
                  <a:pt x="304811" y="532271"/>
                  <a:pt x="374661" y="467184"/>
                </a:cubicBezTo>
                <a:cubicBezTo>
                  <a:pt x="444511" y="402097"/>
                  <a:pt x="405353" y="449721"/>
                  <a:pt x="419111" y="378284"/>
                </a:cubicBezTo>
                <a:cubicBezTo>
                  <a:pt x="432869" y="306847"/>
                  <a:pt x="446628" y="12630"/>
                  <a:pt x="454036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フリーフォーム 389">
            <a:extLst>
              <a:ext uri="{FF2B5EF4-FFF2-40B4-BE49-F238E27FC236}">
                <a16:creationId xmlns:a16="http://schemas.microsoft.com/office/drawing/2014/main" id="{AD9BA6CB-CCA9-A5AD-51EA-72386C58F35C}"/>
              </a:ext>
            </a:extLst>
          </p:cNvPr>
          <p:cNvSpPr/>
          <p:nvPr/>
        </p:nvSpPr>
        <p:spPr>
          <a:xfrm>
            <a:off x="6400744" y="8762674"/>
            <a:ext cx="725282" cy="861721"/>
          </a:xfrm>
          <a:custGeom>
            <a:avLst/>
            <a:gdLst>
              <a:gd name="connsiteX0" fmla="*/ 56 w 725282"/>
              <a:gd name="connsiteY0" fmla="*/ 326 h 861721"/>
              <a:gd name="connsiteX1" fmla="*/ 295331 w 725282"/>
              <a:gd name="connsiteY1" fmla="*/ 194001 h 861721"/>
              <a:gd name="connsiteX2" fmla="*/ 714431 w 725282"/>
              <a:gd name="connsiteY2" fmla="*/ 841701 h 861721"/>
              <a:gd name="connsiteX3" fmla="*/ 577906 w 725282"/>
              <a:gd name="connsiteY3" fmla="*/ 654376 h 861721"/>
              <a:gd name="connsiteX4" fmla="*/ 317556 w 725282"/>
              <a:gd name="connsiteY4" fmla="*/ 225751 h 861721"/>
              <a:gd name="connsiteX5" fmla="*/ 56 w 725282"/>
              <a:gd name="connsiteY5" fmla="*/ 326 h 86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282" h="861721">
                <a:moveTo>
                  <a:pt x="56" y="326"/>
                </a:moveTo>
                <a:cubicBezTo>
                  <a:pt x="-3648" y="-4966"/>
                  <a:pt x="176269" y="53772"/>
                  <a:pt x="295331" y="194001"/>
                </a:cubicBezTo>
                <a:cubicBezTo>
                  <a:pt x="414394" y="334230"/>
                  <a:pt x="667335" y="764972"/>
                  <a:pt x="714431" y="841701"/>
                </a:cubicBezTo>
                <a:cubicBezTo>
                  <a:pt x="761527" y="918430"/>
                  <a:pt x="644052" y="757034"/>
                  <a:pt x="577906" y="654376"/>
                </a:cubicBezTo>
                <a:cubicBezTo>
                  <a:pt x="511760" y="551718"/>
                  <a:pt x="409631" y="331584"/>
                  <a:pt x="317556" y="225751"/>
                </a:cubicBezTo>
                <a:cubicBezTo>
                  <a:pt x="225481" y="119918"/>
                  <a:pt x="3760" y="5618"/>
                  <a:pt x="56" y="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フリーフォーム 390">
            <a:extLst>
              <a:ext uri="{FF2B5EF4-FFF2-40B4-BE49-F238E27FC236}">
                <a16:creationId xmlns:a16="http://schemas.microsoft.com/office/drawing/2014/main" id="{4642D493-4FB8-C8AD-E93E-0DB6914CAC7C}"/>
              </a:ext>
            </a:extLst>
          </p:cNvPr>
          <p:cNvSpPr/>
          <p:nvPr/>
        </p:nvSpPr>
        <p:spPr>
          <a:xfrm>
            <a:off x="7097531" y="9583656"/>
            <a:ext cx="1127220" cy="323066"/>
          </a:xfrm>
          <a:custGeom>
            <a:avLst/>
            <a:gdLst>
              <a:gd name="connsiteX0" fmla="*/ 190 w 1127220"/>
              <a:gd name="connsiteY0" fmla="*/ 245 h 323066"/>
              <a:gd name="connsiteX1" fmla="*/ 494460 w 1127220"/>
              <a:gd name="connsiteY1" fmla="*/ 242437 h 323066"/>
              <a:gd name="connsiteX2" fmla="*/ 1117241 w 1127220"/>
              <a:gd name="connsiteY2" fmla="*/ 291864 h 323066"/>
              <a:gd name="connsiteX3" fmla="*/ 855278 w 1127220"/>
              <a:gd name="connsiteY3" fmla="*/ 316578 h 323066"/>
              <a:gd name="connsiteX4" fmla="*/ 548830 w 1127220"/>
              <a:gd name="connsiteY4" fmla="*/ 291864 h 323066"/>
              <a:gd name="connsiteX5" fmla="*/ 190 w 1127220"/>
              <a:gd name="connsiteY5" fmla="*/ 245 h 32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7220" h="323066">
                <a:moveTo>
                  <a:pt x="190" y="245"/>
                </a:moveTo>
                <a:cubicBezTo>
                  <a:pt x="-8872" y="-7993"/>
                  <a:pt x="308285" y="193834"/>
                  <a:pt x="494460" y="242437"/>
                </a:cubicBezTo>
                <a:cubicBezTo>
                  <a:pt x="680635" y="291040"/>
                  <a:pt x="1057105" y="279507"/>
                  <a:pt x="1117241" y="291864"/>
                </a:cubicBezTo>
                <a:cubicBezTo>
                  <a:pt x="1177377" y="304221"/>
                  <a:pt x="950013" y="316578"/>
                  <a:pt x="855278" y="316578"/>
                </a:cubicBezTo>
                <a:cubicBezTo>
                  <a:pt x="760543" y="316578"/>
                  <a:pt x="684754" y="342115"/>
                  <a:pt x="548830" y="291864"/>
                </a:cubicBezTo>
                <a:cubicBezTo>
                  <a:pt x="412906" y="241613"/>
                  <a:pt x="9252" y="8483"/>
                  <a:pt x="190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フリーフォーム 391">
            <a:extLst>
              <a:ext uri="{FF2B5EF4-FFF2-40B4-BE49-F238E27FC236}">
                <a16:creationId xmlns:a16="http://schemas.microsoft.com/office/drawing/2014/main" id="{A4A114DA-DA26-0A32-E59A-1F4DAC0E0CF0}"/>
              </a:ext>
            </a:extLst>
          </p:cNvPr>
          <p:cNvSpPr/>
          <p:nvPr/>
        </p:nvSpPr>
        <p:spPr>
          <a:xfrm>
            <a:off x="8188749" y="9853673"/>
            <a:ext cx="228745" cy="710474"/>
          </a:xfrm>
          <a:custGeom>
            <a:avLst/>
            <a:gdLst>
              <a:gd name="connsiteX0" fmla="*/ 1309 w 228745"/>
              <a:gd name="connsiteY0" fmla="*/ 2076 h 710474"/>
              <a:gd name="connsiteX1" fmla="*/ 114992 w 228745"/>
              <a:gd name="connsiteY1" fmla="*/ 194842 h 710474"/>
              <a:gd name="connsiteX2" fmla="*/ 223731 w 228745"/>
              <a:gd name="connsiteY2" fmla="*/ 703940 h 710474"/>
              <a:gd name="connsiteX3" fmla="*/ 208903 w 228745"/>
              <a:gd name="connsiteY3" fmla="*/ 471633 h 710474"/>
              <a:gd name="connsiteX4" fmla="*/ 194075 w 228745"/>
              <a:gd name="connsiteY4" fmla="*/ 298638 h 710474"/>
              <a:gd name="connsiteX5" fmla="*/ 1309 w 228745"/>
              <a:gd name="connsiteY5" fmla="*/ 2076 h 71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745" h="710474">
                <a:moveTo>
                  <a:pt x="1309" y="2076"/>
                </a:moveTo>
                <a:cubicBezTo>
                  <a:pt x="-11871" y="-15223"/>
                  <a:pt x="77922" y="77865"/>
                  <a:pt x="114992" y="194842"/>
                </a:cubicBezTo>
                <a:cubicBezTo>
                  <a:pt x="152062" y="311819"/>
                  <a:pt x="208079" y="657808"/>
                  <a:pt x="223731" y="703940"/>
                </a:cubicBezTo>
                <a:cubicBezTo>
                  <a:pt x="239383" y="750072"/>
                  <a:pt x="213846" y="539183"/>
                  <a:pt x="208903" y="471633"/>
                </a:cubicBezTo>
                <a:cubicBezTo>
                  <a:pt x="203960" y="404083"/>
                  <a:pt x="222908" y="374426"/>
                  <a:pt x="194075" y="298638"/>
                </a:cubicBezTo>
                <a:cubicBezTo>
                  <a:pt x="165243" y="222850"/>
                  <a:pt x="14489" y="19375"/>
                  <a:pt x="1309" y="2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3" name="フリーフォーム 392">
            <a:extLst>
              <a:ext uri="{FF2B5EF4-FFF2-40B4-BE49-F238E27FC236}">
                <a16:creationId xmlns:a16="http://schemas.microsoft.com/office/drawing/2014/main" id="{46A00B99-9174-D50D-37FE-AEE5FD9A9FF0}"/>
              </a:ext>
            </a:extLst>
          </p:cNvPr>
          <p:cNvSpPr/>
          <p:nvPr/>
        </p:nvSpPr>
        <p:spPr>
          <a:xfrm>
            <a:off x="8185116" y="9860692"/>
            <a:ext cx="1108501" cy="748896"/>
          </a:xfrm>
          <a:custGeom>
            <a:avLst/>
            <a:gdLst>
              <a:gd name="connsiteX0" fmla="*/ 0 w 1108501"/>
              <a:gd name="connsiteY0" fmla="*/ 0 h 748896"/>
              <a:gd name="connsiteX1" fmla="*/ 311390 w 1108501"/>
              <a:gd name="connsiteY1" fmla="*/ 163109 h 748896"/>
              <a:gd name="connsiteX2" fmla="*/ 741405 w 1108501"/>
              <a:gd name="connsiteY2" fmla="*/ 489327 h 748896"/>
              <a:gd name="connsiteX3" fmla="*/ 1107165 w 1108501"/>
              <a:gd name="connsiteY3" fmla="*/ 746348 h 748896"/>
              <a:gd name="connsiteX4" fmla="*/ 845202 w 1108501"/>
              <a:gd name="connsiteY4" fmla="*/ 598067 h 748896"/>
              <a:gd name="connsiteX5" fmla="*/ 355874 w 1108501"/>
              <a:gd name="connsiteY5" fmla="*/ 237250 h 748896"/>
              <a:gd name="connsiteX6" fmla="*/ 0 w 1108501"/>
              <a:gd name="connsiteY6" fmla="*/ 0 h 74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8501" h="748896">
                <a:moveTo>
                  <a:pt x="0" y="0"/>
                </a:moveTo>
                <a:cubicBezTo>
                  <a:pt x="93911" y="40777"/>
                  <a:pt x="187822" y="81554"/>
                  <a:pt x="311390" y="163109"/>
                </a:cubicBezTo>
                <a:cubicBezTo>
                  <a:pt x="434958" y="244664"/>
                  <a:pt x="608776" y="392121"/>
                  <a:pt x="741405" y="489327"/>
                </a:cubicBezTo>
                <a:cubicBezTo>
                  <a:pt x="874034" y="586534"/>
                  <a:pt x="1089866" y="728225"/>
                  <a:pt x="1107165" y="746348"/>
                </a:cubicBezTo>
                <a:cubicBezTo>
                  <a:pt x="1124464" y="764471"/>
                  <a:pt x="970417" y="682917"/>
                  <a:pt x="845202" y="598067"/>
                </a:cubicBezTo>
                <a:cubicBezTo>
                  <a:pt x="719987" y="513217"/>
                  <a:pt x="355874" y="237250"/>
                  <a:pt x="355874" y="2372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4" name="フリーフォーム 393">
            <a:extLst>
              <a:ext uri="{FF2B5EF4-FFF2-40B4-BE49-F238E27FC236}">
                <a16:creationId xmlns:a16="http://schemas.microsoft.com/office/drawing/2014/main" id="{35D85B4E-3B08-E17E-B0E8-185E716B26C7}"/>
              </a:ext>
            </a:extLst>
          </p:cNvPr>
          <p:cNvSpPr/>
          <p:nvPr/>
        </p:nvSpPr>
        <p:spPr>
          <a:xfrm>
            <a:off x="3313229" y="9687628"/>
            <a:ext cx="2658182" cy="850287"/>
          </a:xfrm>
          <a:custGeom>
            <a:avLst/>
            <a:gdLst>
              <a:gd name="connsiteX0" fmla="*/ 3325 w 2658182"/>
              <a:gd name="connsiteY0" fmla="*/ 850214 h 850287"/>
              <a:gd name="connsiteX1" fmla="*/ 230689 w 2658182"/>
              <a:gd name="connsiteY1" fmla="*/ 612964 h 850287"/>
              <a:gd name="connsiteX2" fmla="*/ 1510849 w 2658182"/>
              <a:gd name="connsiteY2" fmla="*/ 346058 h 850287"/>
              <a:gd name="connsiteX3" fmla="*/ 2642728 w 2658182"/>
              <a:gd name="connsiteY3" fmla="*/ 5012 h 850287"/>
              <a:gd name="connsiteX4" fmla="*/ 2197885 w 2658182"/>
              <a:gd name="connsiteY4" fmla="*/ 133522 h 850287"/>
              <a:gd name="connsiteX5" fmla="*/ 1431766 w 2658182"/>
              <a:gd name="connsiteY5" fmla="*/ 341116 h 850287"/>
              <a:gd name="connsiteX6" fmla="*/ 720016 w 2658182"/>
              <a:gd name="connsiteY6" fmla="*/ 474569 h 850287"/>
              <a:gd name="connsiteX7" fmla="*/ 324600 w 2658182"/>
              <a:gd name="connsiteY7" fmla="*/ 563537 h 850287"/>
              <a:gd name="connsiteX8" fmla="*/ 112064 w 2658182"/>
              <a:gd name="connsiteY8" fmla="*/ 637678 h 850287"/>
              <a:gd name="connsiteX9" fmla="*/ 3325 w 2658182"/>
              <a:gd name="connsiteY9" fmla="*/ 850214 h 85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58182" h="850287">
                <a:moveTo>
                  <a:pt x="3325" y="850214"/>
                </a:moveTo>
                <a:cubicBezTo>
                  <a:pt x="23096" y="846095"/>
                  <a:pt x="-20565" y="696990"/>
                  <a:pt x="230689" y="612964"/>
                </a:cubicBezTo>
                <a:cubicBezTo>
                  <a:pt x="481943" y="528938"/>
                  <a:pt x="1108843" y="447383"/>
                  <a:pt x="1510849" y="346058"/>
                </a:cubicBezTo>
                <a:cubicBezTo>
                  <a:pt x="1912856" y="244733"/>
                  <a:pt x="2528222" y="40435"/>
                  <a:pt x="2642728" y="5012"/>
                </a:cubicBezTo>
                <a:cubicBezTo>
                  <a:pt x="2757234" y="-30411"/>
                  <a:pt x="2197885" y="133522"/>
                  <a:pt x="2197885" y="133522"/>
                </a:cubicBezTo>
                <a:cubicBezTo>
                  <a:pt x="1996058" y="189539"/>
                  <a:pt x="1678078" y="284275"/>
                  <a:pt x="1431766" y="341116"/>
                </a:cubicBezTo>
                <a:cubicBezTo>
                  <a:pt x="1185455" y="397957"/>
                  <a:pt x="904543" y="437499"/>
                  <a:pt x="720016" y="474569"/>
                </a:cubicBezTo>
                <a:cubicBezTo>
                  <a:pt x="535489" y="511639"/>
                  <a:pt x="425925" y="536352"/>
                  <a:pt x="324600" y="563537"/>
                </a:cubicBezTo>
                <a:cubicBezTo>
                  <a:pt x="223275" y="590722"/>
                  <a:pt x="168081" y="590722"/>
                  <a:pt x="112064" y="637678"/>
                </a:cubicBezTo>
                <a:cubicBezTo>
                  <a:pt x="56047" y="684634"/>
                  <a:pt x="-16446" y="854333"/>
                  <a:pt x="3325" y="850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フリーフォーム 394">
            <a:extLst>
              <a:ext uri="{FF2B5EF4-FFF2-40B4-BE49-F238E27FC236}">
                <a16:creationId xmlns:a16="http://schemas.microsoft.com/office/drawing/2014/main" id="{DE8E70C5-666D-FD42-B280-FD8DED073094}"/>
              </a:ext>
            </a:extLst>
          </p:cNvPr>
          <p:cNvSpPr/>
          <p:nvPr/>
        </p:nvSpPr>
        <p:spPr>
          <a:xfrm>
            <a:off x="5740725" y="8953980"/>
            <a:ext cx="562516" cy="576017"/>
          </a:xfrm>
          <a:custGeom>
            <a:avLst/>
            <a:gdLst>
              <a:gd name="connsiteX0" fmla="*/ 561221 w 562516"/>
              <a:gd name="connsiteY0" fmla="*/ 2197 h 576017"/>
              <a:gd name="connsiteX1" fmla="*/ 150977 w 562516"/>
              <a:gd name="connsiteY1" fmla="*/ 343244 h 576017"/>
              <a:gd name="connsiteX2" fmla="*/ 2696 w 562516"/>
              <a:gd name="connsiteY2" fmla="*/ 575551 h 576017"/>
              <a:gd name="connsiteX3" fmla="*/ 71893 w 562516"/>
              <a:gd name="connsiteY3" fmla="*/ 397614 h 576017"/>
              <a:gd name="connsiteX4" fmla="*/ 274544 w 562516"/>
              <a:gd name="connsiteY4" fmla="*/ 204848 h 576017"/>
              <a:gd name="connsiteX5" fmla="*/ 561221 w 562516"/>
              <a:gd name="connsiteY5" fmla="*/ 2197 h 57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2516" h="576017">
                <a:moveTo>
                  <a:pt x="561221" y="2197"/>
                </a:moveTo>
                <a:cubicBezTo>
                  <a:pt x="540627" y="25263"/>
                  <a:pt x="244065" y="247685"/>
                  <a:pt x="150977" y="343244"/>
                </a:cubicBezTo>
                <a:cubicBezTo>
                  <a:pt x="57889" y="438803"/>
                  <a:pt x="15877" y="566489"/>
                  <a:pt x="2696" y="575551"/>
                </a:cubicBezTo>
                <a:cubicBezTo>
                  <a:pt x="-10485" y="584613"/>
                  <a:pt x="26585" y="459398"/>
                  <a:pt x="71893" y="397614"/>
                </a:cubicBezTo>
                <a:cubicBezTo>
                  <a:pt x="117201" y="335830"/>
                  <a:pt x="197932" y="265808"/>
                  <a:pt x="274544" y="204848"/>
                </a:cubicBezTo>
                <a:cubicBezTo>
                  <a:pt x="351156" y="143888"/>
                  <a:pt x="581815" y="-20869"/>
                  <a:pt x="561221" y="2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フリーフォーム 395">
            <a:extLst>
              <a:ext uri="{FF2B5EF4-FFF2-40B4-BE49-F238E27FC236}">
                <a16:creationId xmlns:a16="http://schemas.microsoft.com/office/drawing/2014/main" id="{A053BD60-E47B-504E-4111-0DB503AAC3FE}"/>
              </a:ext>
            </a:extLst>
          </p:cNvPr>
          <p:cNvSpPr/>
          <p:nvPr/>
        </p:nvSpPr>
        <p:spPr>
          <a:xfrm>
            <a:off x="3373539" y="8956050"/>
            <a:ext cx="2981325" cy="1413753"/>
          </a:xfrm>
          <a:custGeom>
            <a:avLst/>
            <a:gdLst>
              <a:gd name="connsiteX0" fmla="*/ 2977834 w 2981325"/>
              <a:gd name="connsiteY0" fmla="*/ 127 h 1413753"/>
              <a:gd name="connsiteX1" fmla="*/ 2849324 w 2981325"/>
              <a:gd name="connsiteY1" fmla="*/ 286804 h 1413753"/>
              <a:gd name="connsiteX2" fmla="*/ 2009064 w 2981325"/>
              <a:gd name="connsiteY2" fmla="*/ 711876 h 1413753"/>
              <a:gd name="connsiteX3" fmla="*/ 822816 w 2981325"/>
              <a:gd name="connsiteY3" fmla="*/ 1062808 h 1413753"/>
              <a:gd name="connsiteX4" fmla="*/ 343373 w 2981325"/>
              <a:gd name="connsiteY4" fmla="*/ 1161662 h 1413753"/>
              <a:gd name="connsiteX5" fmla="*/ 2327 w 2981325"/>
              <a:gd name="connsiteY5" fmla="*/ 1413740 h 1413753"/>
              <a:gd name="connsiteX6" fmla="*/ 269233 w 2981325"/>
              <a:gd name="connsiteY6" fmla="*/ 1171548 h 1413753"/>
              <a:gd name="connsiteX7" fmla="*/ 1499966 w 2981325"/>
              <a:gd name="connsiteY7" fmla="*/ 850272 h 1413753"/>
              <a:gd name="connsiteX8" fmla="*/ 2617017 w 2981325"/>
              <a:gd name="connsiteY8" fmla="*/ 415314 h 1413753"/>
              <a:gd name="connsiteX9" fmla="*/ 2839438 w 2981325"/>
              <a:gd name="connsiteY9" fmla="*/ 252205 h 1413753"/>
              <a:gd name="connsiteX10" fmla="*/ 2977834 w 2981325"/>
              <a:gd name="connsiteY10" fmla="*/ 127 h 141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1325" h="1413753">
                <a:moveTo>
                  <a:pt x="2977834" y="127"/>
                </a:moveTo>
                <a:cubicBezTo>
                  <a:pt x="2979482" y="5893"/>
                  <a:pt x="3010786" y="168179"/>
                  <a:pt x="2849324" y="286804"/>
                </a:cubicBezTo>
                <a:cubicBezTo>
                  <a:pt x="2687862" y="405429"/>
                  <a:pt x="2346815" y="582542"/>
                  <a:pt x="2009064" y="711876"/>
                </a:cubicBezTo>
                <a:cubicBezTo>
                  <a:pt x="1671313" y="841210"/>
                  <a:pt x="1100431" y="987844"/>
                  <a:pt x="822816" y="1062808"/>
                </a:cubicBezTo>
                <a:cubicBezTo>
                  <a:pt x="545201" y="1137772"/>
                  <a:pt x="480121" y="1103173"/>
                  <a:pt x="343373" y="1161662"/>
                </a:cubicBezTo>
                <a:cubicBezTo>
                  <a:pt x="206625" y="1220151"/>
                  <a:pt x="14684" y="1412092"/>
                  <a:pt x="2327" y="1413740"/>
                </a:cubicBezTo>
                <a:cubicBezTo>
                  <a:pt x="-10030" y="1415388"/>
                  <a:pt x="19627" y="1265459"/>
                  <a:pt x="269233" y="1171548"/>
                </a:cubicBezTo>
                <a:cubicBezTo>
                  <a:pt x="518839" y="1077637"/>
                  <a:pt x="1108669" y="976311"/>
                  <a:pt x="1499966" y="850272"/>
                </a:cubicBezTo>
                <a:cubicBezTo>
                  <a:pt x="1891263" y="724233"/>
                  <a:pt x="2393772" y="514992"/>
                  <a:pt x="2617017" y="415314"/>
                </a:cubicBezTo>
                <a:cubicBezTo>
                  <a:pt x="2840262" y="315636"/>
                  <a:pt x="2782597" y="318108"/>
                  <a:pt x="2839438" y="252205"/>
                </a:cubicBezTo>
                <a:cubicBezTo>
                  <a:pt x="2896279" y="186302"/>
                  <a:pt x="2976186" y="-5639"/>
                  <a:pt x="2977834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フリーフォーム 396">
            <a:extLst>
              <a:ext uri="{FF2B5EF4-FFF2-40B4-BE49-F238E27FC236}">
                <a16:creationId xmlns:a16="http://schemas.microsoft.com/office/drawing/2014/main" id="{82B8E51D-0108-680C-0D4A-15CEA4263C18}"/>
              </a:ext>
            </a:extLst>
          </p:cNvPr>
          <p:cNvSpPr/>
          <p:nvPr/>
        </p:nvSpPr>
        <p:spPr>
          <a:xfrm>
            <a:off x="6028375" y="8983542"/>
            <a:ext cx="224779" cy="369190"/>
          </a:xfrm>
          <a:custGeom>
            <a:avLst/>
            <a:gdLst>
              <a:gd name="connsiteX0" fmla="*/ 224144 w 224779"/>
              <a:gd name="connsiteY0" fmla="*/ 2292 h 369190"/>
              <a:gd name="connsiteX1" fmla="*/ 6665 w 224779"/>
              <a:gd name="connsiteY1" fmla="*/ 363109 h 369190"/>
              <a:gd name="connsiteX2" fmla="*/ 70920 w 224779"/>
              <a:gd name="connsiteY2" fmla="*/ 214828 h 369190"/>
              <a:gd name="connsiteX3" fmla="*/ 224144 w 224779"/>
              <a:gd name="connsiteY3" fmla="*/ 2292 h 369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779" h="369190">
                <a:moveTo>
                  <a:pt x="224144" y="2292"/>
                </a:moveTo>
                <a:cubicBezTo>
                  <a:pt x="213435" y="27005"/>
                  <a:pt x="32202" y="327686"/>
                  <a:pt x="6665" y="363109"/>
                </a:cubicBezTo>
                <a:cubicBezTo>
                  <a:pt x="-18872" y="398532"/>
                  <a:pt x="34673" y="270022"/>
                  <a:pt x="70920" y="214828"/>
                </a:cubicBezTo>
                <a:cubicBezTo>
                  <a:pt x="107166" y="159635"/>
                  <a:pt x="234853" y="-22421"/>
                  <a:pt x="224144" y="2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フリーフォーム 397">
            <a:extLst>
              <a:ext uri="{FF2B5EF4-FFF2-40B4-BE49-F238E27FC236}">
                <a16:creationId xmlns:a16="http://schemas.microsoft.com/office/drawing/2014/main" id="{341AA210-96E0-C46A-8E4B-49FF4B0D73EF}"/>
              </a:ext>
            </a:extLst>
          </p:cNvPr>
          <p:cNvSpPr/>
          <p:nvPr/>
        </p:nvSpPr>
        <p:spPr>
          <a:xfrm>
            <a:off x="5201609" y="9842598"/>
            <a:ext cx="501031" cy="750156"/>
          </a:xfrm>
          <a:custGeom>
            <a:avLst/>
            <a:gdLst>
              <a:gd name="connsiteX0" fmla="*/ 497327 w 501031"/>
              <a:gd name="connsiteY0" fmla="*/ 3266 h 750156"/>
              <a:gd name="connsiteX1" fmla="*/ 289734 w 501031"/>
              <a:gd name="connsiteY1" fmla="*/ 329484 h 750156"/>
              <a:gd name="connsiteX2" fmla="*/ 8000 w 501031"/>
              <a:gd name="connsiteY2" fmla="*/ 744671 h 750156"/>
              <a:gd name="connsiteX3" fmla="*/ 111796 w 501031"/>
              <a:gd name="connsiteY3" fmla="*/ 532135 h 750156"/>
              <a:gd name="connsiteX4" fmla="*/ 497327 w 501031"/>
              <a:gd name="connsiteY4" fmla="*/ 3266 h 75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031" h="750156">
                <a:moveTo>
                  <a:pt x="497327" y="3266"/>
                </a:moveTo>
                <a:cubicBezTo>
                  <a:pt x="526983" y="-30509"/>
                  <a:pt x="371289" y="205916"/>
                  <a:pt x="289734" y="329484"/>
                </a:cubicBezTo>
                <a:cubicBezTo>
                  <a:pt x="208179" y="453052"/>
                  <a:pt x="37656" y="710896"/>
                  <a:pt x="8000" y="744671"/>
                </a:cubicBezTo>
                <a:cubicBezTo>
                  <a:pt x="-21656" y="778446"/>
                  <a:pt x="35184" y="649936"/>
                  <a:pt x="111796" y="532135"/>
                </a:cubicBezTo>
                <a:cubicBezTo>
                  <a:pt x="188408" y="414334"/>
                  <a:pt x="467671" y="37041"/>
                  <a:pt x="497327" y="3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フリーフォーム 398">
            <a:extLst>
              <a:ext uri="{FF2B5EF4-FFF2-40B4-BE49-F238E27FC236}">
                <a16:creationId xmlns:a16="http://schemas.microsoft.com/office/drawing/2014/main" id="{BD9DA3A8-E4F2-E6C2-8735-B2CA1B338A20}"/>
              </a:ext>
            </a:extLst>
          </p:cNvPr>
          <p:cNvSpPr/>
          <p:nvPr/>
        </p:nvSpPr>
        <p:spPr>
          <a:xfrm>
            <a:off x="4665776" y="8727807"/>
            <a:ext cx="1162197" cy="386282"/>
          </a:xfrm>
          <a:custGeom>
            <a:avLst/>
            <a:gdLst>
              <a:gd name="connsiteX0" fmla="*/ 135 w 1162197"/>
              <a:gd name="connsiteY0" fmla="*/ 337110 h 386282"/>
              <a:gd name="connsiteX1" fmla="*/ 543833 w 1162197"/>
              <a:gd name="connsiteY1" fmla="*/ 337110 h 386282"/>
              <a:gd name="connsiteX2" fmla="*/ 1156728 w 1162197"/>
              <a:gd name="connsiteY2" fmla="*/ 1006 h 386282"/>
              <a:gd name="connsiteX3" fmla="*/ 825567 w 1162197"/>
              <a:gd name="connsiteY3" fmla="*/ 238256 h 386282"/>
              <a:gd name="connsiteX4" fmla="*/ 494406 w 1162197"/>
              <a:gd name="connsiteY4" fmla="*/ 381594 h 386282"/>
              <a:gd name="connsiteX5" fmla="*/ 135 w 1162197"/>
              <a:gd name="connsiteY5" fmla="*/ 337110 h 38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2197" h="386282">
                <a:moveTo>
                  <a:pt x="135" y="337110"/>
                </a:moveTo>
                <a:cubicBezTo>
                  <a:pt x="8373" y="329696"/>
                  <a:pt x="351068" y="393127"/>
                  <a:pt x="543833" y="337110"/>
                </a:cubicBezTo>
                <a:cubicBezTo>
                  <a:pt x="736598" y="281093"/>
                  <a:pt x="1109772" y="17482"/>
                  <a:pt x="1156728" y="1006"/>
                </a:cubicBezTo>
                <a:cubicBezTo>
                  <a:pt x="1203684" y="-15470"/>
                  <a:pt x="935954" y="174825"/>
                  <a:pt x="825567" y="238256"/>
                </a:cubicBezTo>
                <a:cubicBezTo>
                  <a:pt x="715180" y="301687"/>
                  <a:pt x="626211" y="360176"/>
                  <a:pt x="494406" y="381594"/>
                </a:cubicBezTo>
                <a:cubicBezTo>
                  <a:pt x="362601" y="403012"/>
                  <a:pt x="-8103" y="344524"/>
                  <a:pt x="135" y="337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フリーフォーム 399">
            <a:extLst>
              <a:ext uri="{FF2B5EF4-FFF2-40B4-BE49-F238E27FC236}">
                <a16:creationId xmlns:a16="http://schemas.microsoft.com/office/drawing/2014/main" id="{8E6D9F01-26DB-F72C-FE88-2EF4937C2310}"/>
              </a:ext>
            </a:extLst>
          </p:cNvPr>
          <p:cNvSpPr/>
          <p:nvPr/>
        </p:nvSpPr>
        <p:spPr>
          <a:xfrm>
            <a:off x="5405877" y="8921515"/>
            <a:ext cx="516740" cy="252384"/>
          </a:xfrm>
          <a:custGeom>
            <a:avLst/>
            <a:gdLst>
              <a:gd name="connsiteX0" fmla="*/ 515481 w 516740"/>
              <a:gd name="connsiteY0" fmla="*/ 63 h 252384"/>
              <a:gd name="connsiteX1" fmla="*/ 199148 w 516740"/>
              <a:gd name="connsiteY1" fmla="*/ 182943 h 252384"/>
              <a:gd name="connsiteX2" fmla="*/ 1440 w 516740"/>
              <a:gd name="connsiteY2" fmla="*/ 252141 h 252384"/>
              <a:gd name="connsiteX3" fmla="*/ 298002 w 516740"/>
              <a:gd name="connsiteY3" fmla="*/ 163173 h 252384"/>
              <a:gd name="connsiteX4" fmla="*/ 515481 w 516740"/>
              <a:gd name="connsiteY4" fmla="*/ 63 h 25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740" h="252384">
                <a:moveTo>
                  <a:pt x="515481" y="63"/>
                </a:moveTo>
                <a:cubicBezTo>
                  <a:pt x="499005" y="3358"/>
                  <a:pt x="284821" y="140930"/>
                  <a:pt x="199148" y="182943"/>
                </a:cubicBezTo>
                <a:cubicBezTo>
                  <a:pt x="113474" y="224956"/>
                  <a:pt x="-15036" y="255436"/>
                  <a:pt x="1440" y="252141"/>
                </a:cubicBezTo>
                <a:cubicBezTo>
                  <a:pt x="17916" y="248846"/>
                  <a:pt x="213152" y="203538"/>
                  <a:pt x="298002" y="163173"/>
                </a:cubicBezTo>
                <a:cubicBezTo>
                  <a:pt x="382852" y="122808"/>
                  <a:pt x="531957" y="-3232"/>
                  <a:pt x="515481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フリーフォーム 400">
            <a:extLst>
              <a:ext uri="{FF2B5EF4-FFF2-40B4-BE49-F238E27FC236}">
                <a16:creationId xmlns:a16="http://schemas.microsoft.com/office/drawing/2014/main" id="{97E7DF29-E970-E6C7-34B3-5CC1DFF71888}"/>
              </a:ext>
            </a:extLst>
          </p:cNvPr>
          <p:cNvSpPr/>
          <p:nvPr/>
        </p:nvSpPr>
        <p:spPr>
          <a:xfrm>
            <a:off x="4104779" y="9358462"/>
            <a:ext cx="1336525" cy="403236"/>
          </a:xfrm>
          <a:custGeom>
            <a:avLst/>
            <a:gdLst>
              <a:gd name="connsiteX0" fmla="*/ 1332194 w 1336525"/>
              <a:gd name="connsiteY0" fmla="*/ 3017 h 403236"/>
              <a:gd name="connsiteX1" fmla="*/ 1030689 w 1336525"/>
              <a:gd name="connsiteY1" fmla="*/ 210610 h 403236"/>
              <a:gd name="connsiteX2" fmla="*/ 615502 w 1336525"/>
              <a:gd name="connsiteY2" fmla="*/ 368777 h 403236"/>
              <a:gd name="connsiteX3" fmla="*/ 7550 w 1336525"/>
              <a:gd name="connsiteY3" fmla="*/ 294636 h 403236"/>
              <a:gd name="connsiteX4" fmla="*/ 309055 w 1336525"/>
              <a:gd name="connsiteY4" fmla="*/ 363834 h 403236"/>
              <a:gd name="connsiteX5" fmla="*/ 803325 w 1336525"/>
              <a:gd name="connsiteY5" fmla="*/ 378662 h 403236"/>
              <a:gd name="connsiteX6" fmla="*/ 1332194 w 1336525"/>
              <a:gd name="connsiteY6" fmla="*/ 3017 h 4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525" h="403236">
                <a:moveTo>
                  <a:pt x="1332194" y="3017"/>
                </a:moveTo>
                <a:cubicBezTo>
                  <a:pt x="1370088" y="-24992"/>
                  <a:pt x="1150138" y="149650"/>
                  <a:pt x="1030689" y="210610"/>
                </a:cubicBezTo>
                <a:cubicBezTo>
                  <a:pt x="911240" y="271570"/>
                  <a:pt x="786025" y="354773"/>
                  <a:pt x="615502" y="368777"/>
                </a:cubicBezTo>
                <a:cubicBezTo>
                  <a:pt x="444979" y="382781"/>
                  <a:pt x="58624" y="295460"/>
                  <a:pt x="7550" y="294636"/>
                </a:cubicBezTo>
                <a:cubicBezTo>
                  <a:pt x="-43525" y="293812"/>
                  <a:pt x="176426" y="349830"/>
                  <a:pt x="309055" y="363834"/>
                </a:cubicBezTo>
                <a:cubicBezTo>
                  <a:pt x="441684" y="377838"/>
                  <a:pt x="634449" y="435503"/>
                  <a:pt x="803325" y="378662"/>
                </a:cubicBezTo>
                <a:cubicBezTo>
                  <a:pt x="972201" y="321821"/>
                  <a:pt x="1294300" y="31026"/>
                  <a:pt x="1332194" y="3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2" name="フリーフォーム 401">
            <a:extLst>
              <a:ext uri="{FF2B5EF4-FFF2-40B4-BE49-F238E27FC236}">
                <a16:creationId xmlns:a16="http://schemas.microsoft.com/office/drawing/2014/main" id="{30956510-9B5A-BAD7-9AF6-914B56E0FC46}"/>
              </a:ext>
            </a:extLst>
          </p:cNvPr>
          <p:cNvSpPr/>
          <p:nvPr/>
        </p:nvSpPr>
        <p:spPr>
          <a:xfrm>
            <a:off x="2508472" y="9222935"/>
            <a:ext cx="546604" cy="1189187"/>
          </a:xfrm>
          <a:custGeom>
            <a:avLst/>
            <a:gdLst>
              <a:gd name="connsiteX0" fmla="*/ 546118 w 546604"/>
              <a:gd name="connsiteY0" fmla="*/ 148 h 1189187"/>
              <a:gd name="connsiteX1" fmla="*/ 412665 w 546604"/>
              <a:gd name="connsiteY1" fmla="*/ 207742 h 1189187"/>
              <a:gd name="connsiteX2" fmla="*/ 412665 w 546604"/>
              <a:gd name="connsiteY2" fmla="*/ 296710 h 1189187"/>
              <a:gd name="connsiteX3" fmla="*/ 224843 w 546604"/>
              <a:gd name="connsiteY3" fmla="*/ 449934 h 1189187"/>
              <a:gd name="connsiteX4" fmla="*/ 41963 w 546604"/>
              <a:gd name="connsiteY4" fmla="*/ 608101 h 1189187"/>
              <a:gd name="connsiteX5" fmla="*/ 27134 w 546604"/>
              <a:gd name="connsiteY5" fmla="*/ 1186397 h 1189187"/>
              <a:gd name="connsiteX6" fmla="*/ 12306 w 546604"/>
              <a:gd name="connsiteY6" fmla="*/ 815694 h 1189187"/>
              <a:gd name="connsiteX7" fmla="*/ 32077 w 546604"/>
              <a:gd name="connsiteY7" fmla="*/ 533960 h 1189187"/>
              <a:gd name="connsiteX8" fmla="*/ 363238 w 546604"/>
              <a:gd name="connsiteY8" fmla="*/ 306596 h 1189187"/>
              <a:gd name="connsiteX9" fmla="*/ 358296 w 546604"/>
              <a:gd name="connsiteY9" fmla="*/ 242341 h 1189187"/>
              <a:gd name="connsiteX10" fmla="*/ 546118 w 546604"/>
              <a:gd name="connsiteY10" fmla="*/ 148 h 118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604" h="1189187">
                <a:moveTo>
                  <a:pt x="546118" y="148"/>
                </a:moveTo>
                <a:cubicBezTo>
                  <a:pt x="555179" y="-5618"/>
                  <a:pt x="434907" y="158315"/>
                  <a:pt x="412665" y="207742"/>
                </a:cubicBezTo>
                <a:cubicBezTo>
                  <a:pt x="390423" y="257169"/>
                  <a:pt x="443969" y="256345"/>
                  <a:pt x="412665" y="296710"/>
                </a:cubicBezTo>
                <a:cubicBezTo>
                  <a:pt x="381361" y="337075"/>
                  <a:pt x="286627" y="398036"/>
                  <a:pt x="224843" y="449934"/>
                </a:cubicBezTo>
                <a:cubicBezTo>
                  <a:pt x="163059" y="501832"/>
                  <a:pt x="74914" y="485357"/>
                  <a:pt x="41963" y="608101"/>
                </a:cubicBezTo>
                <a:cubicBezTo>
                  <a:pt x="9012" y="730845"/>
                  <a:pt x="32077" y="1151798"/>
                  <a:pt x="27134" y="1186397"/>
                </a:cubicBezTo>
                <a:cubicBezTo>
                  <a:pt x="22191" y="1220996"/>
                  <a:pt x="11482" y="924433"/>
                  <a:pt x="12306" y="815694"/>
                </a:cubicBezTo>
                <a:cubicBezTo>
                  <a:pt x="13130" y="706955"/>
                  <a:pt x="-26412" y="618810"/>
                  <a:pt x="32077" y="533960"/>
                </a:cubicBezTo>
                <a:cubicBezTo>
                  <a:pt x="90566" y="449110"/>
                  <a:pt x="308868" y="355199"/>
                  <a:pt x="363238" y="306596"/>
                </a:cubicBezTo>
                <a:cubicBezTo>
                  <a:pt x="417608" y="257993"/>
                  <a:pt x="330287" y="288473"/>
                  <a:pt x="358296" y="242341"/>
                </a:cubicBezTo>
                <a:cubicBezTo>
                  <a:pt x="386305" y="196209"/>
                  <a:pt x="537057" y="5914"/>
                  <a:pt x="546118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フリーフォーム 402">
            <a:extLst>
              <a:ext uri="{FF2B5EF4-FFF2-40B4-BE49-F238E27FC236}">
                <a16:creationId xmlns:a16="http://schemas.microsoft.com/office/drawing/2014/main" id="{7052CA03-3B77-5BB3-32FE-D408CF584634}"/>
              </a:ext>
            </a:extLst>
          </p:cNvPr>
          <p:cNvSpPr/>
          <p:nvPr/>
        </p:nvSpPr>
        <p:spPr>
          <a:xfrm>
            <a:off x="3108585" y="9356420"/>
            <a:ext cx="663785" cy="666547"/>
          </a:xfrm>
          <a:custGeom>
            <a:avLst/>
            <a:gdLst>
              <a:gd name="connsiteX0" fmla="*/ 123943 w 663785"/>
              <a:gd name="connsiteY0" fmla="*/ 116 h 666547"/>
              <a:gd name="connsiteX1" fmla="*/ 94286 w 663785"/>
              <a:gd name="connsiteY1" fmla="*/ 326335 h 666547"/>
              <a:gd name="connsiteX2" fmla="*/ 652812 w 663785"/>
              <a:gd name="connsiteY2" fmla="*/ 657496 h 666547"/>
              <a:gd name="connsiteX3" fmla="*/ 430390 w 663785"/>
              <a:gd name="connsiteY3" fmla="*/ 548756 h 666547"/>
              <a:gd name="connsiteX4" fmla="*/ 10260 w 663785"/>
              <a:gd name="connsiteY4" fmla="*/ 291736 h 666547"/>
              <a:gd name="connsiteX5" fmla="*/ 123943 w 663785"/>
              <a:gd name="connsiteY5" fmla="*/ 116 h 66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3785" h="666547">
                <a:moveTo>
                  <a:pt x="123943" y="116"/>
                </a:moveTo>
                <a:cubicBezTo>
                  <a:pt x="137947" y="5882"/>
                  <a:pt x="6141" y="216772"/>
                  <a:pt x="94286" y="326335"/>
                </a:cubicBezTo>
                <a:cubicBezTo>
                  <a:pt x="182431" y="435898"/>
                  <a:pt x="596795" y="620426"/>
                  <a:pt x="652812" y="657496"/>
                </a:cubicBezTo>
                <a:cubicBezTo>
                  <a:pt x="708829" y="694566"/>
                  <a:pt x="537482" y="609716"/>
                  <a:pt x="430390" y="548756"/>
                </a:cubicBezTo>
                <a:cubicBezTo>
                  <a:pt x="323298" y="487796"/>
                  <a:pt x="60511" y="379057"/>
                  <a:pt x="10260" y="291736"/>
                </a:cubicBezTo>
                <a:cubicBezTo>
                  <a:pt x="-39991" y="204415"/>
                  <a:pt x="109939" y="-5650"/>
                  <a:pt x="123943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4" name="フリーフォーム 403">
            <a:extLst>
              <a:ext uri="{FF2B5EF4-FFF2-40B4-BE49-F238E27FC236}">
                <a16:creationId xmlns:a16="http://schemas.microsoft.com/office/drawing/2014/main" id="{917CF9B0-6B1E-B0D1-666C-BF4A9B24F31D}"/>
              </a:ext>
            </a:extLst>
          </p:cNvPr>
          <p:cNvSpPr/>
          <p:nvPr/>
        </p:nvSpPr>
        <p:spPr>
          <a:xfrm>
            <a:off x="2915290" y="9573938"/>
            <a:ext cx="253237" cy="1007736"/>
          </a:xfrm>
          <a:custGeom>
            <a:avLst/>
            <a:gdLst>
              <a:gd name="connsiteX0" fmla="*/ 149186 w 253237"/>
              <a:gd name="connsiteY0" fmla="*/ 77 h 1007736"/>
              <a:gd name="connsiteX1" fmla="*/ 55274 w 253237"/>
              <a:gd name="connsiteY1" fmla="*/ 479519 h 1007736"/>
              <a:gd name="connsiteX2" fmla="*/ 252982 w 253237"/>
              <a:gd name="connsiteY2" fmla="*/ 1003446 h 1007736"/>
              <a:gd name="connsiteX3" fmla="*/ 94816 w 253237"/>
              <a:gd name="connsiteY3" fmla="*/ 716769 h 1007736"/>
              <a:gd name="connsiteX4" fmla="*/ 905 w 253237"/>
              <a:gd name="connsiteY4" fmla="*/ 514118 h 1007736"/>
              <a:gd name="connsiteX5" fmla="*/ 149186 w 253237"/>
              <a:gd name="connsiteY5" fmla="*/ 77 h 100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237" h="1007736">
                <a:moveTo>
                  <a:pt x="149186" y="77"/>
                </a:moveTo>
                <a:cubicBezTo>
                  <a:pt x="158247" y="-5689"/>
                  <a:pt x="37975" y="312291"/>
                  <a:pt x="55274" y="479519"/>
                </a:cubicBezTo>
                <a:cubicBezTo>
                  <a:pt x="72573" y="646747"/>
                  <a:pt x="246392" y="963904"/>
                  <a:pt x="252982" y="1003446"/>
                </a:cubicBezTo>
                <a:cubicBezTo>
                  <a:pt x="259572" y="1042988"/>
                  <a:pt x="136829" y="798324"/>
                  <a:pt x="94816" y="716769"/>
                </a:cubicBezTo>
                <a:cubicBezTo>
                  <a:pt x="52803" y="635214"/>
                  <a:pt x="-8157" y="631095"/>
                  <a:pt x="905" y="514118"/>
                </a:cubicBezTo>
                <a:cubicBezTo>
                  <a:pt x="9967" y="397141"/>
                  <a:pt x="140125" y="5843"/>
                  <a:pt x="149186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5" name="フリーフォーム 404">
            <a:extLst>
              <a:ext uri="{FF2B5EF4-FFF2-40B4-BE49-F238E27FC236}">
                <a16:creationId xmlns:a16="http://schemas.microsoft.com/office/drawing/2014/main" id="{2B2F965E-095E-B8D4-E15B-1F292F1D54C8}"/>
              </a:ext>
            </a:extLst>
          </p:cNvPr>
          <p:cNvSpPr/>
          <p:nvPr/>
        </p:nvSpPr>
        <p:spPr>
          <a:xfrm>
            <a:off x="3844919" y="6518273"/>
            <a:ext cx="98462" cy="165644"/>
          </a:xfrm>
          <a:custGeom>
            <a:avLst/>
            <a:gdLst>
              <a:gd name="connsiteX0" fmla="*/ 31756 w 98462"/>
              <a:gd name="connsiteY0" fmla="*/ 2 h 165644"/>
              <a:gd name="connsiteX1" fmla="*/ 15881 w 98462"/>
              <a:gd name="connsiteY1" fmla="*/ 114302 h 165644"/>
              <a:gd name="connsiteX2" fmla="*/ 98431 w 98462"/>
              <a:gd name="connsiteY2" fmla="*/ 165102 h 165644"/>
              <a:gd name="connsiteX3" fmla="*/ 25406 w 98462"/>
              <a:gd name="connsiteY3" fmla="*/ 139702 h 165644"/>
              <a:gd name="connsiteX4" fmla="*/ 6 w 98462"/>
              <a:gd name="connsiteY4" fmla="*/ 117477 h 165644"/>
              <a:gd name="connsiteX5" fmla="*/ 31756 w 98462"/>
              <a:gd name="connsiteY5" fmla="*/ 2 h 165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462" h="165644">
                <a:moveTo>
                  <a:pt x="31756" y="2"/>
                </a:moveTo>
                <a:cubicBezTo>
                  <a:pt x="34402" y="-527"/>
                  <a:pt x="4769" y="86785"/>
                  <a:pt x="15881" y="114302"/>
                </a:cubicBezTo>
                <a:cubicBezTo>
                  <a:pt x="26993" y="141819"/>
                  <a:pt x="96844" y="160869"/>
                  <a:pt x="98431" y="165102"/>
                </a:cubicBezTo>
                <a:cubicBezTo>
                  <a:pt x="100018" y="169335"/>
                  <a:pt x="41810" y="147640"/>
                  <a:pt x="25406" y="139702"/>
                </a:cubicBezTo>
                <a:cubicBezTo>
                  <a:pt x="9002" y="131765"/>
                  <a:pt x="535" y="138114"/>
                  <a:pt x="6" y="117477"/>
                </a:cubicBezTo>
                <a:cubicBezTo>
                  <a:pt x="-523" y="96840"/>
                  <a:pt x="29110" y="531"/>
                  <a:pt x="3175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6" name="フリーフォーム 405">
            <a:extLst>
              <a:ext uri="{FF2B5EF4-FFF2-40B4-BE49-F238E27FC236}">
                <a16:creationId xmlns:a16="http://schemas.microsoft.com/office/drawing/2014/main" id="{096DC3E5-B73E-29FD-EC75-6DD2C0CD0561}"/>
              </a:ext>
            </a:extLst>
          </p:cNvPr>
          <p:cNvSpPr/>
          <p:nvPr/>
        </p:nvSpPr>
        <p:spPr>
          <a:xfrm>
            <a:off x="6066915" y="5288568"/>
            <a:ext cx="276965" cy="1255376"/>
          </a:xfrm>
          <a:custGeom>
            <a:avLst/>
            <a:gdLst>
              <a:gd name="connsiteX0" fmla="*/ 197961 w 276965"/>
              <a:gd name="connsiteY0" fmla="*/ 124 h 1255376"/>
              <a:gd name="connsiteX1" fmla="*/ 276220 w 276965"/>
              <a:gd name="connsiteY1" fmla="*/ 218427 h 1255376"/>
              <a:gd name="connsiteX2" fmla="*/ 140296 w 276965"/>
              <a:gd name="connsiteY2" fmla="*/ 523227 h 1255376"/>
              <a:gd name="connsiteX3" fmla="*/ 78512 w 276965"/>
              <a:gd name="connsiteY3" fmla="*/ 700340 h 1255376"/>
              <a:gd name="connsiteX4" fmla="*/ 4371 w 276965"/>
              <a:gd name="connsiteY4" fmla="*/ 1244037 h 1255376"/>
              <a:gd name="connsiteX5" fmla="*/ 12609 w 276965"/>
              <a:gd name="connsiteY5" fmla="*/ 1046329 h 1255376"/>
              <a:gd name="connsiteX6" fmla="*/ 45561 w 276965"/>
              <a:gd name="connsiteY6" fmla="*/ 774481 h 1255376"/>
              <a:gd name="connsiteX7" fmla="*/ 136177 w 276965"/>
              <a:gd name="connsiteY7" fmla="*/ 477918 h 1255376"/>
              <a:gd name="connsiteX8" fmla="*/ 267982 w 276965"/>
              <a:gd name="connsiteY8" fmla="*/ 247259 h 1255376"/>
              <a:gd name="connsiteX9" fmla="*/ 197961 w 276965"/>
              <a:gd name="connsiteY9" fmla="*/ 124 h 1255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6965" h="1255376">
                <a:moveTo>
                  <a:pt x="197961" y="124"/>
                </a:moveTo>
                <a:cubicBezTo>
                  <a:pt x="199334" y="-4681"/>
                  <a:pt x="285831" y="131243"/>
                  <a:pt x="276220" y="218427"/>
                </a:cubicBezTo>
                <a:cubicBezTo>
                  <a:pt x="266609" y="305611"/>
                  <a:pt x="173247" y="442908"/>
                  <a:pt x="140296" y="523227"/>
                </a:cubicBezTo>
                <a:cubicBezTo>
                  <a:pt x="107345" y="603546"/>
                  <a:pt x="101166" y="580205"/>
                  <a:pt x="78512" y="700340"/>
                </a:cubicBezTo>
                <a:cubicBezTo>
                  <a:pt x="55858" y="820475"/>
                  <a:pt x="15355" y="1186372"/>
                  <a:pt x="4371" y="1244037"/>
                </a:cubicBezTo>
                <a:cubicBezTo>
                  <a:pt x="-6613" y="1301702"/>
                  <a:pt x="5744" y="1124588"/>
                  <a:pt x="12609" y="1046329"/>
                </a:cubicBezTo>
                <a:cubicBezTo>
                  <a:pt x="19474" y="968070"/>
                  <a:pt x="24966" y="869216"/>
                  <a:pt x="45561" y="774481"/>
                </a:cubicBezTo>
                <a:cubicBezTo>
                  <a:pt x="66156" y="679746"/>
                  <a:pt x="99107" y="565788"/>
                  <a:pt x="136177" y="477918"/>
                </a:cubicBezTo>
                <a:cubicBezTo>
                  <a:pt x="173247" y="390048"/>
                  <a:pt x="253566" y="322773"/>
                  <a:pt x="267982" y="247259"/>
                </a:cubicBezTo>
                <a:cubicBezTo>
                  <a:pt x="282398" y="171745"/>
                  <a:pt x="196588" y="4929"/>
                  <a:pt x="197961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フリーフォーム 406">
            <a:extLst>
              <a:ext uri="{FF2B5EF4-FFF2-40B4-BE49-F238E27FC236}">
                <a16:creationId xmlns:a16="http://schemas.microsoft.com/office/drawing/2014/main" id="{1E4609BF-5897-55A5-CB95-297C75681013}"/>
              </a:ext>
            </a:extLst>
          </p:cNvPr>
          <p:cNvSpPr/>
          <p:nvPr/>
        </p:nvSpPr>
        <p:spPr>
          <a:xfrm>
            <a:off x="6334778" y="5725237"/>
            <a:ext cx="551631" cy="1008477"/>
          </a:xfrm>
          <a:custGeom>
            <a:avLst/>
            <a:gdLst>
              <a:gd name="connsiteX0" fmla="*/ 119 w 551631"/>
              <a:gd name="connsiteY0" fmla="*/ 60 h 1008477"/>
              <a:gd name="connsiteX1" fmla="*/ 226660 w 551631"/>
              <a:gd name="connsiteY1" fmla="*/ 313098 h 1008477"/>
              <a:gd name="connsiteX2" fmla="*/ 539698 w 551631"/>
              <a:gd name="connsiteY2" fmla="*/ 984482 h 1008477"/>
              <a:gd name="connsiteX3" fmla="*/ 473795 w 551631"/>
              <a:gd name="connsiteY3" fmla="*/ 827963 h 1008477"/>
              <a:gd name="connsiteX4" fmla="*/ 354346 w 551631"/>
              <a:gd name="connsiteY4" fmla="*/ 527282 h 1008477"/>
              <a:gd name="connsiteX5" fmla="*/ 255492 w 551631"/>
              <a:gd name="connsiteY5" fmla="*/ 288385 h 1008477"/>
              <a:gd name="connsiteX6" fmla="*/ 119 w 551631"/>
              <a:gd name="connsiteY6" fmla="*/ 60 h 100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631" h="1008477">
                <a:moveTo>
                  <a:pt x="119" y="60"/>
                </a:moveTo>
                <a:cubicBezTo>
                  <a:pt x="-4686" y="4179"/>
                  <a:pt x="136730" y="149028"/>
                  <a:pt x="226660" y="313098"/>
                </a:cubicBezTo>
                <a:cubicBezTo>
                  <a:pt x="316590" y="477168"/>
                  <a:pt x="498509" y="898671"/>
                  <a:pt x="539698" y="984482"/>
                </a:cubicBezTo>
                <a:cubicBezTo>
                  <a:pt x="580887" y="1070293"/>
                  <a:pt x="504687" y="904163"/>
                  <a:pt x="473795" y="827963"/>
                </a:cubicBezTo>
                <a:cubicBezTo>
                  <a:pt x="442903" y="751763"/>
                  <a:pt x="390730" y="617212"/>
                  <a:pt x="354346" y="527282"/>
                </a:cubicBezTo>
                <a:cubicBezTo>
                  <a:pt x="317962" y="437352"/>
                  <a:pt x="311784" y="372136"/>
                  <a:pt x="255492" y="288385"/>
                </a:cubicBezTo>
                <a:cubicBezTo>
                  <a:pt x="199200" y="204634"/>
                  <a:pt x="4924" y="-4059"/>
                  <a:pt x="119" y="6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8" name="フリーフォーム 407">
            <a:extLst>
              <a:ext uri="{FF2B5EF4-FFF2-40B4-BE49-F238E27FC236}">
                <a16:creationId xmlns:a16="http://schemas.microsoft.com/office/drawing/2014/main" id="{AFA9BE4E-8336-B145-2184-7041299CC1ED}"/>
              </a:ext>
            </a:extLst>
          </p:cNvPr>
          <p:cNvSpPr/>
          <p:nvPr/>
        </p:nvSpPr>
        <p:spPr>
          <a:xfrm>
            <a:off x="6419699" y="6663754"/>
            <a:ext cx="666627" cy="1445386"/>
          </a:xfrm>
          <a:custGeom>
            <a:avLst/>
            <a:gdLst>
              <a:gd name="connsiteX0" fmla="*/ 430063 w 666627"/>
              <a:gd name="connsiteY0" fmla="*/ 657 h 1445386"/>
              <a:gd name="connsiteX1" fmla="*/ 631890 w 666627"/>
              <a:gd name="connsiteY1" fmla="*/ 729705 h 1445386"/>
              <a:gd name="connsiteX2" fmla="*/ 18171 w 666627"/>
              <a:gd name="connsiteY2" fmla="*/ 1417565 h 1445386"/>
              <a:gd name="connsiteX3" fmla="*/ 203523 w 666627"/>
              <a:gd name="connsiteY3" fmla="*/ 1256927 h 1445386"/>
              <a:gd name="connsiteX4" fmla="*/ 627771 w 666627"/>
              <a:gd name="connsiteY4" fmla="*/ 758538 h 1445386"/>
              <a:gd name="connsiteX5" fmla="*/ 627771 w 666627"/>
              <a:gd name="connsiteY5" fmla="*/ 602019 h 1445386"/>
              <a:gd name="connsiteX6" fmla="*/ 430063 w 666627"/>
              <a:gd name="connsiteY6" fmla="*/ 657 h 144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6627" h="1445386">
                <a:moveTo>
                  <a:pt x="430063" y="657"/>
                </a:moveTo>
                <a:cubicBezTo>
                  <a:pt x="430750" y="21938"/>
                  <a:pt x="700539" y="493554"/>
                  <a:pt x="631890" y="729705"/>
                </a:cubicBezTo>
                <a:cubicBezTo>
                  <a:pt x="563241" y="965856"/>
                  <a:pt x="89565" y="1329695"/>
                  <a:pt x="18171" y="1417565"/>
                </a:cubicBezTo>
                <a:cubicBezTo>
                  <a:pt x="-53223" y="1505435"/>
                  <a:pt x="101923" y="1366765"/>
                  <a:pt x="203523" y="1256927"/>
                </a:cubicBezTo>
                <a:cubicBezTo>
                  <a:pt x="305123" y="1147089"/>
                  <a:pt x="557063" y="867689"/>
                  <a:pt x="627771" y="758538"/>
                </a:cubicBezTo>
                <a:cubicBezTo>
                  <a:pt x="698479" y="649387"/>
                  <a:pt x="656603" y="722841"/>
                  <a:pt x="627771" y="602019"/>
                </a:cubicBezTo>
                <a:cubicBezTo>
                  <a:pt x="598939" y="481197"/>
                  <a:pt x="429376" y="-20624"/>
                  <a:pt x="430063" y="6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フリーフォーム 408">
            <a:extLst>
              <a:ext uri="{FF2B5EF4-FFF2-40B4-BE49-F238E27FC236}">
                <a16:creationId xmlns:a16="http://schemas.microsoft.com/office/drawing/2014/main" id="{AED722D4-6182-2B6F-FF00-DFF720CC3F0C}"/>
              </a:ext>
            </a:extLst>
          </p:cNvPr>
          <p:cNvSpPr/>
          <p:nvPr/>
        </p:nvSpPr>
        <p:spPr>
          <a:xfrm>
            <a:off x="6297794" y="5502382"/>
            <a:ext cx="123686" cy="429610"/>
          </a:xfrm>
          <a:custGeom>
            <a:avLst/>
            <a:gdLst>
              <a:gd name="connsiteX0" fmla="*/ 90649 w 123686"/>
              <a:gd name="connsiteY0" fmla="*/ 494 h 429610"/>
              <a:gd name="connsiteX1" fmla="*/ 107125 w 123686"/>
              <a:gd name="connsiteY1" fmla="*/ 214677 h 429610"/>
              <a:gd name="connsiteX2" fmla="*/ 33 w 123686"/>
              <a:gd name="connsiteY2" fmla="*/ 428861 h 429610"/>
              <a:gd name="connsiteX3" fmla="*/ 119482 w 123686"/>
              <a:gd name="connsiteY3" fmla="*/ 276461 h 429610"/>
              <a:gd name="connsiteX4" fmla="*/ 90649 w 123686"/>
              <a:gd name="connsiteY4" fmla="*/ 494 h 42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86" h="429610">
                <a:moveTo>
                  <a:pt x="90649" y="494"/>
                </a:moveTo>
                <a:cubicBezTo>
                  <a:pt x="88590" y="-9803"/>
                  <a:pt x="122228" y="143283"/>
                  <a:pt x="107125" y="214677"/>
                </a:cubicBezTo>
                <a:cubicBezTo>
                  <a:pt x="92022" y="286072"/>
                  <a:pt x="-2026" y="418564"/>
                  <a:pt x="33" y="428861"/>
                </a:cubicBezTo>
                <a:cubicBezTo>
                  <a:pt x="2092" y="439158"/>
                  <a:pt x="101633" y="340991"/>
                  <a:pt x="119482" y="276461"/>
                </a:cubicBezTo>
                <a:cubicBezTo>
                  <a:pt x="137331" y="211931"/>
                  <a:pt x="92708" y="10791"/>
                  <a:pt x="90649" y="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" name="フリーフォーム 409">
            <a:extLst>
              <a:ext uri="{FF2B5EF4-FFF2-40B4-BE49-F238E27FC236}">
                <a16:creationId xmlns:a16="http://schemas.microsoft.com/office/drawing/2014/main" id="{3530FA30-2EFC-6D42-6D34-8DEE22B2AF50}"/>
              </a:ext>
            </a:extLst>
          </p:cNvPr>
          <p:cNvSpPr/>
          <p:nvPr/>
        </p:nvSpPr>
        <p:spPr>
          <a:xfrm>
            <a:off x="6400795" y="5444734"/>
            <a:ext cx="613131" cy="196616"/>
          </a:xfrm>
          <a:custGeom>
            <a:avLst/>
            <a:gdLst>
              <a:gd name="connsiteX0" fmla="*/ 5 w 613131"/>
              <a:gd name="connsiteY0" fmla="*/ 477 h 196616"/>
              <a:gd name="connsiteX1" fmla="*/ 131810 w 613131"/>
              <a:gd name="connsiteY1" fmla="*/ 136401 h 196616"/>
              <a:gd name="connsiteX2" fmla="*/ 605486 w 613131"/>
              <a:gd name="connsiteY2" fmla="*/ 156996 h 196616"/>
              <a:gd name="connsiteX3" fmla="*/ 403659 w 613131"/>
              <a:gd name="connsiteY3" fmla="*/ 165234 h 196616"/>
              <a:gd name="connsiteX4" fmla="*/ 127691 w 613131"/>
              <a:gd name="connsiteY4" fmla="*/ 189947 h 196616"/>
              <a:gd name="connsiteX5" fmla="*/ 5 w 613131"/>
              <a:gd name="connsiteY5" fmla="*/ 477 h 196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131" h="196616">
                <a:moveTo>
                  <a:pt x="5" y="477"/>
                </a:moveTo>
                <a:cubicBezTo>
                  <a:pt x="692" y="-8447"/>
                  <a:pt x="30897" y="110315"/>
                  <a:pt x="131810" y="136401"/>
                </a:cubicBezTo>
                <a:cubicBezTo>
                  <a:pt x="232724" y="162488"/>
                  <a:pt x="560178" y="152191"/>
                  <a:pt x="605486" y="156996"/>
                </a:cubicBezTo>
                <a:cubicBezTo>
                  <a:pt x="650794" y="161801"/>
                  <a:pt x="483291" y="159742"/>
                  <a:pt x="403659" y="165234"/>
                </a:cubicBezTo>
                <a:cubicBezTo>
                  <a:pt x="324027" y="170726"/>
                  <a:pt x="192907" y="212601"/>
                  <a:pt x="127691" y="189947"/>
                </a:cubicBezTo>
                <a:cubicBezTo>
                  <a:pt x="62475" y="167293"/>
                  <a:pt x="-682" y="9401"/>
                  <a:pt x="5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" name="フリーフォーム 410">
            <a:extLst>
              <a:ext uri="{FF2B5EF4-FFF2-40B4-BE49-F238E27FC236}">
                <a16:creationId xmlns:a16="http://schemas.microsoft.com/office/drawing/2014/main" id="{74863BFB-F859-B65C-32AD-64D6E64944BB}"/>
              </a:ext>
            </a:extLst>
          </p:cNvPr>
          <p:cNvSpPr/>
          <p:nvPr/>
        </p:nvSpPr>
        <p:spPr>
          <a:xfrm>
            <a:off x="5629821" y="5808445"/>
            <a:ext cx="204154" cy="381367"/>
          </a:xfrm>
          <a:custGeom>
            <a:avLst/>
            <a:gdLst>
              <a:gd name="connsiteX0" fmla="*/ 202568 w 204154"/>
              <a:gd name="connsiteY0" fmla="*/ 7469 h 381367"/>
              <a:gd name="connsiteX1" fmla="*/ 111952 w 204154"/>
              <a:gd name="connsiteY1" fmla="*/ 81609 h 381367"/>
              <a:gd name="connsiteX2" fmla="*/ 4860 w 204154"/>
              <a:gd name="connsiteY2" fmla="*/ 378171 h 381367"/>
              <a:gd name="connsiteX3" fmla="*/ 33693 w 204154"/>
              <a:gd name="connsiteY3" fmla="*/ 225771 h 381367"/>
              <a:gd name="connsiteX4" fmla="*/ 202568 w 204154"/>
              <a:gd name="connsiteY4" fmla="*/ 7469 h 38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154" h="381367">
                <a:moveTo>
                  <a:pt x="202568" y="7469"/>
                </a:moveTo>
                <a:cubicBezTo>
                  <a:pt x="215611" y="-16558"/>
                  <a:pt x="144903" y="19825"/>
                  <a:pt x="111952" y="81609"/>
                </a:cubicBezTo>
                <a:cubicBezTo>
                  <a:pt x="79001" y="143393"/>
                  <a:pt x="17903" y="354144"/>
                  <a:pt x="4860" y="378171"/>
                </a:cubicBezTo>
                <a:cubicBezTo>
                  <a:pt x="-8183" y="402198"/>
                  <a:pt x="6233" y="284809"/>
                  <a:pt x="33693" y="225771"/>
                </a:cubicBezTo>
                <a:cubicBezTo>
                  <a:pt x="61152" y="166733"/>
                  <a:pt x="189525" y="31496"/>
                  <a:pt x="202568" y="74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" name="フリーフォーム 411">
            <a:extLst>
              <a:ext uri="{FF2B5EF4-FFF2-40B4-BE49-F238E27FC236}">
                <a16:creationId xmlns:a16="http://schemas.microsoft.com/office/drawing/2014/main" id="{410A02EA-F4D6-4EF0-CD4B-302E24605F25}"/>
              </a:ext>
            </a:extLst>
          </p:cNvPr>
          <p:cNvSpPr/>
          <p:nvPr/>
        </p:nvSpPr>
        <p:spPr>
          <a:xfrm>
            <a:off x="4567286" y="7023847"/>
            <a:ext cx="232087" cy="436372"/>
          </a:xfrm>
          <a:custGeom>
            <a:avLst/>
            <a:gdLst>
              <a:gd name="connsiteX0" fmla="*/ 230182 w 232087"/>
              <a:gd name="connsiteY0" fmla="*/ 3254 h 436372"/>
              <a:gd name="connsiteX1" fmla="*/ 134150 w 232087"/>
              <a:gd name="connsiteY1" fmla="*/ 149391 h 436372"/>
              <a:gd name="connsiteX2" fmla="*/ 4714 w 232087"/>
              <a:gd name="connsiteY2" fmla="*/ 433315 h 436372"/>
              <a:gd name="connsiteX3" fmla="*/ 46467 w 232087"/>
              <a:gd name="connsiteY3" fmla="*/ 283002 h 436372"/>
              <a:gd name="connsiteX4" fmla="*/ 230182 w 232087"/>
              <a:gd name="connsiteY4" fmla="*/ 3254 h 43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087" h="436372">
                <a:moveTo>
                  <a:pt x="230182" y="3254"/>
                </a:moveTo>
                <a:cubicBezTo>
                  <a:pt x="244796" y="-19014"/>
                  <a:pt x="171728" y="77714"/>
                  <a:pt x="134150" y="149391"/>
                </a:cubicBezTo>
                <a:cubicBezTo>
                  <a:pt x="96572" y="221068"/>
                  <a:pt x="19328" y="411047"/>
                  <a:pt x="4714" y="433315"/>
                </a:cubicBezTo>
                <a:cubicBezTo>
                  <a:pt x="-9900" y="455583"/>
                  <a:pt x="10977" y="351199"/>
                  <a:pt x="46467" y="283002"/>
                </a:cubicBezTo>
                <a:cubicBezTo>
                  <a:pt x="81957" y="214805"/>
                  <a:pt x="215568" y="25522"/>
                  <a:pt x="230182" y="32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" name="フリーフォーム 412">
            <a:extLst>
              <a:ext uri="{FF2B5EF4-FFF2-40B4-BE49-F238E27FC236}">
                <a16:creationId xmlns:a16="http://schemas.microsoft.com/office/drawing/2014/main" id="{8491F441-F339-36E9-534A-B7E1CDE053FC}"/>
              </a:ext>
            </a:extLst>
          </p:cNvPr>
          <p:cNvSpPr/>
          <p:nvPr/>
        </p:nvSpPr>
        <p:spPr>
          <a:xfrm>
            <a:off x="3230889" y="6654649"/>
            <a:ext cx="51236" cy="335650"/>
          </a:xfrm>
          <a:custGeom>
            <a:avLst/>
            <a:gdLst>
              <a:gd name="connsiteX0" fmla="*/ 50930 w 51236"/>
              <a:gd name="connsiteY0" fmla="*/ 847 h 335650"/>
              <a:gd name="connsiteX1" fmla="*/ 21703 w 51236"/>
              <a:gd name="connsiteY1" fmla="*/ 134458 h 335650"/>
              <a:gd name="connsiteX2" fmla="*/ 17527 w 51236"/>
              <a:gd name="connsiteY2" fmla="*/ 334874 h 335650"/>
              <a:gd name="connsiteX3" fmla="*/ 826 w 51236"/>
              <a:gd name="connsiteY3" fmla="*/ 197088 h 335650"/>
              <a:gd name="connsiteX4" fmla="*/ 50930 w 51236"/>
              <a:gd name="connsiteY4" fmla="*/ 847 h 33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36" h="335650">
                <a:moveTo>
                  <a:pt x="50930" y="847"/>
                </a:moveTo>
                <a:cubicBezTo>
                  <a:pt x="54409" y="-9591"/>
                  <a:pt x="27270" y="78787"/>
                  <a:pt x="21703" y="134458"/>
                </a:cubicBezTo>
                <a:cubicBezTo>
                  <a:pt x="16136" y="190129"/>
                  <a:pt x="21006" y="324436"/>
                  <a:pt x="17527" y="334874"/>
                </a:cubicBezTo>
                <a:cubicBezTo>
                  <a:pt x="14048" y="345312"/>
                  <a:pt x="-4045" y="247888"/>
                  <a:pt x="826" y="197088"/>
                </a:cubicBezTo>
                <a:cubicBezTo>
                  <a:pt x="5697" y="146288"/>
                  <a:pt x="47451" y="11285"/>
                  <a:pt x="50930" y="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" name="フリーフォーム 413">
            <a:extLst>
              <a:ext uri="{FF2B5EF4-FFF2-40B4-BE49-F238E27FC236}">
                <a16:creationId xmlns:a16="http://schemas.microsoft.com/office/drawing/2014/main" id="{FE072FD6-B2CB-903E-DAE7-AC6912BCC7EF}"/>
              </a:ext>
            </a:extLst>
          </p:cNvPr>
          <p:cNvSpPr/>
          <p:nvPr/>
        </p:nvSpPr>
        <p:spPr>
          <a:xfrm>
            <a:off x="3524999" y="7256440"/>
            <a:ext cx="235249" cy="266399"/>
          </a:xfrm>
          <a:custGeom>
            <a:avLst/>
            <a:gdLst>
              <a:gd name="connsiteX0" fmla="*/ 19867 w 235249"/>
              <a:gd name="connsiteY0" fmla="*/ 305 h 266399"/>
              <a:gd name="connsiteX1" fmla="*/ 28217 w 235249"/>
              <a:gd name="connsiteY1" fmla="*/ 67111 h 266399"/>
              <a:gd name="connsiteX2" fmla="*/ 232809 w 235249"/>
              <a:gd name="connsiteY2" fmla="*/ 263352 h 266399"/>
              <a:gd name="connsiteX3" fmla="*/ 132601 w 235249"/>
              <a:gd name="connsiteY3" fmla="*/ 179845 h 266399"/>
              <a:gd name="connsiteX4" fmla="*/ 7341 w 235249"/>
              <a:gd name="connsiteY4" fmla="*/ 87987 h 266399"/>
              <a:gd name="connsiteX5" fmla="*/ 19867 w 235249"/>
              <a:gd name="connsiteY5" fmla="*/ 305 h 266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249" h="266399">
                <a:moveTo>
                  <a:pt x="19867" y="305"/>
                </a:moveTo>
                <a:cubicBezTo>
                  <a:pt x="23346" y="-3174"/>
                  <a:pt x="-7273" y="23270"/>
                  <a:pt x="28217" y="67111"/>
                </a:cubicBezTo>
                <a:cubicBezTo>
                  <a:pt x="63707" y="110952"/>
                  <a:pt x="215412" y="244563"/>
                  <a:pt x="232809" y="263352"/>
                </a:cubicBezTo>
                <a:cubicBezTo>
                  <a:pt x="250206" y="282141"/>
                  <a:pt x="170179" y="209073"/>
                  <a:pt x="132601" y="179845"/>
                </a:cubicBezTo>
                <a:cubicBezTo>
                  <a:pt x="95023" y="150617"/>
                  <a:pt x="28218" y="113039"/>
                  <a:pt x="7341" y="87987"/>
                </a:cubicBezTo>
                <a:cubicBezTo>
                  <a:pt x="-13536" y="62935"/>
                  <a:pt x="16388" y="3784"/>
                  <a:pt x="19867" y="3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" name="フリーフォーム 414">
            <a:extLst>
              <a:ext uri="{FF2B5EF4-FFF2-40B4-BE49-F238E27FC236}">
                <a16:creationId xmlns:a16="http://schemas.microsoft.com/office/drawing/2014/main" id="{203C19F4-608B-67B3-1A4A-B8ACF5369546}"/>
              </a:ext>
            </a:extLst>
          </p:cNvPr>
          <p:cNvSpPr/>
          <p:nvPr/>
        </p:nvSpPr>
        <p:spPr>
          <a:xfrm>
            <a:off x="4395929" y="6872614"/>
            <a:ext cx="351435" cy="283175"/>
          </a:xfrm>
          <a:custGeom>
            <a:avLst/>
            <a:gdLst>
              <a:gd name="connsiteX0" fmla="*/ 351435 w 351435"/>
              <a:gd name="connsiteY0" fmla="*/ 0 h 283175"/>
              <a:gd name="connsiteX1" fmla="*/ 251227 w 351435"/>
              <a:gd name="connsiteY1" fmla="*/ 79331 h 283175"/>
              <a:gd name="connsiteX2" fmla="*/ 4882 w 351435"/>
              <a:gd name="connsiteY2" fmla="*/ 279748 h 283175"/>
              <a:gd name="connsiteX3" fmla="*/ 92564 w 351435"/>
              <a:gd name="connsiteY3" fmla="*/ 200416 h 283175"/>
              <a:gd name="connsiteX4" fmla="*/ 159370 w 351435"/>
              <a:gd name="connsiteY4" fmla="*/ 129435 h 283175"/>
              <a:gd name="connsiteX5" fmla="*/ 351435 w 351435"/>
              <a:gd name="connsiteY5" fmla="*/ 0 h 28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435" h="283175">
                <a:moveTo>
                  <a:pt x="351435" y="0"/>
                </a:moveTo>
                <a:lnTo>
                  <a:pt x="251227" y="79331"/>
                </a:lnTo>
                <a:lnTo>
                  <a:pt x="4882" y="279748"/>
                </a:lnTo>
                <a:cubicBezTo>
                  <a:pt x="-21562" y="299929"/>
                  <a:pt x="66816" y="225468"/>
                  <a:pt x="92564" y="200416"/>
                </a:cubicBezTo>
                <a:cubicBezTo>
                  <a:pt x="118312" y="175364"/>
                  <a:pt x="119704" y="158662"/>
                  <a:pt x="159370" y="129435"/>
                </a:cubicBezTo>
                <a:cubicBezTo>
                  <a:pt x="199036" y="100208"/>
                  <a:pt x="264797" y="62630"/>
                  <a:pt x="3514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" name="フリーフォーム 415">
            <a:extLst>
              <a:ext uri="{FF2B5EF4-FFF2-40B4-BE49-F238E27FC236}">
                <a16:creationId xmlns:a16="http://schemas.microsoft.com/office/drawing/2014/main" id="{61ECFE98-E4B5-9CA6-9E81-6A44E1A421D9}"/>
              </a:ext>
            </a:extLst>
          </p:cNvPr>
          <p:cNvSpPr/>
          <p:nvPr/>
        </p:nvSpPr>
        <p:spPr>
          <a:xfrm>
            <a:off x="3707673" y="7254063"/>
            <a:ext cx="459899" cy="73121"/>
          </a:xfrm>
          <a:custGeom>
            <a:avLst/>
            <a:gdLst>
              <a:gd name="connsiteX0" fmla="*/ 129 w 459899"/>
              <a:gd name="connsiteY0" fmla="*/ 177 h 73121"/>
              <a:gd name="connsiteX1" fmla="*/ 122049 w 459899"/>
              <a:gd name="connsiteY1" fmla="*/ 50379 h 73121"/>
              <a:gd name="connsiteX2" fmla="*/ 455536 w 459899"/>
              <a:gd name="connsiteY2" fmla="*/ 10935 h 73121"/>
              <a:gd name="connsiteX3" fmla="*/ 301343 w 459899"/>
              <a:gd name="connsiteY3" fmla="*/ 46793 h 73121"/>
              <a:gd name="connsiteX4" fmla="*/ 139979 w 459899"/>
              <a:gd name="connsiteY4" fmla="*/ 71895 h 73121"/>
              <a:gd name="connsiteX5" fmla="*/ 129 w 459899"/>
              <a:gd name="connsiteY5" fmla="*/ 177 h 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899" h="73121">
                <a:moveTo>
                  <a:pt x="129" y="177"/>
                </a:moveTo>
                <a:cubicBezTo>
                  <a:pt x="-2859" y="-3409"/>
                  <a:pt x="46148" y="48586"/>
                  <a:pt x="122049" y="50379"/>
                </a:cubicBezTo>
                <a:cubicBezTo>
                  <a:pt x="197950" y="52172"/>
                  <a:pt x="425654" y="11533"/>
                  <a:pt x="455536" y="10935"/>
                </a:cubicBezTo>
                <a:cubicBezTo>
                  <a:pt x="485418" y="10337"/>
                  <a:pt x="353936" y="36633"/>
                  <a:pt x="301343" y="46793"/>
                </a:cubicBezTo>
                <a:cubicBezTo>
                  <a:pt x="248750" y="56953"/>
                  <a:pt x="183607" y="78469"/>
                  <a:pt x="139979" y="71895"/>
                </a:cubicBezTo>
                <a:cubicBezTo>
                  <a:pt x="96351" y="65321"/>
                  <a:pt x="3117" y="3763"/>
                  <a:pt x="129" y="1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" name="フリーフォーム 416">
            <a:extLst>
              <a:ext uri="{FF2B5EF4-FFF2-40B4-BE49-F238E27FC236}">
                <a16:creationId xmlns:a16="http://schemas.microsoft.com/office/drawing/2014/main" id="{D8AE31E1-2B05-1CB1-6210-3B7A0DD0AD56}"/>
              </a:ext>
            </a:extLst>
          </p:cNvPr>
          <p:cNvSpPr/>
          <p:nvPr/>
        </p:nvSpPr>
        <p:spPr>
          <a:xfrm>
            <a:off x="3417991" y="6777185"/>
            <a:ext cx="89041" cy="118722"/>
          </a:xfrm>
          <a:custGeom>
            <a:avLst/>
            <a:gdLst>
              <a:gd name="connsiteX0" fmla="*/ 6527 w 89041"/>
              <a:gd name="connsiteY0" fmla="*/ 133 h 118722"/>
              <a:gd name="connsiteX1" fmla="*/ 17284 w 89041"/>
              <a:gd name="connsiteY1" fmla="*/ 64679 h 118722"/>
              <a:gd name="connsiteX2" fmla="*/ 89002 w 89041"/>
              <a:gd name="connsiteY2" fmla="*/ 118467 h 118722"/>
              <a:gd name="connsiteX3" fmla="*/ 6527 w 89041"/>
              <a:gd name="connsiteY3" fmla="*/ 82608 h 118722"/>
              <a:gd name="connsiteX4" fmla="*/ 6527 w 89041"/>
              <a:gd name="connsiteY4" fmla="*/ 133 h 11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41" h="118722">
                <a:moveTo>
                  <a:pt x="6527" y="133"/>
                </a:moveTo>
                <a:cubicBezTo>
                  <a:pt x="8320" y="-2855"/>
                  <a:pt x="3538" y="44957"/>
                  <a:pt x="17284" y="64679"/>
                </a:cubicBezTo>
                <a:cubicBezTo>
                  <a:pt x="31030" y="84401"/>
                  <a:pt x="90795" y="115479"/>
                  <a:pt x="89002" y="118467"/>
                </a:cubicBezTo>
                <a:cubicBezTo>
                  <a:pt x="87209" y="121455"/>
                  <a:pt x="20273" y="97549"/>
                  <a:pt x="6527" y="82608"/>
                </a:cubicBezTo>
                <a:cubicBezTo>
                  <a:pt x="-7219" y="67667"/>
                  <a:pt x="4734" y="3121"/>
                  <a:pt x="6527" y="1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" name="フリーフォーム 417">
            <a:extLst>
              <a:ext uri="{FF2B5EF4-FFF2-40B4-BE49-F238E27FC236}">
                <a16:creationId xmlns:a16="http://schemas.microsoft.com/office/drawing/2014/main" id="{4D1D6692-933D-B52D-11B2-AA7679FF2852}"/>
              </a:ext>
            </a:extLst>
          </p:cNvPr>
          <p:cNvSpPr/>
          <p:nvPr/>
        </p:nvSpPr>
        <p:spPr>
          <a:xfrm>
            <a:off x="4629189" y="6759283"/>
            <a:ext cx="131009" cy="125723"/>
          </a:xfrm>
          <a:custGeom>
            <a:avLst/>
            <a:gdLst>
              <a:gd name="connsiteX0" fmla="*/ 185 w 131009"/>
              <a:gd name="connsiteY0" fmla="*/ 105 h 125723"/>
              <a:gd name="connsiteX1" fmla="*/ 100590 w 131009"/>
              <a:gd name="connsiteY1" fmla="*/ 57479 h 125723"/>
              <a:gd name="connsiteX2" fmla="*/ 97004 w 131009"/>
              <a:gd name="connsiteY2" fmla="*/ 125611 h 125723"/>
              <a:gd name="connsiteX3" fmla="*/ 129277 w 131009"/>
              <a:gd name="connsiteY3" fmla="*/ 71823 h 125723"/>
              <a:gd name="connsiteX4" fmla="*/ 185 w 131009"/>
              <a:gd name="connsiteY4" fmla="*/ 105 h 125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09" h="125723">
                <a:moveTo>
                  <a:pt x="185" y="105"/>
                </a:moveTo>
                <a:cubicBezTo>
                  <a:pt x="-4596" y="-2286"/>
                  <a:pt x="84453" y="36561"/>
                  <a:pt x="100590" y="57479"/>
                </a:cubicBezTo>
                <a:cubicBezTo>
                  <a:pt x="116727" y="78397"/>
                  <a:pt x="92223" y="123220"/>
                  <a:pt x="97004" y="125611"/>
                </a:cubicBezTo>
                <a:cubicBezTo>
                  <a:pt x="101785" y="128002"/>
                  <a:pt x="139437" y="91545"/>
                  <a:pt x="129277" y="71823"/>
                </a:cubicBezTo>
                <a:cubicBezTo>
                  <a:pt x="119117" y="52101"/>
                  <a:pt x="4966" y="2496"/>
                  <a:pt x="185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C5855BB-1148-DC44-82BE-D9B8B29D20EC}"/>
              </a:ext>
            </a:extLst>
          </p:cNvPr>
          <p:cNvSpPr/>
          <p:nvPr/>
        </p:nvSpPr>
        <p:spPr>
          <a:xfrm>
            <a:off x="6045200" y="6810362"/>
            <a:ext cx="222285" cy="333584"/>
          </a:xfrm>
          <a:custGeom>
            <a:avLst/>
            <a:gdLst>
              <a:gd name="connsiteX0" fmla="*/ 222250 w 222285"/>
              <a:gd name="connsiteY0" fmla="*/ 13 h 333584"/>
              <a:gd name="connsiteX1" fmla="*/ 98425 w 222285"/>
              <a:gd name="connsiteY1" fmla="*/ 85738 h 333584"/>
              <a:gd name="connsiteX2" fmla="*/ 44450 w 222285"/>
              <a:gd name="connsiteY2" fmla="*/ 190513 h 333584"/>
              <a:gd name="connsiteX3" fmla="*/ 0 w 222285"/>
              <a:gd name="connsiteY3" fmla="*/ 333388 h 333584"/>
              <a:gd name="connsiteX4" fmla="*/ 44450 w 222285"/>
              <a:gd name="connsiteY4" fmla="*/ 219088 h 333584"/>
              <a:gd name="connsiteX5" fmla="*/ 85725 w 222285"/>
              <a:gd name="connsiteY5" fmla="*/ 117488 h 333584"/>
              <a:gd name="connsiteX6" fmla="*/ 111125 w 222285"/>
              <a:gd name="connsiteY6" fmla="*/ 79388 h 333584"/>
              <a:gd name="connsiteX7" fmla="*/ 222250 w 222285"/>
              <a:gd name="connsiteY7" fmla="*/ 13 h 33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85" h="333584">
                <a:moveTo>
                  <a:pt x="222250" y="13"/>
                </a:moveTo>
                <a:cubicBezTo>
                  <a:pt x="220133" y="1071"/>
                  <a:pt x="128058" y="53988"/>
                  <a:pt x="98425" y="85738"/>
                </a:cubicBezTo>
                <a:cubicBezTo>
                  <a:pt x="68792" y="117488"/>
                  <a:pt x="60854" y="149238"/>
                  <a:pt x="44450" y="190513"/>
                </a:cubicBezTo>
                <a:cubicBezTo>
                  <a:pt x="28046" y="231788"/>
                  <a:pt x="0" y="328626"/>
                  <a:pt x="0" y="333388"/>
                </a:cubicBezTo>
                <a:cubicBezTo>
                  <a:pt x="0" y="338150"/>
                  <a:pt x="30163" y="255071"/>
                  <a:pt x="44450" y="219088"/>
                </a:cubicBezTo>
                <a:cubicBezTo>
                  <a:pt x="58737" y="183105"/>
                  <a:pt x="74613" y="140771"/>
                  <a:pt x="85725" y="117488"/>
                </a:cubicBezTo>
                <a:cubicBezTo>
                  <a:pt x="96837" y="94205"/>
                  <a:pt x="91017" y="96321"/>
                  <a:pt x="111125" y="79388"/>
                </a:cubicBezTo>
                <a:cubicBezTo>
                  <a:pt x="131233" y="62455"/>
                  <a:pt x="224367" y="-1045"/>
                  <a:pt x="22225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B9BDE1A2-8649-E2BC-2748-FEA70C0B3FB6}"/>
              </a:ext>
            </a:extLst>
          </p:cNvPr>
          <p:cNvSpPr/>
          <p:nvPr/>
        </p:nvSpPr>
        <p:spPr>
          <a:xfrm>
            <a:off x="6020501" y="6804025"/>
            <a:ext cx="253301" cy="368357"/>
          </a:xfrm>
          <a:custGeom>
            <a:avLst/>
            <a:gdLst>
              <a:gd name="connsiteX0" fmla="*/ 253299 w 253301"/>
              <a:gd name="connsiteY0" fmla="*/ 0 h 368357"/>
              <a:gd name="connsiteX1" fmla="*/ 142174 w 253301"/>
              <a:gd name="connsiteY1" fmla="*/ 50800 h 368357"/>
              <a:gd name="connsiteX2" fmla="*/ 75499 w 253301"/>
              <a:gd name="connsiteY2" fmla="*/ 130175 h 368357"/>
              <a:gd name="connsiteX3" fmla="*/ 24699 w 253301"/>
              <a:gd name="connsiteY3" fmla="*/ 244475 h 368357"/>
              <a:gd name="connsiteX4" fmla="*/ 5649 w 253301"/>
              <a:gd name="connsiteY4" fmla="*/ 317500 h 368357"/>
              <a:gd name="connsiteX5" fmla="*/ 2474 w 253301"/>
              <a:gd name="connsiteY5" fmla="*/ 368300 h 368357"/>
              <a:gd name="connsiteX6" fmla="*/ 2474 w 253301"/>
              <a:gd name="connsiteY6" fmla="*/ 307975 h 368357"/>
              <a:gd name="connsiteX7" fmla="*/ 34224 w 253301"/>
              <a:gd name="connsiteY7" fmla="*/ 200025 h 368357"/>
              <a:gd name="connsiteX8" fmla="*/ 65974 w 253301"/>
              <a:gd name="connsiteY8" fmla="*/ 130175 h 368357"/>
              <a:gd name="connsiteX9" fmla="*/ 78674 w 253301"/>
              <a:gd name="connsiteY9" fmla="*/ 101600 h 368357"/>
              <a:gd name="connsiteX10" fmla="*/ 138999 w 253301"/>
              <a:gd name="connsiteY10" fmla="*/ 50800 h 368357"/>
              <a:gd name="connsiteX11" fmla="*/ 253299 w 253301"/>
              <a:gd name="connsiteY11" fmla="*/ 0 h 36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301" h="368357">
                <a:moveTo>
                  <a:pt x="253299" y="0"/>
                </a:moveTo>
                <a:cubicBezTo>
                  <a:pt x="253828" y="0"/>
                  <a:pt x="171807" y="29104"/>
                  <a:pt x="142174" y="50800"/>
                </a:cubicBezTo>
                <a:cubicBezTo>
                  <a:pt x="112541" y="72496"/>
                  <a:pt x="95078" y="97896"/>
                  <a:pt x="75499" y="130175"/>
                </a:cubicBezTo>
                <a:cubicBezTo>
                  <a:pt x="55920" y="162454"/>
                  <a:pt x="36341" y="213254"/>
                  <a:pt x="24699" y="244475"/>
                </a:cubicBezTo>
                <a:cubicBezTo>
                  <a:pt x="13057" y="275696"/>
                  <a:pt x="9353" y="296862"/>
                  <a:pt x="5649" y="317500"/>
                </a:cubicBezTo>
                <a:cubicBezTo>
                  <a:pt x="1945" y="338138"/>
                  <a:pt x="3003" y="369887"/>
                  <a:pt x="2474" y="368300"/>
                </a:cubicBezTo>
                <a:cubicBezTo>
                  <a:pt x="1945" y="366713"/>
                  <a:pt x="-2818" y="336021"/>
                  <a:pt x="2474" y="307975"/>
                </a:cubicBezTo>
                <a:cubicBezTo>
                  <a:pt x="7766" y="279929"/>
                  <a:pt x="23641" y="229658"/>
                  <a:pt x="34224" y="200025"/>
                </a:cubicBezTo>
                <a:cubicBezTo>
                  <a:pt x="44807" y="170392"/>
                  <a:pt x="58566" y="146579"/>
                  <a:pt x="65974" y="130175"/>
                </a:cubicBezTo>
                <a:cubicBezTo>
                  <a:pt x="73382" y="113771"/>
                  <a:pt x="66503" y="114829"/>
                  <a:pt x="78674" y="101600"/>
                </a:cubicBezTo>
                <a:cubicBezTo>
                  <a:pt x="90845" y="88371"/>
                  <a:pt x="114128" y="66675"/>
                  <a:pt x="138999" y="50800"/>
                </a:cubicBezTo>
                <a:cubicBezTo>
                  <a:pt x="163870" y="34925"/>
                  <a:pt x="252770" y="0"/>
                  <a:pt x="2532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5F436BEB-53DD-44BC-8210-F79D843FA77F}"/>
              </a:ext>
            </a:extLst>
          </p:cNvPr>
          <p:cNvSpPr/>
          <p:nvPr/>
        </p:nvSpPr>
        <p:spPr>
          <a:xfrm>
            <a:off x="6044423" y="7127856"/>
            <a:ext cx="232905" cy="400455"/>
          </a:xfrm>
          <a:custGeom>
            <a:avLst/>
            <a:gdLst>
              <a:gd name="connsiteX0" fmla="*/ 7127 w 232905"/>
              <a:gd name="connsiteY0" fmla="*/ 19 h 400455"/>
              <a:gd name="connsiteX1" fmla="*/ 3952 w 232905"/>
              <a:gd name="connsiteY1" fmla="*/ 130194 h 400455"/>
              <a:gd name="connsiteX2" fmla="*/ 67452 w 232905"/>
              <a:gd name="connsiteY2" fmla="*/ 260369 h 400455"/>
              <a:gd name="connsiteX3" fmla="*/ 232552 w 232905"/>
              <a:gd name="connsiteY3" fmla="*/ 400069 h 400455"/>
              <a:gd name="connsiteX4" fmla="*/ 108727 w 232905"/>
              <a:gd name="connsiteY4" fmla="*/ 298469 h 400455"/>
              <a:gd name="connsiteX5" fmla="*/ 19827 w 232905"/>
              <a:gd name="connsiteY5" fmla="*/ 193694 h 400455"/>
              <a:gd name="connsiteX6" fmla="*/ 10302 w 232905"/>
              <a:gd name="connsiteY6" fmla="*/ 120669 h 400455"/>
              <a:gd name="connsiteX7" fmla="*/ 7127 w 232905"/>
              <a:gd name="connsiteY7" fmla="*/ 19 h 40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905" h="400455">
                <a:moveTo>
                  <a:pt x="7127" y="19"/>
                </a:moveTo>
                <a:cubicBezTo>
                  <a:pt x="6069" y="1607"/>
                  <a:pt x="-6102" y="86802"/>
                  <a:pt x="3952" y="130194"/>
                </a:cubicBezTo>
                <a:cubicBezTo>
                  <a:pt x="14006" y="173586"/>
                  <a:pt x="29352" y="215390"/>
                  <a:pt x="67452" y="260369"/>
                </a:cubicBezTo>
                <a:cubicBezTo>
                  <a:pt x="105552" y="305348"/>
                  <a:pt x="225673" y="393719"/>
                  <a:pt x="232552" y="400069"/>
                </a:cubicBezTo>
                <a:cubicBezTo>
                  <a:pt x="239431" y="406419"/>
                  <a:pt x="144181" y="332865"/>
                  <a:pt x="108727" y="298469"/>
                </a:cubicBezTo>
                <a:cubicBezTo>
                  <a:pt x="73273" y="264073"/>
                  <a:pt x="36231" y="223327"/>
                  <a:pt x="19827" y="193694"/>
                </a:cubicBezTo>
                <a:cubicBezTo>
                  <a:pt x="3423" y="164061"/>
                  <a:pt x="11889" y="148186"/>
                  <a:pt x="10302" y="120669"/>
                </a:cubicBezTo>
                <a:cubicBezTo>
                  <a:pt x="8715" y="93152"/>
                  <a:pt x="8185" y="-1569"/>
                  <a:pt x="7127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E6BCCF0A-07CA-686B-EC22-9511BC4079A5}"/>
              </a:ext>
            </a:extLst>
          </p:cNvPr>
          <p:cNvSpPr/>
          <p:nvPr/>
        </p:nvSpPr>
        <p:spPr>
          <a:xfrm>
            <a:off x="6016557" y="7181752"/>
            <a:ext cx="398490" cy="413771"/>
          </a:xfrm>
          <a:custGeom>
            <a:avLst/>
            <a:gdLst>
              <a:gd name="connsiteX0" fmla="*/ 68 w 398490"/>
              <a:gd name="connsiteY0" fmla="*/ 98 h 413771"/>
              <a:gd name="connsiteX1" fmla="*/ 50868 w 398490"/>
              <a:gd name="connsiteY1" fmla="*/ 203298 h 413771"/>
              <a:gd name="connsiteX2" fmla="*/ 155643 w 398490"/>
              <a:gd name="connsiteY2" fmla="*/ 352523 h 413771"/>
              <a:gd name="connsiteX3" fmla="*/ 393768 w 398490"/>
              <a:gd name="connsiteY3" fmla="*/ 412848 h 413771"/>
              <a:gd name="connsiteX4" fmla="*/ 301693 w 398490"/>
              <a:gd name="connsiteY4" fmla="*/ 384273 h 413771"/>
              <a:gd name="connsiteX5" fmla="*/ 149293 w 398490"/>
              <a:gd name="connsiteY5" fmla="*/ 320773 h 413771"/>
              <a:gd name="connsiteX6" fmla="*/ 60393 w 398490"/>
              <a:gd name="connsiteY6" fmla="*/ 177898 h 413771"/>
              <a:gd name="connsiteX7" fmla="*/ 68 w 398490"/>
              <a:gd name="connsiteY7" fmla="*/ 98 h 41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490" h="413771">
                <a:moveTo>
                  <a:pt x="68" y="98"/>
                </a:moveTo>
                <a:cubicBezTo>
                  <a:pt x="-1519" y="4331"/>
                  <a:pt x="24939" y="144561"/>
                  <a:pt x="50868" y="203298"/>
                </a:cubicBezTo>
                <a:cubicBezTo>
                  <a:pt x="76797" y="262036"/>
                  <a:pt x="98493" y="317598"/>
                  <a:pt x="155643" y="352523"/>
                </a:cubicBezTo>
                <a:cubicBezTo>
                  <a:pt x="212793" y="387448"/>
                  <a:pt x="369426" y="407556"/>
                  <a:pt x="393768" y="412848"/>
                </a:cubicBezTo>
                <a:cubicBezTo>
                  <a:pt x="418110" y="418140"/>
                  <a:pt x="342439" y="399619"/>
                  <a:pt x="301693" y="384273"/>
                </a:cubicBezTo>
                <a:cubicBezTo>
                  <a:pt x="260947" y="368927"/>
                  <a:pt x="189510" y="355169"/>
                  <a:pt x="149293" y="320773"/>
                </a:cubicBezTo>
                <a:cubicBezTo>
                  <a:pt x="109076" y="286377"/>
                  <a:pt x="81030" y="227110"/>
                  <a:pt x="60393" y="177898"/>
                </a:cubicBezTo>
                <a:cubicBezTo>
                  <a:pt x="39756" y="128686"/>
                  <a:pt x="1655" y="-4135"/>
                  <a:pt x="68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585C38AB-9AA1-B1C7-BF62-4FCD6AA331C3}"/>
              </a:ext>
            </a:extLst>
          </p:cNvPr>
          <p:cNvSpPr/>
          <p:nvPr/>
        </p:nvSpPr>
        <p:spPr>
          <a:xfrm>
            <a:off x="6073217" y="6860950"/>
            <a:ext cx="261395" cy="686095"/>
          </a:xfrm>
          <a:custGeom>
            <a:avLst/>
            <a:gdLst>
              <a:gd name="connsiteX0" fmla="*/ 203758 w 261395"/>
              <a:gd name="connsiteY0" fmla="*/ 225 h 686095"/>
              <a:gd name="connsiteX1" fmla="*/ 89458 w 261395"/>
              <a:gd name="connsiteY1" fmla="*/ 66900 h 686095"/>
              <a:gd name="connsiteX2" fmla="*/ 16433 w 261395"/>
              <a:gd name="connsiteY2" fmla="*/ 235175 h 686095"/>
              <a:gd name="connsiteX3" fmla="*/ 10083 w 261395"/>
              <a:gd name="connsiteY3" fmla="*/ 438375 h 686095"/>
              <a:gd name="connsiteX4" fmla="*/ 133908 w 261395"/>
              <a:gd name="connsiteY4" fmla="*/ 613000 h 686095"/>
              <a:gd name="connsiteX5" fmla="*/ 260908 w 261395"/>
              <a:gd name="connsiteY5" fmla="*/ 686025 h 686095"/>
              <a:gd name="connsiteX6" fmla="*/ 172008 w 261395"/>
              <a:gd name="connsiteY6" fmla="*/ 622525 h 686095"/>
              <a:gd name="connsiteX7" fmla="*/ 32308 w 261395"/>
              <a:gd name="connsiteY7" fmla="*/ 447900 h 686095"/>
              <a:gd name="connsiteX8" fmla="*/ 10083 w 261395"/>
              <a:gd name="connsiteY8" fmla="*/ 352650 h 686095"/>
              <a:gd name="connsiteX9" fmla="*/ 32308 w 261395"/>
              <a:gd name="connsiteY9" fmla="*/ 219300 h 686095"/>
              <a:gd name="connsiteX10" fmla="*/ 98983 w 261395"/>
              <a:gd name="connsiteY10" fmla="*/ 85950 h 686095"/>
              <a:gd name="connsiteX11" fmla="*/ 203758 w 261395"/>
              <a:gd name="connsiteY11" fmla="*/ 225 h 68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1395" h="686095">
                <a:moveTo>
                  <a:pt x="203758" y="225"/>
                </a:moveTo>
                <a:cubicBezTo>
                  <a:pt x="202171" y="-2950"/>
                  <a:pt x="120679" y="27742"/>
                  <a:pt x="89458" y="66900"/>
                </a:cubicBezTo>
                <a:cubicBezTo>
                  <a:pt x="58237" y="106058"/>
                  <a:pt x="29662" y="173263"/>
                  <a:pt x="16433" y="235175"/>
                </a:cubicBezTo>
                <a:cubicBezTo>
                  <a:pt x="3204" y="297087"/>
                  <a:pt x="-9496" y="375404"/>
                  <a:pt x="10083" y="438375"/>
                </a:cubicBezTo>
                <a:cubicBezTo>
                  <a:pt x="29662" y="501346"/>
                  <a:pt x="92104" y="571725"/>
                  <a:pt x="133908" y="613000"/>
                </a:cubicBezTo>
                <a:cubicBezTo>
                  <a:pt x="175712" y="654275"/>
                  <a:pt x="254558" y="684438"/>
                  <a:pt x="260908" y="686025"/>
                </a:cubicBezTo>
                <a:cubicBezTo>
                  <a:pt x="267258" y="687613"/>
                  <a:pt x="210108" y="662212"/>
                  <a:pt x="172008" y="622525"/>
                </a:cubicBezTo>
                <a:cubicBezTo>
                  <a:pt x="133908" y="582838"/>
                  <a:pt x="59295" y="492879"/>
                  <a:pt x="32308" y="447900"/>
                </a:cubicBezTo>
                <a:cubicBezTo>
                  <a:pt x="5321" y="402921"/>
                  <a:pt x="10083" y="390750"/>
                  <a:pt x="10083" y="352650"/>
                </a:cubicBezTo>
                <a:cubicBezTo>
                  <a:pt x="10083" y="314550"/>
                  <a:pt x="17491" y="263750"/>
                  <a:pt x="32308" y="219300"/>
                </a:cubicBezTo>
                <a:cubicBezTo>
                  <a:pt x="47125" y="174850"/>
                  <a:pt x="70937" y="118758"/>
                  <a:pt x="98983" y="85950"/>
                </a:cubicBezTo>
                <a:cubicBezTo>
                  <a:pt x="127029" y="53142"/>
                  <a:pt x="205345" y="3400"/>
                  <a:pt x="203758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30B79362-3D9F-F00F-E6D5-5DB22CDE360C}"/>
              </a:ext>
            </a:extLst>
          </p:cNvPr>
          <p:cNvSpPr/>
          <p:nvPr/>
        </p:nvSpPr>
        <p:spPr>
          <a:xfrm>
            <a:off x="6413465" y="6865758"/>
            <a:ext cx="310143" cy="729007"/>
          </a:xfrm>
          <a:custGeom>
            <a:avLst/>
            <a:gdLst>
              <a:gd name="connsiteX0" fmla="*/ 133385 w 310143"/>
              <a:gd name="connsiteY0" fmla="*/ 1767 h 729007"/>
              <a:gd name="connsiteX1" fmla="*/ 288960 w 310143"/>
              <a:gd name="connsiteY1" fmla="*/ 176392 h 729007"/>
              <a:gd name="connsiteX2" fmla="*/ 308010 w 310143"/>
              <a:gd name="connsiteY2" fmla="*/ 414517 h 729007"/>
              <a:gd name="connsiteX3" fmla="*/ 282610 w 310143"/>
              <a:gd name="connsiteY3" fmla="*/ 516117 h 729007"/>
              <a:gd name="connsiteX4" fmla="*/ 200060 w 310143"/>
              <a:gd name="connsiteY4" fmla="*/ 624067 h 729007"/>
              <a:gd name="connsiteX5" fmla="*/ 123860 w 310143"/>
              <a:gd name="connsiteY5" fmla="*/ 684392 h 729007"/>
              <a:gd name="connsiteX6" fmla="*/ 35 w 310143"/>
              <a:gd name="connsiteY6" fmla="*/ 728842 h 729007"/>
              <a:gd name="connsiteX7" fmla="*/ 136560 w 310143"/>
              <a:gd name="connsiteY7" fmla="*/ 668517 h 729007"/>
              <a:gd name="connsiteX8" fmla="*/ 276260 w 310143"/>
              <a:gd name="connsiteY8" fmla="*/ 500242 h 729007"/>
              <a:gd name="connsiteX9" fmla="*/ 298485 w 310143"/>
              <a:gd name="connsiteY9" fmla="*/ 277992 h 729007"/>
              <a:gd name="connsiteX10" fmla="*/ 282610 w 310143"/>
              <a:gd name="connsiteY10" fmla="*/ 189092 h 729007"/>
              <a:gd name="connsiteX11" fmla="*/ 206410 w 310143"/>
              <a:gd name="connsiteY11" fmla="*/ 90667 h 729007"/>
              <a:gd name="connsiteX12" fmla="*/ 133385 w 310143"/>
              <a:gd name="connsiteY12" fmla="*/ 1767 h 72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0143" h="729007">
                <a:moveTo>
                  <a:pt x="133385" y="1767"/>
                </a:moveTo>
                <a:cubicBezTo>
                  <a:pt x="147143" y="16055"/>
                  <a:pt x="259856" y="107600"/>
                  <a:pt x="288960" y="176392"/>
                </a:cubicBezTo>
                <a:cubicBezTo>
                  <a:pt x="318064" y="245184"/>
                  <a:pt x="309068" y="357896"/>
                  <a:pt x="308010" y="414517"/>
                </a:cubicBezTo>
                <a:cubicBezTo>
                  <a:pt x="306952" y="471138"/>
                  <a:pt x="300602" y="481192"/>
                  <a:pt x="282610" y="516117"/>
                </a:cubicBezTo>
                <a:cubicBezTo>
                  <a:pt x="264618" y="551042"/>
                  <a:pt x="226518" y="596021"/>
                  <a:pt x="200060" y="624067"/>
                </a:cubicBezTo>
                <a:cubicBezTo>
                  <a:pt x="173602" y="652113"/>
                  <a:pt x="157197" y="666930"/>
                  <a:pt x="123860" y="684392"/>
                </a:cubicBezTo>
                <a:cubicBezTo>
                  <a:pt x="90523" y="701854"/>
                  <a:pt x="-2082" y="731488"/>
                  <a:pt x="35" y="728842"/>
                </a:cubicBezTo>
                <a:cubicBezTo>
                  <a:pt x="2152" y="726196"/>
                  <a:pt x="90523" y="706617"/>
                  <a:pt x="136560" y="668517"/>
                </a:cubicBezTo>
                <a:cubicBezTo>
                  <a:pt x="182597" y="630417"/>
                  <a:pt x="249273" y="565329"/>
                  <a:pt x="276260" y="500242"/>
                </a:cubicBezTo>
                <a:cubicBezTo>
                  <a:pt x="303247" y="435155"/>
                  <a:pt x="297427" y="329850"/>
                  <a:pt x="298485" y="277992"/>
                </a:cubicBezTo>
                <a:cubicBezTo>
                  <a:pt x="299543" y="226134"/>
                  <a:pt x="297956" y="220313"/>
                  <a:pt x="282610" y="189092"/>
                </a:cubicBezTo>
                <a:cubicBezTo>
                  <a:pt x="267264" y="157871"/>
                  <a:pt x="225460" y="117654"/>
                  <a:pt x="206410" y="90667"/>
                </a:cubicBezTo>
                <a:cubicBezTo>
                  <a:pt x="187360" y="63680"/>
                  <a:pt x="119627" y="-12521"/>
                  <a:pt x="133385" y="1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205B815D-31AC-1F13-0019-8150A84C72C0}"/>
              </a:ext>
            </a:extLst>
          </p:cNvPr>
          <p:cNvSpPr/>
          <p:nvPr/>
        </p:nvSpPr>
        <p:spPr>
          <a:xfrm>
            <a:off x="6334024" y="6911886"/>
            <a:ext cx="336674" cy="611476"/>
          </a:xfrm>
          <a:custGeom>
            <a:avLst/>
            <a:gdLst>
              <a:gd name="connsiteX0" fmla="*/ 177901 w 336674"/>
              <a:gd name="connsiteY0" fmla="*/ 89 h 611476"/>
              <a:gd name="connsiteX1" fmla="*/ 279501 w 336674"/>
              <a:gd name="connsiteY1" fmla="*/ 108039 h 611476"/>
              <a:gd name="connsiteX2" fmla="*/ 336651 w 336674"/>
              <a:gd name="connsiteY2" fmla="*/ 323939 h 611476"/>
              <a:gd name="connsiteX3" fmla="*/ 285851 w 336674"/>
              <a:gd name="connsiteY3" fmla="*/ 457289 h 611476"/>
              <a:gd name="connsiteX4" fmla="*/ 231876 w 336674"/>
              <a:gd name="connsiteY4" fmla="*/ 533489 h 611476"/>
              <a:gd name="connsiteX5" fmla="*/ 85826 w 336674"/>
              <a:gd name="connsiteY5" fmla="*/ 603339 h 611476"/>
              <a:gd name="connsiteX6" fmla="*/ 101 w 336674"/>
              <a:gd name="connsiteY6" fmla="*/ 609689 h 611476"/>
              <a:gd name="connsiteX7" fmla="*/ 101701 w 336674"/>
              <a:gd name="connsiteY7" fmla="*/ 600164 h 611476"/>
              <a:gd name="connsiteX8" fmla="*/ 241401 w 336674"/>
              <a:gd name="connsiteY8" fmla="*/ 533489 h 611476"/>
              <a:gd name="connsiteX9" fmla="*/ 311251 w 336674"/>
              <a:gd name="connsiteY9" fmla="*/ 460464 h 611476"/>
              <a:gd name="connsiteX10" fmla="*/ 333476 w 336674"/>
              <a:gd name="connsiteY10" fmla="*/ 257264 h 611476"/>
              <a:gd name="connsiteX11" fmla="*/ 327126 w 336674"/>
              <a:gd name="connsiteY11" fmla="*/ 215989 h 611476"/>
              <a:gd name="connsiteX12" fmla="*/ 304901 w 336674"/>
              <a:gd name="connsiteY12" fmla="*/ 123914 h 611476"/>
              <a:gd name="connsiteX13" fmla="*/ 177901 w 336674"/>
              <a:gd name="connsiteY13" fmla="*/ 89 h 61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6674" h="611476">
                <a:moveTo>
                  <a:pt x="177901" y="89"/>
                </a:moveTo>
                <a:cubicBezTo>
                  <a:pt x="173668" y="-2557"/>
                  <a:pt x="253043" y="54064"/>
                  <a:pt x="279501" y="108039"/>
                </a:cubicBezTo>
                <a:cubicBezTo>
                  <a:pt x="305959" y="162014"/>
                  <a:pt x="335593" y="265731"/>
                  <a:pt x="336651" y="323939"/>
                </a:cubicBezTo>
                <a:cubicBezTo>
                  <a:pt x="337709" y="382147"/>
                  <a:pt x="303314" y="422364"/>
                  <a:pt x="285851" y="457289"/>
                </a:cubicBezTo>
                <a:cubicBezTo>
                  <a:pt x="268389" y="492214"/>
                  <a:pt x="265214" y="509147"/>
                  <a:pt x="231876" y="533489"/>
                </a:cubicBezTo>
                <a:cubicBezTo>
                  <a:pt x="198538" y="557831"/>
                  <a:pt x="124455" y="590639"/>
                  <a:pt x="85826" y="603339"/>
                </a:cubicBezTo>
                <a:cubicBezTo>
                  <a:pt x="47197" y="616039"/>
                  <a:pt x="-2545" y="610218"/>
                  <a:pt x="101" y="609689"/>
                </a:cubicBezTo>
                <a:cubicBezTo>
                  <a:pt x="2747" y="609160"/>
                  <a:pt x="61484" y="612864"/>
                  <a:pt x="101701" y="600164"/>
                </a:cubicBezTo>
                <a:cubicBezTo>
                  <a:pt x="141918" y="587464"/>
                  <a:pt x="206476" y="556772"/>
                  <a:pt x="241401" y="533489"/>
                </a:cubicBezTo>
                <a:cubicBezTo>
                  <a:pt x="276326" y="510206"/>
                  <a:pt x="295905" y="506502"/>
                  <a:pt x="311251" y="460464"/>
                </a:cubicBezTo>
                <a:cubicBezTo>
                  <a:pt x="326597" y="414426"/>
                  <a:pt x="330830" y="298010"/>
                  <a:pt x="333476" y="257264"/>
                </a:cubicBezTo>
                <a:cubicBezTo>
                  <a:pt x="336122" y="216518"/>
                  <a:pt x="331889" y="238214"/>
                  <a:pt x="327126" y="215989"/>
                </a:cubicBezTo>
                <a:cubicBezTo>
                  <a:pt x="322364" y="193764"/>
                  <a:pt x="330301" y="159368"/>
                  <a:pt x="304901" y="123914"/>
                </a:cubicBezTo>
                <a:cubicBezTo>
                  <a:pt x="279501" y="88460"/>
                  <a:pt x="182134" y="2735"/>
                  <a:pt x="177901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E861073F-DCBC-90C0-EDDE-029A4BA4BCE6}"/>
              </a:ext>
            </a:extLst>
          </p:cNvPr>
          <p:cNvSpPr/>
          <p:nvPr/>
        </p:nvSpPr>
        <p:spPr>
          <a:xfrm>
            <a:off x="6334559" y="6895239"/>
            <a:ext cx="360933" cy="657297"/>
          </a:xfrm>
          <a:custGeom>
            <a:avLst/>
            <a:gdLst>
              <a:gd name="connsiteX0" fmla="*/ 193241 w 360933"/>
              <a:gd name="connsiteY0" fmla="*/ 861 h 657297"/>
              <a:gd name="connsiteX1" fmla="*/ 301191 w 360933"/>
              <a:gd name="connsiteY1" fmla="*/ 121511 h 657297"/>
              <a:gd name="connsiteX2" fmla="*/ 342466 w 360933"/>
              <a:gd name="connsiteY2" fmla="*/ 194536 h 657297"/>
              <a:gd name="connsiteX3" fmla="*/ 342466 w 360933"/>
              <a:gd name="connsiteY3" fmla="*/ 397736 h 657297"/>
              <a:gd name="connsiteX4" fmla="*/ 298016 w 360933"/>
              <a:gd name="connsiteY4" fmla="*/ 515211 h 657297"/>
              <a:gd name="connsiteX5" fmla="*/ 244041 w 360933"/>
              <a:gd name="connsiteY5" fmla="*/ 578711 h 657297"/>
              <a:gd name="connsiteX6" fmla="*/ 72591 w 360933"/>
              <a:gd name="connsiteY6" fmla="*/ 648561 h 657297"/>
              <a:gd name="connsiteX7" fmla="*/ 5916 w 360933"/>
              <a:gd name="connsiteY7" fmla="*/ 651736 h 657297"/>
              <a:gd name="connsiteX8" fmla="*/ 212291 w 360933"/>
              <a:gd name="connsiteY8" fmla="*/ 607286 h 657297"/>
              <a:gd name="connsiteX9" fmla="*/ 339291 w 360933"/>
              <a:gd name="connsiteY9" fmla="*/ 470761 h 657297"/>
              <a:gd name="connsiteX10" fmla="*/ 348816 w 360933"/>
              <a:gd name="connsiteY10" fmla="*/ 188186 h 657297"/>
              <a:gd name="connsiteX11" fmla="*/ 193241 w 360933"/>
              <a:gd name="connsiteY11" fmla="*/ 861 h 65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0933" h="657297">
                <a:moveTo>
                  <a:pt x="193241" y="861"/>
                </a:moveTo>
                <a:cubicBezTo>
                  <a:pt x="185303" y="-10252"/>
                  <a:pt x="276320" y="89232"/>
                  <a:pt x="301191" y="121511"/>
                </a:cubicBezTo>
                <a:cubicBezTo>
                  <a:pt x="326062" y="153790"/>
                  <a:pt x="335587" y="148499"/>
                  <a:pt x="342466" y="194536"/>
                </a:cubicBezTo>
                <a:cubicBezTo>
                  <a:pt x="349345" y="240574"/>
                  <a:pt x="349874" y="344290"/>
                  <a:pt x="342466" y="397736"/>
                </a:cubicBezTo>
                <a:cubicBezTo>
                  <a:pt x="335058" y="451182"/>
                  <a:pt x="314420" y="485049"/>
                  <a:pt x="298016" y="515211"/>
                </a:cubicBezTo>
                <a:cubicBezTo>
                  <a:pt x="281612" y="545373"/>
                  <a:pt x="281612" y="556486"/>
                  <a:pt x="244041" y="578711"/>
                </a:cubicBezTo>
                <a:cubicBezTo>
                  <a:pt x="206470" y="600936"/>
                  <a:pt x="112278" y="636390"/>
                  <a:pt x="72591" y="648561"/>
                </a:cubicBezTo>
                <a:cubicBezTo>
                  <a:pt x="32904" y="660732"/>
                  <a:pt x="-17367" y="658615"/>
                  <a:pt x="5916" y="651736"/>
                </a:cubicBezTo>
                <a:cubicBezTo>
                  <a:pt x="29199" y="644857"/>
                  <a:pt x="156729" y="637448"/>
                  <a:pt x="212291" y="607286"/>
                </a:cubicBezTo>
                <a:cubicBezTo>
                  <a:pt x="267853" y="577124"/>
                  <a:pt x="316537" y="540611"/>
                  <a:pt x="339291" y="470761"/>
                </a:cubicBezTo>
                <a:cubicBezTo>
                  <a:pt x="362045" y="400911"/>
                  <a:pt x="369454" y="263328"/>
                  <a:pt x="348816" y="188186"/>
                </a:cubicBezTo>
                <a:cubicBezTo>
                  <a:pt x="328179" y="113044"/>
                  <a:pt x="201179" y="11974"/>
                  <a:pt x="193241" y="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AD9AA683-FA3A-8F69-6D0E-85E6F5ABA714}"/>
              </a:ext>
            </a:extLst>
          </p:cNvPr>
          <p:cNvSpPr/>
          <p:nvPr/>
        </p:nvSpPr>
        <p:spPr>
          <a:xfrm>
            <a:off x="6276830" y="6581773"/>
            <a:ext cx="190678" cy="260354"/>
          </a:xfrm>
          <a:custGeom>
            <a:avLst/>
            <a:gdLst>
              <a:gd name="connsiteX0" fmla="*/ 190645 w 190678"/>
              <a:gd name="connsiteY0" fmla="*/ 2 h 260354"/>
              <a:gd name="connsiteX1" fmla="*/ 50945 w 190678"/>
              <a:gd name="connsiteY1" fmla="*/ 136527 h 260354"/>
              <a:gd name="connsiteX2" fmla="*/ 145 w 190678"/>
              <a:gd name="connsiteY2" fmla="*/ 260352 h 260354"/>
              <a:gd name="connsiteX3" fmla="*/ 63645 w 190678"/>
              <a:gd name="connsiteY3" fmla="*/ 139702 h 260354"/>
              <a:gd name="connsiteX4" fmla="*/ 190645 w 190678"/>
              <a:gd name="connsiteY4" fmla="*/ 2 h 260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78" h="260354">
                <a:moveTo>
                  <a:pt x="190645" y="2"/>
                </a:moveTo>
                <a:cubicBezTo>
                  <a:pt x="188528" y="-527"/>
                  <a:pt x="82695" y="93135"/>
                  <a:pt x="50945" y="136527"/>
                </a:cubicBezTo>
                <a:cubicBezTo>
                  <a:pt x="19195" y="179919"/>
                  <a:pt x="-1972" y="259823"/>
                  <a:pt x="145" y="260352"/>
                </a:cubicBezTo>
                <a:cubicBezTo>
                  <a:pt x="2262" y="260881"/>
                  <a:pt x="31895" y="180977"/>
                  <a:pt x="63645" y="139702"/>
                </a:cubicBezTo>
                <a:cubicBezTo>
                  <a:pt x="95395" y="98427"/>
                  <a:pt x="192762" y="531"/>
                  <a:pt x="19064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16339284-BD66-E544-F753-F0A017578308}"/>
              </a:ext>
            </a:extLst>
          </p:cNvPr>
          <p:cNvSpPr/>
          <p:nvPr/>
        </p:nvSpPr>
        <p:spPr>
          <a:xfrm>
            <a:off x="6270478" y="6581500"/>
            <a:ext cx="171648" cy="261052"/>
          </a:xfrm>
          <a:custGeom>
            <a:avLst/>
            <a:gdLst>
              <a:gd name="connsiteX0" fmla="*/ 171597 w 171648"/>
              <a:gd name="connsiteY0" fmla="*/ 275 h 261052"/>
              <a:gd name="connsiteX1" fmla="*/ 89047 w 171648"/>
              <a:gd name="connsiteY1" fmla="*/ 76475 h 261052"/>
              <a:gd name="connsiteX2" fmla="*/ 44597 w 171648"/>
              <a:gd name="connsiteY2" fmla="*/ 136800 h 261052"/>
              <a:gd name="connsiteX3" fmla="*/ 147 w 171648"/>
              <a:gd name="connsiteY3" fmla="*/ 260625 h 261052"/>
              <a:gd name="connsiteX4" fmla="*/ 31897 w 171648"/>
              <a:gd name="connsiteY4" fmla="*/ 174900 h 261052"/>
              <a:gd name="connsiteX5" fmla="*/ 76347 w 171648"/>
              <a:gd name="connsiteY5" fmla="*/ 105050 h 261052"/>
              <a:gd name="connsiteX6" fmla="*/ 171597 w 171648"/>
              <a:gd name="connsiteY6" fmla="*/ 275 h 26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648" h="261052">
                <a:moveTo>
                  <a:pt x="171597" y="275"/>
                </a:moveTo>
                <a:cubicBezTo>
                  <a:pt x="173714" y="-4487"/>
                  <a:pt x="110214" y="53721"/>
                  <a:pt x="89047" y="76475"/>
                </a:cubicBezTo>
                <a:cubicBezTo>
                  <a:pt x="67880" y="99229"/>
                  <a:pt x="59414" y="106108"/>
                  <a:pt x="44597" y="136800"/>
                </a:cubicBezTo>
                <a:cubicBezTo>
                  <a:pt x="29780" y="167492"/>
                  <a:pt x="2264" y="254275"/>
                  <a:pt x="147" y="260625"/>
                </a:cubicBezTo>
                <a:cubicBezTo>
                  <a:pt x="-1970" y="266975"/>
                  <a:pt x="19197" y="200829"/>
                  <a:pt x="31897" y="174900"/>
                </a:cubicBezTo>
                <a:cubicBezTo>
                  <a:pt x="44597" y="148971"/>
                  <a:pt x="55180" y="130450"/>
                  <a:pt x="76347" y="105050"/>
                </a:cubicBezTo>
                <a:cubicBezTo>
                  <a:pt x="97514" y="79650"/>
                  <a:pt x="169480" y="5037"/>
                  <a:pt x="171597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18C47AD5-9402-674C-8FE4-4E5D30AFEAA3}"/>
              </a:ext>
            </a:extLst>
          </p:cNvPr>
          <p:cNvSpPr/>
          <p:nvPr/>
        </p:nvSpPr>
        <p:spPr>
          <a:xfrm>
            <a:off x="6280108" y="6848450"/>
            <a:ext cx="111313" cy="163986"/>
          </a:xfrm>
          <a:custGeom>
            <a:avLst/>
            <a:gdLst>
              <a:gd name="connsiteX0" fmla="*/ 42 w 111313"/>
              <a:gd name="connsiteY0" fmla="*/ 25 h 163986"/>
              <a:gd name="connsiteX1" fmla="*/ 31792 w 111313"/>
              <a:gd name="connsiteY1" fmla="*/ 98450 h 163986"/>
              <a:gd name="connsiteX2" fmla="*/ 111167 w 111313"/>
              <a:gd name="connsiteY2" fmla="*/ 161950 h 163986"/>
              <a:gd name="connsiteX3" fmla="*/ 50842 w 111313"/>
              <a:gd name="connsiteY3" fmla="*/ 142900 h 163986"/>
              <a:gd name="connsiteX4" fmla="*/ 25442 w 111313"/>
              <a:gd name="connsiteY4" fmla="*/ 88925 h 163986"/>
              <a:gd name="connsiteX5" fmla="*/ 42 w 111313"/>
              <a:gd name="connsiteY5" fmla="*/ 25 h 16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313" h="163986">
                <a:moveTo>
                  <a:pt x="42" y="25"/>
                </a:moveTo>
                <a:cubicBezTo>
                  <a:pt x="1100" y="1613"/>
                  <a:pt x="13271" y="71463"/>
                  <a:pt x="31792" y="98450"/>
                </a:cubicBezTo>
                <a:cubicBezTo>
                  <a:pt x="50313" y="125437"/>
                  <a:pt x="107992" y="154542"/>
                  <a:pt x="111167" y="161950"/>
                </a:cubicBezTo>
                <a:cubicBezTo>
                  <a:pt x="114342" y="169358"/>
                  <a:pt x="65129" y="155071"/>
                  <a:pt x="50842" y="142900"/>
                </a:cubicBezTo>
                <a:cubicBezTo>
                  <a:pt x="36555" y="130729"/>
                  <a:pt x="32850" y="107446"/>
                  <a:pt x="25442" y="88925"/>
                </a:cubicBezTo>
                <a:cubicBezTo>
                  <a:pt x="18034" y="70404"/>
                  <a:pt x="-1016" y="-1563"/>
                  <a:pt x="42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C2690ECF-A310-FF3C-6BFD-B85A0274B645}"/>
              </a:ext>
            </a:extLst>
          </p:cNvPr>
          <p:cNvSpPr/>
          <p:nvPr/>
        </p:nvSpPr>
        <p:spPr>
          <a:xfrm>
            <a:off x="6400800" y="6600260"/>
            <a:ext cx="131859" cy="410140"/>
          </a:xfrm>
          <a:custGeom>
            <a:avLst/>
            <a:gdLst>
              <a:gd name="connsiteX0" fmla="*/ 79375 w 131859"/>
              <a:gd name="connsiteY0" fmla="*/ 565 h 410140"/>
              <a:gd name="connsiteX1" fmla="*/ 130175 w 131859"/>
              <a:gd name="connsiteY1" fmla="*/ 105340 h 410140"/>
              <a:gd name="connsiteX2" fmla="*/ 117475 w 131859"/>
              <a:gd name="connsiteY2" fmla="*/ 260915 h 410140"/>
              <a:gd name="connsiteX3" fmla="*/ 95250 w 131859"/>
              <a:gd name="connsiteY3" fmla="*/ 321240 h 410140"/>
              <a:gd name="connsiteX4" fmla="*/ 0 w 131859"/>
              <a:gd name="connsiteY4" fmla="*/ 410140 h 410140"/>
              <a:gd name="connsiteX5" fmla="*/ 95250 w 131859"/>
              <a:gd name="connsiteY5" fmla="*/ 321240 h 410140"/>
              <a:gd name="connsiteX6" fmla="*/ 127000 w 131859"/>
              <a:gd name="connsiteY6" fmla="*/ 168840 h 410140"/>
              <a:gd name="connsiteX7" fmla="*/ 114300 w 131859"/>
              <a:gd name="connsiteY7" fmla="*/ 67240 h 410140"/>
              <a:gd name="connsiteX8" fmla="*/ 79375 w 131859"/>
              <a:gd name="connsiteY8" fmla="*/ 565 h 41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859" h="410140">
                <a:moveTo>
                  <a:pt x="79375" y="565"/>
                </a:moveTo>
                <a:cubicBezTo>
                  <a:pt x="82021" y="6915"/>
                  <a:pt x="123825" y="61948"/>
                  <a:pt x="130175" y="105340"/>
                </a:cubicBezTo>
                <a:cubicBezTo>
                  <a:pt x="136525" y="148732"/>
                  <a:pt x="123296" y="224932"/>
                  <a:pt x="117475" y="260915"/>
                </a:cubicBezTo>
                <a:cubicBezTo>
                  <a:pt x="111654" y="296898"/>
                  <a:pt x="114829" y="296369"/>
                  <a:pt x="95250" y="321240"/>
                </a:cubicBezTo>
                <a:cubicBezTo>
                  <a:pt x="75671" y="346111"/>
                  <a:pt x="0" y="410140"/>
                  <a:pt x="0" y="410140"/>
                </a:cubicBezTo>
                <a:cubicBezTo>
                  <a:pt x="0" y="410140"/>
                  <a:pt x="74083" y="361457"/>
                  <a:pt x="95250" y="321240"/>
                </a:cubicBezTo>
                <a:cubicBezTo>
                  <a:pt x="116417" y="281023"/>
                  <a:pt x="123825" y="211173"/>
                  <a:pt x="127000" y="168840"/>
                </a:cubicBezTo>
                <a:cubicBezTo>
                  <a:pt x="130175" y="126507"/>
                  <a:pt x="121708" y="91582"/>
                  <a:pt x="114300" y="67240"/>
                </a:cubicBezTo>
                <a:cubicBezTo>
                  <a:pt x="106892" y="42898"/>
                  <a:pt x="76729" y="-5785"/>
                  <a:pt x="79375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580597E2-B74E-A944-A793-9FFBBDE56C88}"/>
              </a:ext>
            </a:extLst>
          </p:cNvPr>
          <p:cNvSpPr/>
          <p:nvPr/>
        </p:nvSpPr>
        <p:spPr>
          <a:xfrm>
            <a:off x="6480122" y="6572231"/>
            <a:ext cx="81509" cy="337343"/>
          </a:xfrm>
          <a:custGeom>
            <a:avLst/>
            <a:gdLst>
              <a:gd name="connsiteX0" fmla="*/ 53 w 81509"/>
              <a:gd name="connsiteY0" fmla="*/ 19 h 337343"/>
              <a:gd name="connsiteX1" fmla="*/ 79428 w 81509"/>
              <a:gd name="connsiteY1" fmla="*/ 142894 h 337343"/>
              <a:gd name="connsiteX2" fmla="*/ 57203 w 81509"/>
              <a:gd name="connsiteY2" fmla="*/ 298469 h 337343"/>
              <a:gd name="connsiteX3" fmla="*/ 44503 w 81509"/>
              <a:gd name="connsiteY3" fmla="*/ 333394 h 337343"/>
              <a:gd name="connsiteX4" fmla="*/ 63553 w 81509"/>
              <a:gd name="connsiteY4" fmla="*/ 228619 h 337343"/>
              <a:gd name="connsiteX5" fmla="*/ 66728 w 81509"/>
              <a:gd name="connsiteY5" fmla="*/ 152419 h 337343"/>
              <a:gd name="connsiteX6" fmla="*/ 53 w 81509"/>
              <a:gd name="connsiteY6" fmla="*/ 19 h 33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509" h="337343">
                <a:moveTo>
                  <a:pt x="53" y="19"/>
                </a:moveTo>
                <a:cubicBezTo>
                  <a:pt x="2170" y="-1569"/>
                  <a:pt x="69903" y="93152"/>
                  <a:pt x="79428" y="142894"/>
                </a:cubicBezTo>
                <a:cubicBezTo>
                  <a:pt x="88953" y="192636"/>
                  <a:pt x="63024" y="266719"/>
                  <a:pt x="57203" y="298469"/>
                </a:cubicBezTo>
                <a:cubicBezTo>
                  <a:pt x="51382" y="330219"/>
                  <a:pt x="43445" y="345036"/>
                  <a:pt x="44503" y="333394"/>
                </a:cubicBezTo>
                <a:cubicBezTo>
                  <a:pt x="45561" y="321752"/>
                  <a:pt x="59849" y="258782"/>
                  <a:pt x="63553" y="228619"/>
                </a:cubicBezTo>
                <a:cubicBezTo>
                  <a:pt x="67257" y="198457"/>
                  <a:pt x="74136" y="186286"/>
                  <a:pt x="66728" y="152419"/>
                </a:cubicBezTo>
                <a:cubicBezTo>
                  <a:pt x="59320" y="118552"/>
                  <a:pt x="-2064" y="1607"/>
                  <a:pt x="5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B8F15B1F-D3C1-9641-FE04-44E801F22BA4}"/>
              </a:ext>
            </a:extLst>
          </p:cNvPr>
          <p:cNvSpPr/>
          <p:nvPr/>
        </p:nvSpPr>
        <p:spPr>
          <a:xfrm>
            <a:off x="3058504" y="3935573"/>
            <a:ext cx="513571" cy="770193"/>
          </a:xfrm>
          <a:custGeom>
            <a:avLst/>
            <a:gdLst>
              <a:gd name="connsiteX0" fmla="*/ 513538 w 513571"/>
              <a:gd name="connsiteY0" fmla="*/ 90 h 770193"/>
              <a:gd name="connsiteX1" fmla="*/ 149917 w 513571"/>
              <a:gd name="connsiteY1" fmla="*/ 390448 h 770193"/>
              <a:gd name="connsiteX2" fmla="*/ 191 w 513571"/>
              <a:gd name="connsiteY2" fmla="*/ 770111 h 770193"/>
              <a:gd name="connsiteX3" fmla="*/ 128528 w 513571"/>
              <a:gd name="connsiteY3" fmla="*/ 358364 h 770193"/>
              <a:gd name="connsiteX4" fmla="*/ 513538 w 513571"/>
              <a:gd name="connsiteY4" fmla="*/ 90 h 77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571" h="770193">
                <a:moveTo>
                  <a:pt x="513538" y="90"/>
                </a:moveTo>
                <a:cubicBezTo>
                  <a:pt x="517103" y="5437"/>
                  <a:pt x="235475" y="262111"/>
                  <a:pt x="149917" y="390448"/>
                </a:cubicBezTo>
                <a:cubicBezTo>
                  <a:pt x="64359" y="518785"/>
                  <a:pt x="3756" y="775458"/>
                  <a:pt x="191" y="770111"/>
                </a:cubicBezTo>
                <a:cubicBezTo>
                  <a:pt x="-3374" y="764764"/>
                  <a:pt x="42970" y="490266"/>
                  <a:pt x="128528" y="358364"/>
                </a:cubicBezTo>
                <a:cubicBezTo>
                  <a:pt x="214086" y="226462"/>
                  <a:pt x="509973" y="-5257"/>
                  <a:pt x="513538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300EC9E1-B3A9-D20C-D2BB-CE27DAA5AEA2}"/>
              </a:ext>
            </a:extLst>
          </p:cNvPr>
          <p:cNvSpPr/>
          <p:nvPr/>
        </p:nvSpPr>
        <p:spPr>
          <a:xfrm>
            <a:off x="4256326" y="3956806"/>
            <a:ext cx="112496" cy="401680"/>
          </a:xfrm>
          <a:custGeom>
            <a:avLst/>
            <a:gdLst>
              <a:gd name="connsiteX0" fmla="*/ 112474 w 112496"/>
              <a:gd name="connsiteY0" fmla="*/ 247 h 401680"/>
              <a:gd name="connsiteX1" fmla="*/ 10874 w 112496"/>
              <a:gd name="connsiteY1" fmla="*/ 208794 h 401680"/>
              <a:gd name="connsiteX2" fmla="*/ 112474 w 112496"/>
              <a:gd name="connsiteY2" fmla="*/ 401299 h 401680"/>
              <a:gd name="connsiteX3" fmla="*/ 179 w 112496"/>
              <a:gd name="connsiteY3" fmla="*/ 251573 h 401680"/>
              <a:gd name="connsiteX4" fmla="*/ 112474 w 112496"/>
              <a:gd name="connsiteY4" fmla="*/ 247 h 40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96" h="401680">
                <a:moveTo>
                  <a:pt x="112474" y="247"/>
                </a:moveTo>
                <a:cubicBezTo>
                  <a:pt x="114256" y="-6883"/>
                  <a:pt x="10874" y="141952"/>
                  <a:pt x="10874" y="208794"/>
                </a:cubicBezTo>
                <a:cubicBezTo>
                  <a:pt x="10874" y="275636"/>
                  <a:pt x="114256" y="394169"/>
                  <a:pt x="112474" y="401299"/>
                </a:cubicBezTo>
                <a:cubicBezTo>
                  <a:pt x="110692" y="408429"/>
                  <a:pt x="5526" y="313959"/>
                  <a:pt x="179" y="251573"/>
                </a:cubicBezTo>
                <a:cubicBezTo>
                  <a:pt x="-5168" y="189187"/>
                  <a:pt x="110692" y="7377"/>
                  <a:pt x="112474" y="2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074C05BC-9238-6A54-61C2-F93B4FC3FF72}"/>
              </a:ext>
            </a:extLst>
          </p:cNvPr>
          <p:cNvSpPr/>
          <p:nvPr/>
        </p:nvSpPr>
        <p:spPr>
          <a:xfrm>
            <a:off x="2887217" y="3418513"/>
            <a:ext cx="1769536" cy="1310746"/>
          </a:xfrm>
          <a:custGeom>
            <a:avLst/>
            <a:gdLst>
              <a:gd name="connsiteX0" fmla="*/ 1597420 w 1769536"/>
              <a:gd name="connsiteY0" fmla="*/ 295 h 1310746"/>
              <a:gd name="connsiteX1" fmla="*/ 694668 w 1769536"/>
              <a:gd name="connsiteY1" fmla="*/ 163372 h 1310746"/>
              <a:gd name="connsiteX2" fmla="*/ 956758 w 1769536"/>
              <a:gd name="connsiteY2" fmla="*/ 140076 h 1310746"/>
              <a:gd name="connsiteX3" fmla="*/ 339392 w 1769536"/>
              <a:gd name="connsiteY3" fmla="*/ 431286 h 1310746"/>
              <a:gd name="connsiteX4" fmla="*/ 578184 w 1769536"/>
              <a:gd name="connsiteY4" fmla="*/ 338098 h 1310746"/>
              <a:gd name="connsiteX5" fmla="*/ 42358 w 1769536"/>
              <a:gd name="connsiteY5" fmla="*/ 879749 h 1310746"/>
              <a:gd name="connsiteX6" fmla="*/ 187963 w 1769536"/>
              <a:gd name="connsiteY6" fmla="*/ 751617 h 1310746"/>
              <a:gd name="connsiteX7" fmla="*/ 1588 w 1769536"/>
              <a:gd name="connsiteY7" fmla="*/ 1310741 h 1310746"/>
              <a:gd name="connsiteX8" fmla="*/ 316095 w 1769536"/>
              <a:gd name="connsiteY8" fmla="*/ 739969 h 1310746"/>
              <a:gd name="connsiteX9" fmla="*/ 246205 w 1769536"/>
              <a:gd name="connsiteY9" fmla="*/ 949640 h 1310746"/>
              <a:gd name="connsiteX10" fmla="*/ 776207 w 1769536"/>
              <a:gd name="connsiteY10" fmla="*/ 384692 h 1310746"/>
              <a:gd name="connsiteX11" fmla="*/ 607305 w 1769536"/>
              <a:gd name="connsiteY11" fmla="*/ 670078 h 1310746"/>
              <a:gd name="connsiteX12" fmla="*/ 1201374 w 1769536"/>
              <a:gd name="connsiteY12" fmla="*/ 163372 h 1310746"/>
              <a:gd name="connsiteX13" fmla="*/ 648075 w 1769536"/>
              <a:gd name="connsiteY13" fmla="*/ 600188 h 1310746"/>
              <a:gd name="connsiteX14" fmla="*/ 1760498 w 1769536"/>
              <a:gd name="connsiteY14" fmla="*/ 99306 h 1310746"/>
              <a:gd name="connsiteX15" fmla="*/ 1195550 w 1769536"/>
              <a:gd name="connsiteY15" fmla="*/ 209966 h 1310746"/>
              <a:gd name="connsiteX16" fmla="*/ 1597420 w 1769536"/>
              <a:gd name="connsiteY16" fmla="*/ 295 h 131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69536" h="1310746">
                <a:moveTo>
                  <a:pt x="1597420" y="295"/>
                </a:moveTo>
                <a:cubicBezTo>
                  <a:pt x="1513940" y="-7471"/>
                  <a:pt x="801445" y="140075"/>
                  <a:pt x="694668" y="163372"/>
                </a:cubicBezTo>
                <a:cubicBezTo>
                  <a:pt x="587891" y="186669"/>
                  <a:pt x="1015971" y="95424"/>
                  <a:pt x="956758" y="140076"/>
                </a:cubicBezTo>
                <a:cubicBezTo>
                  <a:pt x="897545" y="184728"/>
                  <a:pt x="402488" y="398282"/>
                  <a:pt x="339392" y="431286"/>
                </a:cubicBezTo>
                <a:cubicBezTo>
                  <a:pt x="276296" y="464290"/>
                  <a:pt x="627690" y="263354"/>
                  <a:pt x="578184" y="338098"/>
                </a:cubicBezTo>
                <a:cubicBezTo>
                  <a:pt x="528678" y="412842"/>
                  <a:pt x="107395" y="810829"/>
                  <a:pt x="42358" y="879749"/>
                </a:cubicBezTo>
                <a:cubicBezTo>
                  <a:pt x="-22679" y="948669"/>
                  <a:pt x="194758" y="679785"/>
                  <a:pt x="187963" y="751617"/>
                </a:cubicBezTo>
                <a:cubicBezTo>
                  <a:pt x="181168" y="823449"/>
                  <a:pt x="-19767" y="1312682"/>
                  <a:pt x="1588" y="1310741"/>
                </a:cubicBezTo>
                <a:cubicBezTo>
                  <a:pt x="22943" y="1308800"/>
                  <a:pt x="275326" y="800152"/>
                  <a:pt x="316095" y="739969"/>
                </a:cubicBezTo>
                <a:cubicBezTo>
                  <a:pt x="356864" y="679786"/>
                  <a:pt x="169520" y="1008853"/>
                  <a:pt x="246205" y="949640"/>
                </a:cubicBezTo>
                <a:cubicBezTo>
                  <a:pt x="322890" y="890427"/>
                  <a:pt x="716024" y="431286"/>
                  <a:pt x="776207" y="384692"/>
                </a:cubicBezTo>
                <a:cubicBezTo>
                  <a:pt x="836390" y="338098"/>
                  <a:pt x="536444" y="706965"/>
                  <a:pt x="607305" y="670078"/>
                </a:cubicBezTo>
                <a:cubicBezTo>
                  <a:pt x="678166" y="633191"/>
                  <a:pt x="1194579" y="175020"/>
                  <a:pt x="1201374" y="163372"/>
                </a:cubicBezTo>
                <a:cubicBezTo>
                  <a:pt x="1208169" y="151724"/>
                  <a:pt x="554888" y="610866"/>
                  <a:pt x="648075" y="600188"/>
                </a:cubicBezTo>
                <a:cubicBezTo>
                  <a:pt x="741262" y="589510"/>
                  <a:pt x="1669252" y="164343"/>
                  <a:pt x="1760498" y="99306"/>
                </a:cubicBezTo>
                <a:cubicBezTo>
                  <a:pt x="1851744" y="34269"/>
                  <a:pt x="1222730" y="221614"/>
                  <a:pt x="1195550" y="209966"/>
                </a:cubicBezTo>
                <a:cubicBezTo>
                  <a:pt x="1168370" y="198318"/>
                  <a:pt x="1680900" y="8061"/>
                  <a:pt x="1597420" y="2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A43D5F49-7DCF-7CB2-33EF-D3322DDA7444}"/>
              </a:ext>
            </a:extLst>
          </p:cNvPr>
          <p:cNvSpPr/>
          <p:nvPr/>
        </p:nvSpPr>
        <p:spPr>
          <a:xfrm>
            <a:off x="2876956" y="4039513"/>
            <a:ext cx="446533" cy="1476012"/>
          </a:xfrm>
          <a:custGeom>
            <a:avLst/>
            <a:gdLst>
              <a:gd name="connsiteX0" fmla="*/ 445718 w 446533"/>
              <a:gd name="connsiteY0" fmla="*/ 245408 h 1476012"/>
              <a:gd name="connsiteX1" fmla="*/ 163956 w 446533"/>
              <a:gd name="connsiteY1" fmla="*/ 782352 h 1476012"/>
              <a:gd name="connsiteX2" fmla="*/ 217118 w 446533"/>
              <a:gd name="connsiteY2" fmla="*/ 617547 h 1476012"/>
              <a:gd name="connsiteX3" fmla="*/ 89528 w 446533"/>
              <a:gd name="connsiteY3" fmla="*/ 1165124 h 1476012"/>
              <a:gd name="connsiteX4" fmla="*/ 89528 w 446533"/>
              <a:gd name="connsiteY4" fmla="*/ 979054 h 1476012"/>
              <a:gd name="connsiteX5" fmla="*/ 110793 w 446533"/>
              <a:gd name="connsiteY5" fmla="*/ 1473468 h 1476012"/>
              <a:gd name="connsiteX6" fmla="*/ 78895 w 446533"/>
              <a:gd name="connsiteY6" fmla="*/ 1175757 h 1476012"/>
              <a:gd name="connsiteX7" fmla="*/ 73579 w 446533"/>
              <a:gd name="connsiteY7" fmla="*/ 1255501 h 1476012"/>
              <a:gd name="connsiteX8" fmla="*/ 20416 w 446533"/>
              <a:gd name="connsiteY8" fmla="*/ 298571 h 1476012"/>
              <a:gd name="connsiteX9" fmla="*/ 31049 w 446533"/>
              <a:gd name="connsiteY9" fmla="*/ 606915 h 1476012"/>
              <a:gd name="connsiteX10" fmla="*/ 371291 w 446533"/>
              <a:gd name="connsiteY10" fmla="*/ 859 h 1476012"/>
              <a:gd name="connsiteX11" fmla="*/ 254332 w 446533"/>
              <a:gd name="connsiteY11" fmla="*/ 468692 h 1476012"/>
              <a:gd name="connsiteX12" fmla="*/ 445718 w 446533"/>
              <a:gd name="connsiteY12" fmla="*/ 245408 h 147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6533" h="1476012">
                <a:moveTo>
                  <a:pt x="445718" y="245408"/>
                </a:moveTo>
                <a:cubicBezTo>
                  <a:pt x="430655" y="297685"/>
                  <a:pt x="202056" y="720329"/>
                  <a:pt x="163956" y="782352"/>
                </a:cubicBezTo>
                <a:cubicBezTo>
                  <a:pt x="125856" y="844375"/>
                  <a:pt x="229523" y="553752"/>
                  <a:pt x="217118" y="617547"/>
                </a:cubicBezTo>
                <a:cubicBezTo>
                  <a:pt x="204713" y="681342"/>
                  <a:pt x="110793" y="1104873"/>
                  <a:pt x="89528" y="1165124"/>
                </a:cubicBezTo>
                <a:cubicBezTo>
                  <a:pt x="68263" y="1225375"/>
                  <a:pt x="85984" y="927663"/>
                  <a:pt x="89528" y="979054"/>
                </a:cubicBezTo>
                <a:cubicBezTo>
                  <a:pt x="93072" y="1030445"/>
                  <a:pt x="112565" y="1440684"/>
                  <a:pt x="110793" y="1473468"/>
                </a:cubicBezTo>
                <a:cubicBezTo>
                  <a:pt x="109021" y="1506252"/>
                  <a:pt x="85097" y="1212085"/>
                  <a:pt x="78895" y="1175757"/>
                </a:cubicBezTo>
                <a:cubicBezTo>
                  <a:pt x="72693" y="1139429"/>
                  <a:pt x="83325" y="1401699"/>
                  <a:pt x="73579" y="1255501"/>
                </a:cubicBezTo>
                <a:cubicBezTo>
                  <a:pt x="63833" y="1109303"/>
                  <a:pt x="27504" y="406669"/>
                  <a:pt x="20416" y="298571"/>
                </a:cubicBezTo>
                <a:cubicBezTo>
                  <a:pt x="13328" y="190473"/>
                  <a:pt x="-27430" y="656534"/>
                  <a:pt x="31049" y="606915"/>
                </a:cubicBezTo>
                <a:cubicBezTo>
                  <a:pt x="89528" y="557296"/>
                  <a:pt x="334077" y="23896"/>
                  <a:pt x="371291" y="859"/>
                </a:cubicBezTo>
                <a:cubicBezTo>
                  <a:pt x="408505" y="-22178"/>
                  <a:pt x="246358" y="425276"/>
                  <a:pt x="254332" y="468692"/>
                </a:cubicBezTo>
                <a:cubicBezTo>
                  <a:pt x="262306" y="512108"/>
                  <a:pt x="460781" y="193131"/>
                  <a:pt x="445718" y="2454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EC1C3266-A8AE-9EDA-D008-0BFB8541E88B}"/>
              </a:ext>
            </a:extLst>
          </p:cNvPr>
          <p:cNvSpPr/>
          <p:nvPr/>
        </p:nvSpPr>
        <p:spPr>
          <a:xfrm>
            <a:off x="2822989" y="5504959"/>
            <a:ext cx="516587" cy="1915134"/>
          </a:xfrm>
          <a:custGeom>
            <a:avLst/>
            <a:gdLst>
              <a:gd name="connsiteX0" fmla="*/ 212442 w 516587"/>
              <a:gd name="connsiteY0" fmla="*/ 66282 h 1915134"/>
              <a:gd name="connsiteX1" fmla="*/ 188875 w 516587"/>
              <a:gd name="connsiteY1" fmla="*/ 721445 h 1915134"/>
              <a:gd name="connsiteX2" fmla="*/ 188875 w 516587"/>
              <a:gd name="connsiteY2" fmla="*/ 613037 h 1915134"/>
              <a:gd name="connsiteX3" fmla="*/ 396265 w 516587"/>
              <a:gd name="connsiteY3" fmla="*/ 1188072 h 1915134"/>
              <a:gd name="connsiteX4" fmla="*/ 320850 w 516587"/>
              <a:gd name="connsiteY4" fmla="*/ 947688 h 1915134"/>
              <a:gd name="connsiteX5" fmla="*/ 490533 w 516587"/>
              <a:gd name="connsiteY5" fmla="*/ 1758394 h 1915134"/>
              <a:gd name="connsiteX6" fmla="*/ 353844 w 516587"/>
              <a:gd name="connsiteY6" fmla="*/ 1329474 h 1915134"/>
              <a:gd name="connsiteX7" fmla="*/ 509386 w 516587"/>
              <a:gd name="connsiteY7" fmla="*/ 1909222 h 1915134"/>
              <a:gd name="connsiteX8" fmla="*/ 71040 w 516587"/>
              <a:gd name="connsiteY8" fmla="*/ 891128 h 1915134"/>
              <a:gd name="connsiteX9" fmla="*/ 377411 w 516587"/>
              <a:gd name="connsiteY9" fmla="*/ 1715973 h 1915134"/>
              <a:gd name="connsiteX10" fmla="*/ 9766 w 516587"/>
              <a:gd name="connsiteY10" fmla="*/ 716732 h 1915134"/>
              <a:gd name="connsiteX11" fmla="*/ 99320 w 516587"/>
              <a:gd name="connsiteY11" fmla="*/ 839280 h 1915134"/>
              <a:gd name="connsiteX12" fmla="*/ 23906 w 516587"/>
              <a:gd name="connsiteY12" fmla="*/ 14435 h 1915134"/>
              <a:gd name="connsiteX13" fmla="*/ 5052 w 516587"/>
              <a:gd name="connsiteY13" fmla="*/ 334946 h 1915134"/>
              <a:gd name="connsiteX14" fmla="*/ 80467 w 516587"/>
              <a:gd name="connsiteY14" fmla="*/ 295 h 1915134"/>
              <a:gd name="connsiteX15" fmla="*/ 113460 w 516587"/>
              <a:gd name="connsiteY15" fmla="*/ 405647 h 1915134"/>
              <a:gd name="connsiteX16" fmla="*/ 212442 w 516587"/>
              <a:gd name="connsiteY16" fmla="*/ 66282 h 191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16587" h="1915134">
                <a:moveTo>
                  <a:pt x="212442" y="66282"/>
                </a:moveTo>
                <a:cubicBezTo>
                  <a:pt x="225011" y="118915"/>
                  <a:pt x="192803" y="630319"/>
                  <a:pt x="188875" y="721445"/>
                </a:cubicBezTo>
                <a:cubicBezTo>
                  <a:pt x="184947" y="812571"/>
                  <a:pt x="154310" y="535266"/>
                  <a:pt x="188875" y="613037"/>
                </a:cubicBezTo>
                <a:cubicBezTo>
                  <a:pt x="223440" y="690808"/>
                  <a:pt x="374269" y="1132297"/>
                  <a:pt x="396265" y="1188072"/>
                </a:cubicBezTo>
                <a:cubicBezTo>
                  <a:pt x="418261" y="1243847"/>
                  <a:pt x="305139" y="852634"/>
                  <a:pt x="320850" y="947688"/>
                </a:cubicBezTo>
                <a:cubicBezTo>
                  <a:pt x="336561" y="1042742"/>
                  <a:pt x="485034" y="1694763"/>
                  <a:pt x="490533" y="1758394"/>
                </a:cubicBezTo>
                <a:cubicBezTo>
                  <a:pt x="496032" y="1822025"/>
                  <a:pt x="350702" y="1304336"/>
                  <a:pt x="353844" y="1329474"/>
                </a:cubicBezTo>
                <a:cubicBezTo>
                  <a:pt x="356986" y="1354612"/>
                  <a:pt x="556520" y="1982280"/>
                  <a:pt x="509386" y="1909222"/>
                </a:cubicBezTo>
                <a:cubicBezTo>
                  <a:pt x="462252" y="1836164"/>
                  <a:pt x="93036" y="923336"/>
                  <a:pt x="71040" y="891128"/>
                </a:cubicBezTo>
                <a:cubicBezTo>
                  <a:pt x="49044" y="858920"/>
                  <a:pt x="387623" y="1745039"/>
                  <a:pt x="377411" y="1715973"/>
                </a:cubicBezTo>
                <a:cubicBezTo>
                  <a:pt x="367199" y="1686907"/>
                  <a:pt x="56114" y="862848"/>
                  <a:pt x="9766" y="716732"/>
                </a:cubicBezTo>
                <a:cubicBezTo>
                  <a:pt x="-36583" y="570617"/>
                  <a:pt x="96963" y="956329"/>
                  <a:pt x="99320" y="839280"/>
                </a:cubicBezTo>
                <a:cubicBezTo>
                  <a:pt x="101677" y="722231"/>
                  <a:pt x="39617" y="98491"/>
                  <a:pt x="23906" y="14435"/>
                </a:cubicBezTo>
                <a:cubicBezTo>
                  <a:pt x="8195" y="-69621"/>
                  <a:pt x="-4375" y="337303"/>
                  <a:pt x="5052" y="334946"/>
                </a:cubicBezTo>
                <a:cubicBezTo>
                  <a:pt x="14479" y="332589"/>
                  <a:pt x="62399" y="-11488"/>
                  <a:pt x="80467" y="295"/>
                </a:cubicBezTo>
                <a:cubicBezTo>
                  <a:pt x="98535" y="12078"/>
                  <a:pt x="93821" y="389936"/>
                  <a:pt x="113460" y="405647"/>
                </a:cubicBezTo>
                <a:cubicBezTo>
                  <a:pt x="133099" y="421358"/>
                  <a:pt x="199873" y="13649"/>
                  <a:pt x="212442" y="662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06756FEA-DA78-BE0C-F86B-DEAAE0AADC33}"/>
              </a:ext>
            </a:extLst>
          </p:cNvPr>
          <p:cNvSpPr/>
          <p:nvPr/>
        </p:nvSpPr>
        <p:spPr>
          <a:xfrm>
            <a:off x="4645284" y="3362869"/>
            <a:ext cx="1472220" cy="1768636"/>
          </a:xfrm>
          <a:custGeom>
            <a:avLst/>
            <a:gdLst>
              <a:gd name="connsiteX0" fmla="*/ 4208 w 1472220"/>
              <a:gd name="connsiteY0" fmla="*/ 263 h 1768636"/>
              <a:gd name="connsiteX1" fmla="*/ 1112336 w 1472220"/>
              <a:gd name="connsiteY1" fmla="*/ 527206 h 1768636"/>
              <a:gd name="connsiteX2" fmla="*/ 934106 w 1472220"/>
              <a:gd name="connsiteY2" fmla="*/ 449714 h 1768636"/>
              <a:gd name="connsiteX3" fmla="*/ 1468797 w 1472220"/>
              <a:gd name="connsiteY3" fmla="*/ 1364114 h 1768636"/>
              <a:gd name="connsiteX4" fmla="*/ 1174330 w 1472220"/>
              <a:gd name="connsiteY4" fmla="*/ 999904 h 1768636"/>
              <a:gd name="connsiteX5" fmla="*/ 1406804 w 1472220"/>
              <a:gd name="connsiteY5" fmla="*/ 1767070 h 1768636"/>
              <a:gd name="connsiteX6" fmla="*/ 771374 w 1472220"/>
              <a:gd name="connsiteY6" fmla="*/ 759680 h 1768636"/>
              <a:gd name="connsiteX7" fmla="*/ 1135584 w 1472220"/>
              <a:gd name="connsiteY7" fmla="*/ 1588839 h 1768636"/>
              <a:gd name="connsiteX8" fmla="*/ 306424 w 1472220"/>
              <a:gd name="connsiteY8" fmla="*/ 364473 h 1768636"/>
              <a:gd name="connsiteX9" fmla="*/ 717130 w 1472220"/>
              <a:gd name="connsiteY9" fmla="*/ 604697 h 1768636"/>
              <a:gd name="connsiteX10" fmla="*/ 4208 w 1472220"/>
              <a:gd name="connsiteY10" fmla="*/ 263 h 176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72220" h="1768636">
                <a:moveTo>
                  <a:pt x="4208" y="263"/>
                </a:moveTo>
                <a:cubicBezTo>
                  <a:pt x="70076" y="-12652"/>
                  <a:pt x="957353" y="452298"/>
                  <a:pt x="1112336" y="527206"/>
                </a:cubicBezTo>
                <a:cubicBezTo>
                  <a:pt x="1267319" y="602114"/>
                  <a:pt x="874696" y="310229"/>
                  <a:pt x="934106" y="449714"/>
                </a:cubicBezTo>
                <a:cubicBezTo>
                  <a:pt x="993516" y="589199"/>
                  <a:pt x="1428760" y="1272416"/>
                  <a:pt x="1468797" y="1364114"/>
                </a:cubicBezTo>
                <a:cubicBezTo>
                  <a:pt x="1508834" y="1455812"/>
                  <a:pt x="1184662" y="932745"/>
                  <a:pt x="1174330" y="999904"/>
                </a:cubicBezTo>
                <a:cubicBezTo>
                  <a:pt x="1163998" y="1067063"/>
                  <a:pt x="1473963" y="1807107"/>
                  <a:pt x="1406804" y="1767070"/>
                </a:cubicBezTo>
                <a:cubicBezTo>
                  <a:pt x="1339645" y="1727033"/>
                  <a:pt x="816577" y="789385"/>
                  <a:pt x="771374" y="759680"/>
                </a:cubicBezTo>
                <a:cubicBezTo>
                  <a:pt x="726171" y="729975"/>
                  <a:pt x="1213076" y="1654707"/>
                  <a:pt x="1135584" y="1588839"/>
                </a:cubicBezTo>
                <a:cubicBezTo>
                  <a:pt x="1058092" y="1522971"/>
                  <a:pt x="376166" y="528497"/>
                  <a:pt x="306424" y="364473"/>
                </a:cubicBezTo>
                <a:cubicBezTo>
                  <a:pt x="236682" y="200449"/>
                  <a:pt x="767499" y="665399"/>
                  <a:pt x="717130" y="604697"/>
                </a:cubicBezTo>
                <a:cubicBezTo>
                  <a:pt x="666761" y="543995"/>
                  <a:pt x="-61660" y="13178"/>
                  <a:pt x="4208" y="2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6D14EE8C-2C00-448A-9F80-2C6026C93812}"/>
              </a:ext>
            </a:extLst>
          </p:cNvPr>
          <p:cNvSpPr/>
          <p:nvPr/>
        </p:nvSpPr>
        <p:spPr>
          <a:xfrm>
            <a:off x="3732114" y="3401366"/>
            <a:ext cx="1552864" cy="761057"/>
          </a:xfrm>
          <a:custGeom>
            <a:avLst/>
            <a:gdLst>
              <a:gd name="connsiteX0" fmla="*/ 723649 w 1552864"/>
              <a:gd name="connsiteY0" fmla="*/ 512 h 761057"/>
              <a:gd name="connsiteX1" fmla="*/ 1328083 w 1552864"/>
              <a:gd name="connsiteY1" fmla="*/ 325976 h 761057"/>
              <a:gd name="connsiteX2" fmla="*/ 1173100 w 1552864"/>
              <a:gd name="connsiteY2" fmla="*/ 248485 h 761057"/>
              <a:gd name="connsiteX3" fmla="*/ 1552808 w 1552864"/>
              <a:gd name="connsiteY3" fmla="*/ 728932 h 761057"/>
              <a:gd name="connsiteX4" fmla="*/ 1204096 w 1552864"/>
              <a:gd name="connsiteY4" fmla="*/ 395719 h 761057"/>
              <a:gd name="connsiteX5" fmla="*/ 1529561 w 1552864"/>
              <a:gd name="connsiteY5" fmla="*/ 759929 h 761057"/>
              <a:gd name="connsiteX6" fmla="*/ 832137 w 1552864"/>
              <a:gd name="connsiteY6" fmla="*/ 248485 h 761057"/>
              <a:gd name="connsiteX7" fmla="*/ 1397825 w 1552864"/>
              <a:gd name="connsiteY7" fmla="*/ 558451 h 761057"/>
              <a:gd name="connsiteX8" fmla="*/ 987120 w 1552864"/>
              <a:gd name="connsiteY8" fmla="*/ 225237 h 761057"/>
              <a:gd name="connsiteX9" fmla="*/ 18476 w 1552864"/>
              <a:gd name="connsiteY9" fmla="*/ 403468 h 761057"/>
              <a:gd name="connsiteX10" fmla="*/ 444679 w 1552864"/>
              <a:gd name="connsiteY10" fmla="*/ 194241 h 761057"/>
              <a:gd name="connsiteX11" fmla="*/ 2978 w 1552864"/>
              <a:gd name="connsiteY11" fmla="*/ 248485 h 761057"/>
              <a:gd name="connsiteX12" fmla="*/ 723649 w 1552864"/>
              <a:gd name="connsiteY12" fmla="*/ 512 h 76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2864" h="761057">
                <a:moveTo>
                  <a:pt x="723649" y="512"/>
                </a:moveTo>
                <a:cubicBezTo>
                  <a:pt x="944500" y="13427"/>
                  <a:pt x="1253175" y="284647"/>
                  <a:pt x="1328083" y="325976"/>
                </a:cubicBezTo>
                <a:cubicBezTo>
                  <a:pt x="1402992" y="367305"/>
                  <a:pt x="1135646" y="181326"/>
                  <a:pt x="1173100" y="248485"/>
                </a:cubicBezTo>
                <a:cubicBezTo>
                  <a:pt x="1210554" y="315644"/>
                  <a:pt x="1547642" y="704393"/>
                  <a:pt x="1552808" y="728932"/>
                </a:cubicBezTo>
                <a:cubicBezTo>
                  <a:pt x="1557974" y="753471"/>
                  <a:pt x="1207970" y="390553"/>
                  <a:pt x="1204096" y="395719"/>
                </a:cubicBezTo>
                <a:cubicBezTo>
                  <a:pt x="1200222" y="400885"/>
                  <a:pt x="1591554" y="784468"/>
                  <a:pt x="1529561" y="759929"/>
                </a:cubicBezTo>
                <a:cubicBezTo>
                  <a:pt x="1467568" y="735390"/>
                  <a:pt x="854093" y="282065"/>
                  <a:pt x="832137" y="248485"/>
                </a:cubicBezTo>
                <a:cubicBezTo>
                  <a:pt x="810181" y="214905"/>
                  <a:pt x="1371995" y="562326"/>
                  <a:pt x="1397825" y="558451"/>
                </a:cubicBezTo>
                <a:cubicBezTo>
                  <a:pt x="1423655" y="554576"/>
                  <a:pt x="1217012" y="251068"/>
                  <a:pt x="987120" y="225237"/>
                </a:cubicBezTo>
                <a:cubicBezTo>
                  <a:pt x="757229" y="199407"/>
                  <a:pt x="108883" y="408634"/>
                  <a:pt x="18476" y="403468"/>
                </a:cubicBezTo>
                <a:cubicBezTo>
                  <a:pt x="-71931" y="398302"/>
                  <a:pt x="447262" y="220071"/>
                  <a:pt x="444679" y="194241"/>
                </a:cubicBezTo>
                <a:cubicBezTo>
                  <a:pt x="442096" y="168411"/>
                  <a:pt x="-42226" y="274316"/>
                  <a:pt x="2978" y="248485"/>
                </a:cubicBezTo>
                <a:cubicBezTo>
                  <a:pt x="48181" y="222655"/>
                  <a:pt x="502798" y="-12403"/>
                  <a:pt x="723649" y="5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A88E2B0E-F2E7-968E-06F4-82A290D34763}"/>
              </a:ext>
            </a:extLst>
          </p:cNvPr>
          <p:cNvSpPr/>
          <p:nvPr/>
        </p:nvSpPr>
        <p:spPr>
          <a:xfrm>
            <a:off x="3514078" y="6697103"/>
            <a:ext cx="1195196" cy="290592"/>
          </a:xfrm>
          <a:custGeom>
            <a:avLst/>
            <a:gdLst>
              <a:gd name="connsiteX0" fmla="*/ 221 w 1195196"/>
              <a:gd name="connsiteY0" fmla="*/ 239372 h 290592"/>
              <a:gd name="connsiteX1" fmla="*/ 170818 w 1195196"/>
              <a:gd name="connsiteY1" fmla="*/ 109718 h 290592"/>
              <a:gd name="connsiteX2" fmla="*/ 146934 w 1195196"/>
              <a:gd name="connsiteY2" fmla="*/ 126778 h 290592"/>
              <a:gd name="connsiteX3" fmla="*/ 293647 w 1195196"/>
              <a:gd name="connsiteY3" fmla="*/ 51715 h 290592"/>
              <a:gd name="connsiteX4" fmla="*/ 436949 w 1195196"/>
              <a:gd name="connsiteY4" fmla="*/ 48303 h 290592"/>
              <a:gd name="connsiteX5" fmla="*/ 273176 w 1195196"/>
              <a:gd name="connsiteY5" fmla="*/ 41479 h 290592"/>
              <a:gd name="connsiteX6" fmla="*/ 433537 w 1195196"/>
              <a:gd name="connsiteY6" fmla="*/ 31243 h 290592"/>
              <a:gd name="connsiteX7" fmla="*/ 539307 w 1195196"/>
              <a:gd name="connsiteY7" fmla="*/ 3948 h 290592"/>
              <a:gd name="connsiteX8" fmla="*/ 880501 w 1195196"/>
              <a:gd name="connsiteY8" fmla="*/ 126778 h 290592"/>
              <a:gd name="connsiteX9" fmla="*/ 986271 w 1195196"/>
              <a:gd name="connsiteY9" fmla="*/ 154073 h 290592"/>
              <a:gd name="connsiteX10" fmla="*/ 1194400 w 1195196"/>
              <a:gd name="connsiteY10" fmla="*/ 160897 h 290592"/>
              <a:gd name="connsiteX11" fmla="*/ 1051098 w 1195196"/>
              <a:gd name="connsiteY11" fmla="*/ 212076 h 290592"/>
              <a:gd name="connsiteX12" fmla="*/ 880501 w 1195196"/>
              <a:gd name="connsiteY12" fmla="*/ 239372 h 290592"/>
              <a:gd name="connsiteX13" fmla="*/ 570015 w 1195196"/>
              <a:gd name="connsiteY13" fmla="*/ 242784 h 290592"/>
              <a:gd name="connsiteX14" fmla="*/ 211761 w 1195196"/>
              <a:gd name="connsiteY14" fmla="*/ 290551 h 290592"/>
              <a:gd name="connsiteX15" fmla="*/ 221 w 1195196"/>
              <a:gd name="connsiteY15" fmla="*/ 239372 h 290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95196" h="290592">
                <a:moveTo>
                  <a:pt x="221" y="239372"/>
                </a:moveTo>
                <a:cubicBezTo>
                  <a:pt x="-6603" y="209233"/>
                  <a:pt x="146366" y="128484"/>
                  <a:pt x="170818" y="109718"/>
                </a:cubicBezTo>
                <a:cubicBezTo>
                  <a:pt x="195270" y="90952"/>
                  <a:pt x="126463" y="136445"/>
                  <a:pt x="146934" y="126778"/>
                </a:cubicBezTo>
                <a:cubicBezTo>
                  <a:pt x="167405" y="117111"/>
                  <a:pt x="245311" y="64794"/>
                  <a:pt x="293647" y="51715"/>
                </a:cubicBezTo>
                <a:cubicBezTo>
                  <a:pt x="341983" y="38636"/>
                  <a:pt x="440361" y="50009"/>
                  <a:pt x="436949" y="48303"/>
                </a:cubicBezTo>
                <a:cubicBezTo>
                  <a:pt x="433537" y="46597"/>
                  <a:pt x="273745" y="44322"/>
                  <a:pt x="273176" y="41479"/>
                </a:cubicBezTo>
                <a:cubicBezTo>
                  <a:pt x="272607" y="38636"/>
                  <a:pt x="389182" y="37498"/>
                  <a:pt x="433537" y="31243"/>
                </a:cubicBezTo>
                <a:cubicBezTo>
                  <a:pt x="477892" y="24988"/>
                  <a:pt x="464813" y="-11975"/>
                  <a:pt x="539307" y="3948"/>
                </a:cubicBezTo>
                <a:cubicBezTo>
                  <a:pt x="613801" y="19870"/>
                  <a:pt x="806007" y="101757"/>
                  <a:pt x="880501" y="126778"/>
                </a:cubicBezTo>
                <a:cubicBezTo>
                  <a:pt x="954995" y="151799"/>
                  <a:pt x="933955" y="148387"/>
                  <a:pt x="986271" y="154073"/>
                </a:cubicBezTo>
                <a:cubicBezTo>
                  <a:pt x="1038587" y="159759"/>
                  <a:pt x="1183596" y="151230"/>
                  <a:pt x="1194400" y="160897"/>
                </a:cubicBezTo>
                <a:cubicBezTo>
                  <a:pt x="1205204" y="170564"/>
                  <a:pt x="1103414" y="198997"/>
                  <a:pt x="1051098" y="212076"/>
                </a:cubicBezTo>
                <a:cubicBezTo>
                  <a:pt x="998782" y="225155"/>
                  <a:pt x="960682" y="234254"/>
                  <a:pt x="880501" y="239372"/>
                </a:cubicBezTo>
                <a:cubicBezTo>
                  <a:pt x="800321" y="244490"/>
                  <a:pt x="681472" y="234254"/>
                  <a:pt x="570015" y="242784"/>
                </a:cubicBezTo>
                <a:cubicBezTo>
                  <a:pt x="458558" y="251314"/>
                  <a:pt x="303315" y="289414"/>
                  <a:pt x="211761" y="290551"/>
                </a:cubicBezTo>
                <a:cubicBezTo>
                  <a:pt x="120207" y="291688"/>
                  <a:pt x="7045" y="269511"/>
                  <a:pt x="221" y="23937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B33ECC28-9971-2751-981C-9B36C19EEE2A}"/>
              </a:ext>
            </a:extLst>
          </p:cNvPr>
          <p:cNvSpPr/>
          <p:nvPr/>
        </p:nvSpPr>
        <p:spPr>
          <a:xfrm>
            <a:off x="3504030" y="6857868"/>
            <a:ext cx="1185143" cy="355254"/>
          </a:xfrm>
          <a:custGeom>
            <a:avLst/>
            <a:gdLst>
              <a:gd name="connsiteX0" fmla="*/ 92155 w 1185143"/>
              <a:gd name="connsiteY0" fmla="*/ 102490 h 355254"/>
              <a:gd name="connsiteX1" fmla="*/ 392406 w 1185143"/>
              <a:gd name="connsiteY1" fmla="*/ 88842 h 355254"/>
              <a:gd name="connsiteX2" fmla="*/ 286636 w 1185143"/>
              <a:gd name="connsiteY2" fmla="*/ 92254 h 355254"/>
              <a:gd name="connsiteX3" fmla="*/ 655125 w 1185143"/>
              <a:gd name="connsiteY3" fmla="*/ 27428 h 355254"/>
              <a:gd name="connsiteX4" fmla="*/ 627830 w 1185143"/>
              <a:gd name="connsiteY4" fmla="*/ 41075 h 355254"/>
              <a:gd name="connsiteX5" fmla="*/ 989495 w 1185143"/>
              <a:gd name="connsiteY5" fmla="*/ 47899 h 355254"/>
              <a:gd name="connsiteX6" fmla="*/ 1183976 w 1185143"/>
              <a:gd name="connsiteY6" fmla="*/ 132 h 355254"/>
              <a:gd name="connsiteX7" fmla="*/ 1057734 w 1185143"/>
              <a:gd name="connsiteY7" fmla="*/ 64959 h 355254"/>
              <a:gd name="connsiteX8" fmla="*/ 801839 w 1185143"/>
              <a:gd name="connsiteY8" fmla="*/ 238968 h 355254"/>
              <a:gd name="connsiteX9" fmla="*/ 590298 w 1185143"/>
              <a:gd name="connsiteY9" fmla="*/ 310619 h 355254"/>
              <a:gd name="connsiteX10" fmla="*/ 409466 w 1185143"/>
              <a:gd name="connsiteY10" fmla="*/ 354974 h 355254"/>
              <a:gd name="connsiteX11" fmla="*/ 225221 w 1185143"/>
              <a:gd name="connsiteY11" fmla="*/ 290147 h 355254"/>
              <a:gd name="connsiteX12" fmla="*/ 109215 w 1185143"/>
              <a:gd name="connsiteY12" fmla="*/ 160493 h 355254"/>
              <a:gd name="connsiteX13" fmla="*/ 33 w 1185143"/>
              <a:gd name="connsiteY13" fmla="*/ 95666 h 355254"/>
              <a:gd name="connsiteX14" fmla="*/ 92155 w 1185143"/>
              <a:gd name="connsiteY14" fmla="*/ 102490 h 35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85143" h="355254">
                <a:moveTo>
                  <a:pt x="92155" y="102490"/>
                </a:moveTo>
                <a:cubicBezTo>
                  <a:pt x="157550" y="101353"/>
                  <a:pt x="359993" y="90548"/>
                  <a:pt x="392406" y="88842"/>
                </a:cubicBezTo>
                <a:cubicBezTo>
                  <a:pt x="424819" y="87136"/>
                  <a:pt x="242850" y="102490"/>
                  <a:pt x="286636" y="92254"/>
                </a:cubicBezTo>
                <a:cubicBezTo>
                  <a:pt x="330422" y="82018"/>
                  <a:pt x="598259" y="35958"/>
                  <a:pt x="655125" y="27428"/>
                </a:cubicBezTo>
                <a:cubicBezTo>
                  <a:pt x="711991" y="18898"/>
                  <a:pt x="572102" y="37663"/>
                  <a:pt x="627830" y="41075"/>
                </a:cubicBezTo>
                <a:cubicBezTo>
                  <a:pt x="683558" y="44487"/>
                  <a:pt x="896804" y="54723"/>
                  <a:pt x="989495" y="47899"/>
                </a:cubicBezTo>
                <a:cubicBezTo>
                  <a:pt x="1082186" y="41075"/>
                  <a:pt x="1172603" y="-2711"/>
                  <a:pt x="1183976" y="132"/>
                </a:cubicBezTo>
                <a:cubicBezTo>
                  <a:pt x="1195349" y="2975"/>
                  <a:pt x="1121423" y="25153"/>
                  <a:pt x="1057734" y="64959"/>
                </a:cubicBezTo>
                <a:cubicBezTo>
                  <a:pt x="994045" y="104765"/>
                  <a:pt x="879745" y="198025"/>
                  <a:pt x="801839" y="238968"/>
                </a:cubicBezTo>
                <a:cubicBezTo>
                  <a:pt x="723933" y="279911"/>
                  <a:pt x="655694" y="291285"/>
                  <a:pt x="590298" y="310619"/>
                </a:cubicBezTo>
                <a:cubicBezTo>
                  <a:pt x="524903" y="329953"/>
                  <a:pt x="470312" y="358386"/>
                  <a:pt x="409466" y="354974"/>
                </a:cubicBezTo>
                <a:cubicBezTo>
                  <a:pt x="348620" y="351562"/>
                  <a:pt x="275263" y="322561"/>
                  <a:pt x="225221" y="290147"/>
                </a:cubicBezTo>
                <a:cubicBezTo>
                  <a:pt x="175179" y="257734"/>
                  <a:pt x="146746" y="192907"/>
                  <a:pt x="109215" y="160493"/>
                </a:cubicBezTo>
                <a:cubicBezTo>
                  <a:pt x="71684" y="128079"/>
                  <a:pt x="1170" y="104764"/>
                  <a:pt x="33" y="95666"/>
                </a:cubicBezTo>
                <a:cubicBezTo>
                  <a:pt x="-1104" y="86568"/>
                  <a:pt x="26760" y="103627"/>
                  <a:pt x="92155" y="10249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57983E68-3D62-0F07-5C6D-164481D7D70A}"/>
              </a:ext>
            </a:extLst>
          </p:cNvPr>
          <p:cNvSpPr/>
          <p:nvPr/>
        </p:nvSpPr>
        <p:spPr>
          <a:xfrm>
            <a:off x="3094492" y="6696411"/>
            <a:ext cx="1696272" cy="1247608"/>
          </a:xfrm>
          <a:custGeom>
            <a:avLst/>
            <a:gdLst>
              <a:gd name="connsiteX0" fmla="*/ 232477 w 1696272"/>
              <a:gd name="connsiteY0" fmla="*/ 298491 h 1247608"/>
              <a:gd name="connsiteX1" fmla="*/ 433955 w 1696272"/>
              <a:gd name="connsiteY1" fmla="*/ 727277 h 1247608"/>
              <a:gd name="connsiteX2" fmla="*/ 346132 w 1696272"/>
              <a:gd name="connsiteY2" fmla="*/ 613623 h 1247608"/>
              <a:gd name="connsiteX3" fmla="*/ 785250 w 1696272"/>
              <a:gd name="connsiteY3" fmla="*/ 1037243 h 1247608"/>
              <a:gd name="connsiteX4" fmla="*/ 687094 w 1696272"/>
              <a:gd name="connsiteY4" fmla="*/ 1047575 h 1247608"/>
              <a:gd name="connsiteX5" fmla="*/ 1286362 w 1696272"/>
              <a:gd name="connsiteY5" fmla="*/ 1063074 h 1247608"/>
              <a:gd name="connsiteX6" fmla="*/ 945400 w 1696272"/>
              <a:gd name="connsiteY6" fmla="*/ 1119901 h 1247608"/>
              <a:gd name="connsiteX7" fmla="*/ 1472342 w 1696272"/>
              <a:gd name="connsiteY7" fmla="*/ 1016579 h 1247608"/>
              <a:gd name="connsiteX8" fmla="*/ 981562 w 1696272"/>
              <a:gd name="connsiteY8" fmla="*/ 1166396 h 1247608"/>
              <a:gd name="connsiteX9" fmla="*/ 1694484 w 1696272"/>
              <a:gd name="connsiteY9" fmla="*/ 1001081 h 1247608"/>
              <a:gd name="connsiteX10" fmla="*/ 728423 w 1696272"/>
              <a:gd name="connsiteY10" fmla="*/ 1233555 h 1247608"/>
              <a:gd name="connsiteX11" fmla="*/ 878240 w 1696272"/>
              <a:gd name="connsiteY11" fmla="*/ 1212891 h 1247608"/>
              <a:gd name="connsiteX12" fmla="*/ 475284 w 1696272"/>
              <a:gd name="connsiteY12" fmla="*/ 1140565 h 1247608"/>
              <a:gd name="connsiteX13" fmla="*/ 625101 w 1696272"/>
              <a:gd name="connsiteY13" fmla="*/ 1125067 h 1247608"/>
              <a:gd name="connsiteX14" fmla="*/ 180816 w 1696272"/>
              <a:gd name="connsiteY14" fmla="*/ 809935 h 1247608"/>
              <a:gd name="connsiteX15" fmla="*/ 309969 w 1696272"/>
              <a:gd name="connsiteY15" fmla="*/ 877094 h 1247608"/>
              <a:gd name="connsiteX16" fmla="*/ 41332 w 1696272"/>
              <a:gd name="connsiteY16" fmla="*/ 251996 h 1247608"/>
              <a:gd name="connsiteX17" fmla="*/ 216979 w 1696272"/>
              <a:gd name="connsiteY17" fmla="*/ 758274 h 1247608"/>
              <a:gd name="connsiteX18" fmla="*/ 3 w 1696272"/>
              <a:gd name="connsiteY18" fmla="*/ 4023 h 1247608"/>
              <a:gd name="connsiteX19" fmla="*/ 211813 w 1696272"/>
              <a:gd name="connsiteY19" fmla="*/ 453474 h 1247608"/>
              <a:gd name="connsiteX20" fmla="*/ 232477 w 1696272"/>
              <a:gd name="connsiteY20" fmla="*/ 298491 h 1247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96272" h="1247608">
                <a:moveTo>
                  <a:pt x="232477" y="298491"/>
                </a:moveTo>
                <a:cubicBezTo>
                  <a:pt x="269501" y="344125"/>
                  <a:pt x="415013" y="674755"/>
                  <a:pt x="433955" y="727277"/>
                </a:cubicBezTo>
                <a:cubicBezTo>
                  <a:pt x="452898" y="779799"/>
                  <a:pt x="287583" y="561962"/>
                  <a:pt x="346132" y="613623"/>
                </a:cubicBezTo>
                <a:cubicBezTo>
                  <a:pt x="404681" y="665284"/>
                  <a:pt x="728423" y="964918"/>
                  <a:pt x="785250" y="1037243"/>
                </a:cubicBezTo>
                <a:cubicBezTo>
                  <a:pt x="842077" y="1109568"/>
                  <a:pt x="603575" y="1043270"/>
                  <a:pt x="687094" y="1047575"/>
                </a:cubicBezTo>
                <a:cubicBezTo>
                  <a:pt x="770613" y="1051880"/>
                  <a:pt x="1243311" y="1051020"/>
                  <a:pt x="1286362" y="1063074"/>
                </a:cubicBezTo>
                <a:cubicBezTo>
                  <a:pt x="1329413" y="1075128"/>
                  <a:pt x="914403" y="1127650"/>
                  <a:pt x="945400" y="1119901"/>
                </a:cubicBezTo>
                <a:cubicBezTo>
                  <a:pt x="976397" y="1112152"/>
                  <a:pt x="1466315" y="1008830"/>
                  <a:pt x="1472342" y="1016579"/>
                </a:cubicBezTo>
                <a:cubicBezTo>
                  <a:pt x="1478369" y="1024328"/>
                  <a:pt x="944538" y="1168979"/>
                  <a:pt x="981562" y="1166396"/>
                </a:cubicBezTo>
                <a:cubicBezTo>
                  <a:pt x="1018586" y="1163813"/>
                  <a:pt x="1736674" y="989888"/>
                  <a:pt x="1694484" y="1001081"/>
                </a:cubicBezTo>
                <a:cubicBezTo>
                  <a:pt x="1652294" y="1012274"/>
                  <a:pt x="864464" y="1198253"/>
                  <a:pt x="728423" y="1233555"/>
                </a:cubicBezTo>
                <a:cubicBezTo>
                  <a:pt x="592382" y="1268857"/>
                  <a:pt x="920430" y="1228389"/>
                  <a:pt x="878240" y="1212891"/>
                </a:cubicBezTo>
                <a:cubicBezTo>
                  <a:pt x="836050" y="1197393"/>
                  <a:pt x="517474" y="1155202"/>
                  <a:pt x="475284" y="1140565"/>
                </a:cubicBezTo>
                <a:cubicBezTo>
                  <a:pt x="433094" y="1125928"/>
                  <a:pt x="674179" y="1180172"/>
                  <a:pt x="625101" y="1125067"/>
                </a:cubicBezTo>
                <a:cubicBezTo>
                  <a:pt x="576023" y="1069962"/>
                  <a:pt x="233338" y="851264"/>
                  <a:pt x="180816" y="809935"/>
                </a:cubicBezTo>
                <a:cubicBezTo>
                  <a:pt x="128294" y="768606"/>
                  <a:pt x="333216" y="970084"/>
                  <a:pt x="309969" y="877094"/>
                </a:cubicBezTo>
                <a:cubicBezTo>
                  <a:pt x="286722" y="784104"/>
                  <a:pt x="56830" y="271799"/>
                  <a:pt x="41332" y="251996"/>
                </a:cubicBezTo>
                <a:cubicBezTo>
                  <a:pt x="25834" y="232193"/>
                  <a:pt x="223867" y="799603"/>
                  <a:pt x="216979" y="758274"/>
                </a:cubicBezTo>
                <a:cubicBezTo>
                  <a:pt x="210091" y="716945"/>
                  <a:pt x="864" y="54823"/>
                  <a:pt x="3" y="4023"/>
                </a:cubicBezTo>
                <a:cubicBezTo>
                  <a:pt x="-858" y="-46777"/>
                  <a:pt x="173067" y="399230"/>
                  <a:pt x="211813" y="453474"/>
                </a:cubicBezTo>
                <a:cubicBezTo>
                  <a:pt x="250559" y="507718"/>
                  <a:pt x="195453" y="252857"/>
                  <a:pt x="232477" y="2984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36E6DA76-C8D2-00CF-A9E3-EA123E45E403}"/>
              </a:ext>
            </a:extLst>
          </p:cNvPr>
          <p:cNvSpPr/>
          <p:nvPr/>
        </p:nvSpPr>
        <p:spPr>
          <a:xfrm>
            <a:off x="3835772" y="7104003"/>
            <a:ext cx="2062314" cy="803607"/>
          </a:xfrm>
          <a:custGeom>
            <a:avLst/>
            <a:gdLst>
              <a:gd name="connsiteX0" fmla="*/ 2038086 w 2062314"/>
              <a:gd name="connsiteY0" fmla="*/ 4553 h 803607"/>
              <a:gd name="connsiteX1" fmla="*/ 1108187 w 2062314"/>
              <a:gd name="connsiteY1" fmla="*/ 500499 h 803607"/>
              <a:gd name="connsiteX2" fmla="*/ 1345828 w 2062314"/>
              <a:gd name="connsiteY2" fmla="*/ 438505 h 803607"/>
              <a:gd name="connsiteX3" fmla="*/ 333272 w 2062314"/>
              <a:gd name="connsiteY3" fmla="*/ 712309 h 803607"/>
              <a:gd name="connsiteX4" fmla="*/ 658736 w 2062314"/>
              <a:gd name="connsiteY4" fmla="*/ 665814 h 803607"/>
              <a:gd name="connsiteX5" fmla="*/ 2642 w 2062314"/>
              <a:gd name="connsiteY5" fmla="*/ 784634 h 803607"/>
              <a:gd name="connsiteX6" fmla="*/ 953204 w 2062314"/>
              <a:gd name="connsiteY6" fmla="*/ 696811 h 803607"/>
              <a:gd name="connsiteX7" fmla="*/ 498587 w 2062314"/>
              <a:gd name="connsiteY7" fmla="*/ 800133 h 803607"/>
              <a:gd name="connsiteX8" fmla="*/ 1443984 w 2062314"/>
              <a:gd name="connsiteY8" fmla="*/ 541828 h 803607"/>
              <a:gd name="connsiteX9" fmla="*/ 1294167 w 2062314"/>
              <a:gd name="connsiteY9" fmla="*/ 572824 h 803607"/>
              <a:gd name="connsiteX10" fmla="*/ 1981259 w 2062314"/>
              <a:gd name="connsiteY10" fmla="*/ 149204 h 803607"/>
              <a:gd name="connsiteX11" fmla="*/ 1805611 w 2062314"/>
              <a:gd name="connsiteY11" fmla="*/ 247360 h 803607"/>
              <a:gd name="connsiteX12" fmla="*/ 2038086 w 2062314"/>
              <a:gd name="connsiteY12" fmla="*/ 4553 h 80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2314" h="803607">
                <a:moveTo>
                  <a:pt x="2038086" y="4553"/>
                </a:moveTo>
                <a:cubicBezTo>
                  <a:pt x="1921849" y="46743"/>
                  <a:pt x="1223563" y="428174"/>
                  <a:pt x="1108187" y="500499"/>
                </a:cubicBezTo>
                <a:cubicBezTo>
                  <a:pt x="992811" y="572824"/>
                  <a:pt x="1345828" y="438505"/>
                  <a:pt x="1345828" y="438505"/>
                </a:cubicBezTo>
                <a:lnTo>
                  <a:pt x="333272" y="712309"/>
                </a:lnTo>
                <a:cubicBezTo>
                  <a:pt x="218757" y="750194"/>
                  <a:pt x="713841" y="653760"/>
                  <a:pt x="658736" y="665814"/>
                </a:cubicBezTo>
                <a:cubicBezTo>
                  <a:pt x="603631" y="677868"/>
                  <a:pt x="-46436" y="779468"/>
                  <a:pt x="2642" y="784634"/>
                </a:cubicBezTo>
                <a:cubicBezTo>
                  <a:pt x="51720" y="789800"/>
                  <a:pt x="870547" y="694228"/>
                  <a:pt x="953204" y="696811"/>
                </a:cubicBezTo>
                <a:cubicBezTo>
                  <a:pt x="1035861" y="699394"/>
                  <a:pt x="416790" y="825963"/>
                  <a:pt x="498587" y="800133"/>
                </a:cubicBezTo>
                <a:cubicBezTo>
                  <a:pt x="580384" y="774303"/>
                  <a:pt x="1311387" y="579713"/>
                  <a:pt x="1443984" y="541828"/>
                </a:cubicBezTo>
                <a:cubicBezTo>
                  <a:pt x="1576581" y="503943"/>
                  <a:pt x="1204621" y="638261"/>
                  <a:pt x="1294167" y="572824"/>
                </a:cubicBezTo>
                <a:cubicBezTo>
                  <a:pt x="1383713" y="507387"/>
                  <a:pt x="1896018" y="203448"/>
                  <a:pt x="1981259" y="149204"/>
                </a:cubicBezTo>
                <a:cubicBezTo>
                  <a:pt x="2066500" y="94960"/>
                  <a:pt x="1796140" y="268024"/>
                  <a:pt x="1805611" y="247360"/>
                </a:cubicBezTo>
                <a:cubicBezTo>
                  <a:pt x="1815082" y="226696"/>
                  <a:pt x="2154323" y="-37637"/>
                  <a:pt x="2038086" y="45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6679FAF5-7091-2D72-231F-11B42025C580}"/>
              </a:ext>
            </a:extLst>
          </p:cNvPr>
          <p:cNvSpPr/>
          <p:nvPr/>
        </p:nvSpPr>
        <p:spPr>
          <a:xfrm>
            <a:off x="5772671" y="5657979"/>
            <a:ext cx="624162" cy="1513239"/>
          </a:xfrm>
          <a:custGeom>
            <a:avLst/>
            <a:gdLst>
              <a:gd name="connsiteX0" fmla="*/ 622963 w 624162"/>
              <a:gd name="connsiteY0" fmla="*/ 29899 h 1513239"/>
              <a:gd name="connsiteX1" fmla="*/ 555804 w 624162"/>
              <a:gd name="connsiteY1" fmla="*/ 603336 h 1513239"/>
              <a:gd name="connsiteX2" fmla="*/ 576468 w 624162"/>
              <a:gd name="connsiteY2" fmla="*/ 515513 h 1513239"/>
              <a:gd name="connsiteX3" fmla="*/ 514475 w 624162"/>
              <a:gd name="connsiteY3" fmla="*/ 737655 h 1513239"/>
              <a:gd name="connsiteX4" fmla="*/ 323329 w 624162"/>
              <a:gd name="connsiteY4" fmla="*/ 1078618 h 1513239"/>
              <a:gd name="connsiteX5" fmla="*/ 462814 w 624162"/>
              <a:gd name="connsiteY5" fmla="*/ 835811 h 1513239"/>
              <a:gd name="connsiteX6" fmla="*/ 3031 w 624162"/>
              <a:gd name="connsiteY6" fmla="*/ 1512570 h 1513239"/>
              <a:gd name="connsiteX7" fmla="*/ 261336 w 624162"/>
              <a:gd name="connsiteY7" fmla="*/ 964963 h 1513239"/>
              <a:gd name="connsiteX8" fmla="*/ 220007 w 624162"/>
              <a:gd name="connsiteY8" fmla="*/ 1125113 h 1513239"/>
              <a:gd name="connsiteX9" fmla="*/ 421485 w 624162"/>
              <a:gd name="connsiteY9" fmla="*/ 541343 h 1513239"/>
              <a:gd name="connsiteX10" fmla="*/ 323329 w 624162"/>
              <a:gd name="connsiteY10" fmla="*/ 794482 h 1513239"/>
              <a:gd name="connsiteX11" fmla="*/ 374990 w 624162"/>
              <a:gd name="connsiteY11" fmla="*/ 432855 h 1513239"/>
              <a:gd name="connsiteX12" fmla="*/ 364658 w 624162"/>
              <a:gd name="connsiteY12" fmla="*/ 541343 h 1513239"/>
              <a:gd name="connsiteX13" fmla="*/ 488644 w 624162"/>
              <a:gd name="connsiteY13" fmla="*/ 4068 h 1513239"/>
              <a:gd name="connsiteX14" fmla="*/ 488644 w 624162"/>
              <a:gd name="connsiteY14" fmla="*/ 283038 h 1513239"/>
              <a:gd name="connsiteX15" fmla="*/ 622963 w 624162"/>
              <a:gd name="connsiteY15" fmla="*/ 29899 h 151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4162" h="1513239">
                <a:moveTo>
                  <a:pt x="622963" y="29899"/>
                </a:moveTo>
                <a:cubicBezTo>
                  <a:pt x="634156" y="83282"/>
                  <a:pt x="563553" y="522400"/>
                  <a:pt x="555804" y="603336"/>
                </a:cubicBezTo>
                <a:cubicBezTo>
                  <a:pt x="548055" y="684272"/>
                  <a:pt x="583356" y="493127"/>
                  <a:pt x="576468" y="515513"/>
                </a:cubicBezTo>
                <a:cubicBezTo>
                  <a:pt x="569580" y="537899"/>
                  <a:pt x="556665" y="643804"/>
                  <a:pt x="514475" y="737655"/>
                </a:cubicBezTo>
                <a:cubicBezTo>
                  <a:pt x="472285" y="831506"/>
                  <a:pt x="331939" y="1062259"/>
                  <a:pt x="323329" y="1078618"/>
                </a:cubicBezTo>
                <a:cubicBezTo>
                  <a:pt x="314719" y="1094977"/>
                  <a:pt x="516197" y="763486"/>
                  <a:pt x="462814" y="835811"/>
                </a:cubicBezTo>
                <a:cubicBezTo>
                  <a:pt x="409431" y="908136"/>
                  <a:pt x="36611" y="1491045"/>
                  <a:pt x="3031" y="1512570"/>
                </a:cubicBezTo>
                <a:cubicBezTo>
                  <a:pt x="-30549" y="1534095"/>
                  <a:pt x="225173" y="1029539"/>
                  <a:pt x="261336" y="964963"/>
                </a:cubicBezTo>
                <a:cubicBezTo>
                  <a:pt x="297499" y="900387"/>
                  <a:pt x="193316" y="1195716"/>
                  <a:pt x="220007" y="1125113"/>
                </a:cubicBezTo>
                <a:cubicBezTo>
                  <a:pt x="246698" y="1054510"/>
                  <a:pt x="404265" y="596448"/>
                  <a:pt x="421485" y="541343"/>
                </a:cubicBezTo>
                <a:cubicBezTo>
                  <a:pt x="438705" y="486238"/>
                  <a:pt x="331078" y="812563"/>
                  <a:pt x="323329" y="794482"/>
                </a:cubicBezTo>
                <a:cubicBezTo>
                  <a:pt x="315580" y="776401"/>
                  <a:pt x="368102" y="475045"/>
                  <a:pt x="374990" y="432855"/>
                </a:cubicBezTo>
                <a:cubicBezTo>
                  <a:pt x="381878" y="390665"/>
                  <a:pt x="345716" y="612808"/>
                  <a:pt x="364658" y="541343"/>
                </a:cubicBezTo>
                <a:cubicBezTo>
                  <a:pt x="383600" y="469879"/>
                  <a:pt x="467980" y="47119"/>
                  <a:pt x="488644" y="4068"/>
                </a:cubicBezTo>
                <a:cubicBezTo>
                  <a:pt x="509308" y="-38983"/>
                  <a:pt x="466258" y="273567"/>
                  <a:pt x="488644" y="283038"/>
                </a:cubicBezTo>
                <a:cubicBezTo>
                  <a:pt x="511030" y="292509"/>
                  <a:pt x="611770" y="-23484"/>
                  <a:pt x="622963" y="2989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7B6C81CE-74CA-BEF8-35FF-DA990A691050}"/>
              </a:ext>
            </a:extLst>
          </p:cNvPr>
          <p:cNvSpPr/>
          <p:nvPr/>
        </p:nvSpPr>
        <p:spPr>
          <a:xfrm>
            <a:off x="5625672" y="4212948"/>
            <a:ext cx="727341" cy="1906380"/>
          </a:xfrm>
          <a:custGeom>
            <a:avLst/>
            <a:gdLst>
              <a:gd name="connsiteX0" fmla="*/ 237853 w 727341"/>
              <a:gd name="connsiteY0" fmla="*/ 224733 h 1906380"/>
              <a:gd name="connsiteX1" fmla="*/ 702803 w 727341"/>
              <a:gd name="connsiteY1" fmla="*/ 1040977 h 1906380"/>
              <a:gd name="connsiteX2" fmla="*/ 661474 w 727341"/>
              <a:gd name="connsiteY2" fmla="*/ 818835 h 1906380"/>
              <a:gd name="connsiteX3" fmla="*/ 723467 w 727341"/>
              <a:gd name="connsiteY3" fmla="*/ 1247621 h 1906380"/>
              <a:gd name="connsiteX4" fmla="*/ 718301 w 727341"/>
              <a:gd name="connsiteY4" fmla="*/ 1133967 h 1906380"/>
              <a:gd name="connsiteX5" fmla="*/ 697636 w 727341"/>
              <a:gd name="connsiteY5" fmla="*/ 1733235 h 1906380"/>
              <a:gd name="connsiteX6" fmla="*/ 676972 w 727341"/>
              <a:gd name="connsiteY6" fmla="*/ 1459432 h 1906380"/>
              <a:gd name="connsiteX7" fmla="*/ 635643 w 727341"/>
              <a:gd name="connsiteY7" fmla="*/ 1898550 h 1906380"/>
              <a:gd name="connsiteX8" fmla="*/ 444497 w 727341"/>
              <a:gd name="connsiteY8" fmla="*/ 1009981 h 1906380"/>
              <a:gd name="connsiteX9" fmla="*/ 496159 w 727341"/>
              <a:gd name="connsiteY9" fmla="*/ 1500760 h 1906380"/>
              <a:gd name="connsiteX10" fmla="*/ 213 w 727341"/>
              <a:gd name="connsiteY10" fmla="*/ 193737 h 1906380"/>
              <a:gd name="connsiteX11" fmla="*/ 428999 w 727341"/>
              <a:gd name="connsiteY11" fmla="*/ 927323 h 1906380"/>
              <a:gd name="connsiteX12" fmla="*/ 46708 w 727341"/>
              <a:gd name="connsiteY12" fmla="*/ 43920 h 1906380"/>
              <a:gd name="connsiteX13" fmla="*/ 237853 w 727341"/>
              <a:gd name="connsiteY13" fmla="*/ 224733 h 190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7341" h="1906380">
                <a:moveTo>
                  <a:pt x="237853" y="224733"/>
                </a:moveTo>
                <a:cubicBezTo>
                  <a:pt x="347202" y="390909"/>
                  <a:pt x="632200" y="941960"/>
                  <a:pt x="702803" y="1040977"/>
                </a:cubicBezTo>
                <a:cubicBezTo>
                  <a:pt x="773407" y="1139994"/>
                  <a:pt x="658030" y="784394"/>
                  <a:pt x="661474" y="818835"/>
                </a:cubicBezTo>
                <a:cubicBezTo>
                  <a:pt x="664918" y="853276"/>
                  <a:pt x="713996" y="1195099"/>
                  <a:pt x="723467" y="1247621"/>
                </a:cubicBezTo>
                <a:cubicBezTo>
                  <a:pt x="732938" y="1300143"/>
                  <a:pt x="722606" y="1053031"/>
                  <a:pt x="718301" y="1133967"/>
                </a:cubicBezTo>
                <a:cubicBezTo>
                  <a:pt x="713996" y="1214903"/>
                  <a:pt x="704524" y="1678991"/>
                  <a:pt x="697636" y="1733235"/>
                </a:cubicBezTo>
                <a:cubicBezTo>
                  <a:pt x="690748" y="1787479"/>
                  <a:pt x="687304" y="1431880"/>
                  <a:pt x="676972" y="1459432"/>
                </a:cubicBezTo>
                <a:cubicBezTo>
                  <a:pt x="666640" y="1486984"/>
                  <a:pt x="674389" y="1973458"/>
                  <a:pt x="635643" y="1898550"/>
                </a:cubicBezTo>
                <a:cubicBezTo>
                  <a:pt x="596897" y="1823642"/>
                  <a:pt x="467744" y="1076279"/>
                  <a:pt x="444497" y="1009981"/>
                </a:cubicBezTo>
                <a:cubicBezTo>
                  <a:pt x="421250" y="943683"/>
                  <a:pt x="570206" y="1636801"/>
                  <a:pt x="496159" y="1500760"/>
                </a:cubicBezTo>
                <a:cubicBezTo>
                  <a:pt x="422112" y="1364719"/>
                  <a:pt x="11406" y="289310"/>
                  <a:pt x="213" y="193737"/>
                </a:cubicBezTo>
                <a:cubicBezTo>
                  <a:pt x="-10980" y="98164"/>
                  <a:pt x="421250" y="952292"/>
                  <a:pt x="428999" y="927323"/>
                </a:cubicBezTo>
                <a:cubicBezTo>
                  <a:pt x="436748" y="902354"/>
                  <a:pt x="77704" y="159296"/>
                  <a:pt x="46708" y="43920"/>
                </a:cubicBezTo>
                <a:cubicBezTo>
                  <a:pt x="15711" y="-71456"/>
                  <a:pt x="128504" y="58557"/>
                  <a:pt x="237853" y="22473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31C805A0-C0AC-8D54-C31B-E975A162B76A}"/>
              </a:ext>
            </a:extLst>
          </p:cNvPr>
          <p:cNvSpPr/>
          <p:nvPr/>
        </p:nvSpPr>
        <p:spPr>
          <a:xfrm>
            <a:off x="5278959" y="5621000"/>
            <a:ext cx="1095952" cy="1918786"/>
          </a:xfrm>
          <a:custGeom>
            <a:avLst/>
            <a:gdLst>
              <a:gd name="connsiteX0" fmla="*/ 881518 w 1095952"/>
              <a:gd name="connsiteY0" fmla="*/ 152615 h 1918786"/>
              <a:gd name="connsiteX1" fmla="*/ 576718 w 1095952"/>
              <a:gd name="connsiteY1" fmla="*/ 867723 h 1918786"/>
              <a:gd name="connsiteX2" fmla="*/ 611887 w 1095952"/>
              <a:gd name="connsiteY2" fmla="*/ 592231 h 1918786"/>
              <a:gd name="connsiteX3" fmla="*/ 295364 w 1095952"/>
              <a:gd name="connsiteY3" fmla="*/ 1436292 h 1918786"/>
              <a:gd name="connsiteX4" fmla="*/ 588441 w 1095952"/>
              <a:gd name="connsiteY4" fmla="*/ 1108046 h 1918786"/>
              <a:gd name="connsiteX5" fmla="*/ 55041 w 1095952"/>
              <a:gd name="connsiteY5" fmla="*/ 1811431 h 1918786"/>
              <a:gd name="connsiteX6" fmla="*/ 400872 w 1095952"/>
              <a:gd name="connsiteY6" fmla="*/ 1465600 h 1918786"/>
              <a:gd name="connsiteX7" fmla="*/ 2287 w 1095952"/>
              <a:gd name="connsiteY7" fmla="*/ 1916938 h 1918786"/>
              <a:gd name="connsiteX8" fmla="*/ 623610 w 1095952"/>
              <a:gd name="connsiteY8" fmla="*/ 1623862 h 1918786"/>
              <a:gd name="connsiteX9" fmla="*/ 594303 w 1095952"/>
              <a:gd name="connsiteY9" fmla="*/ 1582831 h 1918786"/>
              <a:gd name="connsiteX10" fmla="*/ 1080810 w 1095952"/>
              <a:gd name="connsiteY10" fmla="*/ 510169 h 1918786"/>
              <a:gd name="connsiteX11" fmla="*/ 981164 w 1095952"/>
              <a:gd name="connsiteY11" fmla="*/ 744631 h 1918786"/>
              <a:gd name="connsiteX12" fmla="*/ 1069087 w 1095952"/>
              <a:gd name="connsiteY12" fmla="*/ 215 h 1918786"/>
              <a:gd name="connsiteX13" fmla="*/ 904964 w 1095952"/>
              <a:gd name="connsiteY13" fmla="*/ 662569 h 1918786"/>
              <a:gd name="connsiteX14" fmla="*/ 881518 w 1095952"/>
              <a:gd name="connsiteY14" fmla="*/ 152615 h 191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5952" h="1918786">
                <a:moveTo>
                  <a:pt x="881518" y="152615"/>
                </a:moveTo>
                <a:cubicBezTo>
                  <a:pt x="826810" y="186807"/>
                  <a:pt x="621656" y="794454"/>
                  <a:pt x="576718" y="867723"/>
                </a:cubicBezTo>
                <a:cubicBezTo>
                  <a:pt x="531780" y="940992"/>
                  <a:pt x="658779" y="497470"/>
                  <a:pt x="611887" y="592231"/>
                </a:cubicBezTo>
                <a:cubicBezTo>
                  <a:pt x="564995" y="686992"/>
                  <a:pt x="299272" y="1350323"/>
                  <a:pt x="295364" y="1436292"/>
                </a:cubicBezTo>
                <a:cubicBezTo>
                  <a:pt x="291456" y="1522261"/>
                  <a:pt x="628495" y="1045523"/>
                  <a:pt x="588441" y="1108046"/>
                </a:cubicBezTo>
                <a:cubicBezTo>
                  <a:pt x="548387" y="1170569"/>
                  <a:pt x="86302" y="1751839"/>
                  <a:pt x="55041" y="1811431"/>
                </a:cubicBezTo>
                <a:cubicBezTo>
                  <a:pt x="23780" y="1871023"/>
                  <a:pt x="409664" y="1448016"/>
                  <a:pt x="400872" y="1465600"/>
                </a:cubicBezTo>
                <a:cubicBezTo>
                  <a:pt x="392080" y="1483184"/>
                  <a:pt x="-34836" y="1890561"/>
                  <a:pt x="2287" y="1916938"/>
                </a:cubicBezTo>
                <a:cubicBezTo>
                  <a:pt x="39410" y="1943315"/>
                  <a:pt x="524941" y="1679547"/>
                  <a:pt x="623610" y="1623862"/>
                </a:cubicBezTo>
                <a:cubicBezTo>
                  <a:pt x="722279" y="1568178"/>
                  <a:pt x="518103" y="1768447"/>
                  <a:pt x="594303" y="1582831"/>
                </a:cubicBezTo>
                <a:cubicBezTo>
                  <a:pt x="670503" y="1397216"/>
                  <a:pt x="1016333" y="649869"/>
                  <a:pt x="1080810" y="510169"/>
                </a:cubicBezTo>
                <a:cubicBezTo>
                  <a:pt x="1145287" y="370469"/>
                  <a:pt x="983118" y="829623"/>
                  <a:pt x="981164" y="744631"/>
                </a:cubicBezTo>
                <a:cubicBezTo>
                  <a:pt x="979210" y="659639"/>
                  <a:pt x="1081787" y="13892"/>
                  <a:pt x="1069087" y="215"/>
                </a:cubicBezTo>
                <a:cubicBezTo>
                  <a:pt x="1056387" y="-13462"/>
                  <a:pt x="937203" y="629353"/>
                  <a:pt x="904964" y="662569"/>
                </a:cubicBezTo>
                <a:cubicBezTo>
                  <a:pt x="872725" y="695785"/>
                  <a:pt x="936226" y="118423"/>
                  <a:pt x="881518" y="1526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4FF14B1D-FEE2-D346-7F42-A2CFD350D1AD}"/>
              </a:ext>
            </a:extLst>
          </p:cNvPr>
          <p:cNvSpPr/>
          <p:nvPr/>
        </p:nvSpPr>
        <p:spPr>
          <a:xfrm>
            <a:off x="5841932" y="5104120"/>
            <a:ext cx="362741" cy="1303544"/>
          </a:xfrm>
          <a:custGeom>
            <a:avLst/>
            <a:gdLst>
              <a:gd name="connsiteX0" fmla="*/ 177401 w 362741"/>
              <a:gd name="connsiteY0" fmla="*/ 45691 h 1303544"/>
              <a:gd name="connsiteX1" fmla="*/ 351305 w 362741"/>
              <a:gd name="connsiteY1" fmla="*/ 937652 h 1303544"/>
              <a:gd name="connsiteX2" fmla="*/ 323256 w 362741"/>
              <a:gd name="connsiteY2" fmla="*/ 690820 h 1303544"/>
              <a:gd name="connsiteX3" fmla="*/ 138132 w 362741"/>
              <a:gd name="connsiteY3" fmla="*/ 1302290 h 1303544"/>
              <a:gd name="connsiteX4" fmla="*/ 171791 w 362741"/>
              <a:gd name="connsiteY4" fmla="*/ 500086 h 1303544"/>
              <a:gd name="connsiteX5" fmla="*/ 48375 w 362741"/>
              <a:gd name="connsiteY5" fmla="*/ 1178874 h 1303544"/>
              <a:gd name="connsiteX6" fmla="*/ 3496 w 362741"/>
              <a:gd name="connsiteY6" fmla="*/ 17642 h 1303544"/>
              <a:gd name="connsiteX7" fmla="*/ 132522 w 362741"/>
              <a:gd name="connsiteY7" fmla="*/ 449598 h 1303544"/>
              <a:gd name="connsiteX8" fmla="*/ 177401 w 362741"/>
              <a:gd name="connsiteY8" fmla="*/ 45691 h 1303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741" h="1303544">
                <a:moveTo>
                  <a:pt x="177401" y="45691"/>
                </a:moveTo>
                <a:cubicBezTo>
                  <a:pt x="213865" y="127033"/>
                  <a:pt x="326996" y="830131"/>
                  <a:pt x="351305" y="937652"/>
                </a:cubicBezTo>
                <a:cubicBezTo>
                  <a:pt x="375614" y="1045173"/>
                  <a:pt x="358785" y="630047"/>
                  <a:pt x="323256" y="690820"/>
                </a:cubicBezTo>
                <a:cubicBezTo>
                  <a:pt x="287727" y="751593"/>
                  <a:pt x="163376" y="1334079"/>
                  <a:pt x="138132" y="1302290"/>
                </a:cubicBezTo>
                <a:cubicBezTo>
                  <a:pt x="112888" y="1270501"/>
                  <a:pt x="186750" y="520655"/>
                  <a:pt x="171791" y="500086"/>
                </a:cubicBezTo>
                <a:cubicBezTo>
                  <a:pt x="156832" y="479517"/>
                  <a:pt x="76424" y="1259281"/>
                  <a:pt x="48375" y="1178874"/>
                </a:cubicBezTo>
                <a:cubicBezTo>
                  <a:pt x="20326" y="1098467"/>
                  <a:pt x="-10529" y="139188"/>
                  <a:pt x="3496" y="17642"/>
                </a:cubicBezTo>
                <a:cubicBezTo>
                  <a:pt x="17520" y="-103904"/>
                  <a:pt x="108213" y="442118"/>
                  <a:pt x="132522" y="449598"/>
                </a:cubicBezTo>
                <a:cubicBezTo>
                  <a:pt x="156831" y="457078"/>
                  <a:pt x="140937" y="-35651"/>
                  <a:pt x="177401" y="456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BAAF878E-4F57-4AB9-83EB-A68B0128C0F7}"/>
              </a:ext>
            </a:extLst>
          </p:cNvPr>
          <p:cNvSpPr/>
          <p:nvPr/>
        </p:nvSpPr>
        <p:spPr>
          <a:xfrm>
            <a:off x="2949426" y="4698540"/>
            <a:ext cx="768709" cy="323743"/>
          </a:xfrm>
          <a:custGeom>
            <a:avLst/>
            <a:gdLst>
              <a:gd name="connsiteX0" fmla="*/ 737 w 768709"/>
              <a:gd name="connsiteY0" fmla="*/ 317490 h 323743"/>
              <a:gd name="connsiteX1" fmla="*/ 136204 w 768709"/>
              <a:gd name="connsiteY1" fmla="*/ 80423 h 323743"/>
              <a:gd name="connsiteX2" fmla="*/ 121152 w 768709"/>
              <a:gd name="connsiteY2" fmla="*/ 129341 h 323743"/>
              <a:gd name="connsiteX3" fmla="*/ 196411 w 768709"/>
              <a:gd name="connsiteY3" fmla="*/ 46556 h 323743"/>
              <a:gd name="connsiteX4" fmla="*/ 346930 w 768709"/>
              <a:gd name="connsiteY4" fmla="*/ 16453 h 323743"/>
              <a:gd name="connsiteX5" fmla="*/ 358218 w 768709"/>
              <a:gd name="connsiteY5" fmla="*/ 23979 h 323743"/>
              <a:gd name="connsiteX6" fmla="*/ 546367 w 768709"/>
              <a:gd name="connsiteY6" fmla="*/ 1401 h 323743"/>
              <a:gd name="connsiteX7" fmla="*/ 546367 w 768709"/>
              <a:gd name="connsiteY7" fmla="*/ 5164 h 323743"/>
              <a:gd name="connsiteX8" fmla="*/ 625389 w 768709"/>
              <a:gd name="connsiteY8" fmla="*/ 27741 h 323743"/>
              <a:gd name="connsiteX9" fmla="*/ 768381 w 768709"/>
              <a:gd name="connsiteY9" fmla="*/ 193312 h 323743"/>
              <a:gd name="connsiteX10" fmla="*/ 666781 w 768709"/>
              <a:gd name="connsiteY10" fmla="*/ 65371 h 323743"/>
              <a:gd name="connsiteX11" fmla="*/ 742041 w 768709"/>
              <a:gd name="connsiteY11" fmla="*/ 193312 h 323743"/>
              <a:gd name="connsiteX12" fmla="*/ 610337 w 768709"/>
              <a:gd name="connsiteY12" fmla="*/ 144393 h 323743"/>
              <a:gd name="connsiteX13" fmla="*/ 760855 w 768709"/>
              <a:gd name="connsiteY13" fmla="*/ 189549 h 323743"/>
              <a:gd name="connsiteX14" fmla="*/ 361981 w 768709"/>
              <a:gd name="connsiteY14" fmla="*/ 125579 h 323743"/>
              <a:gd name="connsiteX15" fmla="*/ 508737 w 768709"/>
              <a:gd name="connsiteY15" fmla="*/ 114290 h 323743"/>
              <a:gd name="connsiteX16" fmla="*/ 234041 w 768709"/>
              <a:gd name="connsiteY16" fmla="*/ 193312 h 323743"/>
              <a:gd name="connsiteX17" fmla="*/ 87285 w 768709"/>
              <a:gd name="connsiteY17" fmla="*/ 249756 h 323743"/>
              <a:gd name="connsiteX18" fmla="*/ 737 w 768709"/>
              <a:gd name="connsiteY18" fmla="*/ 317490 h 32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8709" h="323743">
                <a:moveTo>
                  <a:pt x="737" y="317490"/>
                </a:moveTo>
                <a:cubicBezTo>
                  <a:pt x="8890" y="289268"/>
                  <a:pt x="116135" y="111781"/>
                  <a:pt x="136204" y="80423"/>
                </a:cubicBezTo>
                <a:cubicBezTo>
                  <a:pt x="156273" y="49065"/>
                  <a:pt x="111118" y="134985"/>
                  <a:pt x="121152" y="129341"/>
                </a:cubicBezTo>
                <a:cubicBezTo>
                  <a:pt x="131186" y="123697"/>
                  <a:pt x="158781" y="65371"/>
                  <a:pt x="196411" y="46556"/>
                </a:cubicBezTo>
                <a:cubicBezTo>
                  <a:pt x="234041" y="27741"/>
                  <a:pt x="319962" y="20216"/>
                  <a:pt x="346930" y="16453"/>
                </a:cubicBezTo>
                <a:cubicBezTo>
                  <a:pt x="373898" y="12690"/>
                  <a:pt x="324979" y="26488"/>
                  <a:pt x="358218" y="23979"/>
                </a:cubicBezTo>
                <a:cubicBezTo>
                  <a:pt x="391458" y="21470"/>
                  <a:pt x="546367" y="1401"/>
                  <a:pt x="546367" y="1401"/>
                </a:cubicBezTo>
                <a:cubicBezTo>
                  <a:pt x="577725" y="-1735"/>
                  <a:pt x="533197" y="774"/>
                  <a:pt x="546367" y="5164"/>
                </a:cubicBezTo>
                <a:cubicBezTo>
                  <a:pt x="559537" y="9554"/>
                  <a:pt x="588387" y="-3617"/>
                  <a:pt x="625389" y="27741"/>
                </a:cubicBezTo>
                <a:cubicBezTo>
                  <a:pt x="662391" y="59099"/>
                  <a:pt x="761482" y="187040"/>
                  <a:pt x="768381" y="193312"/>
                </a:cubicBezTo>
                <a:cubicBezTo>
                  <a:pt x="775280" y="199584"/>
                  <a:pt x="671171" y="65371"/>
                  <a:pt x="666781" y="65371"/>
                </a:cubicBezTo>
                <a:cubicBezTo>
                  <a:pt x="662391" y="65371"/>
                  <a:pt x="751448" y="180142"/>
                  <a:pt x="742041" y="193312"/>
                </a:cubicBezTo>
                <a:cubicBezTo>
                  <a:pt x="732634" y="206482"/>
                  <a:pt x="607201" y="145020"/>
                  <a:pt x="610337" y="144393"/>
                </a:cubicBezTo>
                <a:cubicBezTo>
                  <a:pt x="613473" y="143766"/>
                  <a:pt x="802248" y="192685"/>
                  <a:pt x="760855" y="189549"/>
                </a:cubicBezTo>
                <a:cubicBezTo>
                  <a:pt x="719462" y="186413"/>
                  <a:pt x="404001" y="138122"/>
                  <a:pt x="361981" y="125579"/>
                </a:cubicBezTo>
                <a:cubicBezTo>
                  <a:pt x="319961" y="113036"/>
                  <a:pt x="530060" y="103001"/>
                  <a:pt x="508737" y="114290"/>
                </a:cubicBezTo>
                <a:cubicBezTo>
                  <a:pt x="487414" y="125579"/>
                  <a:pt x="304283" y="170734"/>
                  <a:pt x="234041" y="193312"/>
                </a:cubicBezTo>
                <a:cubicBezTo>
                  <a:pt x="163799" y="215890"/>
                  <a:pt x="120524" y="229060"/>
                  <a:pt x="87285" y="249756"/>
                </a:cubicBezTo>
                <a:cubicBezTo>
                  <a:pt x="54046" y="270452"/>
                  <a:pt x="-7416" y="345712"/>
                  <a:pt x="737" y="31749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E0995AA9-6BFC-97AD-A863-3F8F367B2C26}"/>
              </a:ext>
            </a:extLst>
          </p:cNvPr>
          <p:cNvSpPr/>
          <p:nvPr/>
        </p:nvSpPr>
        <p:spPr>
          <a:xfrm>
            <a:off x="4233190" y="4701107"/>
            <a:ext cx="1277031" cy="292481"/>
          </a:xfrm>
          <a:custGeom>
            <a:avLst/>
            <a:gdLst>
              <a:gd name="connsiteX0" fmla="*/ 52825 w 1277031"/>
              <a:gd name="connsiteY0" fmla="*/ 205797 h 292481"/>
              <a:gd name="connsiteX1" fmla="*/ 225921 w 1277031"/>
              <a:gd name="connsiteY1" fmla="*/ 47752 h 292481"/>
              <a:gd name="connsiteX2" fmla="*/ 195817 w 1277031"/>
              <a:gd name="connsiteY2" fmla="*/ 92908 h 292481"/>
              <a:gd name="connsiteX3" fmla="*/ 553299 w 1277031"/>
              <a:gd name="connsiteY3" fmla="*/ 28937 h 292481"/>
              <a:gd name="connsiteX4" fmla="*/ 229684 w 1277031"/>
              <a:gd name="connsiteY4" fmla="*/ 43989 h 292481"/>
              <a:gd name="connsiteX5" fmla="*/ 730158 w 1277031"/>
              <a:gd name="connsiteY5" fmla="*/ 6360 h 292481"/>
              <a:gd name="connsiteX6" fmla="*/ 564588 w 1277031"/>
              <a:gd name="connsiteY6" fmla="*/ 10123 h 292481"/>
              <a:gd name="connsiteX7" fmla="*/ 978514 w 1277031"/>
              <a:gd name="connsiteY7" fmla="*/ 92908 h 292481"/>
              <a:gd name="connsiteX8" fmla="*/ 718869 w 1277031"/>
              <a:gd name="connsiteY8" fmla="*/ 2597 h 292481"/>
              <a:gd name="connsiteX9" fmla="*/ 1268262 w 1277031"/>
              <a:gd name="connsiteY9" fmla="*/ 217086 h 292481"/>
              <a:gd name="connsiteX10" fmla="*/ 1068825 w 1277031"/>
              <a:gd name="connsiteY10" fmla="*/ 190745 h 292481"/>
              <a:gd name="connsiteX11" fmla="*/ 1230632 w 1277031"/>
              <a:gd name="connsiteY11" fmla="*/ 266004 h 292481"/>
              <a:gd name="connsiteX12" fmla="*/ 722632 w 1277031"/>
              <a:gd name="connsiteY12" fmla="*/ 104197 h 292481"/>
              <a:gd name="connsiteX13" fmla="*/ 888203 w 1277031"/>
              <a:gd name="connsiteY13" fmla="*/ 198271 h 292481"/>
              <a:gd name="connsiteX14" fmla="*/ 579640 w 1277031"/>
              <a:gd name="connsiteY14" fmla="*/ 123012 h 292481"/>
              <a:gd name="connsiteX15" fmla="*/ 805417 w 1277031"/>
              <a:gd name="connsiteY15" fmla="*/ 138063 h 292481"/>
              <a:gd name="connsiteX16" fmla="*/ 248499 w 1277031"/>
              <a:gd name="connsiteY16" fmla="*/ 168167 h 292481"/>
              <a:gd name="connsiteX17" fmla="*/ 143 w 1277031"/>
              <a:gd name="connsiteY17" fmla="*/ 292345 h 292481"/>
              <a:gd name="connsiteX18" fmla="*/ 210869 w 1277031"/>
              <a:gd name="connsiteY18" fmla="*/ 141826 h 292481"/>
              <a:gd name="connsiteX19" fmla="*/ 52825 w 1277031"/>
              <a:gd name="connsiteY19" fmla="*/ 205797 h 29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77031" h="292481">
                <a:moveTo>
                  <a:pt x="52825" y="205797"/>
                </a:moveTo>
                <a:cubicBezTo>
                  <a:pt x="55334" y="190118"/>
                  <a:pt x="202089" y="66567"/>
                  <a:pt x="225921" y="47752"/>
                </a:cubicBezTo>
                <a:cubicBezTo>
                  <a:pt x="249753" y="28937"/>
                  <a:pt x="141254" y="96044"/>
                  <a:pt x="195817" y="92908"/>
                </a:cubicBezTo>
                <a:cubicBezTo>
                  <a:pt x="250380" y="89772"/>
                  <a:pt x="547655" y="37090"/>
                  <a:pt x="553299" y="28937"/>
                </a:cubicBezTo>
                <a:cubicBezTo>
                  <a:pt x="558943" y="20784"/>
                  <a:pt x="200208" y="47752"/>
                  <a:pt x="229684" y="43989"/>
                </a:cubicBezTo>
                <a:cubicBezTo>
                  <a:pt x="259160" y="40226"/>
                  <a:pt x="674341" y="12004"/>
                  <a:pt x="730158" y="6360"/>
                </a:cubicBezTo>
                <a:cubicBezTo>
                  <a:pt x="785975" y="716"/>
                  <a:pt x="523195" y="-4302"/>
                  <a:pt x="564588" y="10123"/>
                </a:cubicBezTo>
                <a:cubicBezTo>
                  <a:pt x="605981" y="24548"/>
                  <a:pt x="952801" y="94162"/>
                  <a:pt x="978514" y="92908"/>
                </a:cubicBezTo>
                <a:cubicBezTo>
                  <a:pt x="1004227" y="91654"/>
                  <a:pt x="670578" y="-18099"/>
                  <a:pt x="718869" y="2597"/>
                </a:cubicBezTo>
                <a:cubicBezTo>
                  <a:pt x="767160" y="23293"/>
                  <a:pt x="1209936" y="185728"/>
                  <a:pt x="1268262" y="217086"/>
                </a:cubicBezTo>
                <a:cubicBezTo>
                  <a:pt x="1326588" y="248444"/>
                  <a:pt x="1075097" y="182592"/>
                  <a:pt x="1068825" y="190745"/>
                </a:cubicBezTo>
                <a:cubicBezTo>
                  <a:pt x="1062553" y="198898"/>
                  <a:pt x="1288331" y="280429"/>
                  <a:pt x="1230632" y="266004"/>
                </a:cubicBezTo>
                <a:cubicBezTo>
                  <a:pt x="1172933" y="251579"/>
                  <a:pt x="779704" y="115486"/>
                  <a:pt x="722632" y="104197"/>
                </a:cubicBezTo>
                <a:cubicBezTo>
                  <a:pt x="665561" y="92908"/>
                  <a:pt x="912035" y="195135"/>
                  <a:pt x="888203" y="198271"/>
                </a:cubicBezTo>
                <a:cubicBezTo>
                  <a:pt x="864371" y="201407"/>
                  <a:pt x="593438" y="133047"/>
                  <a:pt x="579640" y="123012"/>
                </a:cubicBezTo>
                <a:cubicBezTo>
                  <a:pt x="565842" y="112977"/>
                  <a:pt x="860607" y="130537"/>
                  <a:pt x="805417" y="138063"/>
                </a:cubicBezTo>
                <a:cubicBezTo>
                  <a:pt x="750227" y="145589"/>
                  <a:pt x="382711" y="142453"/>
                  <a:pt x="248499" y="168167"/>
                </a:cubicBezTo>
                <a:cubicBezTo>
                  <a:pt x="114287" y="193881"/>
                  <a:pt x="6415" y="296735"/>
                  <a:pt x="143" y="292345"/>
                </a:cubicBezTo>
                <a:cubicBezTo>
                  <a:pt x="-6129" y="287955"/>
                  <a:pt x="195817" y="158759"/>
                  <a:pt x="210869" y="141826"/>
                </a:cubicBezTo>
                <a:cubicBezTo>
                  <a:pt x="225921" y="124893"/>
                  <a:pt x="50316" y="221476"/>
                  <a:pt x="52825" y="20579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7969A30B-9D40-7006-F1A8-C6C9F346E10F}"/>
              </a:ext>
            </a:extLst>
          </p:cNvPr>
          <p:cNvSpPr/>
          <p:nvPr/>
        </p:nvSpPr>
        <p:spPr>
          <a:xfrm>
            <a:off x="3730926" y="4811185"/>
            <a:ext cx="279744" cy="1139893"/>
          </a:xfrm>
          <a:custGeom>
            <a:avLst/>
            <a:gdLst>
              <a:gd name="connsiteX0" fmla="*/ 40974 w 279744"/>
              <a:gd name="connsiteY0" fmla="*/ 476 h 1139893"/>
              <a:gd name="connsiteX1" fmla="*/ 203206 w 279744"/>
              <a:gd name="connsiteY1" fmla="*/ 258573 h 1139893"/>
              <a:gd name="connsiteX2" fmla="*/ 203206 w 279744"/>
              <a:gd name="connsiteY2" fmla="*/ 195892 h 1139893"/>
              <a:gd name="connsiteX3" fmla="*/ 262200 w 279744"/>
              <a:gd name="connsiteY3" fmla="*/ 461363 h 1139893"/>
              <a:gd name="connsiteX4" fmla="*/ 276948 w 279744"/>
              <a:gd name="connsiteY4" fmla="*/ 409744 h 1139893"/>
              <a:gd name="connsiteX5" fmla="*/ 214268 w 279744"/>
              <a:gd name="connsiteY5" fmla="*/ 642031 h 1139893"/>
              <a:gd name="connsiteX6" fmla="*/ 265887 w 279744"/>
              <a:gd name="connsiteY6" fmla="*/ 557228 h 1139893"/>
              <a:gd name="connsiteX7" fmla="*/ 81532 w 279744"/>
              <a:gd name="connsiteY7" fmla="*/ 911189 h 1139893"/>
              <a:gd name="connsiteX8" fmla="*/ 118403 w 279744"/>
              <a:gd name="connsiteY8" fmla="*/ 841134 h 1139893"/>
              <a:gd name="connsiteX9" fmla="*/ 7790 w 279744"/>
              <a:gd name="connsiteY9" fmla="*/ 1139789 h 1139893"/>
              <a:gd name="connsiteX10" fmla="*/ 11477 w 279744"/>
              <a:gd name="connsiteY10" fmla="*/ 804263 h 1139893"/>
              <a:gd name="connsiteX11" fmla="*/ 29913 w 279744"/>
              <a:gd name="connsiteY11" fmla="*/ 878005 h 1139893"/>
              <a:gd name="connsiteX12" fmla="*/ 170022 w 279744"/>
              <a:gd name="connsiteY12" fmla="*/ 564602 h 1139893"/>
              <a:gd name="connsiteX13" fmla="*/ 136839 w 279744"/>
              <a:gd name="connsiteY13" fmla="*/ 678902 h 1139893"/>
              <a:gd name="connsiteX14" fmla="*/ 122090 w 279744"/>
              <a:gd name="connsiteY14" fmla="*/ 365499 h 1139893"/>
              <a:gd name="connsiteX15" fmla="*/ 151587 w 279744"/>
              <a:gd name="connsiteY15" fmla="*/ 590412 h 1139893"/>
              <a:gd name="connsiteX16" fmla="*/ 151587 w 279744"/>
              <a:gd name="connsiteY16" fmla="*/ 328628 h 1139893"/>
              <a:gd name="connsiteX17" fmla="*/ 48348 w 279744"/>
              <a:gd name="connsiteY17" fmla="*/ 125838 h 1139893"/>
              <a:gd name="connsiteX18" fmla="*/ 103655 w 279744"/>
              <a:gd name="connsiteY18" fmla="*/ 192205 h 1139893"/>
              <a:gd name="connsiteX19" fmla="*/ 40974 w 279744"/>
              <a:gd name="connsiteY19" fmla="*/ 476 h 113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9744" h="1139893">
                <a:moveTo>
                  <a:pt x="40974" y="476"/>
                </a:moveTo>
                <a:cubicBezTo>
                  <a:pt x="57566" y="11537"/>
                  <a:pt x="176167" y="226004"/>
                  <a:pt x="203206" y="258573"/>
                </a:cubicBezTo>
                <a:cubicBezTo>
                  <a:pt x="230245" y="291142"/>
                  <a:pt x="193374" y="162094"/>
                  <a:pt x="203206" y="195892"/>
                </a:cubicBezTo>
                <a:cubicBezTo>
                  <a:pt x="213038" y="229690"/>
                  <a:pt x="249910" y="425721"/>
                  <a:pt x="262200" y="461363"/>
                </a:cubicBezTo>
                <a:cubicBezTo>
                  <a:pt x="274490" y="497005"/>
                  <a:pt x="284937" y="379633"/>
                  <a:pt x="276948" y="409744"/>
                </a:cubicBezTo>
                <a:cubicBezTo>
                  <a:pt x="268959" y="439855"/>
                  <a:pt x="216111" y="617450"/>
                  <a:pt x="214268" y="642031"/>
                </a:cubicBezTo>
                <a:cubicBezTo>
                  <a:pt x="212425" y="666612"/>
                  <a:pt x="288010" y="512368"/>
                  <a:pt x="265887" y="557228"/>
                </a:cubicBezTo>
                <a:cubicBezTo>
                  <a:pt x="243764" y="602088"/>
                  <a:pt x="106113" y="863871"/>
                  <a:pt x="81532" y="911189"/>
                </a:cubicBezTo>
                <a:cubicBezTo>
                  <a:pt x="56951" y="958507"/>
                  <a:pt x="130693" y="803034"/>
                  <a:pt x="118403" y="841134"/>
                </a:cubicBezTo>
                <a:cubicBezTo>
                  <a:pt x="106113" y="879234"/>
                  <a:pt x="25611" y="1145934"/>
                  <a:pt x="7790" y="1139789"/>
                </a:cubicBezTo>
                <a:cubicBezTo>
                  <a:pt x="-10031" y="1133644"/>
                  <a:pt x="7790" y="847894"/>
                  <a:pt x="11477" y="804263"/>
                </a:cubicBezTo>
                <a:cubicBezTo>
                  <a:pt x="15164" y="760632"/>
                  <a:pt x="3489" y="917949"/>
                  <a:pt x="29913" y="878005"/>
                </a:cubicBezTo>
                <a:cubicBezTo>
                  <a:pt x="56337" y="838062"/>
                  <a:pt x="152201" y="597786"/>
                  <a:pt x="170022" y="564602"/>
                </a:cubicBezTo>
                <a:cubicBezTo>
                  <a:pt x="187843" y="531418"/>
                  <a:pt x="144828" y="712086"/>
                  <a:pt x="136839" y="678902"/>
                </a:cubicBezTo>
                <a:cubicBezTo>
                  <a:pt x="128850" y="645718"/>
                  <a:pt x="119632" y="380247"/>
                  <a:pt x="122090" y="365499"/>
                </a:cubicBezTo>
                <a:cubicBezTo>
                  <a:pt x="124548" y="350751"/>
                  <a:pt x="146671" y="596557"/>
                  <a:pt x="151587" y="590412"/>
                </a:cubicBezTo>
                <a:cubicBezTo>
                  <a:pt x="156503" y="584267"/>
                  <a:pt x="168793" y="406057"/>
                  <a:pt x="151587" y="328628"/>
                </a:cubicBezTo>
                <a:cubicBezTo>
                  <a:pt x="134381" y="251199"/>
                  <a:pt x="56337" y="148575"/>
                  <a:pt x="48348" y="125838"/>
                </a:cubicBezTo>
                <a:cubicBezTo>
                  <a:pt x="40359" y="103101"/>
                  <a:pt x="103655" y="210026"/>
                  <a:pt x="103655" y="192205"/>
                </a:cubicBezTo>
                <a:cubicBezTo>
                  <a:pt x="103655" y="174384"/>
                  <a:pt x="24382" y="-10585"/>
                  <a:pt x="40974" y="4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A6A634A9-E5DB-3B4C-6F1E-AE8E5C89F7BD}"/>
              </a:ext>
            </a:extLst>
          </p:cNvPr>
          <p:cNvSpPr/>
          <p:nvPr/>
        </p:nvSpPr>
        <p:spPr>
          <a:xfrm>
            <a:off x="3803626" y="4930046"/>
            <a:ext cx="186972" cy="512987"/>
          </a:xfrm>
          <a:custGeom>
            <a:avLst/>
            <a:gdLst>
              <a:gd name="connsiteX0" fmla="*/ 31774 w 186972"/>
              <a:gd name="connsiteY0" fmla="*/ 3904 h 512987"/>
              <a:gd name="connsiteX1" fmla="*/ 184174 w 186972"/>
              <a:gd name="connsiteY1" fmla="*/ 378554 h 512987"/>
              <a:gd name="connsiteX2" fmla="*/ 127024 w 186972"/>
              <a:gd name="connsiteY2" fmla="*/ 296004 h 512987"/>
              <a:gd name="connsiteX3" fmla="*/ 82574 w 186972"/>
              <a:gd name="connsiteY3" fmla="*/ 511904 h 512987"/>
              <a:gd name="connsiteX4" fmla="*/ 12724 w 186972"/>
              <a:gd name="connsiteY4" fmla="*/ 188054 h 512987"/>
              <a:gd name="connsiteX5" fmla="*/ 34949 w 186972"/>
              <a:gd name="connsiteY5" fmla="*/ 289654 h 512987"/>
              <a:gd name="connsiteX6" fmla="*/ 24 w 186972"/>
              <a:gd name="connsiteY6" fmla="*/ 86454 h 512987"/>
              <a:gd name="connsiteX7" fmla="*/ 41299 w 186972"/>
              <a:gd name="connsiteY7" fmla="*/ 175354 h 512987"/>
              <a:gd name="connsiteX8" fmla="*/ 31774 w 186972"/>
              <a:gd name="connsiteY8" fmla="*/ 3904 h 51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972" h="512987">
                <a:moveTo>
                  <a:pt x="31774" y="3904"/>
                </a:moveTo>
                <a:cubicBezTo>
                  <a:pt x="55586" y="37771"/>
                  <a:pt x="168299" y="329871"/>
                  <a:pt x="184174" y="378554"/>
                </a:cubicBezTo>
                <a:cubicBezTo>
                  <a:pt x="200049" y="427237"/>
                  <a:pt x="143957" y="273779"/>
                  <a:pt x="127024" y="296004"/>
                </a:cubicBezTo>
                <a:cubicBezTo>
                  <a:pt x="110091" y="318229"/>
                  <a:pt x="101624" y="529896"/>
                  <a:pt x="82574" y="511904"/>
                </a:cubicBezTo>
                <a:cubicBezTo>
                  <a:pt x="63524" y="493912"/>
                  <a:pt x="20661" y="225096"/>
                  <a:pt x="12724" y="188054"/>
                </a:cubicBezTo>
                <a:cubicBezTo>
                  <a:pt x="4786" y="151012"/>
                  <a:pt x="37066" y="306587"/>
                  <a:pt x="34949" y="289654"/>
                </a:cubicBezTo>
                <a:cubicBezTo>
                  <a:pt x="32832" y="272721"/>
                  <a:pt x="-1034" y="105504"/>
                  <a:pt x="24" y="86454"/>
                </a:cubicBezTo>
                <a:cubicBezTo>
                  <a:pt x="1082" y="67404"/>
                  <a:pt x="36537" y="183292"/>
                  <a:pt x="41299" y="175354"/>
                </a:cubicBezTo>
                <a:cubicBezTo>
                  <a:pt x="46062" y="167417"/>
                  <a:pt x="7962" y="-29963"/>
                  <a:pt x="31774" y="390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7430CF15-BD3F-45A9-0C17-02A8C4E4885B}"/>
              </a:ext>
            </a:extLst>
          </p:cNvPr>
          <p:cNvSpPr/>
          <p:nvPr/>
        </p:nvSpPr>
        <p:spPr>
          <a:xfrm>
            <a:off x="3719242" y="7206101"/>
            <a:ext cx="2130592" cy="789725"/>
          </a:xfrm>
          <a:custGeom>
            <a:avLst/>
            <a:gdLst>
              <a:gd name="connsiteX0" fmla="*/ 193134 w 2130592"/>
              <a:gd name="connsiteY0" fmla="*/ 671001 h 789725"/>
              <a:gd name="connsiteX1" fmla="*/ 1313448 w 2130592"/>
              <a:gd name="connsiteY1" fmla="*/ 468577 h 789725"/>
              <a:gd name="connsiteX2" fmla="*/ 1086593 w 2130592"/>
              <a:gd name="connsiteY2" fmla="*/ 559319 h 789725"/>
              <a:gd name="connsiteX3" fmla="*/ 1864880 w 2130592"/>
              <a:gd name="connsiteY3" fmla="*/ 206821 h 789725"/>
              <a:gd name="connsiteX4" fmla="*/ 1700847 w 2130592"/>
              <a:gd name="connsiteY4" fmla="*/ 311523 h 789725"/>
              <a:gd name="connsiteX5" fmla="*/ 2123146 w 2130592"/>
              <a:gd name="connsiteY5" fmla="*/ 907 h 789725"/>
              <a:gd name="connsiteX6" fmla="*/ 1952132 w 2130592"/>
              <a:gd name="connsiteY6" fmla="*/ 231252 h 789725"/>
              <a:gd name="connsiteX7" fmla="*/ 1718297 w 2130592"/>
              <a:gd name="connsiteY7" fmla="*/ 639591 h 789725"/>
              <a:gd name="connsiteX8" fmla="*/ 1889311 w 2130592"/>
              <a:gd name="connsiteY8" fmla="*/ 262662 h 789725"/>
              <a:gd name="connsiteX9" fmla="*/ 1285527 w 2130592"/>
              <a:gd name="connsiteY9" fmla="*/ 657041 h 789725"/>
              <a:gd name="connsiteX10" fmla="*/ 1435601 w 2130592"/>
              <a:gd name="connsiteY10" fmla="*/ 569789 h 789725"/>
              <a:gd name="connsiteX11" fmla="*/ 992361 w 2130592"/>
              <a:gd name="connsiteY11" fmla="*/ 768723 h 789725"/>
              <a:gd name="connsiteX12" fmla="*/ 1229686 w 2130592"/>
              <a:gd name="connsiteY12" fmla="*/ 719862 h 789725"/>
              <a:gd name="connsiteX13" fmla="*/ 594492 w 2130592"/>
              <a:gd name="connsiteY13" fmla="*/ 765233 h 789725"/>
              <a:gd name="connsiteX14" fmla="*/ 789937 w 2130592"/>
              <a:gd name="connsiteY14" fmla="*/ 751273 h 789725"/>
              <a:gd name="connsiteX15" fmla="*/ 259445 w 2130592"/>
              <a:gd name="connsiteY15" fmla="*/ 789664 h 789725"/>
              <a:gd name="connsiteX16" fmla="*/ 496770 w 2130592"/>
              <a:gd name="connsiteY16" fmla="*/ 740803 h 789725"/>
              <a:gd name="connsiteX17" fmla="*/ 29100 w 2130592"/>
              <a:gd name="connsiteY17" fmla="*/ 674491 h 789725"/>
              <a:gd name="connsiteX18" fmla="*/ 193134 w 2130592"/>
              <a:gd name="connsiteY18" fmla="*/ 671001 h 78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30592" h="789725">
                <a:moveTo>
                  <a:pt x="193134" y="671001"/>
                </a:moveTo>
                <a:cubicBezTo>
                  <a:pt x="407192" y="636682"/>
                  <a:pt x="1164538" y="487191"/>
                  <a:pt x="1313448" y="468577"/>
                </a:cubicBezTo>
                <a:cubicBezTo>
                  <a:pt x="1462358" y="449963"/>
                  <a:pt x="994688" y="602945"/>
                  <a:pt x="1086593" y="559319"/>
                </a:cubicBezTo>
                <a:cubicBezTo>
                  <a:pt x="1178498" y="515693"/>
                  <a:pt x="1762504" y="248120"/>
                  <a:pt x="1864880" y="206821"/>
                </a:cubicBezTo>
                <a:cubicBezTo>
                  <a:pt x="1967256" y="165522"/>
                  <a:pt x="1657803" y="345842"/>
                  <a:pt x="1700847" y="311523"/>
                </a:cubicBezTo>
                <a:cubicBezTo>
                  <a:pt x="1743891" y="277204"/>
                  <a:pt x="2081265" y="14285"/>
                  <a:pt x="2123146" y="907"/>
                </a:cubicBezTo>
                <a:cubicBezTo>
                  <a:pt x="2165027" y="-12471"/>
                  <a:pt x="2019607" y="124805"/>
                  <a:pt x="1952132" y="231252"/>
                </a:cubicBezTo>
                <a:cubicBezTo>
                  <a:pt x="1884657" y="337699"/>
                  <a:pt x="1728767" y="634356"/>
                  <a:pt x="1718297" y="639591"/>
                </a:cubicBezTo>
                <a:cubicBezTo>
                  <a:pt x="1707827" y="644826"/>
                  <a:pt x="1961439" y="259754"/>
                  <a:pt x="1889311" y="262662"/>
                </a:cubicBezTo>
                <a:cubicBezTo>
                  <a:pt x="1817183" y="265570"/>
                  <a:pt x="1361145" y="605853"/>
                  <a:pt x="1285527" y="657041"/>
                </a:cubicBezTo>
                <a:cubicBezTo>
                  <a:pt x="1209909" y="708229"/>
                  <a:pt x="1484462" y="551175"/>
                  <a:pt x="1435601" y="569789"/>
                </a:cubicBezTo>
                <a:cubicBezTo>
                  <a:pt x="1386740" y="588403"/>
                  <a:pt x="1026680" y="743711"/>
                  <a:pt x="992361" y="768723"/>
                </a:cubicBezTo>
                <a:cubicBezTo>
                  <a:pt x="958042" y="793735"/>
                  <a:pt x="1295997" y="720444"/>
                  <a:pt x="1229686" y="719862"/>
                </a:cubicBezTo>
                <a:cubicBezTo>
                  <a:pt x="1163375" y="719280"/>
                  <a:pt x="594492" y="765233"/>
                  <a:pt x="594492" y="765233"/>
                </a:cubicBezTo>
                <a:lnTo>
                  <a:pt x="789937" y="751273"/>
                </a:lnTo>
                <a:cubicBezTo>
                  <a:pt x="734096" y="755345"/>
                  <a:pt x="308306" y="791409"/>
                  <a:pt x="259445" y="789664"/>
                </a:cubicBezTo>
                <a:cubicBezTo>
                  <a:pt x="210584" y="787919"/>
                  <a:pt x="535161" y="759998"/>
                  <a:pt x="496770" y="740803"/>
                </a:cubicBezTo>
                <a:cubicBezTo>
                  <a:pt x="458379" y="721608"/>
                  <a:pt x="83196" y="686125"/>
                  <a:pt x="29100" y="674491"/>
                </a:cubicBezTo>
                <a:cubicBezTo>
                  <a:pt x="-24996" y="662857"/>
                  <a:pt x="-20924" y="705320"/>
                  <a:pt x="193134" y="6710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C02031C3-2A78-AE81-E18C-E0F4CF3CAC48}"/>
              </a:ext>
            </a:extLst>
          </p:cNvPr>
          <p:cNvSpPr/>
          <p:nvPr/>
        </p:nvSpPr>
        <p:spPr>
          <a:xfrm>
            <a:off x="3806102" y="7918969"/>
            <a:ext cx="574394" cy="534220"/>
          </a:xfrm>
          <a:custGeom>
            <a:avLst/>
            <a:gdLst>
              <a:gd name="connsiteX0" fmla="*/ 109764 w 574394"/>
              <a:gd name="connsiteY0" fmla="*/ 14 h 534220"/>
              <a:gd name="connsiteX1" fmla="*/ 500652 w 574394"/>
              <a:gd name="connsiteY1" fmla="*/ 314121 h 534220"/>
              <a:gd name="connsiteX2" fmla="*/ 423871 w 574394"/>
              <a:gd name="connsiteY2" fmla="*/ 174518 h 534220"/>
              <a:gd name="connsiteX3" fmla="*/ 570454 w 574394"/>
              <a:gd name="connsiteY3" fmla="*/ 533996 h 534220"/>
              <a:gd name="connsiteX4" fmla="*/ 235406 w 574394"/>
              <a:gd name="connsiteY4" fmla="*/ 230359 h 534220"/>
              <a:gd name="connsiteX5" fmla="*/ 430851 w 574394"/>
              <a:gd name="connsiteY5" fmla="*/ 352512 h 534220"/>
              <a:gd name="connsiteX6" fmla="*/ 1571 w 574394"/>
              <a:gd name="connsiteY6" fmla="*/ 24445 h 534220"/>
              <a:gd name="connsiteX7" fmla="*/ 280777 w 574394"/>
              <a:gd name="connsiteY7" fmla="*/ 328081 h 534220"/>
              <a:gd name="connsiteX8" fmla="*/ 109764 w 574394"/>
              <a:gd name="connsiteY8" fmla="*/ 14 h 53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394" h="534220">
                <a:moveTo>
                  <a:pt x="109764" y="14"/>
                </a:moveTo>
                <a:cubicBezTo>
                  <a:pt x="146410" y="-2313"/>
                  <a:pt x="448301" y="285037"/>
                  <a:pt x="500652" y="314121"/>
                </a:cubicBezTo>
                <a:cubicBezTo>
                  <a:pt x="553003" y="343205"/>
                  <a:pt x="412237" y="137872"/>
                  <a:pt x="423871" y="174518"/>
                </a:cubicBezTo>
                <a:cubicBezTo>
                  <a:pt x="435505" y="211164"/>
                  <a:pt x="601865" y="524689"/>
                  <a:pt x="570454" y="533996"/>
                </a:cubicBezTo>
                <a:cubicBezTo>
                  <a:pt x="539043" y="543303"/>
                  <a:pt x="258673" y="260606"/>
                  <a:pt x="235406" y="230359"/>
                </a:cubicBezTo>
                <a:cubicBezTo>
                  <a:pt x="212139" y="200112"/>
                  <a:pt x="469823" y="386831"/>
                  <a:pt x="430851" y="352512"/>
                </a:cubicBezTo>
                <a:cubicBezTo>
                  <a:pt x="391879" y="318193"/>
                  <a:pt x="26583" y="28517"/>
                  <a:pt x="1571" y="24445"/>
                </a:cubicBezTo>
                <a:cubicBezTo>
                  <a:pt x="-23441" y="20373"/>
                  <a:pt x="258092" y="328663"/>
                  <a:pt x="280777" y="328081"/>
                </a:cubicBezTo>
                <a:cubicBezTo>
                  <a:pt x="303462" y="327499"/>
                  <a:pt x="73118" y="2341"/>
                  <a:pt x="109764" y="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AB1ADDB5-6E04-2E8E-65EB-475F0E442925}"/>
              </a:ext>
            </a:extLst>
          </p:cNvPr>
          <p:cNvSpPr/>
          <p:nvPr/>
        </p:nvSpPr>
        <p:spPr>
          <a:xfrm>
            <a:off x="5585422" y="7179034"/>
            <a:ext cx="407947" cy="790016"/>
          </a:xfrm>
          <a:custGeom>
            <a:avLst/>
            <a:gdLst>
              <a:gd name="connsiteX0" fmla="*/ 396569 w 407947"/>
              <a:gd name="connsiteY0" fmla="*/ 53 h 790016"/>
              <a:gd name="connsiteX1" fmla="*/ 302337 w 407947"/>
              <a:gd name="connsiteY1" fmla="*/ 261809 h 790016"/>
              <a:gd name="connsiteX2" fmla="*/ 312807 w 407947"/>
              <a:gd name="connsiteY2" fmla="*/ 192007 h 790016"/>
              <a:gd name="connsiteX3" fmla="*/ 330257 w 407947"/>
              <a:gd name="connsiteY3" fmla="*/ 774850 h 790016"/>
              <a:gd name="connsiteX4" fmla="*/ 291867 w 407947"/>
              <a:gd name="connsiteY4" fmla="*/ 593366 h 790016"/>
              <a:gd name="connsiteX5" fmla="*/ 246496 w 407947"/>
              <a:gd name="connsiteY5" fmla="*/ 781830 h 790016"/>
              <a:gd name="connsiteX6" fmla="*/ 75482 w 407947"/>
              <a:gd name="connsiteY6" fmla="*/ 261809 h 790016"/>
              <a:gd name="connsiteX7" fmla="*/ 176694 w 407947"/>
              <a:gd name="connsiteY7" fmla="*/ 586386 h 790016"/>
              <a:gd name="connsiteX8" fmla="*/ 120853 w 407947"/>
              <a:gd name="connsiteY8" fmla="*/ 293219 h 790016"/>
              <a:gd name="connsiteX9" fmla="*/ 222065 w 407947"/>
              <a:gd name="connsiteY9" fmla="*/ 97775 h 790016"/>
              <a:gd name="connsiteX10" fmla="*/ 2190 w 407947"/>
              <a:gd name="connsiteY10" fmla="*/ 237378 h 790016"/>
              <a:gd name="connsiteX11" fmla="*/ 396569 w 407947"/>
              <a:gd name="connsiteY11" fmla="*/ 53 h 79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7947" h="790016">
                <a:moveTo>
                  <a:pt x="396569" y="53"/>
                </a:moveTo>
                <a:cubicBezTo>
                  <a:pt x="446593" y="4125"/>
                  <a:pt x="316297" y="229817"/>
                  <a:pt x="302337" y="261809"/>
                </a:cubicBezTo>
                <a:cubicBezTo>
                  <a:pt x="288377" y="293801"/>
                  <a:pt x="308154" y="106500"/>
                  <a:pt x="312807" y="192007"/>
                </a:cubicBezTo>
                <a:cubicBezTo>
                  <a:pt x="317460" y="277514"/>
                  <a:pt x="333747" y="707957"/>
                  <a:pt x="330257" y="774850"/>
                </a:cubicBezTo>
                <a:cubicBezTo>
                  <a:pt x="326767" y="841743"/>
                  <a:pt x="305827" y="592203"/>
                  <a:pt x="291867" y="593366"/>
                </a:cubicBezTo>
                <a:cubicBezTo>
                  <a:pt x="277907" y="594529"/>
                  <a:pt x="282560" y="837090"/>
                  <a:pt x="246496" y="781830"/>
                </a:cubicBezTo>
                <a:cubicBezTo>
                  <a:pt x="210432" y="726571"/>
                  <a:pt x="87116" y="294383"/>
                  <a:pt x="75482" y="261809"/>
                </a:cubicBezTo>
                <a:cubicBezTo>
                  <a:pt x="63848" y="229235"/>
                  <a:pt x="169132" y="581151"/>
                  <a:pt x="176694" y="586386"/>
                </a:cubicBezTo>
                <a:cubicBezTo>
                  <a:pt x="184256" y="591621"/>
                  <a:pt x="113291" y="374654"/>
                  <a:pt x="120853" y="293219"/>
                </a:cubicBezTo>
                <a:cubicBezTo>
                  <a:pt x="128415" y="211784"/>
                  <a:pt x="241842" y="107082"/>
                  <a:pt x="222065" y="97775"/>
                </a:cubicBezTo>
                <a:cubicBezTo>
                  <a:pt x="202288" y="88468"/>
                  <a:pt x="-24567" y="248430"/>
                  <a:pt x="2190" y="237378"/>
                </a:cubicBezTo>
                <a:cubicBezTo>
                  <a:pt x="28947" y="226326"/>
                  <a:pt x="346545" y="-4019"/>
                  <a:pt x="396569" y="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BE5364D8-3966-CAFC-10EB-3045142E2348}"/>
              </a:ext>
            </a:extLst>
          </p:cNvPr>
          <p:cNvSpPr/>
          <p:nvPr/>
        </p:nvSpPr>
        <p:spPr>
          <a:xfrm>
            <a:off x="4073077" y="7659492"/>
            <a:ext cx="1571585" cy="676537"/>
          </a:xfrm>
          <a:custGeom>
            <a:avLst/>
            <a:gdLst>
              <a:gd name="connsiteX0" fmla="*/ 6554 w 1571585"/>
              <a:gd name="connsiteY0" fmla="*/ 318062 h 676537"/>
              <a:gd name="connsiteX1" fmla="*/ 897508 w 1571585"/>
              <a:gd name="connsiteY1" fmla="*/ 206693 h 676537"/>
              <a:gd name="connsiteX2" fmla="*/ 704077 w 1571585"/>
              <a:gd name="connsiteY2" fmla="*/ 224277 h 676537"/>
              <a:gd name="connsiteX3" fmla="*/ 1571585 w 1571585"/>
              <a:gd name="connsiteY3" fmla="*/ 1539 h 676537"/>
              <a:gd name="connsiteX4" fmla="*/ 698215 w 1571585"/>
              <a:gd name="connsiteY4" fmla="*/ 353231 h 676537"/>
              <a:gd name="connsiteX5" fmla="*/ 1401600 w 1571585"/>
              <a:gd name="connsiteY5" fmla="*/ 212554 h 676537"/>
              <a:gd name="connsiteX6" fmla="*/ 282046 w 1571585"/>
              <a:gd name="connsiteY6" fmla="*/ 663893 h 676537"/>
              <a:gd name="connsiteX7" fmla="*/ 569261 w 1571585"/>
              <a:gd name="connsiteY7" fmla="*/ 546662 h 676537"/>
              <a:gd name="connsiteX8" fmla="*/ 282046 w 1571585"/>
              <a:gd name="connsiteY8" fmla="*/ 493908 h 676537"/>
              <a:gd name="connsiteX9" fmla="*/ 481338 w 1571585"/>
              <a:gd name="connsiteY9" fmla="*/ 464600 h 676537"/>
              <a:gd name="connsiteX10" fmla="*/ 6554 w 1571585"/>
              <a:gd name="connsiteY10" fmla="*/ 318062 h 67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1585" h="676537">
                <a:moveTo>
                  <a:pt x="6554" y="318062"/>
                </a:moveTo>
                <a:cubicBezTo>
                  <a:pt x="75916" y="275078"/>
                  <a:pt x="781254" y="222324"/>
                  <a:pt x="897508" y="206693"/>
                </a:cubicBezTo>
                <a:cubicBezTo>
                  <a:pt x="1013762" y="191062"/>
                  <a:pt x="591731" y="258469"/>
                  <a:pt x="704077" y="224277"/>
                </a:cubicBezTo>
                <a:cubicBezTo>
                  <a:pt x="816423" y="190085"/>
                  <a:pt x="1572562" y="-19953"/>
                  <a:pt x="1571585" y="1539"/>
                </a:cubicBezTo>
                <a:cubicBezTo>
                  <a:pt x="1570608" y="23031"/>
                  <a:pt x="726546" y="318062"/>
                  <a:pt x="698215" y="353231"/>
                </a:cubicBezTo>
                <a:cubicBezTo>
                  <a:pt x="669884" y="388400"/>
                  <a:pt x="1470961" y="160777"/>
                  <a:pt x="1401600" y="212554"/>
                </a:cubicBezTo>
                <a:cubicBezTo>
                  <a:pt x="1332239" y="264331"/>
                  <a:pt x="282046" y="663893"/>
                  <a:pt x="282046" y="663893"/>
                </a:cubicBezTo>
                <a:cubicBezTo>
                  <a:pt x="143323" y="719578"/>
                  <a:pt x="569261" y="574993"/>
                  <a:pt x="569261" y="546662"/>
                </a:cubicBezTo>
                <a:cubicBezTo>
                  <a:pt x="569261" y="518331"/>
                  <a:pt x="296700" y="507585"/>
                  <a:pt x="282046" y="493908"/>
                </a:cubicBezTo>
                <a:cubicBezTo>
                  <a:pt x="267392" y="480231"/>
                  <a:pt x="522369" y="495862"/>
                  <a:pt x="481338" y="464600"/>
                </a:cubicBezTo>
                <a:cubicBezTo>
                  <a:pt x="440307" y="433339"/>
                  <a:pt x="-62808" y="361046"/>
                  <a:pt x="6554" y="3180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12EE1198-B388-B879-B2E0-09D3A44F5642}"/>
              </a:ext>
            </a:extLst>
          </p:cNvPr>
          <p:cNvSpPr/>
          <p:nvPr/>
        </p:nvSpPr>
        <p:spPr>
          <a:xfrm>
            <a:off x="3661961" y="7751430"/>
            <a:ext cx="631012" cy="1088493"/>
          </a:xfrm>
          <a:custGeom>
            <a:avLst/>
            <a:gdLst>
              <a:gd name="connsiteX0" fmla="*/ 192863 w 631012"/>
              <a:gd name="connsiteY0" fmla="*/ 236123 h 1088493"/>
              <a:gd name="connsiteX1" fmla="*/ 618686 w 631012"/>
              <a:gd name="connsiteY1" fmla="*/ 670911 h 1088493"/>
              <a:gd name="connsiteX2" fmla="*/ 470768 w 631012"/>
              <a:gd name="connsiteY2" fmla="*/ 599194 h 1088493"/>
              <a:gd name="connsiteX3" fmla="*/ 4604 w 631012"/>
              <a:gd name="connsiteY3" fmla="*/ 1087770 h 1088493"/>
              <a:gd name="connsiteX4" fmla="*/ 219757 w 631012"/>
              <a:gd name="connsiteY4" fmla="*/ 715735 h 1088493"/>
              <a:gd name="connsiteX5" fmla="*/ 4604 w 631012"/>
              <a:gd name="connsiteY5" fmla="*/ 1007088 h 1088493"/>
              <a:gd name="connsiteX6" fmla="*/ 143557 w 631012"/>
              <a:gd name="connsiteY6" fmla="*/ 200264 h 1088493"/>
              <a:gd name="connsiteX7" fmla="*/ 170451 w 631012"/>
              <a:gd name="connsiteY7" fmla="*/ 415417 h 1088493"/>
              <a:gd name="connsiteX8" fmla="*/ 31498 w 631012"/>
              <a:gd name="connsiteY8" fmla="*/ 3041 h 1088493"/>
              <a:gd name="connsiteX9" fmla="*/ 192863 w 631012"/>
              <a:gd name="connsiteY9" fmla="*/ 236123 h 108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1012" h="1088493">
                <a:moveTo>
                  <a:pt x="192863" y="236123"/>
                </a:moveTo>
                <a:cubicBezTo>
                  <a:pt x="290728" y="347435"/>
                  <a:pt x="572369" y="610399"/>
                  <a:pt x="618686" y="670911"/>
                </a:cubicBezTo>
                <a:cubicBezTo>
                  <a:pt x="665004" y="731423"/>
                  <a:pt x="573115" y="529718"/>
                  <a:pt x="470768" y="599194"/>
                </a:cubicBezTo>
                <a:cubicBezTo>
                  <a:pt x="368421" y="668670"/>
                  <a:pt x="46439" y="1068347"/>
                  <a:pt x="4604" y="1087770"/>
                </a:cubicBezTo>
                <a:cubicBezTo>
                  <a:pt x="-37231" y="1107194"/>
                  <a:pt x="219757" y="729182"/>
                  <a:pt x="219757" y="715735"/>
                </a:cubicBezTo>
                <a:cubicBezTo>
                  <a:pt x="219757" y="702288"/>
                  <a:pt x="17304" y="1093000"/>
                  <a:pt x="4604" y="1007088"/>
                </a:cubicBezTo>
                <a:cubicBezTo>
                  <a:pt x="-8096" y="921176"/>
                  <a:pt x="115916" y="298876"/>
                  <a:pt x="143557" y="200264"/>
                </a:cubicBezTo>
                <a:cubicBezTo>
                  <a:pt x="171198" y="101652"/>
                  <a:pt x="189127" y="448287"/>
                  <a:pt x="170451" y="415417"/>
                </a:cubicBezTo>
                <a:cubicBezTo>
                  <a:pt x="151775" y="382547"/>
                  <a:pt x="24028" y="29188"/>
                  <a:pt x="31498" y="3041"/>
                </a:cubicBezTo>
                <a:cubicBezTo>
                  <a:pt x="38968" y="-23106"/>
                  <a:pt x="94998" y="124811"/>
                  <a:pt x="192863" y="23612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5E42599D-5642-C9F5-86B6-789415D8903E}"/>
              </a:ext>
            </a:extLst>
          </p:cNvPr>
          <p:cNvSpPr/>
          <p:nvPr/>
        </p:nvSpPr>
        <p:spPr>
          <a:xfrm>
            <a:off x="4493416" y="2683155"/>
            <a:ext cx="1111520" cy="589475"/>
          </a:xfrm>
          <a:custGeom>
            <a:avLst/>
            <a:gdLst>
              <a:gd name="connsiteX0" fmla="*/ 7147 w 1111520"/>
              <a:gd name="connsiteY0" fmla="*/ 588683 h 589475"/>
              <a:gd name="connsiteX1" fmla="*/ 235747 w 1111520"/>
              <a:gd name="connsiteY1" fmla="*/ 207683 h 589475"/>
              <a:gd name="connsiteX2" fmla="*/ 1054897 w 1111520"/>
              <a:gd name="connsiteY2" fmla="*/ 17183 h 589475"/>
              <a:gd name="connsiteX3" fmla="*/ 959647 w 1111520"/>
              <a:gd name="connsiteY3" fmla="*/ 21945 h 589475"/>
              <a:gd name="connsiteX4" fmla="*/ 307184 w 1111520"/>
              <a:gd name="connsiteY4" fmla="*/ 131483 h 589475"/>
              <a:gd name="connsiteX5" fmla="*/ 78584 w 1111520"/>
              <a:gd name="connsiteY5" fmla="*/ 302933 h 589475"/>
              <a:gd name="connsiteX6" fmla="*/ 7147 w 1111520"/>
              <a:gd name="connsiteY6" fmla="*/ 588683 h 58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1520" h="589475">
                <a:moveTo>
                  <a:pt x="7147" y="588683"/>
                </a:moveTo>
                <a:cubicBezTo>
                  <a:pt x="33341" y="572808"/>
                  <a:pt x="61122" y="302933"/>
                  <a:pt x="235747" y="207683"/>
                </a:cubicBezTo>
                <a:cubicBezTo>
                  <a:pt x="410372" y="112433"/>
                  <a:pt x="934247" y="48139"/>
                  <a:pt x="1054897" y="17183"/>
                </a:cubicBezTo>
                <a:cubicBezTo>
                  <a:pt x="1175547" y="-13773"/>
                  <a:pt x="1084266" y="2895"/>
                  <a:pt x="959647" y="21945"/>
                </a:cubicBezTo>
                <a:cubicBezTo>
                  <a:pt x="835028" y="40995"/>
                  <a:pt x="454028" y="84652"/>
                  <a:pt x="307184" y="131483"/>
                </a:cubicBezTo>
                <a:cubicBezTo>
                  <a:pt x="160340" y="178314"/>
                  <a:pt x="125415" y="228321"/>
                  <a:pt x="78584" y="302933"/>
                </a:cubicBezTo>
                <a:cubicBezTo>
                  <a:pt x="31753" y="377545"/>
                  <a:pt x="-19047" y="604558"/>
                  <a:pt x="7147" y="588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56CE88EC-F948-F810-7787-6E4C71F72788}"/>
              </a:ext>
            </a:extLst>
          </p:cNvPr>
          <p:cNvSpPr/>
          <p:nvPr/>
        </p:nvSpPr>
        <p:spPr>
          <a:xfrm>
            <a:off x="4681538" y="2993529"/>
            <a:ext cx="2178607" cy="687672"/>
          </a:xfrm>
          <a:custGeom>
            <a:avLst/>
            <a:gdLst>
              <a:gd name="connsiteX0" fmla="*/ 0 w 2178607"/>
              <a:gd name="connsiteY0" fmla="*/ 325934 h 687672"/>
              <a:gd name="connsiteX1" fmla="*/ 990600 w 2178607"/>
              <a:gd name="connsiteY1" fmla="*/ 16371 h 687672"/>
              <a:gd name="connsiteX2" fmla="*/ 1047750 w 2178607"/>
              <a:gd name="connsiteY2" fmla="*/ 40184 h 687672"/>
              <a:gd name="connsiteX3" fmla="*/ 1524000 w 2178607"/>
              <a:gd name="connsiteY3" fmla="*/ 206871 h 687672"/>
              <a:gd name="connsiteX4" fmla="*/ 1423987 w 2178607"/>
              <a:gd name="connsiteY4" fmla="*/ 178296 h 687672"/>
              <a:gd name="connsiteX5" fmla="*/ 2071687 w 2178607"/>
              <a:gd name="connsiteY5" fmla="*/ 545009 h 687672"/>
              <a:gd name="connsiteX6" fmla="*/ 2166937 w 2178607"/>
              <a:gd name="connsiteY6" fmla="*/ 683121 h 687672"/>
              <a:gd name="connsiteX7" fmla="*/ 2114550 w 2178607"/>
              <a:gd name="connsiteY7" fmla="*/ 616446 h 687672"/>
              <a:gd name="connsiteX8" fmla="*/ 1609725 w 2178607"/>
              <a:gd name="connsiteY8" fmla="*/ 259259 h 687672"/>
              <a:gd name="connsiteX9" fmla="*/ 985837 w 2178607"/>
              <a:gd name="connsiteY9" fmla="*/ 92571 h 687672"/>
              <a:gd name="connsiteX10" fmla="*/ 733425 w 2178607"/>
              <a:gd name="connsiteY10" fmla="*/ 130671 h 687672"/>
              <a:gd name="connsiteX11" fmla="*/ 0 w 2178607"/>
              <a:gd name="connsiteY11" fmla="*/ 325934 h 68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8607" h="687672">
                <a:moveTo>
                  <a:pt x="0" y="325934"/>
                </a:moveTo>
                <a:cubicBezTo>
                  <a:pt x="42863" y="306884"/>
                  <a:pt x="815975" y="63996"/>
                  <a:pt x="990600" y="16371"/>
                </a:cubicBezTo>
                <a:cubicBezTo>
                  <a:pt x="1165225" y="-31254"/>
                  <a:pt x="1047750" y="40184"/>
                  <a:pt x="1047750" y="40184"/>
                </a:cubicBezTo>
                <a:lnTo>
                  <a:pt x="1524000" y="206871"/>
                </a:lnTo>
                <a:cubicBezTo>
                  <a:pt x="1586706" y="229890"/>
                  <a:pt x="1332706" y="121940"/>
                  <a:pt x="1423987" y="178296"/>
                </a:cubicBezTo>
                <a:cubicBezTo>
                  <a:pt x="1515268" y="234652"/>
                  <a:pt x="1947862" y="460872"/>
                  <a:pt x="2071687" y="545009"/>
                </a:cubicBezTo>
                <a:cubicBezTo>
                  <a:pt x="2195512" y="629146"/>
                  <a:pt x="2159793" y="671215"/>
                  <a:pt x="2166937" y="683121"/>
                </a:cubicBezTo>
                <a:cubicBezTo>
                  <a:pt x="2174081" y="695027"/>
                  <a:pt x="2207419" y="687090"/>
                  <a:pt x="2114550" y="616446"/>
                </a:cubicBezTo>
                <a:cubicBezTo>
                  <a:pt x="2021681" y="545802"/>
                  <a:pt x="1797844" y="346572"/>
                  <a:pt x="1609725" y="259259"/>
                </a:cubicBezTo>
                <a:cubicBezTo>
                  <a:pt x="1421606" y="171946"/>
                  <a:pt x="1131887" y="114002"/>
                  <a:pt x="985837" y="92571"/>
                </a:cubicBezTo>
                <a:cubicBezTo>
                  <a:pt x="839787" y="71140"/>
                  <a:pt x="893762" y="87809"/>
                  <a:pt x="733425" y="130671"/>
                </a:cubicBezTo>
                <a:lnTo>
                  <a:pt x="0" y="3259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7DFA33D4-C4B1-061F-8787-8D47520228EA}"/>
              </a:ext>
            </a:extLst>
          </p:cNvPr>
          <p:cNvSpPr/>
          <p:nvPr/>
        </p:nvSpPr>
        <p:spPr>
          <a:xfrm>
            <a:off x="4737801" y="3338789"/>
            <a:ext cx="2270374" cy="894671"/>
          </a:xfrm>
          <a:custGeom>
            <a:avLst/>
            <a:gdLst>
              <a:gd name="connsiteX0" fmla="*/ 887 w 2270374"/>
              <a:gd name="connsiteY0" fmla="*/ 61636 h 894671"/>
              <a:gd name="connsiteX1" fmla="*/ 1348674 w 2270374"/>
              <a:gd name="connsiteY1" fmla="*/ 9249 h 894671"/>
              <a:gd name="connsiteX2" fmla="*/ 1177224 w 2270374"/>
              <a:gd name="connsiteY2" fmla="*/ 42586 h 894671"/>
              <a:gd name="connsiteX3" fmla="*/ 1920174 w 2270374"/>
              <a:gd name="connsiteY3" fmla="*/ 404536 h 894671"/>
              <a:gd name="connsiteX4" fmla="*/ 2201162 w 2270374"/>
              <a:gd name="connsiteY4" fmla="*/ 661711 h 894671"/>
              <a:gd name="connsiteX5" fmla="*/ 2267837 w 2270374"/>
              <a:gd name="connsiteY5" fmla="*/ 890311 h 894671"/>
              <a:gd name="connsiteX6" fmla="*/ 2244024 w 2270374"/>
              <a:gd name="connsiteY6" fmla="*/ 795061 h 894671"/>
              <a:gd name="connsiteX7" fmla="*/ 2129724 w 2270374"/>
              <a:gd name="connsiteY7" fmla="*/ 590274 h 894671"/>
              <a:gd name="connsiteX8" fmla="*/ 1334387 w 2270374"/>
              <a:gd name="connsiteY8" fmla="*/ 185461 h 894671"/>
              <a:gd name="connsiteX9" fmla="*/ 1143887 w 2270374"/>
              <a:gd name="connsiteY9" fmla="*/ 80686 h 894671"/>
              <a:gd name="connsiteX10" fmla="*/ 887 w 2270374"/>
              <a:gd name="connsiteY10" fmla="*/ 61636 h 894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0374" h="894671">
                <a:moveTo>
                  <a:pt x="887" y="61636"/>
                </a:moveTo>
                <a:cubicBezTo>
                  <a:pt x="35018" y="49730"/>
                  <a:pt x="1152618" y="12424"/>
                  <a:pt x="1348674" y="9249"/>
                </a:cubicBezTo>
                <a:cubicBezTo>
                  <a:pt x="1544730" y="6074"/>
                  <a:pt x="1081974" y="-23295"/>
                  <a:pt x="1177224" y="42586"/>
                </a:cubicBezTo>
                <a:cubicBezTo>
                  <a:pt x="1272474" y="108467"/>
                  <a:pt x="1749518" y="301349"/>
                  <a:pt x="1920174" y="404536"/>
                </a:cubicBezTo>
                <a:cubicBezTo>
                  <a:pt x="2090830" y="507723"/>
                  <a:pt x="2143218" y="580749"/>
                  <a:pt x="2201162" y="661711"/>
                </a:cubicBezTo>
                <a:cubicBezTo>
                  <a:pt x="2259106" y="742673"/>
                  <a:pt x="2260693" y="868086"/>
                  <a:pt x="2267837" y="890311"/>
                </a:cubicBezTo>
                <a:cubicBezTo>
                  <a:pt x="2274981" y="912536"/>
                  <a:pt x="2267043" y="845067"/>
                  <a:pt x="2244024" y="795061"/>
                </a:cubicBezTo>
                <a:cubicBezTo>
                  <a:pt x="2221005" y="745055"/>
                  <a:pt x="2281330" y="691874"/>
                  <a:pt x="2129724" y="590274"/>
                </a:cubicBezTo>
                <a:cubicBezTo>
                  <a:pt x="1978118" y="488674"/>
                  <a:pt x="1498693" y="270392"/>
                  <a:pt x="1334387" y="185461"/>
                </a:cubicBezTo>
                <a:cubicBezTo>
                  <a:pt x="1170081" y="100530"/>
                  <a:pt x="1360581" y="100530"/>
                  <a:pt x="1143887" y="80686"/>
                </a:cubicBezTo>
                <a:cubicBezTo>
                  <a:pt x="927193" y="60842"/>
                  <a:pt x="-33244" y="73542"/>
                  <a:pt x="887" y="61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2B6E513B-740D-ECED-DDCC-4C170BFC6C37}"/>
              </a:ext>
            </a:extLst>
          </p:cNvPr>
          <p:cNvSpPr/>
          <p:nvPr/>
        </p:nvSpPr>
        <p:spPr>
          <a:xfrm>
            <a:off x="5286375" y="3609687"/>
            <a:ext cx="1848205" cy="1146751"/>
          </a:xfrm>
          <a:custGeom>
            <a:avLst/>
            <a:gdLst>
              <a:gd name="connsiteX0" fmla="*/ 0 w 1848205"/>
              <a:gd name="connsiteY0" fmla="*/ 288 h 1146751"/>
              <a:gd name="connsiteX1" fmla="*/ 971550 w 1848205"/>
              <a:gd name="connsiteY1" fmla="*/ 300326 h 1146751"/>
              <a:gd name="connsiteX2" fmla="*/ 1790700 w 1848205"/>
              <a:gd name="connsiteY2" fmla="*/ 1086138 h 1146751"/>
              <a:gd name="connsiteX3" fmla="*/ 1690688 w 1848205"/>
              <a:gd name="connsiteY3" fmla="*/ 1009938 h 1146751"/>
              <a:gd name="connsiteX4" fmla="*/ 976313 w 1848205"/>
              <a:gd name="connsiteY4" fmla="*/ 343188 h 1146751"/>
              <a:gd name="connsiteX5" fmla="*/ 0 w 1848205"/>
              <a:gd name="connsiteY5" fmla="*/ 288 h 11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8205" h="1146751">
                <a:moveTo>
                  <a:pt x="0" y="288"/>
                </a:moveTo>
                <a:cubicBezTo>
                  <a:pt x="-794" y="-6856"/>
                  <a:pt x="673100" y="119351"/>
                  <a:pt x="971550" y="300326"/>
                </a:cubicBezTo>
                <a:cubicBezTo>
                  <a:pt x="1270000" y="481301"/>
                  <a:pt x="1670844" y="967869"/>
                  <a:pt x="1790700" y="1086138"/>
                </a:cubicBezTo>
                <a:cubicBezTo>
                  <a:pt x="1910556" y="1204407"/>
                  <a:pt x="1826419" y="1133763"/>
                  <a:pt x="1690688" y="1009938"/>
                </a:cubicBezTo>
                <a:cubicBezTo>
                  <a:pt x="1554957" y="886113"/>
                  <a:pt x="1252538" y="509875"/>
                  <a:pt x="976313" y="343188"/>
                </a:cubicBezTo>
                <a:cubicBezTo>
                  <a:pt x="700088" y="176501"/>
                  <a:pt x="794" y="7432"/>
                  <a:pt x="0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0305EFE9-79D9-3E50-C58A-F8F056D3AF18}"/>
              </a:ext>
            </a:extLst>
          </p:cNvPr>
          <p:cNvSpPr/>
          <p:nvPr/>
        </p:nvSpPr>
        <p:spPr>
          <a:xfrm>
            <a:off x="5883207" y="4145131"/>
            <a:ext cx="1296060" cy="861420"/>
          </a:xfrm>
          <a:custGeom>
            <a:avLst/>
            <a:gdLst>
              <a:gd name="connsiteX0" fmla="*/ 12768 w 1296060"/>
              <a:gd name="connsiteY0" fmla="*/ 7769 h 861420"/>
              <a:gd name="connsiteX1" fmla="*/ 279468 w 1296060"/>
              <a:gd name="connsiteY1" fmla="*/ 255419 h 861420"/>
              <a:gd name="connsiteX2" fmla="*/ 1251018 w 1296060"/>
              <a:gd name="connsiteY2" fmla="*/ 831682 h 861420"/>
              <a:gd name="connsiteX3" fmla="*/ 1146243 w 1296060"/>
              <a:gd name="connsiteY3" fmla="*/ 784057 h 861420"/>
              <a:gd name="connsiteX4" fmla="*/ 593793 w 1296060"/>
              <a:gd name="connsiteY4" fmla="*/ 522119 h 861420"/>
              <a:gd name="connsiteX5" fmla="*/ 12768 w 1296060"/>
              <a:gd name="connsiteY5" fmla="*/ 7769 h 86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6060" h="861420">
                <a:moveTo>
                  <a:pt x="12768" y="7769"/>
                </a:moveTo>
                <a:cubicBezTo>
                  <a:pt x="-39619" y="-36681"/>
                  <a:pt x="73093" y="118100"/>
                  <a:pt x="279468" y="255419"/>
                </a:cubicBezTo>
                <a:cubicBezTo>
                  <a:pt x="485843" y="392738"/>
                  <a:pt x="1106556" y="743576"/>
                  <a:pt x="1251018" y="831682"/>
                </a:cubicBezTo>
                <a:cubicBezTo>
                  <a:pt x="1395481" y="919788"/>
                  <a:pt x="1146243" y="784057"/>
                  <a:pt x="1146243" y="784057"/>
                </a:cubicBezTo>
                <a:cubicBezTo>
                  <a:pt x="1036706" y="732463"/>
                  <a:pt x="781118" y="648325"/>
                  <a:pt x="593793" y="522119"/>
                </a:cubicBezTo>
                <a:cubicBezTo>
                  <a:pt x="406468" y="395913"/>
                  <a:pt x="65155" y="52219"/>
                  <a:pt x="12768" y="7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1B9FC7BE-FD3A-7051-C082-C08D7905FAF7}"/>
              </a:ext>
            </a:extLst>
          </p:cNvPr>
          <p:cNvSpPr/>
          <p:nvPr/>
        </p:nvSpPr>
        <p:spPr>
          <a:xfrm>
            <a:off x="6033455" y="4772025"/>
            <a:ext cx="915636" cy="742512"/>
          </a:xfrm>
          <a:custGeom>
            <a:avLst/>
            <a:gdLst>
              <a:gd name="connsiteX0" fmla="*/ 633 w 915636"/>
              <a:gd name="connsiteY0" fmla="*/ 0 h 742512"/>
              <a:gd name="connsiteX1" fmla="*/ 376870 w 915636"/>
              <a:gd name="connsiteY1" fmla="*/ 400050 h 742512"/>
              <a:gd name="connsiteX2" fmla="*/ 895983 w 915636"/>
              <a:gd name="connsiteY2" fmla="*/ 728663 h 742512"/>
              <a:gd name="connsiteX3" fmla="*/ 815020 w 915636"/>
              <a:gd name="connsiteY3" fmla="*/ 685800 h 742512"/>
              <a:gd name="connsiteX4" fmla="*/ 300670 w 915636"/>
              <a:gd name="connsiteY4" fmla="*/ 400050 h 742512"/>
              <a:gd name="connsiteX5" fmla="*/ 633 w 915636"/>
              <a:gd name="connsiteY5" fmla="*/ 0 h 74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636" h="742512">
                <a:moveTo>
                  <a:pt x="633" y="0"/>
                </a:moveTo>
                <a:cubicBezTo>
                  <a:pt x="13333" y="0"/>
                  <a:pt x="227645" y="278606"/>
                  <a:pt x="376870" y="400050"/>
                </a:cubicBezTo>
                <a:cubicBezTo>
                  <a:pt x="526095" y="521494"/>
                  <a:pt x="822958" y="681038"/>
                  <a:pt x="895983" y="728663"/>
                </a:cubicBezTo>
                <a:cubicBezTo>
                  <a:pt x="969008" y="776288"/>
                  <a:pt x="815020" y="685800"/>
                  <a:pt x="815020" y="685800"/>
                </a:cubicBezTo>
                <a:cubicBezTo>
                  <a:pt x="715801" y="631031"/>
                  <a:pt x="432432" y="511175"/>
                  <a:pt x="300670" y="400050"/>
                </a:cubicBezTo>
                <a:cubicBezTo>
                  <a:pt x="168908" y="288925"/>
                  <a:pt x="-12067" y="0"/>
                  <a:pt x="6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44617473-8C46-A3BD-1BB0-17D2D820BA82}"/>
              </a:ext>
            </a:extLst>
          </p:cNvPr>
          <p:cNvSpPr/>
          <p:nvPr/>
        </p:nvSpPr>
        <p:spPr>
          <a:xfrm>
            <a:off x="7000239" y="5286187"/>
            <a:ext cx="273256" cy="837483"/>
          </a:xfrm>
          <a:custGeom>
            <a:avLst/>
            <a:gdLst>
              <a:gd name="connsiteX0" fmla="*/ 62549 w 273256"/>
              <a:gd name="connsiteY0" fmla="*/ 188 h 837483"/>
              <a:gd name="connsiteX1" fmla="*/ 224474 w 273256"/>
              <a:gd name="connsiteY1" fmla="*/ 295463 h 837483"/>
              <a:gd name="connsiteX2" fmla="*/ 5399 w 273256"/>
              <a:gd name="connsiteY2" fmla="*/ 819338 h 837483"/>
              <a:gd name="connsiteX3" fmla="*/ 81599 w 273256"/>
              <a:gd name="connsiteY3" fmla="*/ 685988 h 837483"/>
              <a:gd name="connsiteX4" fmla="*/ 243524 w 273256"/>
              <a:gd name="connsiteY4" fmla="*/ 381188 h 837483"/>
              <a:gd name="connsiteX5" fmla="*/ 257811 w 273256"/>
              <a:gd name="connsiteY5" fmla="*/ 252601 h 837483"/>
              <a:gd name="connsiteX6" fmla="*/ 62549 w 273256"/>
              <a:gd name="connsiteY6" fmla="*/ 188 h 837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256" h="837483">
                <a:moveTo>
                  <a:pt x="62549" y="188"/>
                </a:moveTo>
                <a:cubicBezTo>
                  <a:pt x="56993" y="7332"/>
                  <a:pt x="233999" y="158938"/>
                  <a:pt x="224474" y="295463"/>
                </a:cubicBezTo>
                <a:cubicBezTo>
                  <a:pt x="214949" y="431988"/>
                  <a:pt x="29211" y="754251"/>
                  <a:pt x="5399" y="819338"/>
                </a:cubicBezTo>
                <a:cubicBezTo>
                  <a:pt x="-18413" y="884425"/>
                  <a:pt x="41911" y="759013"/>
                  <a:pt x="81599" y="685988"/>
                </a:cubicBezTo>
                <a:cubicBezTo>
                  <a:pt x="121287" y="612963"/>
                  <a:pt x="214155" y="453419"/>
                  <a:pt x="243524" y="381188"/>
                </a:cubicBezTo>
                <a:cubicBezTo>
                  <a:pt x="272893" y="308957"/>
                  <a:pt x="285592" y="314513"/>
                  <a:pt x="257811" y="252601"/>
                </a:cubicBezTo>
                <a:cubicBezTo>
                  <a:pt x="230030" y="190689"/>
                  <a:pt x="68105" y="-6956"/>
                  <a:pt x="62549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FD378010-DD77-09FB-2082-165B303D4163}"/>
              </a:ext>
            </a:extLst>
          </p:cNvPr>
          <p:cNvSpPr/>
          <p:nvPr/>
        </p:nvSpPr>
        <p:spPr>
          <a:xfrm>
            <a:off x="6470536" y="7605078"/>
            <a:ext cx="274353" cy="541907"/>
          </a:xfrm>
          <a:custGeom>
            <a:avLst/>
            <a:gdLst>
              <a:gd name="connsiteX0" fmla="*/ 173152 w 274353"/>
              <a:gd name="connsiteY0" fmla="*/ 635 h 541907"/>
              <a:gd name="connsiteX1" fmla="*/ 225539 w 274353"/>
              <a:gd name="connsiteY1" fmla="*/ 124460 h 541907"/>
              <a:gd name="connsiteX2" fmla="*/ 1702 w 274353"/>
              <a:gd name="connsiteY2" fmla="*/ 534035 h 541907"/>
              <a:gd name="connsiteX3" fmla="*/ 130289 w 274353"/>
              <a:gd name="connsiteY3" fmla="*/ 376872 h 541907"/>
              <a:gd name="connsiteX4" fmla="*/ 273164 w 274353"/>
              <a:gd name="connsiteY4" fmla="*/ 162560 h 541907"/>
              <a:gd name="connsiteX5" fmla="*/ 173152 w 274353"/>
              <a:gd name="connsiteY5" fmla="*/ 635 h 54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353" h="541907">
                <a:moveTo>
                  <a:pt x="173152" y="635"/>
                </a:moveTo>
                <a:cubicBezTo>
                  <a:pt x="165215" y="-5715"/>
                  <a:pt x="254114" y="35560"/>
                  <a:pt x="225539" y="124460"/>
                </a:cubicBezTo>
                <a:cubicBezTo>
                  <a:pt x="196964" y="213360"/>
                  <a:pt x="17577" y="491966"/>
                  <a:pt x="1702" y="534035"/>
                </a:cubicBezTo>
                <a:cubicBezTo>
                  <a:pt x="-14173" y="576104"/>
                  <a:pt x="85045" y="438785"/>
                  <a:pt x="130289" y="376872"/>
                </a:cubicBezTo>
                <a:cubicBezTo>
                  <a:pt x="175533" y="314960"/>
                  <a:pt x="259670" y="222091"/>
                  <a:pt x="273164" y="162560"/>
                </a:cubicBezTo>
                <a:cubicBezTo>
                  <a:pt x="286658" y="103029"/>
                  <a:pt x="181089" y="6985"/>
                  <a:pt x="173152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7B7B3D7C-A0DE-73E2-EA6E-04BA2CCDDED4}"/>
              </a:ext>
            </a:extLst>
          </p:cNvPr>
          <p:cNvSpPr/>
          <p:nvPr/>
        </p:nvSpPr>
        <p:spPr>
          <a:xfrm>
            <a:off x="4307003" y="2581226"/>
            <a:ext cx="679343" cy="355846"/>
          </a:xfrm>
          <a:custGeom>
            <a:avLst/>
            <a:gdLst>
              <a:gd name="connsiteX0" fmla="*/ 22110 w 679343"/>
              <a:gd name="connsiteY0" fmla="*/ 347712 h 355846"/>
              <a:gd name="connsiteX1" fmla="*/ 26872 w 679343"/>
              <a:gd name="connsiteY1" fmla="*/ 295324 h 355846"/>
              <a:gd name="connsiteX2" fmla="*/ 55447 w 679343"/>
              <a:gd name="connsiteY2" fmla="*/ 147687 h 355846"/>
              <a:gd name="connsiteX3" fmla="*/ 679335 w 679343"/>
              <a:gd name="connsiteY3" fmla="*/ 49 h 355846"/>
              <a:gd name="connsiteX4" fmla="*/ 69735 w 679343"/>
              <a:gd name="connsiteY4" fmla="*/ 133399 h 355846"/>
              <a:gd name="connsiteX5" fmla="*/ 22110 w 679343"/>
              <a:gd name="connsiteY5" fmla="*/ 347712 h 355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9343" h="355846">
                <a:moveTo>
                  <a:pt x="22110" y="347712"/>
                </a:moveTo>
                <a:cubicBezTo>
                  <a:pt x="14966" y="374699"/>
                  <a:pt x="21316" y="328661"/>
                  <a:pt x="26872" y="295324"/>
                </a:cubicBezTo>
                <a:cubicBezTo>
                  <a:pt x="32428" y="261986"/>
                  <a:pt x="-53297" y="196899"/>
                  <a:pt x="55447" y="147687"/>
                </a:cubicBezTo>
                <a:cubicBezTo>
                  <a:pt x="164191" y="98475"/>
                  <a:pt x="676954" y="2430"/>
                  <a:pt x="679335" y="49"/>
                </a:cubicBezTo>
                <a:cubicBezTo>
                  <a:pt x="681716" y="-2332"/>
                  <a:pt x="176098" y="81011"/>
                  <a:pt x="69735" y="133399"/>
                </a:cubicBezTo>
                <a:cubicBezTo>
                  <a:pt x="-36628" y="185786"/>
                  <a:pt x="29254" y="320725"/>
                  <a:pt x="22110" y="347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ECD6B88A-F945-3480-1481-3C374D556498}"/>
              </a:ext>
            </a:extLst>
          </p:cNvPr>
          <p:cNvSpPr/>
          <p:nvPr/>
        </p:nvSpPr>
        <p:spPr>
          <a:xfrm>
            <a:off x="4037414" y="2795073"/>
            <a:ext cx="314409" cy="461090"/>
          </a:xfrm>
          <a:custGeom>
            <a:avLst/>
            <a:gdLst>
              <a:gd name="connsiteX0" fmla="*/ 144061 w 314409"/>
              <a:gd name="connsiteY0" fmla="*/ 515 h 461090"/>
              <a:gd name="connsiteX1" fmla="*/ 63099 w 314409"/>
              <a:gd name="connsiteY1" fmla="*/ 191015 h 461090"/>
              <a:gd name="connsiteX2" fmla="*/ 305986 w 314409"/>
              <a:gd name="connsiteY2" fmla="*/ 452952 h 461090"/>
              <a:gd name="connsiteX3" fmla="*/ 234549 w 314409"/>
              <a:gd name="connsiteY3" fmla="*/ 381515 h 461090"/>
              <a:gd name="connsiteX4" fmla="*/ 1186 w 314409"/>
              <a:gd name="connsiteY4" fmla="*/ 248165 h 461090"/>
              <a:gd name="connsiteX5" fmla="*/ 144061 w 314409"/>
              <a:gd name="connsiteY5" fmla="*/ 515 h 461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409" h="461090">
                <a:moveTo>
                  <a:pt x="144061" y="515"/>
                </a:moveTo>
                <a:cubicBezTo>
                  <a:pt x="154380" y="-9010"/>
                  <a:pt x="36111" y="115609"/>
                  <a:pt x="63099" y="191015"/>
                </a:cubicBezTo>
                <a:cubicBezTo>
                  <a:pt x="90086" y="266421"/>
                  <a:pt x="277411" y="421202"/>
                  <a:pt x="305986" y="452952"/>
                </a:cubicBezTo>
                <a:cubicBezTo>
                  <a:pt x="334561" y="484702"/>
                  <a:pt x="285349" y="415646"/>
                  <a:pt x="234549" y="381515"/>
                </a:cubicBezTo>
                <a:cubicBezTo>
                  <a:pt x="183749" y="347384"/>
                  <a:pt x="17061" y="306109"/>
                  <a:pt x="1186" y="248165"/>
                </a:cubicBezTo>
                <a:cubicBezTo>
                  <a:pt x="-14689" y="190221"/>
                  <a:pt x="133742" y="10040"/>
                  <a:pt x="144061" y="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D74491C8-BF59-A278-6872-6256BFECC2D6}"/>
              </a:ext>
            </a:extLst>
          </p:cNvPr>
          <p:cNvSpPr/>
          <p:nvPr/>
        </p:nvSpPr>
        <p:spPr>
          <a:xfrm>
            <a:off x="3093131" y="3263578"/>
            <a:ext cx="1083589" cy="323046"/>
          </a:xfrm>
          <a:custGeom>
            <a:avLst/>
            <a:gdLst>
              <a:gd name="connsiteX0" fmla="*/ 1083582 w 1083589"/>
              <a:gd name="connsiteY0" fmla="*/ 84460 h 323046"/>
              <a:gd name="connsiteX1" fmla="*/ 697819 w 1083589"/>
              <a:gd name="connsiteY1" fmla="*/ 8260 h 323046"/>
              <a:gd name="connsiteX2" fmla="*/ 21544 w 1083589"/>
              <a:gd name="connsiteY2" fmla="*/ 313060 h 323046"/>
              <a:gd name="connsiteX3" fmla="*/ 216807 w 1083589"/>
              <a:gd name="connsiteY3" fmla="*/ 232097 h 323046"/>
              <a:gd name="connsiteX4" fmla="*/ 707344 w 1083589"/>
              <a:gd name="connsiteY4" fmla="*/ 60647 h 323046"/>
              <a:gd name="connsiteX5" fmla="*/ 1083582 w 1083589"/>
              <a:gd name="connsiteY5" fmla="*/ 84460 h 32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3589" h="323046">
                <a:moveTo>
                  <a:pt x="1083582" y="84460"/>
                </a:moveTo>
                <a:cubicBezTo>
                  <a:pt x="1081994" y="75729"/>
                  <a:pt x="874825" y="-29840"/>
                  <a:pt x="697819" y="8260"/>
                </a:cubicBezTo>
                <a:cubicBezTo>
                  <a:pt x="520813" y="46360"/>
                  <a:pt x="101713" y="275754"/>
                  <a:pt x="21544" y="313060"/>
                </a:cubicBezTo>
                <a:cubicBezTo>
                  <a:pt x="-58625" y="350366"/>
                  <a:pt x="102507" y="274166"/>
                  <a:pt x="216807" y="232097"/>
                </a:cubicBezTo>
                <a:cubicBezTo>
                  <a:pt x="331107" y="190028"/>
                  <a:pt x="568438" y="90016"/>
                  <a:pt x="707344" y="60647"/>
                </a:cubicBezTo>
                <a:cubicBezTo>
                  <a:pt x="846250" y="31278"/>
                  <a:pt x="1085170" y="93191"/>
                  <a:pt x="1083582" y="84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B6A0FED1-49A5-7FCF-608D-D449682E1F9B}"/>
              </a:ext>
            </a:extLst>
          </p:cNvPr>
          <p:cNvSpPr/>
          <p:nvPr/>
        </p:nvSpPr>
        <p:spPr>
          <a:xfrm>
            <a:off x="4387137" y="2629778"/>
            <a:ext cx="1480493" cy="868514"/>
          </a:xfrm>
          <a:custGeom>
            <a:avLst/>
            <a:gdLst>
              <a:gd name="connsiteX0" fmla="*/ 30484 w 1480493"/>
              <a:gd name="connsiteY0" fmla="*/ 760627 h 868514"/>
              <a:gd name="connsiteX1" fmla="*/ 77985 w 1480493"/>
              <a:gd name="connsiteY1" fmla="*/ 101547 h 868514"/>
              <a:gd name="connsiteX2" fmla="*/ 36421 w 1480493"/>
              <a:gd name="connsiteY2" fmla="*/ 238113 h 868514"/>
              <a:gd name="connsiteX3" fmla="*/ 689564 w 1480493"/>
              <a:gd name="connsiteY3" fmla="*/ 71858 h 868514"/>
              <a:gd name="connsiteX4" fmla="*/ 178925 w 1480493"/>
              <a:gd name="connsiteY4" fmla="*/ 95609 h 868514"/>
              <a:gd name="connsiteX5" fmla="*/ 1200203 w 1480493"/>
              <a:gd name="connsiteY5" fmla="*/ 606 h 868514"/>
              <a:gd name="connsiteX6" fmla="*/ 832068 w 1480493"/>
              <a:gd name="connsiteY6" fmla="*/ 149048 h 868514"/>
              <a:gd name="connsiteX7" fmla="*/ 1479273 w 1480493"/>
              <a:gd name="connsiteY7" fmla="*/ 214362 h 868514"/>
              <a:gd name="connsiteX8" fmla="*/ 636125 w 1480493"/>
              <a:gd name="connsiteY8" fmla="*/ 321240 h 868514"/>
              <a:gd name="connsiteX9" fmla="*/ 321429 w 1480493"/>
              <a:gd name="connsiteY9" fmla="*/ 463744 h 868514"/>
              <a:gd name="connsiteX10" fmla="*/ 725190 w 1480493"/>
              <a:gd name="connsiteY10" fmla="*/ 196549 h 868514"/>
              <a:gd name="connsiteX11" fmla="*/ 309554 w 1480493"/>
              <a:gd name="connsiteY11" fmla="*/ 350928 h 868514"/>
              <a:gd name="connsiteX12" fmla="*/ 83923 w 1480493"/>
              <a:gd name="connsiteY12" fmla="*/ 825941 h 868514"/>
              <a:gd name="connsiteX13" fmla="*/ 30484 w 1480493"/>
              <a:gd name="connsiteY13" fmla="*/ 760627 h 86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0493" h="868514">
                <a:moveTo>
                  <a:pt x="30484" y="760627"/>
                </a:moveTo>
                <a:cubicBezTo>
                  <a:pt x="29494" y="639895"/>
                  <a:pt x="76996" y="188633"/>
                  <a:pt x="77985" y="101547"/>
                </a:cubicBezTo>
                <a:cubicBezTo>
                  <a:pt x="78974" y="14461"/>
                  <a:pt x="-65509" y="243061"/>
                  <a:pt x="36421" y="238113"/>
                </a:cubicBezTo>
                <a:cubicBezTo>
                  <a:pt x="138351" y="233165"/>
                  <a:pt x="665813" y="95609"/>
                  <a:pt x="689564" y="71858"/>
                </a:cubicBezTo>
                <a:cubicBezTo>
                  <a:pt x="713315" y="48107"/>
                  <a:pt x="93819" y="107484"/>
                  <a:pt x="178925" y="95609"/>
                </a:cubicBezTo>
                <a:cubicBezTo>
                  <a:pt x="264031" y="83734"/>
                  <a:pt x="1091346" y="-8301"/>
                  <a:pt x="1200203" y="606"/>
                </a:cubicBezTo>
                <a:cubicBezTo>
                  <a:pt x="1309060" y="9512"/>
                  <a:pt x="785556" y="113422"/>
                  <a:pt x="832068" y="149048"/>
                </a:cubicBezTo>
                <a:cubicBezTo>
                  <a:pt x="878580" y="184674"/>
                  <a:pt x="1511930" y="185663"/>
                  <a:pt x="1479273" y="214362"/>
                </a:cubicBezTo>
                <a:cubicBezTo>
                  <a:pt x="1446616" y="243061"/>
                  <a:pt x="829099" y="279676"/>
                  <a:pt x="636125" y="321240"/>
                </a:cubicBezTo>
                <a:cubicBezTo>
                  <a:pt x="443151" y="362804"/>
                  <a:pt x="306585" y="484526"/>
                  <a:pt x="321429" y="463744"/>
                </a:cubicBezTo>
                <a:cubicBezTo>
                  <a:pt x="336273" y="442962"/>
                  <a:pt x="727169" y="215352"/>
                  <a:pt x="725190" y="196549"/>
                </a:cubicBezTo>
                <a:cubicBezTo>
                  <a:pt x="723211" y="177746"/>
                  <a:pt x="416432" y="246029"/>
                  <a:pt x="309554" y="350928"/>
                </a:cubicBezTo>
                <a:cubicBezTo>
                  <a:pt x="202676" y="455827"/>
                  <a:pt x="133403" y="754689"/>
                  <a:pt x="83923" y="825941"/>
                </a:cubicBezTo>
                <a:cubicBezTo>
                  <a:pt x="34443" y="897193"/>
                  <a:pt x="31474" y="881359"/>
                  <a:pt x="30484" y="7606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EE59DD21-36B0-2ADD-BA38-0E098C8C9A9F}"/>
              </a:ext>
            </a:extLst>
          </p:cNvPr>
          <p:cNvSpPr/>
          <p:nvPr/>
        </p:nvSpPr>
        <p:spPr>
          <a:xfrm>
            <a:off x="4452769" y="2904491"/>
            <a:ext cx="2791642" cy="1751506"/>
          </a:xfrm>
          <a:custGeom>
            <a:avLst/>
            <a:gdLst>
              <a:gd name="connsiteX0" fmla="*/ 478 w 2791642"/>
              <a:gd name="connsiteY0" fmla="*/ 462164 h 1751506"/>
              <a:gd name="connsiteX1" fmla="*/ 617995 w 2791642"/>
              <a:gd name="connsiteY1" fmla="*/ 105904 h 1751506"/>
              <a:gd name="connsiteX2" fmla="*/ 220171 w 2791642"/>
              <a:gd name="connsiteY2" fmla="*/ 200906 h 1751506"/>
              <a:gd name="connsiteX3" fmla="*/ 1140509 w 2791642"/>
              <a:gd name="connsiteY3" fmla="*/ 52465 h 1751506"/>
              <a:gd name="connsiteX4" fmla="*/ 950504 w 2791642"/>
              <a:gd name="connsiteY4" fmla="*/ 22777 h 1751506"/>
              <a:gd name="connsiteX5" fmla="*/ 2072722 w 2791642"/>
              <a:gd name="connsiteY5" fmla="*/ 373099 h 1751506"/>
              <a:gd name="connsiteX6" fmla="*/ 1668961 w 2791642"/>
              <a:gd name="connsiteY6" fmla="*/ 165280 h 1751506"/>
              <a:gd name="connsiteX7" fmla="*/ 2500234 w 2791642"/>
              <a:gd name="connsiteY7" fmla="*/ 848112 h 1751506"/>
              <a:gd name="connsiteX8" fmla="*/ 2155849 w 2791642"/>
              <a:gd name="connsiteY8" fmla="*/ 628418 h 1751506"/>
              <a:gd name="connsiteX9" fmla="*/ 2767428 w 2791642"/>
              <a:gd name="connsiteY9" fmla="*/ 1340938 h 1751506"/>
              <a:gd name="connsiteX10" fmla="*/ 2482421 w 2791642"/>
              <a:gd name="connsiteY10" fmla="*/ 1180621 h 1751506"/>
              <a:gd name="connsiteX11" fmla="*/ 2785241 w 2791642"/>
              <a:gd name="connsiteY11" fmla="*/ 1732823 h 1751506"/>
              <a:gd name="connsiteX12" fmla="*/ 2696176 w 2791642"/>
              <a:gd name="connsiteY12" fmla="*/ 1631883 h 1751506"/>
              <a:gd name="connsiteX13" fmla="*/ 1989595 w 2791642"/>
              <a:gd name="connsiteY13" fmla="*/ 865925 h 1751506"/>
              <a:gd name="connsiteX14" fmla="*/ 2084597 w 2791642"/>
              <a:gd name="connsiteY14" fmla="*/ 865925 h 1751506"/>
              <a:gd name="connsiteX15" fmla="*/ 1288950 w 2791642"/>
              <a:gd name="connsiteY15" fmla="*/ 711545 h 1751506"/>
              <a:gd name="connsiteX16" fmla="*/ 338925 w 2791642"/>
              <a:gd name="connsiteY16" fmla="*/ 610605 h 1751506"/>
              <a:gd name="connsiteX17" fmla="*/ 1271137 w 2791642"/>
              <a:gd name="connsiteY17" fmla="*/ 408725 h 1751506"/>
              <a:gd name="connsiteX18" fmla="*/ 24228 w 2791642"/>
              <a:gd name="connsiteY18" fmla="*/ 551228 h 1751506"/>
              <a:gd name="connsiteX19" fmla="*/ 736748 w 2791642"/>
              <a:gd name="connsiteY19" fmla="*/ 266221 h 1751506"/>
              <a:gd name="connsiteX20" fmla="*/ 478 w 2791642"/>
              <a:gd name="connsiteY20" fmla="*/ 462164 h 175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1642" h="1751506">
                <a:moveTo>
                  <a:pt x="478" y="462164"/>
                </a:moveTo>
                <a:cubicBezTo>
                  <a:pt x="-19314" y="435444"/>
                  <a:pt x="581380" y="149447"/>
                  <a:pt x="617995" y="105904"/>
                </a:cubicBezTo>
                <a:cubicBezTo>
                  <a:pt x="654611" y="62361"/>
                  <a:pt x="133085" y="209812"/>
                  <a:pt x="220171" y="200906"/>
                </a:cubicBezTo>
                <a:cubicBezTo>
                  <a:pt x="307257" y="191999"/>
                  <a:pt x="1018787" y="82153"/>
                  <a:pt x="1140509" y="52465"/>
                </a:cubicBezTo>
                <a:cubicBezTo>
                  <a:pt x="1262231" y="22777"/>
                  <a:pt x="795135" y="-30662"/>
                  <a:pt x="950504" y="22777"/>
                </a:cubicBezTo>
                <a:cubicBezTo>
                  <a:pt x="1105873" y="76216"/>
                  <a:pt x="1952979" y="349348"/>
                  <a:pt x="2072722" y="373099"/>
                </a:cubicBezTo>
                <a:cubicBezTo>
                  <a:pt x="2192465" y="396850"/>
                  <a:pt x="1597709" y="86111"/>
                  <a:pt x="1668961" y="165280"/>
                </a:cubicBezTo>
                <a:cubicBezTo>
                  <a:pt x="1740213" y="244449"/>
                  <a:pt x="2419086" y="770922"/>
                  <a:pt x="2500234" y="848112"/>
                </a:cubicBezTo>
                <a:cubicBezTo>
                  <a:pt x="2581382" y="925302"/>
                  <a:pt x="2111317" y="546280"/>
                  <a:pt x="2155849" y="628418"/>
                </a:cubicBezTo>
                <a:cubicBezTo>
                  <a:pt x="2200381" y="710556"/>
                  <a:pt x="2712999" y="1248904"/>
                  <a:pt x="2767428" y="1340938"/>
                </a:cubicBezTo>
                <a:cubicBezTo>
                  <a:pt x="2821857" y="1432972"/>
                  <a:pt x="2479452" y="1115307"/>
                  <a:pt x="2482421" y="1180621"/>
                </a:cubicBezTo>
                <a:cubicBezTo>
                  <a:pt x="2485390" y="1245935"/>
                  <a:pt x="2749615" y="1657613"/>
                  <a:pt x="2785241" y="1732823"/>
                </a:cubicBezTo>
                <a:cubicBezTo>
                  <a:pt x="2820867" y="1808033"/>
                  <a:pt x="2696176" y="1631883"/>
                  <a:pt x="2696176" y="1631883"/>
                </a:cubicBezTo>
                <a:cubicBezTo>
                  <a:pt x="2563568" y="1487400"/>
                  <a:pt x="2091525" y="993585"/>
                  <a:pt x="1989595" y="865925"/>
                </a:cubicBezTo>
                <a:cubicBezTo>
                  <a:pt x="1887665" y="738265"/>
                  <a:pt x="2201371" y="891655"/>
                  <a:pt x="2084597" y="865925"/>
                </a:cubicBezTo>
                <a:cubicBezTo>
                  <a:pt x="1967823" y="840195"/>
                  <a:pt x="1579895" y="754098"/>
                  <a:pt x="1288950" y="711545"/>
                </a:cubicBezTo>
                <a:cubicBezTo>
                  <a:pt x="998005" y="668992"/>
                  <a:pt x="341894" y="661075"/>
                  <a:pt x="338925" y="610605"/>
                </a:cubicBezTo>
                <a:cubicBezTo>
                  <a:pt x="335956" y="560135"/>
                  <a:pt x="1323586" y="418621"/>
                  <a:pt x="1271137" y="408725"/>
                </a:cubicBezTo>
                <a:cubicBezTo>
                  <a:pt x="1218688" y="398829"/>
                  <a:pt x="113293" y="574979"/>
                  <a:pt x="24228" y="551228"/>
                </a:cubicBezTo>
                <a:cubicBezTo>
                  <a:pt x="-64837" y="527477"/>
                  <a:pt x="740706" y="282055"/>
                  <a:pt x="736748" y="266221"/>
                </a:cubicBezTo>
                <a:cubicBezTo>
                  <a:pt x="732790" y="250387"/>
                  <a:pt x="20270" y="488884"/>
                  <a:pt x="478" y="4621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1DFDE24B-D1E9-7EB0-32E9-E168AEB91ED8}"/>
              </a:ext>
            </a:extLst>
          </p:cNvPr>
          <p:cNvSpPr/>
          <p:nvPr/>
        </p:nvSpPr>
        <p:spPr>
          <a:xfrm>
            <a:off x="3724068" y="2451413"/>
            <a:ext cx="1620362" cy="1093420"/>
          </a:xfrm>
          <a:custGeom>
            <a:avLst/>
            <a:gdLst>
              <a:gd name="connsiteX0" fmla="*/ 1619828 w 1620362"/>
              <a:gd name="connsiteY0" fmla="*/ 161158 h 1093420"/>
              <a:gd name="connsiteX1" fmla="*/ 705428 w 1620362"/>
              <a:gd name="connsiteY1" fmla="*/ 351164 h 1093420"/>
              <a:gd name="connsiteX2" fmla="*/ 1037937 w 1620362"/>
              <a:gd name="connsiteY2" fmla="*/ 262099 h 1093420"/>
              <a:gd name="connsiteX3" fmla="*/ 746992 w 1620362"/>
              <a:gd name="connsiteY3" fmla="*/ 380852 h 1093420"/>
              <a:gd name="connsiteX4" fmla="*/ 699490 w 1620362"/>
              <a:gd name="connsiteY4" fmla="*/ 1033995 h 1093420"/>
              <a:gd name="connsiteX5" fmla="*/ 568862 w 1620362"/>
              <a:gd name="connsiteY5" fmla="*/ 558982 h 1093420"/>
              <a:gd name="connsiteX6" fmla="*/ 830119 w 1620362"/>
              <a:gd name="connsiteY6" fmla="*/ 1093371 h 1093420"/>
              <a:gd name="connsiteX7" fmla="*/ 4784 w 1620362"/>
              <a:gd name="connsiteY7" fmla="*/ 523356 h 1093420"/>
              <a:gd name="connsiteX8" fmla="*/ 473859 w 1620362"/>
              <a:gd name="connsiteY8" fmla="*/ 683673 h 1093420"/>
              <a:gd name="connsiteX9" fmla="*/ 99787 w 1620362"/>
              <a:gd name="connsiteY9" fmla="*/ 564919 h 1093420"/>
              <a:gd name="connsiteX10" fmla="*/ 806368 w 1620362"/>
              <a:gd name="connsiteY10" fmla="*/ 42405 h 1093420"/>
              <a:gd name="connsiteX11" fmla="*/ 467922 w 1620362"/>
              <a:gd name="connsiteY11" fmla="*/ 178971 h 1093420"/>
              <a:gd name="connsiteX12" fmla="*/ 1423885 w 1620362"/>
              <a:gd name="connsiteY12" fmla="*/ 842 h 1093420"/>
              <a:gd name="connsiteX13" fmla="*/ 556987 w 1620362"/>
              <a:gd name="connsiteY13" fmla="*/ 268036 h 1093420"/>
              <a:gd name="connsiteX14" fmla="*/ 1619828 w 1620362"/>
              <a:gd name="connsiteY14" fmla="*/ 161158 h 10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20362" h="1093420">
                <a:moveTo>
                  <a:pt x="1619828" y="161158"/>
                </a:moveTo>
                <a:cubicBezTo>
                  <a:pt x="1644568" y="175013"/>
                  <a:pt x="802410" y="334341"/>
                  <a:pt x="705428" y="351164"/>
                </a:cubicBezTo>
                <a:cubicBezTo>
                  <a:pt x="608446" y="367987"/>
                  <a:pt x="1031010" y="257151"/>
                  <a:pt x="1037937" y="262099"/>
                </a:cubicBezTo>
                <a:cubicBezTo>
                  <a:pt x="1044864" y="267047"/>
                  <a:pt x="803400" y="252203"/>
                  <a:pt x="746992" y="380852"/>
                </a:cubicBezTo>
                <a:cubicBezTo>
                  <a:pt x="690584" y="509501"/>
                  <a:pt x="729178" y="1004307"/>
                  <a:pt x="699490" y="1033995"/>
                </a:cubicBezTo>
                <a:cubicBezTo>
                  <a:pt x="669802" y="1063683"/>
                  <a:pt x="547091" y="549086"/>
                  <a:pt x="568862" y="558982"/>
                </a:cubicBezTo>
                <a:cubicBezTo>
                  <a:pt x="590633" y="568878"/>
                  <a:pt x="924132" y="1099309"/>
                  <a:pt x="830119" y="1093371"/>
                </a:cubicBezTo>
                <a:cubicBezTo>
                  <a:pt x="736106" y="1087433"/>
                  <a:pt x="64161" y="591639"/>
                  <a:pt x="4784" y="523356"/>
                </a:cubicBezTo>
                <a:cubicBezTo>
                  <a:pt x="-54593" y="455073"/>
                  <a:pt x="458025" y="676746"/>
                  <a:pt x="473859" y="683673"/>
                </a:cubicBezTo>
                <a:cubicBezTo>
                  <a:pt x="489693" y="690600"/>
                  <a:pt x="44369" y="671797"/>
                  <a:pt x="99787" y="564919"/>
                </a:cubicBezTo>
                <a:cubicBezTo>
                  <a:pt x="155205" y="458041"/>
                  <a:pt x="745012" y="106730"/>
                  <a:pt x="806368" y="42405"/>
                </a:cubicBezTo>
                <a:cubicBezTo>
                  <a:pt x="867724" y="-21920"/>
                  <a:pt x="365003" y="185898"/>
                  <a:pt x="467922" y="178971"/>
                </a:cubicBezTo>
                <a:cubicBezTo>
                  <a:pt x="570841" y="172044"/>
                  <a:pt x="1409041" y="-14002"/>
                  <a:pt x="1423885" y="842"/>
                </a:cubicBezTo>
                <a:cubicBezTo>
                  <a:pt x="1438729" y="15686"/>
                  <a:pt x="523340" y="244285"/>
                  <a:pt x="556987" y="268036"/>
                </a:cubicBezTo>
                <a:cubicBezTo>
                  <a:pt x="590634" y="291787"/>
                  <a:pt x="1595088" y="147303"/>
                  <a:pt x="1619828" y="1611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FA300D87-2183-6277-E2AE-D84B533796FD}"/>
              </a:ext>
            </a:extLst>
          </p:cNvPr>
          <p:cNvSpPr/>
          <p:nvPr/>
        </p:nvSpPr>
        <p:spPr>
          <a:xfrm>
            <a:off x="2336727" y="3079829"/>
            <a:ext cx="2273085" cy="1112578"/>
          </a:xfrm>
          <a:custGeom>
            <a:avLst/>
            <a:gdLst>
              <a:gd name="connsiteX0" fmla="*/ 2270899 w 2273085"/>
              <a:gd name="connsiteY0" fmla="*/ 375890 h 1112578"/>
              <a:gd name="connsiteX1" fmla="*/ 1374312 w 2273085"/>
              <a:gd name="connsiteY1" fmla="*/ 13693 h 1112578"/>
              <a:gd name="connsiteX2" fmla="*/ 1665257 w 2273085"/>
              <a:gd name="connsiteY2" fmla="*/ 96820 h 1112578"/>
              <a:gd name="connsiteX3" fmla="*/ 548977 w 2273085"/>
              <a:gd name="connsiteY3" fmla="*/ 292763 h 1112578"/>
              <a:gd name="connsiteX4" fmla="*/ 1041803 w 2273085"/>
              <a:gd name="connsiteY4" fmla="*/ 185885 h 1112578"/>
              <a:gd name="connsiteX5" fmla="*/ 400535 w 2273085"/>
              <a:gd name="connsiteY5" fmla="*/ 738088 h 1112578"/>
              <a:gd name="connsiteX6" fmla="*/ 952738 w 2273085"/>
              <a:gd name="connsiteY6" fmla="*/ 447142 h 1112578"/>
              <a:gd name="connsiteX7" fmla="*/ 8650 w 2273085"/>
              <a:gd name="connsiteY7" fmla="*/ 1112161 h 1112578"/>
              <a:gd name="connsiteX8" fmla="*/ 1617756 w 2273085"/>
              <a:gd name="connsiteY8" fmla="*/ 334327 h 1112578"/>
              <a:gd name="connsiteX9" fmla="*/ 1053678 w 2273085"/>
              <a:gd name="connsiteY9" fmla="*/ 589646 h 1112578"/>
              <a:gd name="connsiteX10" fmla="*/ 1926515 w 2273085"/>
              <a:gd name="connsiteY10" fmla="*/ 322452 h 1112578"/>
              <a:gd name="connsiteX11" fmla="*/ 1635569 w 2273085"/>
              <a:gd name="connsiteY11" fmla="*/ 322452 h 1112578"/>
              <a:gd name="connsiteX12" fmla="*/ 2270899 w 2273085"/>
              <a:gd name="connsiteY12" fmla="*/ 375890 h 111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3085" h="1112578">
                <a:moveTo>
                  <a:pt x="2270899" y="375890"/>
                </a:moveTo>
                <a:cubicBezTo>
                  <a:pt x="2227356" y="324430"/>
                  <a:pt x="1475252" y="60205"/>
                  <a:pt x="1374312" y="13693"/>
                </a:cubicBezTo>
                <a:cubicBezTo>
                  <a:pt x="1273372" y="-32819"/>
                  <a:pt x="1802813" y="50308"/>
                  <a:pt x="1665257" y="96820"/>
                </a:cubicBezTo>
                <a:cubicBezTo>
                  <a:pt x="1527701" y="143332"/>
                  <a:pt x="652886" y="277919"/>
                  <a:pt x="548977" y="292763"/>
                </a:cubicBezTo>
                <a:cubicBezTo>
                  <a:pt x="445068" y="307607"/>
                  <a:pt x="1066543" y="111664"/>
                  <a:pt x="1041803" y="185885"/>
                </a:cubicBezTo>
                <a:cubicBezTo>
                  <a:pt x="1017063" y="260106"/>
                  <a:pt x="415379" y="694545"/>
                  <a:pt x="400535" y="738088"/>
                </a:cubicBezTo>
                <a:cubicBezTo>
                  <a:pt x="385691" y="781631"/>
                  <a:pt x="1018052" y="384797"/>
                  <a:pt x="952738" y="447142"/>
                </a:cubicBezTo>
                <a:cubicBezTo>
                  <a:pt x="887424" y="509488"/>
                  <a:pt x="-102186" y="1130963"/>
                  <a:pt x="8650" y="1112161"/>
                </a:cubicBezTo>
                <a:cubicBezTo>
                  <a:pt x="119486" y="1093359"/>
                  <a:pt x="1443585" y="421413"/>
                  <a:pt x="1617756" y="334327"/>
                </a:cubicBezTo>
                <a:cubicBezTo>
                  <a:pt x="1791927" y="247241"/>
                  <a:pt x="1002218" y="591625"/>
                  <a:pt x="1053678" y="589646"/>
                </a:cubicBezTo>
                <a:cubicBezTo>
                  <a:pt x="1105138" y="587667"/>
                  <a:pt x="1829533" y="366984"/>
                  <a:pt x="1926515" y="322452"/>
                </a:cubicBezTo>
                <a:cubicBezTo>
                  <a:pt x="2023497" y="277920"/>
                  <a:pt x="1577182" y="311566"/>
                  <a:pt x="1635569" y="322452"/>
                </a:cubicBezTo>
                <a:cubicBezTo>
                  <a:pt x="1693956" y="333338"/>
                  <a:pt x="2314442" y="427350"/>
                  <a:pt x="2270899" y="37589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A3FA70EE-EFD3-14A4-AF1D-B1C6366C79FF}"/>
              </a:ext>
            </a:extLst>
          </p:cNvPr>
          <p:cNvSpPr/>
          <p:nvPr/>
        </p:nvSpPr>
        <p:spPr>
          <a:xfrm>
            <a:off x="2826173" y="3417550"/>
            <a:ext cx="1354036" cy="1458966"/>
          </a:xfrm>
          <a:custGeom>
            <a:avLst/>
            <a:gdLst>
              <a:gd name="connsiteX0" fmla="*/ 1353941 w 1354036"/>
              <a:gd name="connsiteY0" fmla="*/ 2544 h 1458966"/>
              <a:gd name="connsiteX1" fmla="*/ 285162 w 1354036"/>
              <a:gd name="connsiteY1" fmla="*/ 762564 h 1458966"/>
              <a:gd name="connsiteX2" fmla="*/ 409853 w 1354036"/>
              <a:gd name="connsiteY2" fmla="*/ 661624 h 1458966"/>
              <a:gd name="connsiteX3" fmla="*/ 65469 w 1354036"/>
              <a:gd name="connsiteY3" fmla="*/ 1457271 h 1458966"/>
              <a:gd name="connsiteX4" fmla="*/ 172346 w 1354036"/>
              <a:gd name="connsiteY4" fmla="*/ 881318 h 1458966"/>
              <a:gd name="connsiteX5" fmla="*/ 154 w 1354036"/>
              <a:gd name="connsiteY5" fmla="*/ 1190076 h 1458966"/>
              <a:gd name="connsiteX6" fmla="*/ 207972 w 1354036"/>
              <a:gd name="connsiteY6" fmla="*/ 293489 h 1458966"/>
              <a:gd name="connsiteX7" fmla="*/ 219848 w 1354036"/>
              <a:gd name="connsiteY7" fmla="*/ 507245 h 1458966"/>
              <a:gd name="connsiteX8" fmla="*/ 1353941 w 1354036"/>
              <a:gd name="connsiteY8" fmla="*/ 2544 h 145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4036" h="1458966">
                <a:moveTo>
                  <a:pt x="1353941" y="2544"/>
                </a:moveTo>
                <a:cubicBezTo>
                  <a:pt x="1364827" y="45097"/>
                  <a:pt x="442510" y="652717"/>
                  <a:pt x="285162" y="762564"/>
                </a:cubicBezTo>
                <a:cubicBezTo>
                  <a:pt x="127814" y="872411"/>
                  <a:pt x="446468" y="545840"/>
                  <a:pt x="409853" y="661624"/>
                </a:cubicBezTo>
                <a:cubicBezTo>
                  <a:pt x="373238" y="777408"/>
                  <a:pt x="105054" y="1420655"/>
                  <a:pt x="65469" y="1457271"/>
                </a:cubicBezTo>
                <a:cubicBezTo>
                  <a:pt x="25884" y="1493887"/>
                  <a:pt x="183232" y="925850"/>
                  <a:pt x="172346" y="881318"/>
                </a:cubicBezTo>
                <a:cubicBezTo>
                  <a:pt x="161460" y="836786"/>
                  <a:pt x="-5784" y="1288047"/>
                  <a:pt x="154" y="1190076"/>
                </a:cubicBezTo>
                <a:cubicBezTo>
                  <a:pt x="6092" y="1092105"/>
                  <a:pt x="171356" y="407294"/>
                  <a:pt x="207972" y="293489"/>
                </a:cubicBezTo>
                <a:cubicBezTo>
                  <a:pt x="244588" y="179684"/>
                  <a:pt x="29843" y="549798"/>
                  <a:pt x="219848" y="507245"/>
                </a:cubicBezTo>
                <a:cubicBezTo>
                  <a:pt x="409853" y="464692"/>
                  <a:pt x="1343055" y="-40009"/>
                  <a:pt x="1353941" y="25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BC3C8E1C-7F6A-2BAC-4B06-2FA3DB6F86A4}"/>
              </a:ext>
            </a:extLst>
          </p:cNvPr>
          <p:cNvSpPr/>
          <p:nvPr/>
        </p:nvSpPr>
        <p:spPr>
          <a:xfrm>
            <a:off x="4908851" y="3437798"/>
            <a:ext cx="2538001" cy="1674533"/>
          </a:xfrm>
          <a:custGeom>
            <a:avLst/>
            <a:gdLst>
              <a:gd name="connsiteX0" fmla="*/ 13471 w 2538001"/>
              <a:gd name="connsiteY0" fmla="*/ 108 h 1674533"/>
              <a:gd name="connsiteX1" fmla="*/ 1533513 w 2538001"/>
              <a:gd name="connsiteY1" fmla="*/ 380119 h 1674533"/>
              <a:gd name="connsiteX2" fmla="*/ 1165378 w 2538001"/>
              <a:gd name="connsiteY2" fmla="*/ 160425 h 1674533"/>
              <a:gd name="connsiteX3" fmla="*/ 2073840 w 2538001"/>
              <a:gd name="connsiteY3" fmla="*/ 938259 h 1674533"/>
              <a:gd name="connsiteX4" fmla="*/ 1842271 w 2538001"/>
              <a:gd name="connsiteY4" fmla="*/ 730441 h 1674533"/>
              <a:gd name="connsiteX5" fmla="*/ 2346972 w 2538001"/>
              <a:gd name="connsiteY5" fmla="*/ 1591402 h 1674533"/>
              <a:gd name="connsiteX6" fmla="*/ 2097591 w 2538001"/>
              <a:gd name="connsiteY6" fmla="*/ 1437023 h 1674533"/>
              <a:gd name="connsiteX7" fmla="*/ 2162905 w 2538001"/>
              <a:gd name="connsiteY7" fmla="*/ 1484524 h 1674533"/>
              <a:gd name="connsiteX8" fmla="*/ 1278193 w 2538001"/>
              <a:gd name="connsiteY8" fmla="*/ 914508 h 1674533"/>
              <a:gd name="connsiteX9" fmla="*/ 2536978 w 2538001"/>
              <a:gd name="connsiteY9" fmla="*/ 1674529 h 1674533"/>
              <a:gd name="connsiteX10" fmla="*/ 1028811 w 2538001"/>
              <a:gd name="connsiteY10" fmla="*/ 902633 h 1674533"/>
              <a:gd name="connsiteX11" fmla="*/ 1990713 w 2538001"/>
              <a:gd name="connsiteY11" fmla="*/ 1650779 h 1674533"/>
              <a:gd name="connsiteX12" fmla="*/ 880370 w 2538001"/>
              <a:gd name="connsiteY12" fmla="*/ 819506 h 1674533"/>
              <a:gd name="connsiteX13" fmla="*/ 1195066 w 2538001"/>
              <a:gd name="connsiteY13" fmla="*/ 1223267 h 1674533"/>
              <a:gd name="connsiteX14" fmla="*/ 345980 w 2538001"/>
              <a:gd name="connsiteY14" fmla="*/ 332618 h 1674533"/>
              <a:gd name="connsiteX15" fmla="*/ 755679 w 2538001"/>
              <a:gd name="connsiteY15" fmla="*/ 599812 h 1674533"/>
              <a:gd name="connsiteX16" fmla="*/ 173788 w 2538001"/>
              <a:gd name="connsiteY16" fmla="*/ 124799 h 1674533"/>
              <a:gd name="connsiteX17" fmla="*/ 755679 w 2538001"/>
              <a:gd name="connsiteY17" fmla="*/ 338555 h 1674533"/>
              <a:gd name="connsiteX18" fmla="*/ 13471 w 2538001"/>
              <a:gd name="connsiteY18" fmla="*/ 108 h 167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38001" h="1674533">
                <a:moveTo>
                  <a:pt x="13471" y="108"/>
                </a:moveTo>
                <a:cubicBezTo>
                  <a:pt x="143110" y="7035"/>
                  <a:pt x="1341529" y="353400"/>
                  <a:pt x="1533513" y="380119"/>
                </a:cubicBezTo>
                <a:cubicBezTo>
                  <a:pt x="1725497" y="406838"/>
                  <a:pt x="1075324" y="67402"/>
                  <a:pt x="1165378" y="160425"/>
                </a:cubicBezTo>
                <a:cubicBezTo>
                  <a:pt x="1255432" y="253448"/>
                  <a:pt x="1961025" y="843256"/>
                  <a:pt x="2073840" y="938259"/>
                </a:cubicBezTo>
                <a:cubicBezTo>
                  <a:pt x="2186655" y="1033262"/>
                  <a:pt x="1796749" y="621584"/>
                  <a:pt x="1842271" y="730441"/>
                </a:cubicBezTo>
                <a:cubicBezTo>
                  <a:pt x="1887793" y="839298"/>
                  <a:pt x="2304419" y="1473638"/>
                  <a:pt x="2346972" y="1591402"/>
                </a:cubicBezTo>
                <a:cubicBezTo>
                  <a:pt x="2389525" y="1709166"/>
                  <a:pt x="2128269" y="1454836"/>
                  <a:pt x="2097591" y="1437023"/>
                </a:cubicBezTo>
                <a:cubicBezTo>
                  <a:pt x="2066913" y="1419210"/>
                  <a:pt x="2162905" y="1484524"/>
                  <a:pt x="2162905" y="1484524"/>
                </a:cubicBezTo>
                <a:lnTo>
                  <a:pt x="1278193" y="914508"/>
                </a:lnTo>
                <a:cubicBezTo>
                  <a:pt x="1340538" y="946175"/>
                  <a:pt x="2578542" y="1676508"/>
                  <a:pt x="2536978" y="1674529"/>
                </a:cubicBezTo>
                <a:cubicBezTo>
                  <a:pt x="2495414" y="1672550"/>
                  <a:pt x="1119855" y="906591"/>
                  <a:pt x="1028811" y="902633"/>
                </a:cubicBezTo>
                <a:cubicBezTo>
                  <a:pt x="937767" y="898675"/>
                  <a:pt x="2015453" y="1664634"/>
                  <a:pt x="1990713" y="1650779"/>
                </a:cubicBezTo>
                <a:cubicBezTo>
                  <a:pt x="1965973" y="1636924"/>
                  <a:pt x="1012978" y="890758"/>
                  <a:pt x="880370" y="819506"/>
                </a:cubicBezTo>
                <a:cubicBezTo>
                  <a:pt x="747762" y="748254"/>
                  <a:pt x="1284131" y="1304415"/>
                  <a:pt x="1195066" y="1223267"/>
                </a:cubicBezTo>
                <a:cubicBezTo>
                  <a:pt x="1106001" y="1142119"/>
                  <a:pt x="419211" y="436527"/>
                  <a:pt x="345980" y="332618"/>
                </a:cubicBezTo>
                <a:cubicBezTo>
                  <a:pt x="272749" y="228709"/>
                  <a:pt x="784378" y="634449"/>
                  <a:pt x="755679" y="599812"/>
                </a:cubicBezTo>
                <a:cubicBezTo>
                  <a:pt x="726980" y="565176"/>
                  <a:pt x="173788" y="168342"/>
                  <a:pt x="173788" y="124799"/>
                </a:cubicBezTo>
                <a:cubicBezTo>
                  <a:pt x="173788" y="81256"/>
                  <a:pt x="779429" y="356368"/>
                  <a:pt x="755679" y="338555"/>
                </a:cubicBezTo>
                <a:cubicBezTo>
                  <a:pt x="731929" y="320742"/>
                  <a:pt x="-116168" y="-6819"/>
                  <a:pt x="13471" y="1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F216C4A4-AD46-DA80-7983-47D22AF31BAB}"/>
              </a:ext>
            </a:extLst>
          </p:cNvPr>
          <p:cNvSpPr/>
          <p:nvPr/>
        </p:nvSpPr>
        <p:spPr>
          <a:xfrm>
            <a:off x="5598121" y="4203683"/>
            <a:ext cx="1890520" cy="2134391"/>
          </a:xfrm>
          <a:custGeom>
            <a:avLst/>
            <a:gdLst>
              <a:gd name="connsiteX0" fmla="*/ 523609 w 1890520"/>
              <a:gd name="connsiteY0" fmla="*/ 219875 h 2134391"/>
              <a:gd name="connsiteX1" fmla="*/ 1467697 w 1890520"/>
              <a:gd name="connsiteY1" fmla="*/ 1009585 h 2134391"/>
              <a:gd name="connsiteX2" fmla="*/ 1010497 w 1890520"/>
              <a:gd name="connsiteY2" fmla="*/ 718639 h 2134391"/>
              <a:gd name="connsiteX3" fmla="*/ 1823957 w 1890520"/>
              <a:gd name="connsiteY3" fmla="*/ 1276779 h 2134391"/>
              <a:gd name="connsiteX4" fmla="*/ 1432071 w 1890520"/>
              <a:gd name="connsiteY4" fmla="*/ 1181777 h 2134391"/>
              <a:gd name="connsiteX5" fmla="*/ 1889271 w 1890520"/>
              <a:gd name="connsiteY5" fmla="*/ 1686478 h 2134391"/>
              <a:gd name="connsiteX6" fmla="*/ 1259879 w 1890520"/>
              <a:gd name="connsiteY6" fmla="*/ 2131803 h 2134391"/>
              <a:gd name="connsiteX7" fmla="*/ 1586450 w 1890520"/>
              <a:gd name="connsiteY7" fmla="*/ 1478660 h 2134391"/>
              <a:gd name="connsiteX8" fmla="*/ 1301443 w 1890520"/>
              <a:gd name="connsiteY8" fmla="*/ 1959611 h 2134391"/>
              <a:gd name="connsiteX9" fmla="*/ 1396445 w 1890520"/>
              <a:gd name="connsiteY9" fmla="*/ 1401470 h 2134391"/>
              <a:gd name="connsiteX10" fmla="*/ 606736 w 1890520"/>
              <a:gd name="connsiteY10" fmla="*/ 1187714 h 2134391"/>
              <a:gd name="connsiteX11" fmla="*/ 1497385 w 1890520"/>
              <a:gd name="connsiteY11" fmla="*/ 1306468 h 2134391"/>
              <a:gd name="connsiteX12" fmla="*/ 274227 w 1890520"/>
              <a:gd name="connsiteY12" fmla="*/ 570198 h 2134391"/>
              <a:gd name="connsiteX13" fmla="*/ 1111437 w 1890520"/>
              <a:gd name="connsiteY13" fmla="*/ 1009585 h 2134391"/>
              <a:gd name="connsiteX14" fmla="*/ 1095 w 1890520"/>
              <a:gd name="connsiteY14" fmla="*/ 182 h 2134391"/>
              <a:gd name="connsiteX15" fmla="*/ 897682 w 1890520"/>
              <a:gd name="connsiteY15" fmla="*/ 920520 h 2134391"/>
              <a:gd name="connsiteX16" fmla="*/ 523609 w 1890520"/>
              <a:gd name="connsiteY16" fmla="*/ 219875 h 213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90520" h="2134391">
                <a:moveTo>
                  <a:pt x="523609" y="219875"/>
                </a:moveTo>
                <a:cubicBezTo>
                  <a:pt x="618612" y="234719"/>
                  <a:pt x="1386549" y="926458"/>
                  <a:pt x="1467697" y="1009585"/>
                </a:cubicBezTo>
                <a:cubicBezTo>
                  <a:pt x="1548845" y="1092712"/>
                  <a:pt x="951120" y="674107"/>
                  <a:pt x="1010497" y="718639"/>
                </a:cubicBezTo>
                <a:cubicBezTo>
                  <a:pt x="1069874" y="763171"/>
                  <a:pt x="1753695" y="1199589"/>
                  <a:pt x="1823957" y="1276779"/>
                </a:cubicBezTo>
                <a:cubicBezTo>
                  <a:pt x="1894219" y="1353969"/>
                  <a:pt x="1421185" y="1113494"/>
                  <a:pt x="1432071" y="1181777"/>
                </a:cubicBezTo>
                <a:cubicBezTo>
                  <a:pt x="1442957" y="1250060"/>
                  <a:pt x="1917970" y="1528141"/>
                  <a:pt x="1889271" y="1686478"/>
                </a:cubicBezTo>
                <a:cubicBezTo>
                  <a:pt x="1860572" y="1844815"/>
                  <a:pt x="1310349" y="2166439"/>
                  <a:pt x="1259879" y="2131803"/>
                </a:cubicBezTo>
                <a:cubicBezTo>
                  <a:pt x="1209409" y="2097167"/>
                  <a:pt x="1579523" y="1507359"/>
                  <a:pt x="1586450" y="1478660"/>
                </a:cubicBezTo>
                <a:cubicBezTo>
                  <a:pt x="1593377" y="1449961"/>
                  <a:pt x="1333110" y="1972476"/>
                  <a:pt x="1301443" y="1959611"/>
                </a:cubicBezTo>
                <a:cubicBezTo>
                  <a:pt x="1269776" y="1946746"/>
                  <a:pt x="1512230" y="1530120"/>
                  <a:pt x="1396445" y="1401470"/>
                </a:cubicBezTo>
                <a:cubicBezTo>
                  <a:pt x="1280661" y="1272821"/>
                  <a:pt x="589913" y="1203548"/>
                  <a:pt x="606736" y="1187714"/>
                </a:cubicBezTo>
                <a:cubicBezTo>
                  <a:pt x="623559" y="1171880"/>
                  <a:pt x="1552803" y="1409387"/>
                  <a:pt x="1497385" y="1306468"/>
                </a:cubicBezTo>
                <a:cubicBezTo>
                  <a:pt x="1441967" y="1203549"/>
                  <a:pt x="338552" y="619678"/>
                  <a:pt x="274227" y="570198"/>
                </a:cubicBezTo>
                <a:cubicBezTo>
                  <a:pt x="209902" y="520718"/>
                  <a:pt x="1156959" y="1104588"/>
                  <a:pt x="1111437" y="1009585"/>
                </a:cubicBezTo>
                <a:cubicBezTo>
                  <a:pt x="1065915" y="914582"/>
                  <a:pt x="36721" y="15026"/>
                  <a:pt x="1095" y="182"/>
                </a:cubicBezTo>
                <a:cubicBezTo>
                  <a:pt x="-34531" y="-14662"/>
                  <a:pt x="809607" y="879946"/>
                  <a:pt x="897682" y="920520"/>
                </a:cubicBezTo>
                <a:cubicBezTo>
                  <a:pt x="985757" y="961094"/>
                  <a:pt x="428606" y="205031"/>
                  <a:pt x="523609" y="2198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4EFBF9F8-3499-1043-B131-3AC6214632E4}"/>
              </a:ext>
            </a:extLst>
          </p:cNvPr>
          <p:cNvSpPr/>
          <p:nvPr/>
        </p:nvSpPr>
        <p:spPr>
          <a:xfrm>
            <a:off x="4613845" y="5049426"/>
            <a:ext cx="467556" cy="106753"/>
          </a:xfrm>
          <a:custGeom>
            <a:avLst/>
            <a:gdLst>
              <a:gd name="connsiteX0" fmla="*/ 851 w 467556"/>
              <a:gd name="connsiteY0" fmla="*/ 10017 h 106753"/>
              <a:gd name="connsiteX1" fmla="*/ 217887 w 467556"/>
              <a:gd name="connsiteY1" fmla="*/ 13575 h 106753"/>
              <a:gd name="connsiteX2" fmla="*/ 463388 w 467556"/>
              <a:gd name="connsiteY2" fmla="*/ 106082 h 106753"/>
              <a:gd name="connsiteX3" fmla="*/ 367322 w 467556"/>
              <a:gd name="connsiteY3" fmla="*/ 52713 h 106753"/>
              <a:gd name="connsiteX4" fmla="*/ 299721 w 467556"/>
              <a:gd name="connsiteY4" fmla="*/ 2901 h 106753"/>
              <a:gd name="connsiteX5" fmla="*/ 851 w 467556"/>
              <a:gd name="connsiteY5" fmla="*/ 10017 h 10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556" h="106753">
                <a:moveTo>
                  <a:pt x="851" y="10017"/>
                </a:moveTo>
                <a:cubicBezTo>
                  <a:pt x="-12788" y="11796"/>
                  <a:pt x="140798" y="-2436"/>
                  <a:pt x="217887" y="13575"/>
                </a:cubicBezTo>
                <a:cubicBezTo>
                  <a:pt x="294977" y="29586"/>
                  <a:pt x="438482" y="99559"/>
                  <a:pt x="463388" y="106082"/>
                </a:cubicBezTo>
                <a:cubicBezTo>
                  <a:pt x="488294" y="112605"/>
                  <a:pt x="394600" y="69910"/>
                  <a:pt x="367322" y="52713"/>
                </a:cubicBezTo>
                <a:cubicBezTo>
                  <a:pt x="340044" y="35516"/>
                  <a:pt x="356648" y="11796"/>
                  <a:pt x="299721" y="2901"/>
                </a:cubicBezTo>
                <a:cubicBezTo>
                  <a:pt x="242794" y="-5994"/>
                  <a:pt x="14490" y="8238"/>
                  <a:pt x="851" y="100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48EC30EC-48E1-D99F-A8E5-93734D331E5A}"/>
              </a:ext>
            </a:extLst>
          </p:cNvPr>
          <p:cNvSpPr/>
          <p:nvPr/>
        </p:nvSpPr>
        <p:spPr>
          <a:xfrm>
            <a:off x="3137113" y="5475587"/>
            <a:ext cx="580105" cy="185387"/>
          </a:xfrm>
          <a:custGeom>
            <a:avLst/>
            <a:gdLst>
              <a:gd name="connsiteX0" fmla="*/ 562368 w 580105"/>
              <a:gd name="connsiteY0" fmla="*/ 343 h 185387"/>
              <a:gd name="connsiteX1" fmla="*/ 230811 w 580105"/>
              <a:gd name="connsiteY1" fmla="*/ 73634 h 185387"/>
              <a:gd name="connsiteX2" fmla="*/ 391354 w 580105"/>
              <a:gd name="connsiteY2" fmla="*/ 56184 h 185387"/>
              <a:gd name="connsiteX3" fmla="*/ 45837 w 580105"/>
              <a:gd name="connsiteY3" fmla="*/ 129476 h 185387"/>
              <a:gd name="connsiteX4" fmla="*/ 241281 w 580105"/>
              <a:gd name="connsiteY4" fmla="*/ 122495 h 185387"/>
              <a:gd name="connsiteX5" fmla="*/ 3956 w 580105"/>
              <a:gd name="connsiteY5" fmla="*/ 185317 h 185387"/>
              <a:gd name="connsiteX6" fmla="*/ 478606 w 580105"/>
              <a:gd name="connsiteY6" fmla="*/ 108535 h 185387"/>
              <a:gd name="connsiteX7" fmla="*/ 562368 w 580105"/>
              <a:gd name="connsiteY7" fmla="*/ 343 h 18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105" h="185387">
                <a:moveTo>
                  <a:pt x="562368" y="343"/>
                </a:moveTo>
                <a:cubicBezTo>
                  <a:pt x="521069" y="-5474"/>
                  <a:pt x="259313" y="64327"/>
                  <a:pt x="230811" y="73634"/>
                </a:cubicBezTo>
                <a:cubicBezTo>
                  <a:pt x="202309" y="82941"/>
                  <a:pt x="422183" y="46877"/>
                  <a:pt x="391354" y="56184"/>
                </a:cubicBezTo>
                <a:cubicBezTo>
                  <a:pt x="360525" y="65491"/>
                  <a:pt x="70849" y="118424"/>
                  <a:pt x="45837" y="129476"/>
                </a:cubicBezTo>
                <a:cubicBezTo>
                  <a:pt x="20825" y="140528"/>
                  <a:pt x="248261" y="113188"/>
                  <a:pt x="241281" y="122495"/>
                </a:cubicBezTo>
                <a:cubicBezTo>
                  <a:pt x="234301" y="131802"/>
                  <a:pt x="-35598" y="187644"/>
                  <a:pt x="3956" y="185317"/>
                </a:cubicBezTo>
                <a:cubicBezTo>
                  <a:pt x="43510" y="182990"/>
                  <a:pt x="385537" y="136456"/>
                  <a:pt x="478606" y="108535"/>
                </a:cubicBezTo>
                <a:cubicBezTo>
                  <a:pt x="571675" y="80614"/>
                  <a:pt x="603667" y="6160"/>
                  <a:pt x="562368" y="3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9AED909B-D137-B8A2-8DC7-5D28A3E9D52B}"/>
              </a:ext>
            </a:extLst>
          </p:cNvPr>
          <p:cNvSpPr/>
          <p:nvPr/>
        </p:nvSpPr>
        <p:spPr>
          <a:xfrm>
            <a:off x="2989500" y="5150843"/>
            <a:ext cx="358820" cy="577380"/>
          </a:xfrm>
          <a:custGeom>
            <a:avLst/>
            <a:gdLst>
              <a:gd name="connsiteX0" fmla="*/ 221370 w 358820"/>
              <a:gd name="connsiteY0" fmla="*/ 510 h 577380"/>
              <a:gd name="connsiteX1" fmla="*/ 50356 w 358820"/>
              <a:gd name="connsiteY1" fmla="*/ 164543 h 577380"/>
              <a:gd name="connsiteX2" fmla="*/ 137608 w 358820"/>
              <a:gd name="connsiteY2" fmla="*/ 122662 h 577380"/>
              <a:gd name="connsiteX3" fmla="*/ 53847 w 358820"/>
              <a:gd name="connsiteY3" fmla="*/ 230855 h 577380"/>
              <a:gd name="connsiteX4" fmla="*/ 67807 w 358820"/>
              <a:gd name="connsiteY4" fmla="*/ 206424 h 577380"/>
              <a:gd name="connsiteX5" fmla="*/ 175999 w 358820"/>
              <a:gd name="connsiteY5" fmla="*/ 339047 h 577380"/>
              <a:gd name="connsiteX6" fmla="*/ 162039 w 358820"/>
              <a:gd name="connsiteY6" fmla="*/ 318107 h 577380"/>
              <a:gd name="connsiteX7" fmla="*/ 357483 w 358820"/>
              <a:gd name="connsiteY7" fmla="*/ 468180 h 577380"/>
              <a:gd name="connsiteX8" fmla="*/ 252781 w 358820"/>
              <a:gd name="connsiteY8" fmla="*/ 468180 h 577380"/>
              <a:gd name="connsiteX9" fmla="*/ 347013 w 358820"/>
              <a:gd name="connsiteY9" fmla="*/ 576372 h 577380"/>
              <a:gd name="connsiteX10" fmla="*/ 71297 w 358820"/>
              <a:gd name="connsiteY10" fmla="*/ 394888 h 577380"/>
              <a:gd name="connsiteX11" fmla="*/ 64317 w 358820"/>
              <a:gd name="connsiteY11" fmla="*/ 363478 h 577380"/>
              <a:gd name="connsiteX12" fmla="*/ 4985 w 358820"/>
              <a:gd name="connsiteY12" fmla="*/ 269246 h 577380"/>
              <a:gd name="connsiteX13" fmla="*/ 210900 w 358820"/>
              <a:gd name="connsiteY13" fmla="*/ 98232 h 577380"/>
              <a:gd name="connsiteX14" fmla="*/ 175999 w 358820"/>
              <a:gd name="connsiteY14" fmla="*/ 112192 h 577380"/>
              <a:gd name="connsiteX15" fmla="*/ 221370 w 358820"/>
              <a:gd name="connsiteY15" fmla="*/ 510 h 57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8820" h="577380">
                <a:moveTo>
                  <a:pt x="221370" y="510"/>
                </a:moveTo>
                <a:cubicBezTo>
                  <a:pt x="200429" y="9235"/>
                  <a:pt x="64316" y="144184"/>
                  <a:pt x="50356" y="164543"/>
                </a:cubicBezTo>
                <a:cubicBezTo>
                  <a:pt x="36396" y="184902"/>
                  <a:pt x="137026" y="111610"/>
                  <a:pt x="137608" y="122662"/>
                </a:cubicBezTo>
                <a:cubicBezTo>
                  <a:pt x="138190" y="133714"/>
                  <a:pt x="65480" y="216895"/>
                  <a:pt x="53847" y="230855"/>
                </a:cubicBezTo>
                <a:cubicBezTo>
                  <a:pt x="42213" y="244815"/>
                  <a:pt x="47448" y="188392"/>
                  <a:pt x="67807" y="206424"/>
                </a:cubicBezTo>
                <a:cubicBezTo>
                  <a:pt x="88166" y="224456"/>
                  <a:pt x="175999" y="339047"/>
                  <a:pt x="175999" y="339047"/>
                </a:cubicBezTo>
                <a:cubicBezTo>
                  <a:pt x="191704" y="357661"/>
                  <a:pt x="131792" y="296585"/>
                  <a:pt x="162039" y="318107"/>
                </a:cubicBezTo>
                <a:cubicBezTo>
                  <a:pt x="192286" y="339629"/>
                  <a:pt x="342359" y="443168"/>
                  <a:pt x="357483" y="468180"/>
                </a:cubicBezTo>
                <a:cubicBezTo>
                  <a:pt x="372607" y="493192"/>
                  <a:pt x="254526" y="450148"/>
                  <a:pt x="252781" y="468180"/>
                </a:cubicBezTo>
                <a:cubicBezTo>
                  <a:pt x="251036" y="486212"/>
                  <a:pt x="377260" y="588587"/>
                  <a:pt x="347013" y="576372"/>
                </a:cubicBezTo>
                <a:cubicBezTo>
                  <a:pt x="316766" y="564157"/>
                  <a:pt x="118413" y="430370"/>
                  <a:pt x="71297" y="394888"/>
                </a:cubicBezTo>
                <a:cubicBezTo>
                  <a:pt x="24181" y="359406"/>
                  <a:pt x="75369" y="384418"/>
                  <a:pt x="64317" y="363478"/>
                </a:cubicBezTo>
                <a:cubicBezTo>
                  <a:pt x="53265" y="342538"/>
                  <a:pt x="-19445" y="313454"/>
                  <a:pt x="4985" y="269246"/>
                </a:cubicBezTo>
                <a:cubicBezTo>
                  <a:pt x="29415" y="225038"/>
                  <a:pt x="182398" y="124408"/>
                  <a:pt x="210900" y="98232"/>
                </a:cubicBezTo>
                <a:cubicBezTo>
                  <a:pt x="239402" y="72056"/>
                  <a:pt x="171345" y="126734"/>
                  <a:pt x="175999" y="112192"/>
                </a:cubicBezTo>
                <a:cubicBezTo>
                  <a:pt x="180652" y="97650"/>
                  <a:pt x="242311" y="-8215"/>
                  <a:pt x="221370" y="5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D5AF7B30-0D24-7EEC-0C93-A37E3661C38B}"/>
              </a:ext>
            </a:extLst>
          </p:cNvPr>
          <p:cNvSpPr/>
          <p:nvPr/>
        </p:nvSpPr>
        <p:spPr>
          <a:xfrm>
            <a:off x="3140442" y="5144362"/>
            <a:ext cx="574912" cy="418870"/>
          </a:xfrm>
          <a:custGeom>
            <a:avLst/>
            <a:gdLst>
              <a:gd name="connsiteX0" fmla="*/ 108819 w 574912"/>
              <a:gd name="connsiteY0" fmla="*/ 11 h 418870"/>
              <a:gd name="connsiteX1" fmla="*/ 332184 w 574912"/>
              <a:gd name="connsiteY1" fmla="*/ 97733 h 418870"/>
              <a:gd name="connsiteX2" fmla="*/ 307753 w 574912"/>
              <a:gd name="connsiteY2" fmla="*/ 45382 h 418870"/>
              <a:gd name="connsiteX3" fmla="*/ 534608 w 574912"/>
              <a:gd name="connsiteY3" fmla="*/ 230356 h 418870"/>
              <a:gd name="connsiteX4" fmla="*/ 520648 w 574912"/>
              <a:gd name="connsiteY4" fmla="*/ 212905 h 418870"/>
              <a:gd name="connsiteX5" fmla="*/ 572999 w 574912"/>
              <a:gd name="connsiteY5" fmla="*/ 352508 h 418870"/>
              <a:gd name="connsiteX6" fmla="*/ 541589 w 574912"/>
              <a:gd name="connsiteY6" fmla="*/ 303647 h 418870"/>
              <a:gd name="connsiteX7" fmla="*/ 346144 w 574912"/>
              <a:gd name="connsiteY7" fmla="*/ 418820 h 418870"/>
              <a:gd name="connsiteX8" fmla="*/ 471787 w 574912"/>
              <a:gd name="connsiteY8" fmla="*/ 317607 h 418870"/>
              <a:gd name="connsiteX9" fmla="*/ 454337 w 574912"/>
              <a:gd name="connsiteY9" fmla="*/ 272236 h 418870"/>
              <a:gd name="connsiteX10" fmla="*/ 391515 w 574912"/>
              <a:gd name="connsiteY10" fmla="*/ 191965 h 418870"/>
              <a:gd name="connsiteX11" fmla="*/ 192581 w 574912"/>
              <a:gd name="connsiteY11" fmla="*/ 87262 h 418870"/>
              <a:gd name="connsiteX12" fmla="*/ 627 w 574912"/>
              <a:gd name="connsiteY12" fmla="*/ 6991 h 418870"/>
              <a:gd name="connsiteX13" fmla="*/ 258892 w 574912"/>
              <a:gd name="connsiteY13" fmla="*/ 104713 h 418870"/>
              <a:gd name="connsiteX14" fmla="*/ 108819 w 574912"/>
              <a:gd name="connsiteY14" fmla="*/ 11 h 41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4912" h="418870">
                <a:moveTo>
                  <a:pt x="108819" y="11"/>
                </a:moveTo>
                <a:cubicBezTo>
                  <a:pt x="121034" y="-1152"/>
                  <a:pt x="299028" y="90171"/>
                  <a:pt x="332184" y="97733"/>
                </a:cubicBezTo>
                <a:cubicBezTo>
                  <a:pt x="365340" y="105295"/>
                  <a:pt x="274016" y="23278"/>
                  <a:pt x="307753" y="45382"/>
                </a:cubicBezTo>
                <a:cubicBezTo>
                  <a:pt x="341490" y="67486"/>
                  <a:pt x="499126" y="202436"/>
                  <a:pt x="534608" y="230356"/>
                </a:cubicBezTo>
                <a:cubicBezTo>
                  <a:pt x="570090" y="258276"/>
                  <a:pt x="514250" y="192546"/>
                  <a:pt x="520648" y="212905"/>
                </a:cubicBezTo>
                <a:cubicBezTo>
                  <a:pt x="527046" y="233264"/>
                  <a:pt x="569509" y="337384"/>
                  <a:pt x="572999" y="352508"/>
                </a:cubicBezTo>
                <a:cubicBezTo>
                  <a:pt x="576489" y="367632"/>
                  <a:pt x="579398" y="292595"/>
                  <a:pt x="541589" y="303647"/>
                </a:cubicBezTo>
                <a:cubicBezTo>
                  <a:pt x="503780" y="314699"/>
                  <a:pt x="357778" y="416493"/>
                  <a:pt x="346144" y="418820"/>
                </a:cubicBezTo>
                <a:cubicBezTo>
                  <a:pt x="334510" y="421147"/>
                  <a:pt x="453755" y="342038"/>
                  <a:pt x="471787" y="317607"/>
                </a:cubicBezTo>
                <a:cubicBezTo>
                  <a:pt x="489819" y="293176"/>
                  <a:pt x="467716" y="293176"/>
                  <a:pt x="454337" y="272236"/>
                </a:cubicBezTo>
                <a:cubicBezTo>
                  <a:pt x="440958" y="251296"/>
                  <a:pt x="435141" y="222794"/>
                  <a:pt x="391515" y="191965"/>
                </a:cubicBezTo>
                <a:cubicBezTo>
                  <a:pt x="347889" y="161136"/>
                  <a:pt x="257729" y="118091"/>
                  <a:pt x="192581" y="87262"/>
                </a:cubicBezTo>
                <a:cubicBezTo>
                  <a:pt x="127433" y="56433"/>
                  <a:pt x="-10425" y="4083"/>
                  <a:pt x="627" y="6991"/>
                </a:cubicBezTo>
                <a:cubicBezTo>
                  <a:pt x="11679" y="9899"/>
                  <a:pt x="235625" y="104131"/>
                  <a:pt x="258892" y="104713"/>
                </a:cubicBezTo>
                <a:cubicBezTo>
                  <a:pt x="282159" y="105295"/>
                  <a:pt x="96604" y="1174"/>
                  <a:pt x="108819" y="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52F61751-414E-4C8E-40C1-71A9B314B4B2}"/>
              </a:ext>
            </a:extLst>
          </p:cNvPr>
          <p:cNvSpPr/>
          <p:nvPr/>
        </p:nvSpPr>
        <p:spPr>
          <a:xfrm>
            <a:off x="4270114" y="5082128"/>
            <a:ext cx="1037286" cy="579029"/>
          </a:xfrm>
          <a:custGeom>
            <a:avLst/>
            <a:gdLst>
              <a:gd name="connsiteX0" fmla="*/ 379858 w 1037286"/>
              <a:gd name="connsiteY0" fmla="*/ 103016 h 579029"/>
              <a:gd name="connsiteX1" fmla="*/ 252267 w 1037286"/>
              <a:gd name="connsiteY1" fmla="*/ 237695 h 579029"/>
              <a:gd name="connsiteX2" fmla="*/ 312519 w 1037286"/>
              <a:gd name="connsiteY2" fmla="*/ 333388 h 579029"/>
              <a:gd name="connsiteX3" fmla="*/ 291253 w 1037286"/>
              <a:gd name="connsiteY3" fmla="*/ 340477 h 579029"/>
              <a:gd name="connsiteX4" fmla="*/ 677570 w 1037286"/>
              <a:gd name="connsiteY4" fmla="*/ 344021 h 579029"/>
              <a:gd name="connsiteX5" fmla="*/ 415300 w 1037286"/>
              <a:gd name="connsiteY5" fmla="*/ 400728 h 579029"/>
              <a:gd name="connsiteX6" fmla="*/ 946928 w 1037286"/>
              <a:gd name="connsiteY6" fmla="*/ 212886 h 579029"/>
              <a:gd name="connsiteX7" fmla="*/ 776807 w 1037286"/>
              <a:gd name="connsiteY7" fmla="*/ 351109 h 579029"/>
              <a:gd name="connsiteX8" fmla="*/ 1028444 w 1037286"/>
              <a:gd name="connsiteY8" fmla="*/ 312123 h 579029"/>
              <a:gd name="connsiteX9" fmla="*/ 394035 w 1037286"/>
              <a:gd name="connsiteY9" fmla="*/ 531863 h 579029"/>
              <a:gd name="connsiteX10" fmla="*/ 716556 w 1037286"/>
              <a:gd name="connsiteY10" fmla="*/ 510598 h 579029"/>
              <a:gd name="connsiteX11" fmla="*/ 358593 w 1037286"/>
              <a:gd name="connsiteY11" fmla="*/ 577937 h 579029"/>
              <a:gd name="connsiteX12" fmla="*/ 220370 w 1037286"/>
              <a:gd name="connsiteY12" fmla="*/ 446802 h 579029"/>
              <a:gd name="connsiteX13" fmla="*/ 365681 w 1037286"/>
              <a:gd name="connsiteY13" fmla="*/ 538951 h 579029"/>
              <a:gd name="connsiteX14" fmla="*/ 7719 w 1037286"/>
              <a:gd name="connsiteY14" fmla="*/ 223519 h 579029"/>
              <a:gd name="connsiteX15" fmla="*/ 114044 w 1037286"/>
              <a:gd name="connsiteY15" fmla="*/ 322756 h 579029"/>
              <a:gd name="connsiteX16" fmla="*/ 43160 w 1037286"/>
              <a:gd name="connsiteY16" fmla="*/ 234151 h 579029"/>
              <a:gd name="connsiteX17" fmla="*/ 181384 w 1037286"/>
              <a:gd name="connsiteY17" fmla="*/ 35677 h 579029"/>
              <a:gd name="connsiteX18" fmla="*/ 114044 w 1037286"/>
              <a:gd name="connsiteY18" fmla="*/ 177444 h 579029"/>
              <a:gd name="connsiteX19" fmla="*/ 383402 w 1037286"/>
              <a:gd name="connsiteY19" fmla="*/ 235 h 579029"/>
              <a:gd name="connsiteX20" fmla="*/ 128221 w 1037286"/>
              <a:gd name="connsiteY20" fmla="*/ 138458 h 579029"/>
              <a:gd name="connsiteX21" fmla="*/ 379858 w 1037286"/>
              <a:gd name="connsiteY21" fmla="*/ 103016 h 57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7286" h="579029">
                <a:moveTo>
                  <a:pt x="379858" y="103016"/>
                </a:moveTo>
                <a:cubicBezTo>
                  <a:pt x="400532" y="119556"/>
                  <a:pt x="263490" y="199300"/>
                  <a:pt x="252267" y="237695"/>
                </a:cubicBezTo>
                <a:cubicBezTo>
                  <a:pt x="241044" y="276090"/>
                  <a:pt x="306021" y="316258"/>
                  <a:pt x="312519" y="333388"/>
                </a:cubicBezTo>
                <a:cubicBezTo>
                  <a:pt x="319017" y="350518"/>
                  <a:pt x="230411" y="338705"/>
                  <a:pt x="291253" y="340477"/>
                </a:cubicBezTo>
                <a:cubicBezTo>
                  <a:pt x="352095" y="342249"/>
                  <a:pt x="656896" y="333979"/>
                  <a:pt x="677570" y="344021"/>
                </a:cubicBezTo>
                <a:cubicBezTo>
                  <a:pt x="698244" y="354063"/>
                  <a:pt x="370407" y="422584"/>
                  <a:pt x="415300" y="400728"/>
                </a:cubicBezTo>
                <a:cubicBezTo>
                  <a:pt x="460193" y="378872"/>
                  <a:pt x="886677" y="221156"/>
                  <a:pt x="946928" y="212886"/>
                </a:cubicBezTo>
                <a:cubicBezTo>
                  <a:pt x="1007179" y="204616"/>
                  <a:pt x="763221" y="334570"/>
                  <a:pt x="776807" y="351109"/>
                </a:cubicBezTo>
                <a:cubicBezTo>
                  <a:pt x="790393" y="367648"/>
                  <a:pt x="1092239" y="281997"/>
                  <a:pt x="1028444" y="312123"/>
                </a:cubicBezTo>
                <a:cubicBezTo>
                  <a:pt x="964649" y="342249"/>
                  <a:pt x="446016" y="498784"/>
                  <a:pt x="394035" y="531863"/>
                </a:cubicBezTo>
                <a:cubicBezTo>
                  <a:pt x="342054" y="564942"/>
                  <a:pt x="722463" y="502919"/>
                  <a:pt x="716556" y="510598"/>
                </a:cubicBezTo>
                <a:cubicBezTo>
                  <a:pt x="710649" y="518277"/>
                  <a:pt x="441291" y="588570"/>
                  <a:pt x="358593" y="577937"/>
                </a:cubicBezTo>
                <a:cubicBezTo>
                  <a:pt x="275895" y="567304"/>
                  <a:pt x="219189" y="453300"/>
                  <a:pt x="220370" y="446802"/>
                </a:cubicBezTo>
                <a:cubicBezTo>
                  <a:pt x="221551" y="440304"/>
                  <a:pt x="401123" y="576165"/>
                  <a:pt x="365681" y="538951"/>
                </a:cubicBezTo>
                <a:cubicBezTo>
                  <a:pt x="330239" y="501737"/>
                  <a:pt x="49658" y="259552"/>
                  <a:pt x="7719" y="223519"/>
                </a:cubicBezTo>
                <a:cubicBezTo>
                  <a:pt x="-34221" y="187487"/>
                  <a:pt x="108137" y="320984"/>
                  <a:pt x="114044" y="322756"/>
                </a:cubicBezTo>
                <a:cubicBezTo>
                  <a:pt x="119951" y="324528"/>
                  <a:pt x="31937" y="281997"/>
                  <a:pt x="43160" y="234151"/>
                </a:cubicBezTo>
                <a:cubicBezTo>
                  <a:pt x="54383" y="186305"/>
                  <a:pt x="169570" y="45128"/>
                  <a:pt x="181384" y="35677"/>
                </a:cubicBezTo>
                <a:cubicBezTo>
                  <a:pt x="193198" y="26226"/>
                  <a:pt x="80374" y="183351"/>
                  <a:pt x="114044" y="177444"/>
                </a:cubicBezTo>
                <a:cubicBezTo>
                  <a:pt x="147714" y="171537"/>
                  <a:pt x="381039" y="6733"/>
                  <a:pt x="383402" y="235"/>
                </a:cubicBezTo>
                <a:cubicBezTo>
                  <a:pt x="385765" y="-6263"/>
                  <a:pt x="128221" y="123691"/>
                  <a:pt x="128221" y="138458"/>
                </a:cubicBezTo>
                <a:cubicBezTo>
                  <a:pt x="128221" y="153225"/>
                  <a:pt x="359184" y="86476"/>
                  <a:pt x="379858" y="1030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8703F018-F6C5-B236-0270-BC34773DD7E1}"/>
              </a:ext>
            </a:extLst>
          </p:cNvPr>
          <p:cNvSpPr/>
          <p:nvPr/>
        </p:nvSpPr>
        <p:spPr>
          <a:xfrm>
            <a:off x="4290475" y="5042333"/>
            <a:ext cx="278040" cy="441157"/>
          </a:xfrm>
          <a:custGeom>
            <a:avLst/>
            <a:gdLst>
              <a:gd name="connsiteX0" fmla="*/ 277981 w 278040"/>
              <a:gd name="connsiteY0" fmla="*/ 1044 h 441157"/>
              <a:gd name="connsiteX1" fmla="*/ 97227 w 278040"/>
              <a:gd name="connsiteY1" fmla="*/ 160532 h 441157"/>
              <a:gd name="connsiteX2" fmla="*/ 100772 w 278040"/>
              <a:gd name="connsiteY2" fmla="*/ 440523 h 441157"/>
              <a:gd name="connsiteX3" fmla="*/ 22799 w 278040"/>
              <a:gd name="connsiteY3" fmla="*/ 238504 h 441157"/>
              <a:gd name="connsiteX4" fmla="*/ 79506 w 278040"/>
              <a:gd name="connsiteY4" fmla="*/ 295211 h 441157"/>
              <a:gd name="connsiteX5" fmla="*/ 1534 w 278040"/>
              <a:gd name="connsiteY5" fmla="*/ 132179 h 441157"/>
              <a:gd name="connsiteX6" fmla="*/ 164567 w 278040"/>
              <a:gd name="connsiteY6" fmla="*/ 43574 h 441157"/>
              <a:gd name="connsiteX7" fmla="*/ 75962 w 278040"/>
              <a:gd name="connsiteY7" fmla="*/ 89648 h 441157"/>
              <a:gd name="connsiteX8" fmla="*/ 277981 w 278040"/>
              <a:gd name="connsiteY8" fmla="*/ 1044 h 44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040" h="441157">
                <a:moveTo>
                  <a:pt x="277981" y="1044"/>
                </a:moveTo>
                <a:cubicBezTo>
                  <a:pt x="281525" y="12858"/>
                  <a:pt x="126762" y="87286"/>
                  <a:pt x="97227" y="160532"/>
                </a:cubicBezTo>
                <a:cubicBezTo>
                  <a:pt x="67692" y="233778"/>
                  <a:pt x="113177" y="427528"/>
                  <a:pt x="100772" y="440523"/>
                </a:cubicBezTo>
                <a:cubicBezTo>
                  <a:pt x="88367" y="453518"/>
                  <a:pt x="26343" y="262723"/>
                  <a:pt x="22799" y="238504"/>
                </a:cubicBezTo>
                <a:cubicBezTo>
                  <a:pt x="19255" y="214285"/>
                  <a:pt x="83050" y="312932"/>
                  <a:pt x="79506" y="295211"/>
                </a:cubicBezTo>
                <a:cubicBezTo>
                  <a:pt x="75962" y="277490"/>
                  <a:pt x="-12643" y="174118"/>
                  <a:pt x="1534" y="132179"/>
                </a:cubicBezTo>
                <a:cubicBezTo>
                  <a:pt x="15711" y="90240"/>
                  <a:pt x="152162" y="50663"/>
                  <a:pt x="164567" y="43574"/>
                </a:cubicBezTo>
                <a:cubicBezTo>
                  <a:pt x="176972" y="36485"/>
                  <a:pt x="57650" y="97918"/>
                  <a:pt x="75962" y="89648"/>
                </a:cubicBezTo>
                <a:cubicBezTo>
                  <a:pt x="94274" y="81378"/>
                  <a:pt x="274437" y="-10770"/>
                  <a:pt x="277981" y="10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C323E122-C59B-3D13-7763-21274FD8E083}"/>
              </a:ext>
            </a:extLst>
          </p:cNvPr>
          <p:cNvSpPr/>
          <p:nvPr/>
        </p:nvSpPr>
        <p:spPr>
          <a:xfrm>
            <a:off x="4553794" y="5093438"/>
            <a:ext cx="823179" cy="284747"/>
          </a:xfrm>
          <a:custGeom>
            <a:avLst/>
            <a:gdLst>
              <a:gd name="connsiteX0" fmla="*/ 485 w 823179"/>
              <a:gd name="connsiteY0" fmla="*/ 59809 h 284747"/>
              <a:gd name="connsiteX1" fmla="*/ 344271 w 823179"/>
              <a:gd name="connsiteY1" fmla="*/ 10190 h 284747"/>
              <a:gd name="connsiteX2" fmla="*/ 191871 w 823179"/>
              <a:gd name="connsiteY2" fmla="*/ 13734 h 284747"/>
              <a:gd name="connsiteX3" fmla="*/ 571099 w 823179"/>
              <a:gd name="connsiteY3" fmla="*/ 151957 h 284747"/>
              <a:gd name="connsiteX4" fmla="*/ 496671 w 823179"/>
              <a:gd name="connsiteY4" fmla="*/ 88162 h 284747"/>
              <a:gd name="connsiteX5" fmla="*/ 822736 w 823179"/>
              <a:gd name="connsiteY5" fmla="*/ 283092 h 284747"/>
              <a:gd name="connsiteX6" fmla="*/ 564011 w 823179"/>
              <a:gd name="connsiteY6" fmla="*/ 176767 h 284747"/>
              <a:gd name="connsiteX7" fmla="*/ 432876 w 823179"/>
              <a:gd name="connsiteY7" fmla="*/ 84618 h 284747"/>
              <a:gd name="connsiteX8" fmla="*/ 485 w 823179"/>
              <a:gd name="connsiteY8" fmla="*/ 59809 h 28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179" h="284747">
                <a:moveTo>
                  <a:pt x="485" y="59809"/>
                </a:moveTo>
                <a:cubicBezTo>
                  <a:pt x="-14282" y="47404"/>
                  <a:pt x="312373" y="17869"/>
                  <a:pt x="344271" y="10190"/>
                </a:cubicBezTo>
                <a:cubicBezTo>
                  <a:pt x="376169" y="2511"/>
                  <a:pt x="154066" y="-9894"/>
                  <a:pt x="191871" y="13734"/>
                </a:cubicBezTo>
                <a:cubicBezTo>
                  <a:pt x="229676" y="37362"/>
                  <a:pt x="520299" y="139552"/>
                  <a:pt x="571099" y="151957"/>
                </a:cubicBezTo>
                <a:cubicBezTo>
                  <a:pt x="621899" y="164362"/>
                  <a:pt x="454732" y="66306"/>
                  <a:pt x="496671" y="88162"/>
                </a:cubicBezTo>
                <a:cubicBezTo>
                  <a:pt x="538610" y="110018"/>
                  <a:pt x="811513" y="268325"/>
                  <a:pt x="822736" y="283092"/>
                </a:cubicBezTo>
                <a:cubicBezTo>
                  <a:pt x="833959" y="297859"/>
                  <a:pt x="628988" y="209846"/>
                  <a:pt x="564011" y="176767"/>
                </a:cubicBezTo>
                <a:cubicBezTo>
                  <a:pt x="499034" y="143688"/>
                  <a:pt x="522071" y="97613"/>
                  <a:pt x="432876" y="84618"/>
                </a:cubicBezTo>
                <a:cubicBezTo>
                  <a:pt x="343681" y="71623"/>
                  <a:pt x="15252" y="72214"/>
                  <a:pt x="485" y="5980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" name="フリーフォーム 418">
            <a:extLst>
              <a:ext uri="{FF2B5EF4-FFF2-40B4-BE49-F238E27FC236}">
                <a16:creationId xmlns:a16="http://schemas.microsoft.com/office/drawing/2014/main" id="{973AEF88-453D-2F05-AD14-C4C750C6FEC4}"/>
              </a:ext>
            </a:extLst>
          </p:cNvPr>
          <p:cNvSpPr/>
          <p:nvPr/>
        </p:nvSpPr>
        <p:spPr>
          <a:xfrm>
            <a:off x="2900463" y="4868077"/>
            <a:ext cx="948639" cy="211123"/>
          </a:xfrm>
          <a:custGeom>
            <a:avLst/>
            <a:gdLst>
              <a:gd name="connsiteX0" fmla="*/ 50718 w 948639"/>
              <a:gd name="connsiteY0" fmla="*/ 180845 h 211123"/>
              <a:gd name="connsiteX1" fmla="*/ 416478 w 948639"/>
              <a:gd name="connsiteY1" fmla="*/ 66097 h 211123"/>
              <a:gd name="connsiteX2" fmla="*/ 287386 w 948639"/>
              <a:gd name="connsiteY2" fmla="*/ 76855 h 211123"/>
              <a:gd name="connsiteX3" fmla="*/ 545570 w 948639"/>
              <a:gd name="connsiteY3" fmla="*/ 73269 h 211123"/>
              <a:gd name="connsiteX4" fmla="*/ 857542 w 948639"/>
              <a:gd name="connsiteY4" fmla="*/ 180845 h 211123"/>
              <a:gd name="connsiteX5" fmla="*/ 764309 w 948639"/>
              <a:gd name="connsiteY5" fmla="*/ 109128 h 211123"/>
              <a:gd name="connsiteX6" fmla="*/ 947189 w 948639"/>
              <a:gd name="connsiteY6" fmla="*/ 209532 h 211123"/>
              <a:gd name="connsiteX7" fmla="*/ 645975 w 948639"/>
              <a:gd name="connsiteY7" fmla="*/ 12309 h 211123"/>
              <a:gd name="connsiteX8" fmla="*/ 689005 w 948639"/>
              <a:gd name="connsiteY8" fmla="*/ 23067 h 211123"/>
              <a:gd name="connsiteX9" fmla="*/ 412892 w 948639"/>
              <a:gd name="connsiteY9" fmla="*/ 5137 h 211123"/>
              <a:gd name="connsiteX10" fmla="*/ 7688 w 948639"/>
              <a:gd name="connsiteY10" fmla="*/ 130643 h 211123"/>
              <a:gd name="connsiteX11" fmla="*/ 140365 w 948639"/>
              <a:gd name="connsiteY11" fmla="*/ 119885 h 211123"/>
              <a:gd name="connsiteX12" fmla="*/ 50718 w 948639"/>
              <a:gd name="connsiteY12" fmla="*/ 180845 h 21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8639" h="211123">
                <a:moveTo>
                  <a:pt x="50718" y="180845"/>
                </a:moveTo>
                <a:cubicBezTo>
                  <a:pt x="96737" y="171880"/>
                  <a:pt x="377033" y="83429"/>
                  <a:pt x="416478" y="66097"/>
                </a:cubicBezTo>
                <a:cubicBezTo>
                  <a:pt x="455923" y="48765"/>
                  <a:pt x="265871" y="75660"/>
                  <a:pt x="287386" y="76855"/>
                </a:cubicBezTo>
                <a:cubicBezTo>
                  <a:pt x="308901" y="78050"/>
                  <a:pt x="450544" y="55937"/>
                  <a:pt x="545570" y="73269"/>
                </a:cubicBezTo>
                <a:cubicBezTo>
                  <a:pt x="640596" y="90601"/>
                  <a:pt x="821086" y="174869"/>
                  <a:pt x="857542" y="180845"/>
                </a:cubicBezTo>
                <a:cubicBezTo>
                  <a:pt x="893998" y="186821"/>
                  <a:pt x="749368" y="104347"/>
                  <a:pt x="764309" y="109128"/>
                </a:cubicBezTo>
                <a:cubicBezTo>
                  <a:pt x="779250" y="113909"/>
                  <a:pt x="966911" y="225669"/>
                  <a:pt x="947189" y="209532"/>
                </a:cubicBezTo>
                <a:cubicBezTo>
                  <a:pt x="927467" y="193396"/>
                  <a:pt x="689006" y="43386"/>
                  <a:pt x="645975" y="12309"/>
                </a:cubicBezTo>
                <a:cubicBezTo>
                  <a:pt x="602944" y="-18769"/>
                  <a:pt x="727852" y="24262"/>
                  <a:pt x="689005" y="23067"/>
                </a:cubicBezTo>
                <a:cubicBezTo>
                  <a:pt x="650158" y="21872"/>
                  <a:pt x="526445" y="-12792"/>
                  <a:pt x="412892" y="5137"/>
                </a:cubicBezTo>
                <a:cubicBezTo>
                  <a:pt x="299339" y="23066"/>
                  <a:pt x="53109" y="111518"/>
                  <a:pt x="7688" y="130643"/>
                </a:cubicBezTo>
                <a:cubicBezTo>
                  <a:pt x="-37733" y="149768"/>
                  <a:pt x="132596" y="113909"/>
                  <a:pt x="140365" y="119885"/>
                </a:cubicBezTo>
                <a:cubicBezTo>
                  <a:pt x="148134" y="125861"/>
                  <a:pt x="4699" y="189810"/>
                  <a:pt x="50718" y="1808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" name="フリーフォーム 419">
            <a:extLst>
              <a:ext uri="{FF2B5EF4-FFF2-40B4-BE49-F238E27FC236}">
                <a16:creationId xmlns:a16="http://schemas.microsoft.com/office/drawing/2014/main" id="{614E41F2-EA77-7CEB-9021-20DF3709B838}"/>
              </a:ext>
            </a:extLst>
          </p:cNvPr>
          <p:cNvSpPr/>
          <p:nvPr/>
        </p:nvSpPr>
        <p:spPr>
          <a:xfrm>
            <a:off x="4286244" y="4833769"/>
            <a:ext cx="1155161" cy="175729"/>
          </a:xfrm>
          <a:custGeom>
            <a:avLst/>
            <a:gdLst>
              <a:gd name="connsiteX0" fmla="*/ 13229 w 1155161"/>
              <a:gd name="connsiteY0" fmla="*/ 121920 h 175729"/>
              <a:gd name="connsiteX1" fmla="*/ 522424 w 1155161"/>
              <a:gd name="connsiteY1" fmla="*/ 25102 h 175729"/>
              <a:gd name="connsiteX2" fmla="*/ 422020 w 1155161"/>
              <a:gd name="connsiteY2" fmla="*/ 28687 h 175729"/>
              <a:gd name="connsiteX3" fmla="*/ 1063892 w 1155161"/>
              <a:gd name="connsiteY3" fmla="*/ 96819 h 175729"/>
              <a:gd name="connsiteX4" fmla="*/ 565455 w 1155161"/>
              <a:gd name="connsiteY4" fmla="*/ 0 h 175729"/>
              <a:gd name="connsiteX5" fmla="*/ 1153540 w 1155161"/>
              <a:gd name="connsiteY5" fmla="*/ 129092 h 175729"/>
              <a:gd name="connsiteX6" fmla="*/ 343130 w 1155161"/>
              <a:gd name="connsiteY6" fmla="*/ 17930 h 175729"/>
              <a:gd name="connsiteX7" fmla="*/ 454292 w 1155161"/>
              <a:gd name="connsiteY7" fmla="*/ 32273 h 175729"/>
              <a:gd name="connsiteX8" fmla="*/ 192523 w 1155161"/>
              <a:gd name="connsiteY8" fmla="*/ 175709 h 175729"/>
              <a:gd name="connsiteX9" fmla="*/ 465050 w 1155161"/>
              <a:gd name="connsiteY9" fmla="*/ 21516 h 175729"/>
              <a:gd name="connsiteX10" fmla="*/ 174594 w 1155161"/>
              <a:gd name="connsiteY10" fmla="*/ 129092 h 175729"/>
              <a:gd name="connsiteX11" fmla="*/ 13229 w 1155161"/>
              <a:gd name="connsiteY11" fmla="*/ 121920 h 17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5161" h="175729">
                <a:moveTo>
                  <a:pt x="13229" y="121920"/>
                </a:moveTo>
                <a:cubicBezTo>
                  <a:pt x="71201" y="104588"/>
                  <a:pt x="454292" y="40641"/>
                  <a:pt x="522424" y="25102"/>
                </a:cubicBezTo>
                <a:cubicBezTo>
                  <a:pt x="590556" y="9563"/>
                  <a:pt x="331775" y="16734"/>
                  <a:pt x="422020" y="28687"/>
                </a:cubicBezTo>
                <a:cubicBezTo>
                  <a:pt x="512265" y="40640"/>
                  <a:pt x="1039986" y="101600"/>
                  <a:pt x="1063892" y="96819"/>
                </a:cubicBezTo>
                <a:lnTo>
                  <a:pt x="565455" y="0"/>
                </a:lnTo>
                <a:cubicBezTo>
                  <a:pt x="580396" y="5379"/>
                  <a:pt x="1190594" y="126104"/>
                  <a:pt x="1153540" y="129092"/>
                </a:cubicBezTo>
                <a:cubicBezTo>
                  <a:pt x="1116486" y="132080"/>
                  <a:pt x="459671" y="34066"/>
                  <a:pt x="343130" y="17930"/>
                </a:cubicBezTo>
                <a:cubicBezTo>
                  <a:pt x="226589" y="1794"/>
                  <a:pt x="479393" y="5976"/>
                  <a:pt x="454292" y="32273"/>
                </a:cubicBezTo>
                <a:cubicBezTo>
                  <a:pt x="429191" y="58569"/>
                  <a:pt x="190730" y="177502"/>
                  <a:pt x="192523" y="175709"/>
                </a:cubicBezTo>
                <a:cubicBezTo>
                  <a:pt x="194316" y="173916"/>
                  <a:pt x="468038" y="29285"/>
                  <a:pt x="465050" y="21516"/>
                </a:cubicBezTo>
                <a:cubicBezTo>
                  <a:pt x="462062" y="13747"/>
                  <a:pt x="246909" y="109967"/>
                  <a:pt x="174594" y="129092"/>
                </a:cubicBezTo>
                <a:cubicBezTo>
                  <a:pt x="102279" y="148217"/>
                  <a:pt x="-44743" y="139252"/>
                  <a:pt x="13229" y="1219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" name="フリーフォーム 420">
            <a:extLst>
              <a:ext uri="{FF2B5EF4-FFF2-40B4-BE49-F238E27FC236}">
                <a16:creationId xmlns:a16="http://schemas.microsoft.com/office/drawing/2014/main" id="{4AE47B90-7C66-C1E2-5C43-79721879EF9B}"/>
              </a:ext>
            </a:extLst>
          </p:cNvPr>
          <p:cNvSpPr/>
          <p:nvPr/>
        </p:nvSpPr>
        <p:spPr>
          <a:xfrm>
            <a:off x="2404657" y="7809004"/>
            <a:ext cx="4080760" cy="3216485"/>
          </a:xfrm>
          <a:custGeom>
            <a:avLst/>
            <a:gdLst>
              <a:gd name="connsiteX0" fmla="*/ 3922571 w 4080760"/>
              <a:gd name="connsiteY0" fmla="*/ 182 h 3216485"/>
              <a:gd name="connsiteX1" fmla="*/ 1452640 w 4080760"/>
              <a:gd name="connsiteY1" fmla="*/ 925093 h 3216485"/>
              <a:gd name="connsiteX2" fmla="*/ 1862543 w 4080760"/>
              <a:gd name="connsiteY2" fmla="*/ 851520 h 3216485"/>
              <a:gd name="connsiteX3" fmla="*/ 33743 w 4080760"/>
              <a:gd name="connsiteY3" fmla="*/ 1681837 h 3216485"/>
              <a:gd name="connsiteX4" fmla="*/ 632833 w 4080760"/>
              <a:gd name="connsiteY4" fmla="*/ 1524182 h 3216485"/>
              <a:gd name="connsiteX5" fmla="*/ 86295 w 4080760"/>
              <a:gd name="connsiteY5" fmla="*/ 1881534 h 3216485"/>
              <a:gd name="connsiteX6" fmla="*/ 128336 w 4080760"/>
              <a:gd name="connsiteY6" fmla="*/ 3163796 h 3216485"/>
              <a:gd name="connsiteX7" fmla="*/ 201909 w 4080760"/>
              <a:gd name="connsiteY7" fmla="*/ 2407051 h 3216485"/>
              <a:gd name="connsiteX8" fmla="*/ 454157 w 4080760"/>
              <a:gd name="connsiteY8" fmla="*/ 3216348 h 3216485"/>
              <a:gd name="connsiteX9" fmla="*/ 1294984 w 4080760"/>
              <a:gd name="connsiteY9" fmla="*/ 2333479 h 3216485"/>
              <a:gd name="connsiteX10" fmla="*/ 338543 w 4080760"/>
              <a:gd name="connsiteY10" fmla="*/ 2901037 h 3216485"/>
              <a:gd name="connsiteX11" fmla="*/ 3544198 w 4080760"/>
              <a:gd name="connsiteY11" fmla="*/ 1671327 h 3216485"/>
              <a:gd name="connsiteX12" fmla="*/ 2682350 w 4080760"/>
              <a:gd name="connsiteY12" fmla="*/ 1818472 h 3216485"/>
              <a:gd name="connsiteX13" fmla="*/ 3712364 w 4080760"/>
              <a:gd name="connsiteY13" fmla="*/ 1429589 h 3216485"/>
              <a:gd name="connsiteX14" fmla="*/ 4080226 w 4080760"/>
              <a:gd name="connsiteY14" fmla="*/ 273451 h 3216485"/>
              <a:gd name="connsiteX15" fmla="*/ 3649302 w 4080760"/>
              <a:gd name="connsiteY15" fmla="*/ 1009175 h 3216485"/>
              <a:gd name="connsiteX16" fmla="*/ 3922571 w 4080760"/>
              <a:gd name="connsiteY16" fmla="*/ 182 h 321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80760" h="3216485">
                <a:moveTo>
                  <a:pt x="3922571" y="182"/>
                </a:moveTo>
                <a:cubicBezTo>
                  <a:pt x="3556461" y="-13832"/>
                  <a:pt x="1795978" y="783203"/>
                  <a:pt x="1452640" y="925093"/>
                </a:cubicBezTo>
                <a:cubicBezTo>
                  <a:pt x="1109302" y="1066983"/>
                  <a:pt x="2099026" y="725396"/>
                  <a:pt x="1862543" y="851520"/>
                </a:cubicBezTo>
                <a:cubicBezTo>
                  <a:pt x="1626060" y="977644"/>
                  <a:pt x="238695" y="1569727"/>
                  <a:pt x="33743" y="1681837"/>
                </a:cubicBezTo>
                <a:cubicBezTo>
                  <a:pt x="-171209" y="1793947"/>
                  <a:pt x="624074" y="1490899"/>
                  <a:pt x="632833" y="1524182"/>
                </a:cubicBezTo>
                <a:cubicBezTo>
                  <a:pt x="641592" y="1557465"/>
                  <a:pt x="170378" y="1608265"/>
                  <a:pt x="86295" y="1881534"/>
                </a:cubicBezTo>
                <a:cubicBezTo>
                  <a:pt x="2212" y="2154803"/>
                  <a:pt x="109067" y="3076210"/>
                  <a:pt x="128336" y="3163796"/>
                </a:cubicBezTo>
                <a:cubicBezTo>
                  <a:pt x="147605" y="3251382"/>
                  <a:pt x="147606" y="2398292"/>
                  <a:pt x="201909" y="2407051"/>
                </a:cubicBezTo>
                <a:cubicBezTo>
                  <a:pt x="256212" y="2415810"/>
                  <a:pt x="271978" y="3228610"/>
                  <a:pt x="454157" y="3216348"/>
                </a:cubicBezTo>
                <a:cubicBezTo>
                  <a:pt x="636336" y="3204086"/>
                  <a:pt x="1314253" y="2386031"/>
                  <a:pt x="1294984" y="2333479"/>
                </a:cubicBezTo>
                <a:cubicBezTo>
                  <a:pt x="1275715" y="2280927"/>
                  <a:pt x="-36326" y="3011396"/>
                  <a:pt x="338543" y="2901037"/>
                </a:cubicBezTo>
                <a:cubicBezTo>
                  <a:pt x="713412" y="2790678"/>
                  <a:pt x="3153563" y="1851755"/>
                  <a:pt x="3544198" y="1671327"/>
                </a:cubicBezTo>
                <a:cubicBezTo>
                  <a:pt x="3934833" y="1490900"/>
                  <a:pt x="2654322" y="1858762"/>
                  <a:pt x="2682350" y="1818472"/>
                </a:cubicBezTo>
                <a:cubicBezTo>
                  <a:pt x="2710378" y="1778182"/>
                  <a:pt x="3479385" y="1687093"/>
                  <a:pt x="3712364" y="1429589"/>
                </a:cubicBezTo>
                <a:cubicBezTo>
                  <a:pt x="3945343" y="1172086"/>
                  <a:pt x="4090736" y="343520"/>
                  <a:pt x="4080226" y="273451"/>
                </a:cubicBezTo>
                <a:cubicBezTo>
                  <a:pt x="4069716" y="203382"/>
                  <a:pt x="3668571" y="1051216"/>
                  <a:pt x="3649302" y="1009175"/>
                </a:cubicBezTo>
                <a:cubicBezTo>
                  <a:pt x="3630033" y="967134"/>
                  <a:pt x="4288681" y="14196"/>
                  <a:pt x="3922571" y="182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" name="フリーフォーム 421">
            <a:extLst>
              <a:ext uri="{FF2B5EF4-FFF2-40B4-BE49-F238E27FC236}">
                <a16:creationId xmlns:a16="http://schemas.microsoft.com/office/drawing/2014/main" id="{C274ADE6-B695-2187-135B-F82C228DEF9E}"/>
              </a:ext>
            </a:extLst>
          </p:cNvPr>
          <p:cNvSpPr/>
          <p:nvPr/>
        </p:nvSpPr>
        <p:spPr>
          <a:xfrm>
            <a:off x="543421" y="9092775"/>
            <a:ext cx="2704484" cy="1959383"/>
          </a:xfrm>
          <a:custGeom>
            <a:avLst/>
            <a:gdLst>
              <a:gd name="connsiteX0" fmla="*/ 2683255 w 2704484"/>
              <a:gd name="connsiteY0" fmla="*/ 9184 h 1959383"/>
              <a:gd name="connsiteX1" fmla="*/ 665269 w 2704484"/>
              <a:gd name="connsiteY1" fmla="*/ 776439 h 1959383"/>
              <a:gd name="connsiteX2" fmla="*/ 1012110 w 2704484"/>
              <a:gd name="connsiteY2" fmla="*/ 744908 h 1959383"/>
              <a:gd name="connsiteX3" fmla="*/ 160772 w 2704484"/>
              <a:gd name="connsiteY3" fmla="*/ 1175832 h 1959383"/>
              <a:gd name="connsiteX4" fmla="*/ 3117 w 2704484"/>
              <a:gd name="connsiteY4" fmla="*/ 1701349 h 1959383"/>
              <a:gd name="connsiteX5" fmla="*/ 213324 w 2704484"/>
              <a:gd name="connsiteY5" fmla="*/ 1354508 h 1959383"/>
              <a:gd name="connsiteX6" fmla="*/ 349958 w 2704484"/>
              <a:gd name="connsiteY6" fmla="*/ 1953597 h 1959383"/>
              <a:gd name="connsiteX7" fmla="*/ 644248 w 2704484"/>
              <a:gd name="connsiteY7" fmla="*/ 1669818 h 1959383"/>
              <a:gd name="connsiteX8" fmla="*/ 759862 w 2704484"/>
              <a:gd name="connsiteY8" fmla="*/ 1869515 h 1959383"/>
              <a:gd name="connsiteX9" fmla="*/ 1211807 w 2704484"/>
              <a:gd name="connsiteY9" fmla="*/ 1501653 h 1959383"/>
              <a:gd name="connsiteX10" fmla="*/ 1422013 w 2704484"/>
              <a:gd name="connsiteY10" fmla="*/ 1711859 h 1959383"/>
              <a:gd name="connsiteX11" fmla="*/ 1579669 w 2704484"/>
              <a:gd name="connsiteY11" fmla="*/ 1848494 h 1959383"/>
              <a:gd name="connsiteX12" fmla="*/ 1747834 w 2704484"/>
              <a:gd name="connsiteY12" fmla="*/ 1785432 h 1959383"/>
              <a:gd name="connsiteX13" fmla="*/ 1726813 w 2704484"/>
              <a:gd name="connsiteY13" fmla="*/ 1375528 h 1959383"/>
              <a:gd name="connsiteX14" fmla="*/ 2683255 w 2704484"/>
              <a:gd name="connsiteY14" fmla="*/ 9184 h 195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04484" h="1959383">
                <a:moveTo>
                  <a:pt x="2683255" y="9184"/>
                </a:moveTo>
                <a:cubicBezTo>
                  <a:pt x="2506331" y="-90664"/>
                  <a:pt x="943793" y="653818"/>
                  <a:pt x="665269" y="776439"/>
                </a:cubicBezTo>
                <a:cubicBezTo>
                  <a:pt x="386745" y="899060"/>
                  <a:pt x="1096193" y="678343"/>
                  <a:pt x="1012110" y="744908"/>
                </a:cubicBezTo>
                <a:cubicBezTo>
                  <a:pt x="928027" y="811473"/>
                  <a:pt x="328937" y="1016425"/>
                  <a:pt x="160772" y="1175832"/>
                </a:cubicBezTo>
                <a:cubicBezTo>
                  <a:pt x="-7393" y="1335239"/>
                  <a:pt x="-5642" y="1671570"/>
                  <a:pt x="3117" y="1701349"/>
                </a:cubicBezTo>
                <a:cubicBezTo>
                  <a:pt x="11876" y="1731128"/>
                  <a:pt x="155517" y="1312467"/>
                  <a:pt x="213324" y="1354508"/>
                </a:cubicBezTo>
                <a:cubicBezTo>
                  <a:pt x="271131" y="1396549"/>
                  <a:pt x="278137" y="1901045"/>
                  <a:pt x="349958" y="1953597"/>
                </a:cubicBezTo>
                <a:cubicBezTo>
                  <a:pt x="421779" y="2006149"/>
                  <a:pt x="575931" y="1683832"/>
                  <a:pt x="644248" y="1669818"/>
                </a:cubicBezTo>
                <a:cubicBezTo>
                  <a:pt x="712565" y="1655804"/>
                  <a:pt x="665269" y="1897542"/>
                  <a:pt x="759862" y="1869515"/>
                </a:cubicBezTo>
                <a:cubicBezTo>
                  <a:pt x="854455" y="1841488"/>
                  <a:pt x="1101449" y="1527929"/>
                  <a:pt x="1211807" y="1501653"/>
                </a:cubicBezTo>
                <a:cubicBezTo>
                  <a:pt x="1322165" y="1475377"/>
                  <a:pt x="1360703" y="1654052"/>
                  <a:pt x="1422013" y="1711859"/>
                </a:cubicBezTo>
                <a:cubicBezTo>
                  <a:pt x="1483323" y="1769666"/>
                  <a:pt x="1525365" y="1836232"/>
                  <a:pt x="1579669" y="1848494"/>
                </a:cubicBezTo>
                <a:cubicBezTo>
                  <a:pt x="1633972" y="1860756"/>
                  <a:pt x="1723310" y="1864260"/>
                  <a:pt x="1747834" y="1785432"/>
                </a:cubicBezTo>
                <a:cubicBezTo>
                  <a:pt x="1772358" y="1706604"/>
                  <a:pt x="1576165" y="1668066"/>
                  <a:pt x="1726813" y="1375528"/>
                </a:cubicBezTo>
                <a:cubicBezTo>
                  <a:pt x="1877461" y="1082990"/>
                  <a:pt x="2860179" y="109032"/>
                  <a:pt x="2683255" y="9184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" name="フリーフォーム 422">
            <a:extLst>
              <a:ext uri="{FF2B5EF4-FFF2-40B4-BE49-F238E27FC236}">
                <a16:creationId xmlns:a16="http://schemas.microsoft.com/office/drawing/2014/main" id="{3DDEF09F-95AF-4F32-DB0D-E045009FFA57}"/>
              </a:ext>
            </a:extLst>
          </p:cNvPr>
          <p:cNvSpPr/>
          <p:nvPr/>
        </p:nvSpPr>
        <p:spPr>
          <a:xfrm>
            <a:off x="1212324" y="8777067"/>
            <a:ext cx="8237849" cy="2427676"/>
          </a:xfrm>
          <a:custGeom>
            <a:avLst/>
            <a:gdLst>
              <a:gd name="connsiteX0" fmla="*/ 1678021 w 8237849"/>
              <a:gd name="connsiteY0" fmla="*/ 1796340 h 2427676"/>
              <a:gd name="connsiteX1" fmla="*/ 4442242 w 8237849"/>
              <a:gd name="connsiteY1" fmla="*/ 703264 h 2427676"/>
              <a:gd name="connsiteX2" fmla="*/ 4000807 w 8237849"/>
              <a:gd name="connsiteY2" fmla="*/ 892450 h 2427676"/>
              <a:gd name="connsiteX3" fmla="*/ 4883676 w 8237849"/>
              <a:gd name="connsiteY3" fmla="*/ 545609 h 2427676"/>
              <a:gd name="connsiteX4" fmla="*/ 5125414 w 8237849"/>
              <a:gd name="connsiteY4" fmla="*/ 9581 h 2427676"/>
              <a:gd name="connsiteX5" fmla="*/ 6323593 w 8237849"/>
              <a:gd name="connsiteY5" fmla="*/ 1039595 h 2427676"/>
              <a:gd name="connsiteX6" fmla="*/ 6102876 w 8237849"/>
              <a:gd name="connsiteY6" fmla="*/ 913471 h 2427676"/>
              <a:gd name="connsiteX7" fmla="*/ 7385138 w 8237849"/>
              <a:gd name="connsiteY7" fmla="*/ 1270823 h 2427676"/>
              <a:gd name="connsiteX8" fmla="*/ 8236476 w 8237849"/>
              <a:gd name="connsiteY8" fmla="*/ 1890933 h 2427676"/>
              <a:gd name="connsiteX9" fmla="*/ 7584835 w 8237849"/>
              <a:gd name="connsiteY9" fmla="*/ 1722767 h 2427676"/>
              <a:gd name="connsiteX10" fmla="*/ 7616366 w 8237849"/>
              <a:gd name="connsiteY10" fmla="*/ 1848892 h 2427676"/>
              <a:gd name="connsiteX11" fmla="*/ 2445276 w 8237849"/>
              <a:gd name="connsiteY11" fmla="*/ 2090630 h 2427676"/>
              <a:gd name="connsiteX12" fmla="*/ 3969276 w 8237849"/>
              <a:gd name="connsiteY12" fmla="*/ 1943485 h 2427676"/>
              <a:gd name="connsiteX13" fmla="*/ 69938 w 8237849"/>
              <a:gd name="connsiteY13" fmla="*/ 2426961 h 2427676"/>
              <a:gd name="connsiteX14" fmla="*/ 1678021 w 8237849"/>
              <a:gd name="connsiteY14" fmla="*/ 1796340 h 242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37849" h="2427676">
                <a:moveTo>
                  <a:pt x="1678021" y="1796340"/>
                </a:moveTo>
                <a:lnTo>
                  <a:pt x="4442242" y="703264"/>
                </a:lnTo>
                <a:cubicBezTo>
                  <a:pt x="4829373" y="552616"/>
                  <a:pt x="3927235" y="918726"/>
                  <a:pt x="4000807" y="892450"/>
                </a:cubicBezTo>
                <a:cubicBezTo>
                  <a:pt x="4074379" y="866174"/>
                  <a:pt x="4696241" y="692754"/>
                  <a:pt x="4883676" y="545609"/>
                </a:cubicBezTo>
                <a:cubicBezTo>
                  <a:pt x="5071111" y="398464"/>
                  <a:pt x="4885428" y="-72750"/>
                  <a:pt x="5125414" y="9581"/>
                </a:cubicBezTo>
                <a:cubicBezTo>
                  <a:pt x="5365400" y="91912"/>
                  <a:pt x="6160683" y="888947"/>
                  <a:pt x="6323593" y="1039595"/>
                </a:cubicBezTo>
                <a:cubicBezTo>
                  <a:pt x="6486503" y="1190243"/>
                  <a:pt x="5925952" y="874933"/>
                  <a:pt x="6102876" y="913471"/>
                </a:cubicBezTo>
                <a:cubicBezTo>
                  <a:pt x="6279800" y="952009"/>
                  <a:pt x="7029538" y="1107913"/>
                  <a:pt x="7385138" y="1270823"/>
                </a:cubicBezTo>
                <a:cubicBezTo>
                  <a:pt x="7740738" y="1433733"/>
                  <a:pt x="8203193" y="1815609"/>
                  <a:pt x="8236476" y="1890933"/>
                </a:cubicBezTo>
                <a:cubicBezTo>
                  <a:pt x="8269759" y="1966257"/>
                  <a:pt x="7688187" y="1729774"/>
                  <a:pt x="7584835" y="1722767"/>
                </a:cubicBezTo>
                <a:cubicBezTo>
                  <a:pt x="7481483" y="1715760"/>
                  <a:pt x="8472959" y="1787582"/>
                  <a:pt x="7616366" y="1848892"/>
                </a:cubicBezTo>
                <a:cubicBezTo>
                  <a:pt x="6759773" y="1910202"/>
                  <a:pt x="3053124" y="2074865"/>
                  <a:pt x="2445276" y="2090630"/>
                </a:cubicBezTo>
                <a:cubicBezTo>
                  <a:pt x="1837428" y="2106396"/>
                  <a:pt x="4365165" y="1887430"/>
                  <a:pt x="3969276" y="1943485"/>
                </a:cubicBezTo>
                <a:cubicBezTo>
                  <a:pt x="3573387" y="1999540"/>
                  <a:pt x="450062" y="2447982"/>
                  <a:pt x="69938" y="2426961"/>
                </a:cubicBezTo>
                <a:cubicBezTo>
                  <a:pt x="-310186" y="2405940"/>
                  <a:pt x="949304" y="2083623"/>
                  <a:pt x="1678021" y="179634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" name="フリーフォーム 423">
            <a:extLst>
              <a:ext uri="{FF2B5EF4-FFF2-40B4-BE49-F238E27FC236}">
                <a16:creationId xmlns:a16="http://schemas.microsoft.com/office/drawing/2014/main" id="{696786DA-32CC-533A-1450-0774FA5A1998}"/>
              </a:ext>
            </a:extLst>
          </p:cNvPr>
          <p:cNvSpPr/>
          <p:nvPr/>
        </p:nvSpPr>
        <p:spPr>
          <a:xfrm>
            <a:off x="13894" y="9842452"/>
            <a:ext cx="5600256" cy="1297818"/>
          </a:xfrm>
          <a:custGeom>
            <a:avLst/>
            <a:gdLst>
              <a:gd name="connsiteX0" fmla="*/ 1129106 w 5600256"/>
              <a:gd name="connsiteY0" fmla="*/ 63548 h 1297818"/>
              <a:gd name="connsiteX1" fmla="*/ 1052906 w 5600256"/>
              <a:gd name="connsiteY1" fmla="*/ 139748 h 1297818"/>
              <a:gd name="connsiteX2" fmla="*/ 303606 w 5600256"/>
              <a:gd name="connsiteY2" fmla="*/ 1181148 h 1297818"/>
              <a:gd name="connsiteX3" fmla="*/ 633806 w 5600256"/>
              <a:gd name="connsiteY3" fmla="*/ 927148 h 1297818"/>
              <a:gd name="connsiteX4" fmla="*/ 290906 w 5600256"/>
              <a:gd name="connsiteY4" fmla="*/ 1295448 h 1297818"/>
              <a:gd name="connsiteX5" fmla="*/ 5523306 w 5600256"/>
              <a:gd name="connsiteY5" fmla="*/ 711248 h 1297818"/>
              <a:gd name="connsiteX6" fmla="*/ 3262706 w 5600256"/>
              <a:gd name="connsiteY6" fmla="*/ 635048 h 1297818"/>
              <a:gd name="connsiteX7" fmla="*/ 1129106 w 5600256"/>
              <a:gd name="connsiteY7" fmla="*/ 63548 h 129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00256" h="1297818">
                <a:moveTo>
                  <a:pt x="1129106" y="63548"/>
                </a:moveTo>
                <a:cubicBezTo>
                  <a:pt x="760806" y="-19002"/>
                  <a:pt x="1190489" y="-46519"/>
                  <a:pt x="1052906" y="139748"/>
                </a:cubicBezTo>
                <a:cubicBezTo>
                  <a:pt x="915323" y="326015"/>
                  <a:pt x="373456" y="1049915"/>
                  <a:pt x="303606" y="1181148"/>
                </a:cubicBezTo>
                <a:cubicBezTo>
                  <a:pt x="233756" y="1312381"/>
                  <a:pt x="635923" y="908098"/>
                  <a:pt x="633806" y="927148"/>
                </a:cubicBezTo>
                <a:cubicBezTo>
                  <a:pt x="631689" y="946198"/>
                  <a:pt x="-524011" y="1331431"/>
                  <a:pt x="290906" y="1295448"/>
                </a:cubicBezTo>
                <a:cubicBezTo>
                  <a:pt x="1105823" y="1259465"/>
                  <a:pt x="5028006" y="821315"/>
                  <a:pt x="5523306" y="711248"/>
                </a:cubicBezTo>
                <a:cubicBezTo>
                  <a:pt x="6018606" y="601181"/>
                  <a:pt x="3988723" y="740881"/>
                  <a:pt x="3262706" y="635048"/>
                </a:cubicBezTo>
                <a:cubicBezTo>
                  <a:pt x="2536689" y="529215"/>
                  <a:pt x="1497406" y="146098"/>
                  <a:pt x="1129106" y="63548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" name="フリーフォーム 424">
            <a:extLst>
              <a:ext uri="{FF2B5EF4-FFF2-40B4-BE49-F238E27FC236}">
                <a16:creationId xmlns:a16="http://schemas.microsoft.com/office/drawing/2014/main" id="{A5D5F7CA-6708-4944-CECF-295AAF2427D1}"/>
              </a:ext>
            </a:extLst>
          </p:cNvPr>
          <p:cNvSpPr/>
          <p:nvPr/>
        </p:nvSpPr>
        <p:spPr>
          <a:xfrm>
            <a:off x="4008180" y="5243509"/>
            <a:ext cx="239516" cy="843307"/>
          </a:xfrm>
          <a:custGeom>
            <a:avLst/>
            <a:gdLst>
              <a:gd name="connsiteX0" fmla="*/ 185318 w 239516"/>
              <a:gd name="connsiteY0" fmla="*/ 3048 h 843307"/>
              <a:gd name="connsiteX1" fmla="*/ 237784 w 239516"/>
              <a:gd name="connsiteY1" fmla="*/ 606402 h 843307"/>
              <a:gd name="connsiteX2" fmla="*/ 226541 w 239516"/>
              <a:gd name="connsiteY2" fmla="*/ 550189 h 843307"/>
              <a:gd name="connsiteX3" fmla="*/ 222794 w 239516"/>
              <a:gd name="connsiteY3" fmla="*/ 696343 h 843307"/>
              <a:gd name="connsiteX4" fmla="*/ 106620 w 239516"/>
              <a:gd name="connsiteY4" fmla="*/ 842498 h 843307"/>
              <a:gd name="connsiteX5" fmla="*/ 170328 w 239516"/>
              <a:gd name="connsiteY5" fmla="*/ 756304 h 843307"/>
              <a:gd name="connsiteX6" fmla="*/ 42912 w 239516"/>
              <a:gd name="connsiteY6" fmla="*/ 778789 h 843307"/>
              <a:gd name="connsiteX7" fmla="*/ 27922 w 239516"/>
              <a:gd name="connsiteY7" fmla="*/ 512714 h 843307"/>
              <a:gd name="connsiteX8" fmla="*/ 61650 w 239516"/>
              <a:gd name="connsiteY8" fmla="*/ 655121 h 843307"/>
              <a:gd name="connsiteX9" fmla="*/ 1689 w 239516"/>
              <a:gd name="connsiteY9" fmla="*/ 351570 h 843307"/>
              <a:gd name="connsiteX10" fmla="*/ 24174 w 239516"/>
              <a:gd name="connsiteY10" fmla="*/ 452753 h 843307"/>
              <a:gd name="connsiteX11" fmla="*/ 102872 w 239516"/>
              <a:gd name="connsiteY11" fmla="*/ 182930 h 843307"/>
              <a:gd name="connsiteX12" fmla="*/ 91630 w 239516"/>
              <a:gd name="connsiteY12" fmla="*/ 362812 h 843307"/>
              <a:gd name="connsiteX13" fmla="*/ 185318 w 239516"/>
              <a:gd name="connsiteY13" fmla="*/ 3048 h 843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9516" h="843307">
                <a:moveTo>
                  <a:pt x="185318" y="3048"/>
                </a:moveTo>
                <a:cubicBezTo>
                  <a:pt x="209677" y="43646"/>
                  <a:pt x="230914" y="515212"/>
                  <a:pt x="237784" y="606402"/>
                </a:cubicBezTo>
                <a:cubicBezTo>
                  <a:pt x="244654" y="697592"/>
                  <a:pt x="229039" y="535199"/>
                  <a:pt x="226541" y="550189"/>
                </a:cubicBezTo>
                <a:cubicBezTo>
                  <a:pt x="224043" y="565179"/>
                  <a:pt x="242781" y="647625"/>
                  <a:pt x="222794" y="696343"/>
                </a:cubicBezTo>
                <a:cubicBezTo>
                  <a:pt x="202807" y="745061"/>
                  <a:pt x="115364" y="832505"/>
                  <a:pt x="106620" y="842498"/>
                </a:cubicBezTo>
                <a:cubicBezTo>
                  <a:pt x="97876" y="852491"/>
                  <a:pt x="180946" y="766922"/>
                  <a:pt x="170328" y="756304"/>
                </a:cubicBezTo>
                <a:cubicBezTo>
                  <a:pt x="159710" y="745686"/>
                  <a:pt x="66646" y="819387"/>
                  <a:pt x="42912" y="778789"/>
                </a:cubicBezTo>
                <a:cubicBezTo>
                  <a:pt x="19178" y="738191"/>
                  <a:pt x="24799" y="533325"/>
                  <a:pt x="27922" y="512714"/>
                </a:cubicBezTo>
                <a:cubicBezTo>
                  <a:pt x="31045" y="492103"/>
                  <a:pt x="66022" y="681978"/>
                  <a:pt x="61650" y="655121"/>
                </a:cubicBezTo>
                <a:cubicBezTo>
                  <a:pt x="57278" y="628264"/>
                  <a:pt x="7935" y="385298"/>
                  <a:pt x="1689" y="351570"/>
                </a:cubicBezTo>
                <a:cubicBezTo>
                  <a:pt x="-4557" y="317842"/>
                  <a:pt x="7310" y="480860"/>
                  <a:pt x="24174" y="452753"/>
                </a:cubicBezTo>
                <a:cubicBezTo>
                  <a:pt x="41038" y="424646"/>
                  <a:pt x="91629" y="197920"/>
                  <a:pt x="102872" y="182930"/>
                </a:cubicBezTo>
                <a:cubicBezTo>
                  <a:pt x="114115" y="167940"/>
                  <a:pt x="79138" y="385297"/>
                  <a:pt x="91630" y="362812"/>
                </a:cubicBezTo>
                <a:cubicBezTo>
                  <a:pt x="104122" y="340327"/>
                  <a:pt x="160959" y="-37550"/>
                  <a:pt x="185318" y="3048"/>
                </a:cubicBezTo>
                <a:close/>
              </a:path>
            </a:pathLst>
          </a:custGeom>
          <a:solidFill>
            <a:srgbClr val="4472C4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" name="フリーフォーム 425">
            <a:extLst>
              <a:ext uri="{FF2B5EF4-FFF2-40B4-BE49-F238E27FC236}">
                <a16:creationId xmlns:a16="http://schemas.microsoft.com/office/drawing/2014/main" id="{4913B3E5-9DDA-9688-E6BC-F25B7906B8D7}"/>
              </a:ext>
            </a:extLst>
          </p:cNvPr>
          <p:cNvSpPr/>
          <p:nvPr/>
        </p:nvSpPr>
        <p:spPr>
          <a:xfrm>
            <a:off x="4227843" y="5988427"/>
            <a:ext cx="219941" cy="537454"/>
          </a:xfrm>
          <a:custGeom>
            <a:avLst/>
            <a:gdLst>
              <a:gd name="connsiteX0" fmla="*/ 81829 w 219941"/>
              <a:gd name="connsiteY0" fmla="*/ 143 h 537454"/>
              <a:gd name="connsiteX1" fmla="*/ 198003 w 219941"/>
              <a:gd name="connsiteY1" fmla="*/ 138803 h 537454"/>
              <a:gd name="connsiteX2" fmla="*/ 186760 w 219941"/>
              <a:gd name="connsiteY2" fmla="*/ 97580 h 537454"/>
              <a:gd name="connsiteX3" fmla="*/ 201750 w 219941"/>
              <a:gd name="connsiteY3" fmla="*/ 314937 h 537454"/>
              <a:gd name="connsiteX4" fmla="*/ 205498 w 219941"/>
              <a:gd name="connsiteY4" fmla="*/ 303694 h 537454"/>
              <a:gd name="connsiteX5" fmla="*/ 3131 w 219941"/>
              <a:gd name="connsiteY5" fmla="*/ 536042 h 537454"/>
              <a:gd name="connsiteX6" fmla="*/ 81829 w 219941"/>
              <a:gd name="connsiteY6" fmla="*/ 401130 h 537454"/>
              <a:gd name="connsiteX7" fmla="*/ 74334 w 219941"/>
              <a:gd name="connsiteY7" fmla="*/ 401130 h 537454"/>
              <a:gd name="connsiteX8" fmla="*/ 153032 w 219941"/>
              <a:gd name="connsiteY8" fmla="*/ 236239 h 537454"/>
              <a:gd name="connsiteX9" fmla="*/ 93072 w 219941"/>
              <a:gd name="connsiteY9" fmla="*/ 168783 h 537454"/>
              <a:gd name="connsiteX10" fmla="*/ 6878 w 219941"/>
              <a:gd name="connsiteY10" fmla="*/ 120065 h 537454"/>
              <a:gd name="connsiteX11" fmla="*/ 108062 w 219941"/>
              <a:gd name="connsiteY11" fmla="*/ 168783 h 537454"/>
              <a:gd name="connsiteX12" fmla="*/ 81829 w 219941"/>
              <a:gd name="connsiteY12" fmla="*/ 143 h 53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941" h="537454">
                <a:moveTo>
                  <a:pt x="81829" y="143"/>
                </a:moveTo>
                <a:cubicBezTo>
                  <a:pt x="96819" y="-4854"/>
                  <a:pt x="180515" y="122564"/>
                  <a:pt x="198003" y="138803"/>
                </a:cubicBezTo>
                <a:cubicBezTo>
                  <a:pt x="215491" y="155042"/>
                  <a:pt x="186135" y="68224"/>
                  <a:pt x="186760" y="97580"/>
                </a:cubicBezTo>
                <a:cubicBezTo>
                  <a:pt x="187385" y="126936"/>
                  <a:pt x="198627" y="280585"/>
                  <a:pt x="201750" y="314937"/>
                </a:cubicBezTo>
                <a:cubicBezTo>
                  <a:pt x="204873" y="349289"/>
                  <a:pt x="238601" y="266843"/>
                  <a:pt x="205498" y="303694"/>
                </a:cubicBezTo>
                <a:cubicBezTo>
                  <a:pt x="172395" y="340545"/>
                  <a:pt x="23742" y="519803"/>
                  <a:pt x="3131" y="536042"/>
                </a:cubicBezTo>
                <a:cubicBezTo>
                  <a:pt x="-17480" y="552281"/>
                  <a:pt x="69962" y="423615"/>
                  <a:pt x="81829" y="401130"/>
                </a:cubicBezTo>
                <a:cubicBezTo>
                  <a:pt x="93696" y="378645"/>
                  <a:pt x="62467" y="428612"/>
                  <a:pt x="74334" y="401130"/>
                </a:cubicBezTo>
                <a:cubicBezTo>
                  <a:pt x="86201" y="373648"/>
                  <a:pt x="149909" y="274963"/>
                  <a:pt x="153032" y="236239"/>
                </a:cubicBezTo>
                <a:cubicBezTo>
                  <a:pt x="156155" y="197515"/>
                  <a:pt x="117431" y="188145"/>
                  <a:pt x="93072" y="168783"/>
                </a:cubicBezTo>
                <a:cubicBezTo>
                  <a:pt x="68713" y="149421"/>
                  <a:pt x="4380" y="120065"/>
                  <a:pt x="6878" y="120065"/>
                </a:cubicBezTo>
                <a:cubicBezTo>
                  <a:pt x="9376" y="120065"/>
                  <a:pt x="94946" y="183773"/>
                  <a:pt x="108062" y="168783"/>
                </a:cubicBezTo>
                <a:cubicBezTo>
                  <a:pt x="121178" y="153793"/>
                  <a:pt x="66839" y="5140"/>
                  <a:pt x="81829" y="143"/>
                </a:cubicBezTo>
                <a:close/>
              </a:path>
            </a:pathLst>
          </a:custGeom>
          <a:solidFill>
            <a:srgbClr val="4472C4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7" name="フリーフォーム 426">
            <a:extLst>
              <a:ext uri="{FF2B5EF4-FFF2-40B4-BE49-F238E27FC236}">
                <a16:creationId xmlns:a16="http://schemas.microsoft.com/office/drawing/2014/main" id="{5F6F7A50-B02A-3A69-A230-17F244B1CB2F}"/>
              </a:ext>
            </a:extLst>
          </p:cNvPr>
          <p:cNvSpPr/>
          <p:nvPr/>
        </p:nvSpPr>
        <p:spPr>
          <a:xfrm>
            <a:off x="3587337" y="6243400"/>
            <a:ext cx="462257" cy="337252"/>
          </a:xfrm>
          <a:custGeom>
            <a:avLst/>
            <a:gdLst>
              <a:gd name="connsiteX0" fmla="*/ 25293 w 462257"/>
              <a:gd name="connsiteY0" fmla="*/ 3 h 337252"/>
              <a:gd name="connsiteX1" fmla="*/ 2807 w 462257"/>
              <a:gd name="connsiteY1" fmla="*/ 131167 h 337252"/>
              <a:gd name="connsiteX2" fmla="*/ 92748 w 462257"/>
              <a:gd name="connsiteY2" fmla="*/ 217361 h 337252"/>
              <a:gd name="connsiteX3" fmla="*/ 51525 w 462257"/>
              <a:gd name="connsiteY3" fmla="*/ 322292 h 337252"/>
              <a:gd name="connsiteX4" fmla="*/ 156456 w 462257"/>
              <a:gd name="connsiteY4" fmla="*/ 292311 h 337252"/>
              <a:gd name="connsiteX5" fmla="*/ 70263 w 462257"/>
              <a:gd name="connsiteY5" fmla="*/ 333534 h 337252"/>
              <a:gd name="connsiteX6" fmla="*/ 460007 w 462257"/>
              <a:gd name="connsiteY6" fmla="*/ 179885 h 337252"/>
              <a:gd name="connsiteX7" fmla="*/ 231407 w 462257"/>
              <a:gd name="connsiteY7" fmla="*/ 228603 h 337252"/>
              <a:gd name="connsiteX8" fmla="*/ 257640 w 462257"/>
              <a:gd name="connsiteY8" fmla="*/ 228603 h 337252"/>
              <a:gd name="connsiteX9" fmla="*/ 201427 w 462257"/>
              <a:gd name="connsiteY9" fmla="*/ 232351 h 337252"/>
              <a:gd name="connsiteX10" fmla="*/ 137719 w 462257"/>
              <a:gd name="connsiteY10" fmla="*/ 217361 h 337252"/>
              <a:gd name="connsiteX11" fmla="*/ 51525 w 462257"/>
              <a:gd name="connsiteY11" fmla="*/ 134915 h 337252"/>
              <a:gd name="connsiteX12" fmla="*/ 25293 w 462257"/>
              <a:gd name="connsiteY12" fmla="*/ 3 h 33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2257" h="337252">
                <a:moveTo>
                  <a:pt x="25293" y="3"/>
                </a:moveTo>
                <a:cubicBezTo>
                  <a:pt x="17173" y="-622"/>
                  <a:pt x="-8435" y="94941"/>
                  <a:pt x="2807" y="131167"/>
                </a:cubicBezTo>
                <a:cubicBezTo>
                  <a:pt x="14049" y="167393"/>
                  <a:pt x="84628" y="185507"/>
                  <a:pt x="92748" y="217361"/>
                </a:cubicBezTo>
                <a:cubicBezTo>
                  <a:pt x="100868" y="249215"/>
                  <a:pt x="40907" y="309800"/>
                  <a:pt x="51525" y="322292"/>
                </a:cubicBezTo>
                <a:cubicBezTo>
                  <a:pt x="62143" y="334784"/>
                  <a:pt x="153333" y="290437"/>
                  <a:pt x="156456" y="292311"/>
                </a:cubicBezTo>
                <a:cubicBezTo>
                  <a:pt x="159579" y="294185"/>
                  <a:pt x="19671" y="352272"/>
                  <a:pt x="70263" y="333534"/>
                </a:cubicBezTo>
                <a:cubicBezTo>
                  <a:pt x="120855" y="314796"/>
                  <a:pt x="433150" y="197373"/>
                  <a:pt x="460007" y="179885"/>
                </a:cubicBezTo>
                <a:cubicBezTo>
                  <a:pt x="486864" y="162397"/>
                  <a:pt x="265135" y="220483"/>
                  <a:pt x="231407" y="228603"/>
                </a:cubicBezTo>
                <a:cubicBezTo>
                  <a:pt x="197679" y="236723"/>
                  <a:pt x="262637" y="227978"/>
                  <a:pt x="257640" y="228603"/>
                </a:cubicBezTo>
                <a:cubicBezTo>
                  <a:pt x="252643" y="229228"/>
                  <a:pt x="221414" y="234225"/>
                  <a:pt x="201427" y="232351"/>
                </a:cubicBezTo>
                <a:cubicBezTo>
                  <a:pt x="181440" y="230477"/>
                  <a:pt x="162703" y="233600"/>
                  <a:pt x="137719" y="217361"/>
                </a:cubicBezTo>
                <a:cubicBezTo>
                  <a:pt x="112735" y="201122"/>
                  <a:pt x="67764" y="165520"/>
                  <a:pt x="51525" y="134915"/>
                </a:cubicBezTo>
                <a:cubicBezTo>
                  <a:pt x="35286" y="104310"/>
                  <a:pt x="33413" y="628"/>
                  <a:pt x="25293" y="3"/>
                </a:cubicBezTo>
                <a:close/>
              </a:path>
            </a:pathLst>
          </a:custGeom>
          <a:solidFill>
            <a:srgbClr val="4472C4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8" name="フリーフォーム 427">
            <a:extLst>
              <a:ext uri="{FF2B5EF4-FFF2-40B4-BE49-F238E27FC236}">
                <a16:creationId xmlns:a16="http://schemas.microsoft.com/office/drawing/2014/main" id="{C7C28106-A308-8C2E-0589-C4FF6EAA06C9}"/>
              </a:ext>
            </a:extLst>
          </p:cNvPr>
          <p:cNvSpPr/>
          <p:nvPr/>
        </p:nvSpPr>
        <p:spPr>
          <a:xfrm>
            <a:off x="3961006" y="6299406"/>
            <a:ext cx="281222" cy="90567"/>
          </a:xfrm>
          <a:custGeom>
            <a:avLst/>
            <a:gdLst>
              <a:gd name="connsiteX0" fmla="*/ 145 w 281222"/>
              <a:gd name="connsiteY0" fmla="*/ 56424 h 90567"/>
              <a:gd name="connsiteX1" fmla="*/ 142551 w 281222"/>
              <a:gd name="connsiteY1" fmla="*/ 210 h 90567"/>
              <a:gd name="connsiteX2" fmla="*/ 281210 w 281222"/>
              <a:gd name="connsiteY2" fmla="*/ 78909 h 90567"/>
              <a:gd name="connsiteX3" fmla="*/ 135056 w 281222"/>
              <a:gd name="connsiteY3" fmla="*/ 90151 h 90567"/>
              <a:gd name="connsiteX4" fmla="*/ 180027 w 281222"/>
              <a:gd name="connsiteY4" fmla="*/ 78909 h 90567"/>
              <a:gd name="connsiteX5" fmla="*/ 116319 w 281222"/>
              <a:gd name="connsiteY5" fmla="*/ 75161 h 90567"/>
              <a:gd name="connsiteX6" fmla="*/ 145 w 281222"/>
              <a:gd name="connsiteY6" fmla="*/ 56424 h 9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222" h="90567">
                <a:moveTo>
                  <a:pt x="145" y="56424"/>
                </a:moveTo>
                <a:cubicBezTo>
                  <a:pt x="4517" y="43932"/>
                  <a:pt x="95707" y="-3537"/>
                  <a:pt x="142551" y="210"/>
                </a:cubicBezTo>
                <a:cubicBezTo>
                  <a:pt x="189395" y="3957"/>
                  <a:pt x="282459" y="63919"/>
                  <a:pt x="281210" y="78909"/>
                </a:cubicBezTo>
                <a:cubicBezTo>
                  <a:pt x="279961" y="93899"/>
                  <a:pt x="151920" y="90151"/>
                  <a:pt x="135056" y="90151"/>
                </a:cubicBezTo>
                <a:cubicBezTo>
                  <a:pt x="118192" y="90151"/>
                  <a:pt x="183150" y="81407"/>
                  <a:pt x="180027" y="78909"/>
                </a:cubicBezTo>
                <a:cubicBezTo>
                  <a:pt x="176904" y="76411"/>
                  <a:pt x="141303" y="81407"/>
                  <a:pt x="116319" y="75161"/>
                </a:cubicBezTo>
                <a:cubicBezTo>
                  <a:pt x="91335" y="68915"/>
                  <a:pt x="-4227" y="68916"/>
                  <a:pt x="145" y="56424"/>
                </a:cubicBezTo>
                <a:close/>
              </a:path>
            </a:pathLst>
          </a:custGeom>
          <a:solidFill>
            <a:srgbClr val="4472C4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フリーフォーム 428">
            <a:extLst>
              <a:ext uri="{FF2B5EF4-FFF2-40B4-BE49-F238E27FC236}">
                <a16:creationId xmlns:a16="http://schemas.microsoft.com/office/drawing/2014/main" id="{D1E9FB6F-593A-8536-DD4D-BA61DBBCAC7E}"/>
              </a:ext>
            </a:extLst>
          </p:cNvPr>
          <p:cNvSpPr/>
          <p:nvPr/>
        </p:nvSpPr>
        <p:spPr>
          <a:xfrm>
            <a:off x="3720350" y="6214772"/>
            <a:ext cx="160099" cy="170896"/>
          </a:xfrm>
          <a:custGeom>
            <a:avLst/>
            <a:gdLst>
              <a:gd name="connsiteX0" fmla="*/ 57171 w 160099"/>
              <a:gd name="connsiteY0" fmla="*/ 2398 h 170896"/>
              <a:gd name="connsiteX1" fmla="*/ 154607 w 160099"/>
              <a:gd name="connsiteY1" fmla="*/ 163543 h 170896"/>
              <a:gd name="connsiteX2" fmla="*/ 132122 w 160099"/>
              <a:gd name="connsiteY2" fmla="*/ 137310 h 170896"/>
              <a:gd name="connsiteX3" fmla="*/ 958 w 160099"/>
              <a:gd name="connsiteY3" fmla="*/ 81097 h 170896"/>
              <a:gd name="connsiteX4" fmla="*/ 72161 w 160099"/>
              <a:gd name="connsiteY4" fmla="*/ 66107 h 170896"/>
              <a:gd name="connsiteX5" fmla="*/ 57171 w 160099"/>
              <a:gd name="connsiteY5" fmla="*/ 2398 h 17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099" h="170896">
                <a:moveTo>
                  <a:pt x="57171" y="2398"/>
                </a:moveTo>
                <a:cubicBezTo>
                  <a:pt x="70912" y="18637"/>
                  <a:pt x="142115" y="141058"/>
                  <a:pt x="154607" y="163543"/>
                </a:cubicBezTo>
                <a:cubicBezTo>
                  <a:pt x="167099" y="186028"/>
                  <a:pt x="157730" y="151051"/>
                  <a:pt x="132122" y="137310"/>
                </a:cubicBezTo>
                <a:cubicBezTo>
                  <a:pt x="106514" y="123569"/>
                  <a:pt x="10951" y="92964"/>
                  <a:pt x="958" y="81097"/>
                </a:cubicBezTo>
                <a:cubicBezTo>
                  <a:pt x="-9035" y="69230"/>
                  <a:pt x="62168" y="74851"/>
                  <a:pt x="72161" y="66107"/>
                </a:cubicBezTo>
                <a:cubicBezTo>
                  <a:pt x="82154" y="57363"/>
                  <a:pt x="43430" y="-13841"/>
                  <a:pt x="57171" y="2398"/>
                </a:cubicBezTo>
                <a:close/>
              </a:path>
            </a:pathLst>
          </a:custGeom>
          <a:solidFill>
            <a:srgbClr val="4472C4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フリーフォーム 429">
            <a:extLst>
              <a:ext uri="{FF2B5EF4-FFF2-40B4-BE49-F238E27FC236}">
                <a16:creationId xmlns:a16="http://schemas.microsoft.com/office/drawing/2014/main" id="{431A1B35-2D45-46CA-16FA-C972FCCBBF19}"/>
              </a:ext>
            </a:extLst>
          </p:cNvPr>
          <p:cNvSpPr/>
          <p:nvPr/>
        </p:nvSpPr>
        <p:spPr>
          <a:xfrm>
            <a:off x="3911701" y="6460160"/>
            <a:ext cx="145339" cy="245646"/>
          </a:xfrm>
          <a:custGeom>
            <a:avLst/>
            <a:gdLst>
              <a:gd name="connsiteX0" fmla="*/ 36394 w 145339"/>
              <a:gd name="connsiteY0" fmla="*/ 59 h 245646"/>
              <a:gd name="connsiteX1" fmla="*/ 145330 w 145339"/>
              <a:gd name="connsiteY1" fmla="*/ 132103 h 245646"/>
              <a:gd name="connsiteX2" fmla="*/ 29792 w 145339"/>
              <a:gd name="connsiteY2" fmla="*/ 244340 h 245646"/>
              <a:gd name="connsiteX3" fmla="*/ 69405 w 145339"/>
              <a:gd name="connsiteY3" fmla="*/ 194823 h 245646"/>
              <a:gd name="connsiteX4" fmla="*/ 82 w 145339"/>
              <a:gd name="connsiteY4" fmla="*/ 217931 h 245646"/>
              <a:gd name="connsiteX5" fmla="*/ 85911 w 145339"/>
              <a:gd name="connsiteY5" fmla="*/ 145307 h 245646"/>
              <a:gd name="connsiteX6" fmla="*/ 3383 w 145339"/>
              <a:gd name="connsiteY6" fmla="*/ 95791 h 245646"/>
              <a:gd name="connsiteX7" fmla="*/ 69405 w 145339"/>
              <a:gd name="connsiteY7" fmla="*/ 148608 h 245646"/>
              <a:gd name="connsiteX8" fmla="*/ 36394 w 145339"/>
              <a:gd name="connsiteY8" fmla="*/ 59 h 24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339" h="245646">
                <a:moveTo>
                  <a:pt x="36394" y="59"/>
                </a:moveTo>
                <a:cubicBezTo>
                  <a:pt x="49048" y="-2692"/>
                  <a:pt x="146430" y="91390"/>
                  <a:pt x="145330" y="132103"/>
                </a:cubicBezTo>
                <a:cubicBezTo>
                  <a:pt x="144230" y="172816"/>
                  <a:pt x="42446" y="233887"/>
                  <a:pt x="29792" y="244340"/>
                </a:cubicBezTo>
                <a:cubicBezTo>
                  <a:pt x="17138" y="254793"/>
                  <a:pt x="74357" y="199224"/>
                  <a:pt x="69405" y="194823"/>
                </a:cubicBezTo>
                <a:cubicBezTo>
                  <a:pt x="64453" y="190422"/>
                  <a:pt x="-2669" y="226184"/>
                  <a:pt x="82" y="217931"/>
                </a:cubicBezTo>
                <a:cubicBezTo>
                  <a:pt x="2833" y="209678"/>
                  <a:pt x="85361" y="165664"/>
                  <a:pt x="85911" y="145307"/>
                </a:cubicBezTo>
                <a:cubicBezTo>
                  <a:pt x="86461" y="124950"/>
                  <a:pt x="6134" y="95241"/>
                  <a:pt x="3383" y="95791"/>
                </a:cubicBezTo>
                <a:cubicBezTo>
                  <a:pt x="632" y="96341"/>
                  <a:pt x="62803" y="161812"/>
                  <a:pt x="69405" y="148608"/>
                </a:cubicBezTo>
                <a:cubicBezTo>
                  <a:pt x="76007" y="135404"/>
                  <a:pt x="23740" y="2810"/>
                  <a:pt x="36394" y="59"/>
                </a:cubicBezTo>
                <a:close/>
              </a:path>
            </a:pathLst>
          </a:custGeom>
          <a:solidFill>
            <a:srgbClr val="4472C4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フリーフォーム 430">
            <a:extLst>
              <a:ext uri="{FF2B5EF4-FFF2-40B4-BE49-F238E27FC236}">
                <a16:creationId xmlns:a16="http://schemas.microsoft.com/office/drawing/2014/main" id="{62870320-6D23-337C-336F-B8219DE60AD9}"/>
              </a:ext>
            </a:extLst>
          </p:cNvPr>
          <p:cNvSpPr/>
          <p:nvPr/>
        </p:nvSpPr>
        <p:spPr>
          <a:xfrm>
            <a:off x="3333971" y="6802002"/>
            <a:ext cx="1035386" cy="520433"/>
          </a:xfrm>
          <a:custGeom>
            <a:avLst/>
            <a:gdLst>
              <a:gd name="connsiteX0" fmla="*/ 168478 w 1035386"/>
              <a:gd name="connsiteY0" fmla="*/ 117068 h 520433"/>
              <a:gd name="connsiteX1" fmla="*/ 495285 w 1035386"/>
              <a:gd name="connsiteY1" fmla="*/ 387757 h 520433"/>
              <a:gd name="connsiteX2" fmla="*/ 495285 w 1035386"/>
              <a:gd name="connsiteY2" fmla="*/ 374553 h 520433"/>
              <a:gd name="connsiteX3" fmla="*/ 855103 w 1035386"/>
              <a:gd name="connsiteY3" fmla="*/ 374553 h 520433"/>
              <a:gd name="connsiteX4" fmla="*/ 680146 w 1035386"/>
              <a:gd name="connsiteY4" fmla="*/ 381155 h 520433"/>
              <a:gd name="connsiteX5" fmla="*/ 1033362 w 1035386"/>
              <a:gd name="connsiteY5" fmla="*/ 407563 h 520433"/>
              <a:gd name="connsiteX6" fmla="*/ 488683 w 1035386"/>
              <a:gd name="connsiteY6" fmla="*/ 513198 h 520433"/>
              <a:gd name="connsiteX7" fmla="*/ 858404 w 1035386"/>
              <a:gd name="connsiteY7" fmla="*/ 509897 h 520433"/>
              <a:gd name="connsiteX8" fmla="*/ 501887 w 1035386"/>
              <a:gd name="connsiteY8" fmla="*/ 499994 h 520433"/>
              <a:gd name="connsiteX9" fmla="*/ 237801 w 1035386"/>
              <a:gd name="connsiteY9" fmla="*/ 348144 h 520433"/>
              <a:gd name="connsiteX10" fmla="*/ 350038 w 1035386"/>
              <a:gd name="connsiteY10" fmla="*/ 387757 h 520433"/>
              <a:gd name="connsiteX11" fmla="*/ 123 w 1035386"/>
              <a:gd name="connsiteY11" fmla="*/ 31240 h 520433"/>
              <a:gd name="connsiteX12" fmla="*/ 307124 w 1035386"/>
              <a:gd name="connsiteY12" fmla="*/ 400961 h 520433"/>
              <a:gd name="connsiteX13" fmla="*/ 46338 w 1035386"/>
              <a:gd name="connsiteY13" fmla="*/ 1530 h 520433"/>
              <a:gd name="connsiteX14" fmla="*/ 198188 w 1035386"/>
              <a:gd name="connsiteY14" fmla="*/ 259015 h 520433"/>
              <a:gd name="connsiteX15" fmla="*/ 168478 w 1035386"/>
              <a:gd name="connsiteY15" fmla="*/ 117068 h 520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35386" h="520433">
                <a:moveTo>
                  <a:pt x="168478" y="117068"/>
                </a:moveTo>
                <a:cubicBezTo>
                  <a:pt x="217994" y="138525"/>
                  <a:pt x="440817" y="344843"/>
                  <a:pt x="495285" y="387757"/>
                </a:cubicBezTo>
                <a:cubicBezTo>
                  <a:pt x="549753" y="430671"/>
                  <a:pt x="435315" y="376754"/>
                  <a:pt x="495285" y="374553"/>
                </a:cubicBezTo>
                <a:cubicBezTo>
                  <a:pt x="555255" y="372352"/>
                  <a:pt x="824293" y="373453"/>
                  <a:pt x="855103" y="374553"/>
                </a:cubicBezTo>
                <a:cubicBezTo>
                  <a:pt x="885913" y="375653"/>
                  <a:pt x="650436" y="375653"/>
                  <a:pt x="680146" y="381155"/>
                </a:cubicBezTo>
                <a:cubicBezTo>
                  <a:pt x="709856" y="386657"/>
                  <a:pt x="1065272" y="385556"/>
                  <a:pt x="1033362" y="407563"/>
                </a:cubicBezTo>
                <a:cubicBezTo>
                  <a:pt x="1001452" y="429570"/>
                  <a:pt x="517843" y="496142"/>
                  <a:pt x="488683" y="513198"/>
                </a:cubicBezTo>
                <a:cubicBezTo>
                  <a:pt x="459523" y="530254"/>
                  <a:pt x="856203" y="512098"/>
                  <a:pt x="858404" y="509897"/>
                </a:cubicBezTo>
                <a:cubicBezTo>
                  <a:pt x="860605" y="507696"/>
                  <a:pt x="605321" y="526953"/>
                  <a:pt x="501887" y="499994"/>
                </a:cubicBezTo>
                <a:cubicBezTo>
                  <a:pt x="398453" y="473035"/>
                  <a:pt x="263109" y="366850"/>
                  <a:pt x="237801" y="348144"/>
                </a:cubicBezTo>
                <a:cubicBezTo>
                  <a:pt x="212493" y="329438"/>
                  <a:pt x="389651" y="440574"/>
                  <a:pt x="350038" y="387757"/>
                </a:cubicBezTo>
                <a:cubicBezTo>
                  <a:pt x="310425" y="334940"/>
                  <a:pt x="7275" y="29039"/>
                  <a:pt x="123" y="31240"/>
                </a:cubicBezTo>
                <a:cubicBezTo>
                  <a:pt x="-7029" y="33441"/>
                  <a:pt x="299422" y="405913"/>
                  <a:pt x="307124" y="400961"/>
                </a:cubicBezTo>
                <a:cubicBezTo>
                  <a:pt x="314826" y="396009"/>
                  <a:pt x="64494" y="25188"/>
                  <a:pt x="46338" y="1530"/>
                </a:cubicBezTo>
                <a:cubicBezTo>
                  <a:pt x="28182" y="-22128"/>
                  <a:pt x="176731" y="235907"/>
                  <a:pt x="198188" y="259015"/>
                </a:cubicBezTo>
                <a:cubicBezTo>
                  <a:pt x="219645" y="282123"/>
                  <a:pt x="118962" y="95611"/>
                  <a:pt x="168478" y="117068"/>
                </a:cubicBezTo>
                <a:close/>
              </a:path>
            </a:pathLst>
          </a:custGeom>
          <a:solidFill>
            <a:srgbClr val="4472C4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フリーフォーム 431">
            <a:extLst>
              <a:ext uri="{FF2B5EF4-FFF2-40B4-BE49-F238E27FC236}">
                <a16:creationId xmlns:a16="http://schemas.microsoft.com/office/drawing/2014/main" id="{6A8E8B00-CB95-E2B0-21E7-8E39108BA7A5}"/>
              </a:ext>
            </a:extLst>
          </p:cNvPr>
          <p:cNvSpPr/>
          <p:nvPr/>
        </p:nvSpPr>
        <p:spPr>
          <a:xfrm>
            <a:off x="4241502" y="6892996"/>
            <a:ext cx="518684" cy="287137"/>
          </a:xfrm>
          <a:custGeom>
            <a:avLst/>
            <a:gdLst>
              <a:gd name="connsiteX0" fmla="*/ 512058 w 518684"/>
              <a:gd name="connsiteY0" fmla="*/ 12870 h 287137"/>
              <a:gd name="connsiteX1" fmla="*/ 82917 w 518684"/>
              <a:gd name="connsiteY1" fmla="*/ 280257 h 287137"/>
              <a:gd name="connsiteX2" fmla="*/ 251272 w 518684"/>
              <a:gd name="connsiteY2" fmla="*/ 115203 h 287137"/>
              <a:gd name="connsiteX3" fmla="*/ 390 w 518684"/>
              <a:gd name="connsiteY3" fmla="*/ 286860 h 287137"/>
              <a:gd name="connsiteX4" fmla="*/ 320595 w 518684"/>
              <a:gd name="connsiteY4" fmla="*/ 65687 h 287137"/>
              <a:gd name="connsiteX5" fmla="*/ 512058 w 518684"/>
              <a:gd name="connsiteY5" fmla="*/ 12870 h 28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684" h="287137">
                <a:moveTo>
                  <a:pt x="512058" y="12870"/>
                </a:moveTo>
                <a:cubicBezTo>
                  <a:pt x="472445" y="48632"/>
                  <a:pt x="126381" y="263202"/>
                  <a:pt x="82917" y="280257"/>
                </a:cubicBezTo>
                <a:cubicBezTo>
                  <a:pt x="39453" y="297312"/>
                  <a:pt x="265026" y="114103"/>
                  <a:pt x="251272" y="115203"/>
                </a:cubicBezTo>
                <a:cubicBezTo>
                  <a:pt x="237518" y="116303"/>
                  <a:pt x="-11164" y="295113"/>
                  <a:pt x="390" y="286860"/>
                </a:cubicBezTo>
                <a:cubicBezTo>
                  <a:pt x="11944" y="278607"/>
                  <a:pt x="236968" y="108601"/>
                  <a:pt x="320595" y="65687"/>
                </a:cubicBezTo>
                <a:cubicBezTo>
                  <a:pt x="404222" y="22773"/>
                  <a:pt x="551671" y="-22892"/>
                  <a:pt x="512058" y="12870"/>
                </a:cubicBezTo>
                <a:close/>
              </a:path>
            </a:pathLst>
          </a:custGeom>
          <a:solidFill>
            <a:srgbClr val="4472C4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フリーフォーム 432">
            <a:extLst>
              <a:ext uri="{FF2B5EF4-FFF2-40B4-BE49-F238E27FC236}">
                <a16:creationId xmlns:a16="http://schemas.microsoft.com/office/drawing/2014/main" id="{BC7E0C3E-A1A3-4F24-473F-B52A1CF8B598}"/>
              </a:ext>
            </a:extLst>
          </p:cNvPr>
          <p:cNvSpPr/>
          <p:nvPr/>
        </p:nvSpPr>
        <p:spPr>
          <a:xfrm>
            <a:off x="4569415" y="6707172"/>
            <a:ext cx="346227" cy="231993"/>
          </a:xfrm>
          <a:custGeom>
            <a:avLst/>
            <a:gdLst>
              <a:gd name="connsiteX0" fmla="*/ 2585 w 346227"/>
              <a:gd name="connsiteY0" fmla="*/ 106263 h 231993"/>
              <a:gd name="connsiteX1" fmla="*/ 339295 w 346227"/>
              <a:gd name="connsiteY1" fmla="*/ 629 h 231993"/>
              <a:gd name="connsiteX2" fmla="*/ 236962 w 346227"/>
              <a:gd name="connsiteY2" fmla="*/ 60048 h 231993"/>
              <a:gd name="connsiteX3" fmla="*/ 322790 w 346227"/>
              <a:gd name="connsiteY3" fmla="*/ 10532 h 231993"/>
              <a:gd name="connsiteX4" fmla="*/ 213854 w 346227"/>
              <a:gd name="connsiteY4" fmla="*/ 218500 h 231993"/>
              <a:gd name="connsiteX5" fmla="*/ 197349 w 346227"/>
              <a:gd name="connsiteY5" fmla="*/ 109564 h 231993"/>
              <a:gd name="connsiteX6" fmla="*/ 75209 w 346227"/>
              <a:gd name="connsiteY6" fmla="*/ 231705 h 231993"/>
              <a:gd name="connsiteX7" fmla="*/ 177542 w 346227"/>
              <a:gd name="connsiteY7" fmla="*/ 142575 h 231993"/>
              <a:gd name="connsiteX8" fmla="*/ 2585 w 346227"/>
              <a:gd name="connsiteY8" fmla="*/ 106263 h 23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227" h="231993">
                <a:moveTo>
                  <a:pt x="2585" y="106263"/>
                </a:moveTo>
                <a:cubicBezTo>
                  <a:pt x="29544" y="82605"/>
                  <a:pt x="300232" y="8331"/>
                  <a:pt x="339295" y="629"/>
                </a:cubicBezTo>
                <a:cubicBezTo>
                  <a:pt x="378358" y="-7073"/>
                  <a:pt x="239713" y="58397"/>
                  <a:pt x="236962" y="60048"/>
                </a:cubicBezTo>
                <a:cubicBezTo>
                  <a:pt x="234211" y="61698"/>
                  <a:pt x="326641" y="-15877"/>
                  <a:pt x="322790" y="10532"/>
                </a:cubicBezTo>
                <a:cubicBezTo>
                  <a:pt x="318939" y="36941"/>
                  <a:pt x="234761" y="201995"/>
                  <a:pt x="213854" y="218500"/>
                </a:cubicBezTo>
                <a:cubicBezTo>
                  <a:pt x="192947" y="235005"/>
                  <a:pt x="220457" y="107363"/>
                  <a:pt x="197349" y="109564"/>
                </a:cubicBezTo>
                <a:cubicBezTo>
                  <a:pt x="174242" y="111765"/>
                  <a:pt x="78510" y="226203"/>
                  <a:pt x="75209" y="231705"/>
                </a:cubicBezTo>
                <a:cubicBezTo>
                  <a:pt x="71908" y="237207"/>
                  <a:pt x="186895" y="162382"/>
                  <a:pt x="177542" y="142575"/>
                </a:cubicBezTo>
                <a:cubicBezTo>
                  <a:pt x="168189" y="122769"/>
                  <a:pt x="-24374" y="129921"/>
                  <a:pt x="2585" y="106263"/>
                </a:cubicBezTo>
                <a:close/>
              </a:path>
            </a:pathLst>
          </a:custGeom>
          <a:solidFill>
            <a:srgbClr val="4472C4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フリーフォーム 433">
            <a:extLst>
              <a:ext uri="{FF2B5EF4-FFF2-40B4-BE49-F238E27FC236}">
                <a16:creationId xmlns:a16="http://schemas.microsoft.com/office/drawing/2014/main" id="{E182A85F-134D-E52E-E3BF-491AC4B8BA10}"/>
              </a:ext>
            </a:extLst>
          </p:cNvPr>
          <p:cNvSpPr/>
          <p:nvPr/>
        </p:nvSpPr>
        <p:spPr>
          <a:xfrm>
            <a:off x="3112509" y="3811735"/>
            <a:ext cx="1026442" cy="847733"/>
          </a:xfrm>
          <a:custGeom>
            <a:avLst/>
            <a:gdLst>
              <a:gd name="connsiteX0" fmla="*/ 806348 w 1026442"/>
              <a:gd name="connsiteY0" fmla="*/ 170184 h 847733"/>
              <a:gd name="connsiteX1" fmla="*/ 315365 w 1026442"/>
              <a:gd name="connsiteY1" fmla="*/ 562070 h 847733"/>
              <a:gd name="connsiteX2" fmla="*/ 558604 w 1026442"/>
              <a:gd name="connsiteY2" fmla="*/ 449459 h 847733"/>
              <a:gd name="connsiteX3" fmla="*/ 126179 w 1026442"/>
              <a:gd name="connsiteY3" fmla="*/ 769274 h 847733"/>
              <a:gd name="connsiteX4" fmla="*/ 315365 w 1026442"/>
              <a:gd name="connsiteY4" fmla="*/ 656663 h 847733"/>
              <a:gd name="connsiteX5" fmla="*/ 130683 w 1026442"/>
              <a:gd name="connsiteY5" fmla="*/ 845849 h 847733"/>
              <a:gd name="connsiteX6" fmla="*/ 288338 w 1026442"/>
              <a:gd name="connsiteY6" fmla="*/ 517026 h 847733"/>
              <a:gd name="connsiteX7" fmla="*/ 55 w 1026442"/>
              <a:gd name="connsiteY7" fmla="*/ 697203 h 847733"/>
              <a:gd name="connsiteX8" fmla="*/ 315365 w 1026442"/>
              <a:gd name="connsiteY8" fmla="*/ 323335 h 847733"/>
              <a:gd name="connsiteX9" fmla="*/ 40594 w 1026442"/>
              <a:gd name="connsiteY9" fmla="*/ 413424 h 847733"/>
              <a:gd name="connsiteX10" fmla="*/ 576622 w 1026442"/>
              <a:gd name="connsiteY10" fmla="*/ 228742 h 847733"/>
              <a:gd name="connsiteX11" fmla="*/ 171223 w 1026442"/>
              <a:gd name="connsiteY11" fmla="*/ 251264 h 847733"/>
              <a:gd name="connsiteX12" fmla="*/ 873915 w 1026442"/>
              <a:gd name="connsiteY12" fmla="*/ 12529 h 847733"/>
              <a:gd name="connsiteX13" fmla="*/ 459507 w 1026442"/>
              <a:gd name="connsiteY13" fmla="*/ 48565 h 847733"/>
              <a:gd name="connsiteX14" fmla="*/ 1013552 w 1026442"/>
              <a:gd name="connsiteY14" fmla="*/ 3520 h 847733"/>
              <a:gd name="connsiteX15" fmla="*/ 806348 w 1026442"/>
              <a:gd name="connsiteY15" fmla="*/ 170184 h 84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26442" h="847733">
                <a:moveTo>
                  <a:pt x="806348" y="170184"/>
                </a:moveTo>
                <a:cubicBezTo>
                  <a:pt x="689983" y="263276"/>
                  <a:pt x="356656" y="515524"/>
                  <a:pt x="315365" y="562070"/>
                </a:cubicBezTo>
                <a:cubicBezTo>
                  <a:pt x="274074" y="608616"/>
                  <a:pt x="590135" y="414925"/>
                  <a:pt x="558604" y="449459"/>
                </a:cubicBezTo>
                <a:cubicBezTo>
                  <a:pt x="527073" y="483993"/>
                  <a:pt x="166719" y="734740"/>
                  <a:pt x="126179" y="769274"/>
                </a:cubicBezTo>
                <a:cubicBezTo>
                  <a:pt x="85639" y="803808"/>
                  <a:pt x="314614" y="643901"/>
                  <a:pt x="315365" y="656663"/>
                </a:cubicBezTo>
                <a:cubicBezTo>
                  <a:pt x="316116" y="669425"/>
                  <a:pt x="135187" y="869122"/>
                  <a:pt x="130683" y="845849"/>
                </a:cubicBezTo>
                <a:cubicBezTo>
                  <a:pt x="126179" y="822576"/>
                  <a:pt x="310109" y="541800"/>
                  <a:pt x="288338" y="517026"/>
                </a:cubicBezTo>
                <a:cubicBezTo>
                  <a:pt x="266567" y="492252"/>
                  <a:pt x="-4449" y="729485"/>
                  <a:pt x="55" y="697203"/>
                </a:cubicBezTo>
                <a:cubicBezTo>
                  <a:pt x="4559" y="664921"/>
                  <a:pt x="308608" y="370632"/>
                  <a:pt x="315365" y="323335"/>
                </a:cubicBezTo>
                <a:cubicBezTo>
                  <a:pt x="322121" y="276039"/>
                  <a:pt x="-2949" y="429189"/>
                  <a:pt x="40594" y="413424"/>
                </a:cubicBezTo>
                <a:cubicBezTo>
                  <a:pt x="84137" y="397659"/>
                  <a:pt x="554851" y="255769"/>
                  <a:pt x="576622" y="228742"/>
                </a:cubicBezTo>
                <a:cubicBezTo>
                  <a:pt x="598393" y="201715"/>
                  <a:pt x="121674" y="287299"/>
                  <a:pt x="171223" y="251264"/>
                </a:cubicBezTo>
                <a:cubicBezTo>
                  <a:pt x="220772" y="215229"/>
                  <a:pt x="825868" y="46312"/>
                  <a:pt x="873915" y="12529"/>
                </a:cubicBezTo>
                <a:cubicBezTo>
                  <a:pt x="921962" y="-21254"/>
                  <a:pt x="436234" y="50066"/>
                  <a:pt x="459507" y="48565"/>
                </a:cubicBezTo>
                <a:cubicBezTo>
                  <a:pt x="482780" y="47063"/>
                  <a:pt x="955745" y="-15248"/>
                  <a:pt x="1013552" y="3520"/>
                </a:cubicBezTo>
                <a:cubicBezTo>
                  <a:pt x="1071359" y="22288"/>
                  <a:pt x="922713" y="77092"/>
                  <a:pt x="806348" y="170184"/>
                </a:cubicBezTo>
                <a:close/>
              </a:path>
            </a:pathLst>
          </a:custGeom>
          <a:solidFill>
            <a:srgbClr val="4472C4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フリーフォーム 434">
            <a:extLst>
              <a:ext uri="{FF2B5EF4-FFF2-40B4-BE49-F238E27FC236}">
                <a16:creationId xmlns:a16="http://schemas.microsoft.com/office/drawing/2014/main" id="{9D746AA2-7F2C-BC03-6E15-98B596DD8751}"/>
              </a:ext>
            </a:extLst>
          </p:cNvPr>
          <p:cNvSpPr/>
          <p:nvPr/>
        </p:nvSpPr>
        <p:spPr>
          <a:xfrm>
            <a:off x="4319752" y="4593891"/>
            <a:ext cx="848326" cy="99729"/>
          </a:xfrm>
          <a:custGeom>
            <a:avLst/>
            <a:gdLst>
              <a:gd name="connsiteX0" fmla="*/ 0 w 848326"/>
              <a:gd name="connsiteY0" fmla="*/ 90720 h 99729"/>
              <a:gd name="connsiteX1" fmla="*/ 396390 w 848326"/>
              <a:gd name="connsiteY1" fmla="*/ 631 h 99729"/>
              <a:gd name="connsiteX2" fmla="*/ 220717 w 848326"/>
              <a:gd name="connsiteY2" fmla="*/ 50180 h 99729"/>
              <a:gd name="connsiteX3" fmla="*/ 729718 w 848326"/>
              <a:gd name="connsiteY3" fmla="*/ 41171 h 99729"/>
              <a:gd name="connsiteX4" fmla="*/ 486479 w 848326"/>
              <a:gd name="connsiteY4" fmla="*/ 50180 h 99729"/>
              <a:gd name="connsiteX5" fmla="*/ 846833 w 848326"/>
              <a:gd name="connsiteY5" fmla="*/ 68198 h 99729"/>
              <a:gd name="connsiteX6" fmla="*/ 319815 w 848326"/>
              <a:gd name="connsiteY6" fmla="*/ 99729 h 99729"/>
              <a:gd name="connsiteX7" fmla="*/ 0 w 848326"/>
              <a:gd name="connsiteY7" fmla="*/ 90720 h 9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8326" h="99729">
                <a:moveTo>
                  <a:pt x="0" y="90720"/>
                </a:moveTo>
                <a:cubicBezTo>
                  <a:pt x="12762" y="74204"/>
                  <a:pt x="359604" y="7388"/>
                  <a:pt x="396390" y="631"/>
                </a:cubicBezTo>
                <a:cubicBezTo>
                  <a:pt x="433176" y="-6126"/>
                  <a:pt x="165162" y="43423"/>
                  <a:pt x="220717" y="50180"/>
                </a:cubicBezTo>
                <a:cubicBezTo>
                  <a:pt x="276272" y="56937"/>
                  <a:pt x="685424" y="41171"/>
                  <a:pt x="729718" y="41171"/>
                </a:cubicBezTo>
                <a:cubicBezTo>
                  <a:pt x="774012" y="41171"/>
                  <a:pt x="466960" y="45676"/>
                  <a:pt x="486479" y="50180"/>
                </a:cubicBezTo>
                <a:cubicBezTo>
                  <a:pt x="505998" y="54684"/>
                  <a:pt x="874610" y="59940"/>
                  <a:pt x="846833" y="68198"/>
                </a:cubicBezTo>
                <a:cubicBezTo>
                  <a:pt x="819056" y="76456"/>
                  <a:pt x="458702" y="95225"/>
                  <a:pt x="319815" y="99729"/>
                </a:cubicBezTo>
                <a:lnTo>
                  <a:pt x="0" y="90720"/>
                </a:lnTo>
                <a:close/>
              </a:path>
            </a:pathLst>
          </a:custGeom>
          <a:solidFill>
            <a:srgbClr val="4472C4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フリーフォーム 435">
            <a:extLst>
              <a:ext uri="{FF2B5EF4-FFF2-40B4-BE49-F238E27FC236}">
                <a16:creationId xmlns:a16="http://schemas.microsoft.com/office/drawing/2014/main" id="{A4204328-4A51-0012-1791-D9FFC5498420}"/>
              </a:ext>
            </a:extLst>
          </p:cNvPr>
          <p:cNvSpPr/>
          <p:nvPr/>
        </p:nvSpPr>
        <p:spPr>
          <a:xfrm>
            <a:off x="3096513" y="4590969"/>
            <a:ext cx="682734" cy="198788"/>
          </a:xfrm>
          <a:custGeom>
            <a:avLst/>
            <a:gdLst>
              <a:gd name="connsiteX0" fmla="*/ 2537 w 682734"/>
              <a:gd name="connsiteY0" fmla="*/ 71120 h 198788"/>
              <a:gd name="connsiteX1" fmla="*/ 317848 w 682734"/>
              <a:gd name="connsiteY1" fmla="*/ 26075 h 198788"/>
              <a:gd name="connsiteX2" fmla="*/ 295325 w 682734"/>
              <a:gd name="connsiteY2" fmla="*/ 26075 h 198788"/>
              <a:gd name="connsiteX3" fmla="*/ 493520 w 682734"/>
              <a:gd name="connsiteY3" fmla="*/ 3553 h 198788"/>
              <a:gd name="connsiteX4" fmla="*/ 597122 w 682734"/>
              <a:gd name="connsiteY4" fmla="*/ 111660 h 198788"/>
              <a:gd name="connsiteX5" fmla="*/ 507034 w 682734"/>
              <a:gd name="connsiteY5" fmla="*/ 66615 h 198788"/>
              <a:gd name="connsiteX6" fmla="*/ 682707 w 682734"/>
              <a:gd name="connsiteY6" fmla="*/ 197244 h 198788"/>
              <a:gd name="connsiteX7" fmla="*/ 516043 w 682734"/>
              <a:gd name="connsiteY7" fmla="*/ 134182 h 198788"/>
              <a:gd name="connsiteX8" fmla="*/ 2537 w 682734"/>
              <a:gd name="connsiteY8" fmla="*/ 71120 h 19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734" h="198788">
                <a:moveTo>
                  <a:pt x="2537" y="71120"/>
                </a:moveTo>
                <a:cubicBezTo>
                  <a:pt x="-30496" y="53102"/>
                  <a:pt x="269050" y="33582"/>
                  <a:pt x="317848" y="26075"/>
                </a:cubicBezTo>
                <a:cubicBezTo>
                  <a:pt x="366646" y="18568"/>
                  <a:pt x="266046" y="29829"/>
                  <a:pt x="295325" y="26075"/>
                </a:cubicBezTo>
                <a:cubicBezTo>
                  <a:pt x="324604" y="22321"/>
                  <a:pt x="443221" y="-10711"/>
                  <a:pt x="493520" y="3553"/>
                </a:cubicBezTo>
                <a:cubicBezTo>
                  <a:pt x="543819" y="17817"/>
                  <a:pt x="594870" y="101150"/>
                  <a:pt x="597122" y="111660"/>
                </a:cubicBezTo>
                <a:cubicBezTo>
                  <a:pt x="599374" y="122170"/>
                  <a:pt x="492770" y="52351"/>
                  <a:pt x="507034" y="66615"/>
                </a:cubicBezTo>
                <a:cubicBezTo>
                  <a:pt x="521298" y="80879"/>
                  <a:pt x="681206" y="185983"/>
                  <a:pt x="682707" y="197244"/>
                </a:cubicBezTo>
                <a:cubicBezTo>
                  <a:pt x="684208" y="208505"/>
                  <a:pt x="624900" y="155203"/>
                  <a:pt x="516043" y="134182"/>
                </a:cubicBezTo>
                <a:cubicBezTo>
                  <a:pt x="407186" y="113161"/>
                  <a:pt x="35570" y="89138"/>
                  <a:pt x="2537" y="71120"/>
                </a:cubicBezTo>
                <a:close/>
              </a:path>
            </a:pathLst>
          </a:custGeom>
          <a:solidFill>
            <a:srgbClr val="4472C4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7" name="フリーフォーム 436">
            <a:extLst>
              <a:ext uri="{FF2B5EF4-FFF2-40B4-BE49-F238E27FC236}">
                <a16:creationId xmlns:a16="http://schemas.microsoft.com/office/drawing/2014/main" id="{4C4538FE-0FBA-A772-D7E6-4667D6258B91}"/>
              </a:ext>
            </a:extLst>
          </p:cNvPr>
          <p:cNvSpPr/>
          <p:nvPr/>
        </p:nvSpPr>
        <p:spPr>
          <a:xfrm>
            <a:off x="3660476" y="6822177"/>
            <a:ext cx="229824" cy="88397"/>
          </a:xfrm>
          <a:custGeom>
            <a:avLst/>
            <a:gdLst>
              <a:gd name="connsiteX0" fmla="*/ 425 w 229824"/>
              <a:gd name="connsiteY0" fmla="*/ 86990 h 88397"/>
              <a:gd name="connsiteX1" fmla="*/ 168780 w 229824"/>
              <a:gd name="connsiteY1" fmla="*/ 4463 h 88397"/>
              <a:gd name="connsiteX2" fmla="*/ 228200 w 229824"/>
              <a:gd name="connsiteY2" fmla="*/ 11065 h 88397"/>
              <a:gd name="connsiteX3" fmla="*/ 205092 w 229824"/>
              <a:gd name="connsiteY3" fmla="*/ 11065 h 88397"/>
              <a:gd name="connsiteX4" fmla="*/ 122565 w 229824"/>
              <a:gd name="connsiteY4" fmla="*/ 53979 h 88397"/>
              <a:gd name="connsiteX5" fmla="*/ 425 w 229824"/>
              <a:gd name="connsiteY5" fmla="*/ 86990 h 8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824" h="88397">
                <a:moveTo>
                  <a:pt x="425" y="86990"/>
                </a:moveTo>
                <a:cubicBezTo>
                  <a:pt x="8127" y="78737"/>
                  <a:pt x="130818" y="17117"/>
                  <a:pt x="168780" y="4463"/>
                </a:cubicBezTo>
                <a:cubicBezTo>
                  <a:pt x="206743" y="-8191"/>
                  <a:pt x="222148" y="9965"/>
                  <a:pt x="228200" y="11065"/>
                </a:cubicBezTo>
                <a:cubicBezTo>
                  <a:pt x="234252" y="12165"/>
                  <a:pt x="222698" y="3913"/>
                  <a:pt x="205092" y="11065"/>
                </a:cubicBezTo>
                <a:cubicBezTo>
                  <a:pt x="187486" y="18217"/>
                  <a:pt x="153375" y="42975"/>
                  <a:pt x="122565" y="53979"/>
                </a:cubicBezTo>
                <a:cubicBezTo>
                  <a:pt x="91755" y="64983"/>
                  <a:pt x="-7277" y="95243"/>
                  <a:pt x="425" y="869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フリーフォーム 437">
            <a:extLst>
              <a:ext uri="{FF2B5EF4-FFF2-40B4-BE49-F238E27FC236}">
                <a16:creationId xmlns:a16="http://schemas.microsoft.com/office/drawing/2014/main" id="{9EBF31D3-2AC2-528B-F3D6-C0F75E0429A4}"/>
              </a:ext>
            </a:extLst>
          </p:cNvPr>
          <p:cNvSpPr/>
          <p:nvPr/>
        </p:nvSpPr>
        <p:spPr>
          <a:xfrm>
            <a:off x="4005668" y="6793801"/>
            <a:ext cx="390807" cy="75512"/>
          </a:xfrm>
          <a:custGeom>
            <a:avLst/>
            <a:gdLst>
              <a:gd name="connsiteX0" fmla="*/ 1847 w 390807"/>
              <a:gd name="connsiteY0" fmla="*/ 16333 h 75512"/>
              <a:gd name="connsiteX1" fmla="*/ 117385 w 390807"/>
              <a:gd name="connsiteY1" fmla="*/ 3129 h 75512"/>
              <a:gd name="connsiteX2" fmla="*/ 384772 w 390807"/>
              <a:gd name="connsiteY2" fmla="*/ 72452 h 75512"/>
              <a:gd name="connsiteX3" fmla="*/ 295643 w 390807"/>
              <a:gd name="connsiteY3" fmla="*/ 62548 h 75512"/>
              <a:gd name="connsiteX4" fmla="*/ 199912 w 390807"/>
              <a:gd name="connsiteY4" fmla="*/ 55946 h 75512"/>
              <a:gd name="connsiteX5" fmla="*/ 1847 w 390807"/>
              <a:gd name="connsiteY5" fmla="*/ 16333 h 75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807" h="75512">
                <a:moveTo>
                  <a:pt x="1847" y="16333"/>
                </a:moveTo>
                <a:cubicBezTo>
                  <a:pt x="-11907" y="7530"/>
                  <a:pt x="53564" y="-6224"/>
                  <a:pt x="117385" y="3129"/>
                </a:cubicBezTo>
                <a:cubicBezTo>
                  <a:pt x="181206" y="12482"/>
                  <a:pt x="355062" y="62549"/>
                  <a:pt x="384772" y="72452"/>
                </a:cubicBezTo>
                <a:cubicBezTo>
                  <a:pt x="414482" y="82355"/>
                  <a:pt x="326453" y="65299"/>
                  <a:pt x="295643" y="62548"/>
                </a:cubicBezTo>
                <a:cubicBezTo>
                  <a:pt x="264833" y="59797"/>
                  <a:pt x="245027" y="63648"/>
                  <a:pt x="199912" y="55946"/>
                </a:cubicBezTo>
                <a:cubicBezTo>
                  <a:pt x="154797" y="48244"/>
                  <a:pt x="15601" y="25136"/>
                  <a:pt x="1847" y="163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9" name="フリーフォーム 438">
            <a:extLst>
              <a:ext uri="{FF2B5EF4-FFF2-40B4-BE49-F238E27FC236}">
                <a16:creationId xmlns:a16="http://schemas.microsoft.com/office/drawing/2014/main" id="{CD171FDC-88F7-2241-9C69-BC76CB16C82E}"/>
              </a:ext>
            </a:extLst>
          </p:cNvPr>
          <p:cNvSpPr/>
          <p:nvPr/>
        </p:nvSpPr>
        <p:spPr>
          <a:xfrm>
            <a:off x="4049553" y="6959449"/>
            <a:ext cx="348344" cy="142304"/>
          </a:xfrm>
          <a:custGeom>
            <a:avLst/>
            <a:gdLst>
              <a:gd name="connsiteX0" fmla="*/ 876 w 348344"/>
              <a:gd name="connsiteY0" fmla="*/ 141181 h 142304"/>
              <a:gd name="connsiteX1" fmla="*/ 142822 w 348344"/>
              <a:gd name="connsiteY1" fmla="*/ 81761 h 142304"/>
              <a:gd name="connsiteX2" fmla="*/ 347490 w 348344"/>
              <a:gd name="connsiteY2" fmla="*/ 2535 h 142304"/>
              <a:gd name="connsiteX3" fmla="*/ 208844 w 348344"/>
              <a:gd name="connsiteY3" fmla="*/ 28944 h 142304"/>
              <a:gd name="connsiteX4" fmla="*/ 876 w 348344"/>
              <a:gd name="connsiteY4" fmla="*/ 141181 h 14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344" h="142304">
                <a:moveTo>
                  <a:pt x="876" y="141181"/>
                </a:moveTo>
                <a:cubicBezTo>
                  <a:pt x="-10128" y="149984"/>
                  <a:pt x="85053" y="104869"/>
                  <a:pt x="142822" y="81761"/>
                </a:cubicBezTo>
                <a:cubicBezTo>
                  <a:pt x="200591" y="58653"/>
                  <a:pt x="336486" y="11338"/>
                  <a:pt x="347490" y="2535"/>
                </a:cubicBezTo>
                <a:cubicBezTo>
                  <a:pt x="358494" y="-6268"/>
                  <a:pt x="260561" y="9138"/>
                  <a:pt x="208844" y="28944"/>
                </a:cubicBezTo>
                <a:cubicBezTo>
                  <a:pt x="157127" y="48750"/>
                  <a:pt x="11880" y="132378"/>
                  <a:pt x="876" y="1411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フリーフォーム 439">
            <a:extLst>
              <a:ext uri="{FF2B5EF4-FFF2-40B4-BE49-F238E27FC236}">
                <a16:creationId xmlns:a16="http://schemas.microsoft.com/office/drawing/2014/main" id="{7149CFD0-34EC-7331-5314-6B896E355220}"/>
              </a:ext>
            </a:extLst>
          </p:cNvPr>
          <p:cNvSpPr/>
          <p:nvPr/>
        </p:nvSpPr>
        <p:spPr>
          <a:xfrm>
            <a:off x="3790615" y="6991498"/>
            <a:ext cx="154708" cy="116353"/>
          </a:xfrm>
          <a:custGeom>
            <a:avLst/>
            <a:gdLst>
              <a:gd name="connsiteX0" fmla="*/ 12233 w 154708"/>
              <a:gd name="connsiteY0" fmla="*/ 196 h 116353"/>
              <a:gd name="connsiteX1" fmla="*/ 51846 w 154708"/>
              <a:gd name="connsiteY1" fmla="*/ 69519 h 116353"/>
              <a:gd name="connsiteX2" fmla="*/ 154179 w 154708"/>
              <a:gd name="connsiteY2" fmla="*/ 115734 h 116353"/>
              <a:gd name="connsiteX3" fmla="*/ 88158 w 154708"/>
              <a:gd name="connsiteY3" fmla="*/ 95927 h 116353"/>
              <a:gd name="connsiteX4" fmla="*/ 5630 w 154708"/>
              <a:gd name="connsiteY4" fmla="*/ 92626 h 116353"/>
              <a:gd name="connsiteX5" fmla="*/ 12233 w 154708"/>
              <a:gd name="connsiteY5" fmla="*/ 196 h 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708" h="116353">
                <a:moveTo>
                  <a:pt x="12233" y="196"/>
                </a:moveTo>
                <a:cubicBezTo>
                  <a:pt x="19936" y="-3655"/>
                  <a:pt x="28188" y="50263"/>
                  <a:pt x="51846" y="69519"/>
                </a:cubicBezTo>
                <a:cubicBezTo>
                  <a:pt x="75504" y="88775"/>
                  <a:pt x="148127" y="111333"/>
                  <a:pt x="154179" y="115734"/>
                </a:cubicBezTo>
                <a:cubicBezTo>
                  <a:pt x="160231" y="120135"/>
                  <a:pt x="112916" y="99778"/>
                  <a:pt x="88158" y="95927"/>
                </a:cubicBezTo>
                <a:cubicBezTo>
                  <a:pt x="63400" y="92076"/>
                  <a:pt x="18284" y="104180"/>
                  <a:pt x="5630" y="92626"/>
                </a:cubicBezTo>
                <a:cubicBezTo>
                  <a:pt x="-7024" y="81072"/>
                  <a:pt x="4530" y="4047"/>
                  <a:pt x="12233" y="1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円/楕円 441">
            <a:extLst>
              <a:ext uri="{FF2B5EF4-FFF2-40B4-BE49-F238E27FC236}">
                <a16:creationId xmlns:a16="http://schemas.microsoft.com/office/drawing/2014/main" id="{C5665B5F-20D5-612B-B2A4-2399729BE157}"/>
              </a:ext>
            </a:extLst>
          </p:cNvPr>
          <p:cNvSpPr/>
          <p:nvPr/>
        </p:nvSpPr>
        <p:spPr>
          <a:xfrm>
            <a:off x="4834199" y="5871849"/>
            <a:ext cx="450867" cy="450867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7" name="円/楕円 506">
            <a:extLst>
              <a:ext uri="{FF2B5EF4-FFF2-40B4-BE49-F238E27FC236}">
                <a16:creationId xmlns:a16="http://schemas.microsoft.com/office/drawing/2014/main" id="{7549FFCD-F4B4-097E-3E24-C20F26115244}"/>
              </a:ext>
            </a:extLst>
          </p:cNvPr>
          <p:cNvSpPr/>
          <p:nvPr/>
        </p:nvSpPr>
        <p:spPr>
          <a:xfrm>
            <a:off x="3217286" y="6015972"/>
            <a:ext cx="332033" cy="332033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3" name="フリーフォーム 442">
            <a:extLst>
              <a:ext uri="{FF2B5EF4-FFF2-40B4-BE49-F238E27FC236}">
                <a16:creationId xmlns:a16="http://schemas.microsoft.com/office/drawing/2014/main" id="{E0081393-E1EC-5461-5488-421D030C5FD0}"/>
              </a:ext>
            </a:extLst>
          </p:cNvPr>
          <p:cNvSpPr/>
          <p:nvPr/>
        </p:nvSpPr>
        <p:spPr>
          <a:xfrm>
            <a:off x="5974775" y="6756285"/>
            <a:ext cx="890505" cy="1518608"/>
          </a:xfrm>
          <a:custGeom>
            <a:avLst/>
            <a:gdLst>
              <a:gd name="connsiteX0" fmla="*/ 299025 w 890505"/>
              <a:gd name="connsiteY0" fmla="*/ 228715 h 1518608"/>
              <a:gd name="connsiteX1" fmla="*/ 826075 w 890505"/>
              <a:gd name="connsiteY1" fmla="*/ 793865 h 1518608"/>
              <a:gd name="connsiteX2" fmla="*/ 648275 w 890505"/>
              <a:gd name="connsiteY2" fmla="*/ 577965 h 1518608"/>
              <a:gd name="connsiteX3" fmla="*/ 889575 w 890505"/>
              <a:gd name="connsiteY3" fmla="*/ 1041515 h 1518608"/>
              <a:gd name="connsiteX4" fmla="*/ 540325 w 890505"/>
              <a:gd name="connsiteY4" fmla="*/ 1517765 h 1518608"/>
              <a:gd name="connsiteX5" fmla="*/ 673675 w 890505"/>
              <a:gd name="connsiteY5" fmla="*/ 1155815 h 1518608"/>
              <a:gd name="connsiteX6" fmla="*/ 210125 w 890505"/>
              <a:gd name="connsiteY6" fmla="*/ 1085965 h 1518608"/>
              <a:gd name="connsiteX7" fmla="*/ 502225 w 890505"/>
              <a:gd name="connsiteY7" fmla="*/ 1066915 h 1518608"/>
              <a:gd name="connsiteX8" fmla="*/ 575 w 890505"/>
              <a:gd name="connsiteY8" fmla="*/ 831965 h 1518608"/>
              <a:gd name="connsiteX9" fmla="*/ 394275 w 890505"/>
              <a:gd name="connsiteY9" fmla="*/ 895465 h 1518608"/>
              <a:gd name="connsiteX10" fmla="*/ 13275 w 890505"/>
              <a:gd name="connsiteY10" fmla="*/ 546215 h 1518608"/>
              <a:gd name="connsiteX11" fmla="*/ 191075 w 890505"/>
              <a:gd name="connsiteY11" fmla="*/ 115 h 1518608"/>
              <a:gd name="connsiteX12" fmla="*/ 248225 w 890505"/>
              <a:gd name="connsiteY12" fmla="*/ 495415 h 1518608"/>
              <a:gd name="connsiteX13" fmla="*/ 299025 w 890505"/>
              <a:gd name="connsiteY13" fmla="*/ 228715 h 151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0505" h="1518608">
                <a:moveTo>
                  <a:pt x="299025" y="228715"/>
                </a:moveTo>
                <a:cubicBezTo>
                  <a:pt x="395333" y="278457"/>
                  <a:pt x="767867" y="735657"/>
                  <a:pt x="826075" y="793865"/>
                </a:cubicBezTo>
                <a:cubicBezTo>
                  <a:pt x="884283" y="852073"/>
                  <a:pt x="637692" y="536690"/>
                  <a:pt x="648275" y="577965"/>
                </a:cubicBezTo>
                <a:cubicBezTo>
                  <a:pt x="658858" y="619240"/>
                  <a:pt x="907567" y="884882"/>
                  <a:pt x="889575" y="1041515"/>
                </a:cubicBezTo>
                <a:cubicBezTo>
                  <a:pt x="871583" y="1198148"/>
                  <a:pt x="576308" y="1498715"/>
                  <a:pt x="540325" y="1517765"/>
                </a:cubicBezTo>
                <a:cubicBezTo>
                  <a:pt x="504342" y="1536815"/>
                  <a:pt x="728708" y="1227782"/>
                  <a:pt x="673675" y="1155815"/>
                </a:cubicBezTo>
                <a:cubicBezTo>
                  <a:pt x="618642" y="1083848"/>
                  <a:pt x="238700" y="1100782"/>
                  <a:pt x="210125" y="1085965"/>
                </a:cubicBezTo>
                <a:cubicBezTo>
                  <a:pt x="181550" y="1071148"/>
                  <a:pt x="537150" y="1109248"/>
                  <a:pt x="502225" y="1066915"/>
                </a:cubicBezTo>
                <a:cubicBezTo>
                  <a:pt x="467300" y="1024582"/>
                  <a:pt x="18567" y="860540"/>
                  <a:pt x="575" y="831965"/>
                </a:cubicBezTo>
                <a:cubicBezTo>
                  <a:pt x="-17417" y="803390"/>
                  <a:pt x="392158" y="943090"/>
                  <a:pt x="394275" y="895465"/>
                </a:cubicBezTo>
                <a:cubicBezTo>
                  <a:pt x="396392" y="847840"/>
                  <a:pt x="47142" y="695440"/>
                  <a:pt x="13275" y="546215"/>
                </a:cubicBezTo>
                <a:cubicBezTo>
                  <a:pt x="-20592" y="396990"/>
                  <a:pt x="151917" y="8582"/>
                  <a:pt x="191075" y="115"/>
                </a:cubicBezTo>
                <a:cubicBezTo>
                  <a:pt x="230233" y="-8352"/>
                  <a:pt x="230233" y="453082"/>
                  <a:pt x="248225" y="495415"/>
                </a:cubicBezTo>
                <a:cubicBezTo>
                  <a:pt x="266217" y="537748"/>
                  <a:pt x="202717" y="178973"/>
                  <a:pt x="299025" y="228715"/>
                </a:cubicBezTo>
                <a:close/>
              </a:path>
            </a:pathLst>
          </a:custGeom>
          <a:solidFill>
            <a:srgbClr val="4472C4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4" name="フリーフォーム 443">
            <a:extLst>
              <a:ext uri="{FF2B5EF4-FFF2-40B4-BE49-F238E27FC236}">
                <a16:creationId xmlns:a16="http://schemas.microsoft.com/office/drawing/2014/main" id="{9B4D1B0C-6776-E954-C9F9-1544268D194D}"/>
              </a:ext>
            </a:extLst>
          </p:cNvPr>
          <p:cNvSpPr/>
          <p:nvPr/>
        </p:nvSpPr>
        <p:spPr>
          <a:xfrm>
            <a:off x="6264564" y="6575327"/>
            <a:ext cx="290560" cy="463793"/>
          </a:xfrm>
          <a:custGeom>
            <a:avLst/>
            <a:gdLst>
              <a:gd name="connsiteX0" fmla="*/ 208155 w 290560"/>
              <a:gd name="connsiteY0" fmla="*/ 134 h 463793"/>
              <a:gd name="connsiteX1" fmla="*/ 7809 w 290560"/>
              <a:gd name="connsiteY1" fmla="*/ 190206 h 463793"/>
              <a:gd name="connsiteX2" fmla="*/ 38632 w 290560"/>
              <a:gd name="connsiteY2" fmla="*/ 174794 h 463793"/>
              <a:gd name="connsiteX3" fmla="*/ 18083 w 290560"/>
              <a:gd name="connsiteY3" fmla="*/ 251851 h 463793"/>
              <a:gd name="connsiteX4" fmla="*/ 74591 w 290560"/>
              <a:gd name="connsiteY4" fmla="*/ 462471 h 463793"/>
              <a:gd name="connsiteX5" fmla="*/ 228703 w 290560"/>
              <a:gd name="connsiteY5" fmla="*/ 344318 h 463793"/>
              <a:gd name="connsiteX6" fmla="*/ 192744 w 290560"/>
              <a:gd name="connsiteY6" fmla="*/ 405963 h 463793"/>
              <a:gd name="connsiteX7" fmla="*/ 290348 w 290560"/>
              <a:gd name="connsiteY7" fmla="*/ 226165 h 463793"/>
              <a:gd name="connsiteX8" fmla="*/ 208155 w 290560"/>
              <a:gd name="connsiteY8" fmla="*/ 134 h 46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560" h="463793">
                <a:moveTo>
                  <a:pt x="208155" y="134"/>
                </a:moveTo>
                <a:cubicBezTo>
                  <a:pt x="161065" y="-5859"/>
                  <a:pt x="7809" y="190206"/>
                  <a:pt x="7809" y="190206"/>
                </a:cubicBezTo>
                <a:cubicBezTo>
                  <a:pt x="-20445" y="219316"/>
                  <a:pt x="36920" y="164520"/>
                  <a:pt x="38632" y="174794"/>
                </a:cubicBezTo>
                <a:cubicBezTo>
                  <a:pt x="40344" y="185068"/>
                  <a:pt x="12090" y="203905"/>
                  <a:pt x="18083" y="251851"/>
                </a:cubicBezTo>
                <a:cubicBezTo>
                  <a:pt x="24076" y="299797"/>
                  <a:pt x="39488" y="447060"/>
                  <a:pt x="74591" y="462471"/>
                </a:cubicBezTo>
                <a:cubicBezTo>
                  <a:pt x="109694" y="477882"/>
                  <a:pt x="209011" y="353736"/>
                  <a:pt x="228703" y="344318"/>
                </a:cubicBezTo>
                <a:cubicBezTo>
                  <a:pt x="248395" y="334900"/>
                  <a:pt x="182470" y="425655"/>
                  <a:pt x="192744" y="405963"/>
                </a:cubicBezTo>
                <a:cubicBezTo>
                  <a:pt x="203018" y="386271"/>
                  <a:pt x="286923" y="291235"/>
                  <a:pt x="290348" y="226165"/>
                </a:cubicBezTo>
                <a:cubicBezTo>
                  <a:pt x="293773" y="161095"/>
                  <a:pt x="255245" y="6127"/>
                  <a:pt x="208155" y="13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フリーフォーム 444">
            <a:extLst>
              <a:ext uri="{FF2B5EF4-FFF2-40B4-BE49-F238E27FC236}">
                <a16:creationId xmlns:a16="http://schemas.microsoft.com/office/drawing/2014/main" id="{C56627E0-C5C2-B91A-A13F-5E34C222E390}"/>
              </a:ext>
            </a:extLst>
          </p:cNvPr>
          <p:cNvSpPr/>
          <p:nvPr/>
        </p:nvSpPr>
        <p:spPr>
          <a:xfrm>
            <a:off x="6016272" y="6849596"/>
            <a:ext cx="722433" cy="743012"/>
          </a:xfrm>
          <a:custGeom>
            <a:avLst/>
            <a:gdLst>
              <a:gd name="connsiteX0" fmla="*/ 328020 w 722433"/>
              <a:gd name="connsiteY0" fmla="*/ 13541 h 743012"/>
              <a:gd name="connsiteX1" fmla="*/ 122537 w 722433"/>
              <a:gd name="connsiteY1" fmla="*/ 111146 h 743012"/>
              <a:gd name="connsiteX2" fmla="*/ 194456 w 722433"/>
              <a:gd name="connsiteY2" fmla="*/ 59775 h 743012"/>
              <a:gd name="connsiteX3" fmla="*/ 91715 w 722433"/>
              <a:gd name="connsiteY3" fmla="*/ 229298 h 743012"/>
              <a:gd name="connsiteX4" fmla="*/ 86577 w 722433"/>
              <a:gd name="connsiteY4" fmla="*/ 409096 h 743012"/>
              <a:gd name="connsiteX5" fmla="*/ 76303 w 722433"/>
              <a:gd name="connsiteY5" fmla="*/ 403959 h 743012"/>
              <a:gd name="connsiteX6" fmla="*/ 292061 w 722433"/>
              <a:gd name="connsiteY6" fmla="*/ 717321 h 743012"/>
              <a:gd name="connsiteX7" fmla="*/ 281786 w 722433"/>
              <a:gd name="connsiteY7" fmla="*/ 691635 h 743012"/>
              <a:gd name="connsiteX8" fmla="*/ 569463 w 722433"/>
              <a:gd name="connsiteY8" fmla="*/ 594031 h 743012"/>
              <a:gd name="connsiteX9" fmla="*/ 574600 w 722433"/>
              <a:gd name="connsiteY9" fmla="*/ 573483 h 743012"/>
              <a:gd name="connsiteX10" fmla="*/ 631108 w 722433"/>
              <a:gd name="connsiteY10" fmla="*/ 342314 h 743012"/>
              <a:gd name="connsiteX11" fmla="*/ 646519 w 722433"/>
              <a:gd name="connsiteY11" fmla="*/ 296080 h 743012"/>
              <a:gd name="connsiteX12" fmla="*/ 625971 w 722433"/>
              <a:gd name="connsiteY12" fmla="*/ 193339 h 743012"/>
              <a:gd name="connsiteX13" fmla="*/ 533503 w 722433"/>
              <a:gd name="connsiteY13" fmla="*/ 39226 h 743012"/>
              <a:gd name="connsiteX14" fmla="*/ 641382 w 722433"/>
              <a:gd name="connsiteY14" fmla="*/ 157379 h 743012"/>
              <a:gd name="connsiteX15" fmla="*/ 718438 w 722433"/>
              <a:gd name="connsiteY15" fmla="*/ 290943 h 743012"/>
              <a:gd name="connsiteX16" fmla="*/ 672204 w 722433"/>
              <a:gd name="connsiteY16" fmla="*/ 583757 h 743012"/>
              <a:gd name="connsiteX17" fmla="*/ 348568 w 722433"/>
              <a:gd name="connsiteY17" fmla="*/ 743006 h 743012"/>
              <a:gd name="connsiteX18" fmla="*/ 50618 w 722433"/>
              <a:gd name="connsiteY18" fmla="*/ 578620 h 743012"/>
              <a:gd name="connsiteX19" fmla="*/ 9521 w 722433"/>
              <a:gd name="connsiteY19" fmla="*/ 249847 h 743012"/>
              <a:gd name="connsiteX20" fmla="*/ 153359 w 722433"/>
              <a:gd name="connsiteY20" fmla="*/ 8404 h 743012"/>
              <a:gd name="connsiteX21" fmla="*/ 86577 w 722433"/>
              <a:gd name="connsiteY21" fmla="*/ 49501 h 743012"/>
              <a:gd name="connsiteX22" fmla="*/ 328020 w 722433"/>
              <a:gd name="connsiteY22" fmla="*/ 13541 h 74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22433" h="743012">
                <a:moveTo>
                  <a:pt x="328020" y="13541"/>
                </a:moveTo>
                <a:cubicBezTo>
                  <a:pt x="334013" y="23815"/>
                  <a:pt x="144798" y="103440"/>
                  <a:pt x="122537" y="111146"/>
                </a:cubicBezTo>
                <a:cubicBezTo>
                  <a:pt x="100276" y="118852"/>
                  <a:pt x="199593" y="40083"/>
                  <a:pt x="194456" y="59775"/>
                </a:cubicBezTo>
                <a:cubicBezTo>
                  <a:pt x="189319" y="79467"/>
                  <a:pt x="109695" y="171078"/>
                  <a:pt x="91715" y="229298"/>
                </a:cubicBezTo>
                <a:cubicBezTo>
                  <a:pt x="73735" y="287518"/>
                  <a:pt x="86577" y="409096"/>
                  <a:pt x="86577" y="409096"/>
                </a:cubicBezTo>
                <a:cubicBezTo>
                  <a:pt x="84008" y="438206"/>
                  <a:pt x="42056" y="352588"/>
                  <a:pt x="76303" y="403959"/>
                </a:cubicBezTo>
                <a:cubicBezTo>
                  <a:pt x="110550" y="455330"/>
                  <a:pt x="292061" y="717321"/>
                  <a:pt x="292061" y="717321"/>
                </a:cubicBezTo>
                <a:cubicBezTo>
                  <a:pt x="326308" y="765267"/>
                  <a:pt x="235552" y="712183"/>
                  <a:pt x="281786" y="691635"/>
                </a:cubicBezTo>
                <a:cubicBezTo>
                  <a:pt x="328020" y="671087"/>
                  <a:pt x="569463" y="594031"/>
                  <a:pt x="569463" y="594031"/>
                </a:cubicBezTo>
                <a:cubicBezTo>
                  <a:pt x="618265" y="574339"/>
                  <a:pt x="574600" y="573483"/>
                  <a:pt x="574600" y="573483"/>
                </a:cubicBezTo>
                <a:cubicBezTo>
                  <a:pt x="584874" y="531530"/>
                  <a:pt x="619122" y="388548"/>
                  <a:pt x="631108" y="342314"/>
                </a:cubicBezTo>
                <a:cubicBezTo>
                  <a:pt x="643094" y="296080"/>
                  <a:pt x="647375" y="320909"/>
                  <a:pt x="646519" y="296080"/>
                </a:cubicBezTo>
                <a:cubicBezTo>
                  <a:pt x="645663" y="271251"/>
                  <a:pt x="644807" y="236148"/>
                  <a:pt x="625971" y="193339"/>
                </a:cubicBezTo>
                <a:cubicBezTo>
                  <a:pt x="607135" y="150530"/>
                  <a:pt x="530935" y="45219"/>
                  <a:pt x="533503" y="39226"/>
                </a:cubicBezTo>
                <a:cubicBezTo>
                  <a:pt x="536072" y="33233"/>
                  <a:pt x="610560" y="115426"/>
                  <a:pt x="641382" y="157379"/>
                </a:cubicBezTo>
                <a:cubicBezTo>
                  <a:pt x="672204" y="199332"/>
                  <a:pt x="713301" y="219880"/>
                  <a:pt x="718438" y="290943"/>
                </a:cubicBezTo>
                <a:cubicBezTo>
                  <a:pt x="723575" y="362006"/>
                  <a:pt x="733849" y="508413"/>
                  <a:pt x="672204" y="583757"/>
                </a:cubicBezTo>
                <a:cubicBezTo>
                  <a:pt x="610559" y="659101"/>
                  <a:pt x="452166" y="743862"/>
                  <a:pt x="348568" y="743006"/>
                </a:cubicBezTo>
                <a:cubicBezTo>
                  <a:pt x="244970" y="742150"/>
                  <a:pt x="107126" y="660813"/>
                  <a:pt x="50618" y="578620"/>
                </a:cubicBezTo>
                <a:cubicBezTo>
                  <a:pt x="-5890" y="496427"/>
                  <a:pt x="-7603" y="344883"/>
                  <a:pt x="9521" y="249847"/>
                </a:cubicBezTo>
                <a:cubicBezTo>
                  <a:pt x="26644" y="154811"/>
                  <a:pt x="140516" y="41795"/>
                  <a:pt x="153359" y="8404"/>
                </a:cubicBezTo>
                <a:cubicBezTo>
                  <a:pt x="166202" y="-24987"/>
                  <a:pt x="56611" y="52070"/>
                  <a:pt x="86577" y="49501"/>
                </a:cubicBezTo>
                <a:cubicBezTo>
                  <a:pt x="116543" y="46933"/>
                  <a:pt x="322027" y="3267"/>
                  <a:pt x="328020" y="1354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58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ブレイク中の女優・松本まりかの闇が深すぎる 「人生が退屈、売れないことに飽きた」 – Sirabee">
            <a:extLst>
              <a:ext uri="{FF2B5EF4-FFF2-40B4-BE49-F238E27FC236}">
                <a16:creationId xmlns:a16="http://schemas.microsoft.com/office/drawing/2014/main" id="{5C02B23B-C594-6A01-73C3-1B91CA9354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0" r="10414"/>
          <a:stretch/>
        </p:blipFill>
        <p:spPr bwMode="auto">
          <a:xfrm>
            <a:off x="13235" y="2213811"/>
            <a:ext cx="9602402" cy="834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134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2</Words>
  <Application>Microsoft Macintosh PowerPoint</Application>
  <PresentationFormat>A3 297x420 mm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28</cp:revision>
  <dcterms:created xsi:type="dcterms:W3CDTF">2022-05-20T10:13:02Z</dcterms:created>
  <dcterms:modified xsi:type="dcterms:W3CDTF">2022-05-21T08:28:56Z</dcterms:modified>
</cp:coreProperties>
</file>