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-364" y="-540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6ED9-468F-4BFF-9921-2A2AF6051B32}" type="datetimeFigureOut">
              <a:rPr kumimoji="1" lang="ja-JP" altLang="en-US" smtClean="0"/>
              <a:t>2022/5/14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162DF-4EA3-4904-AD54-52889A0D9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273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6ED9-468F-4BFF-9921-2A2AF6051B32}" type="datetimeFigureOut">
              <a:rPr kumimoji="1" lang="ja-JP" altLang="en-US" smtClean="0"/>
              <a:t>2022/5/14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162DF-4EA3-4904-AD54-52889A0D9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32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6ED9-468F-4BFF-9921-2A2AF6051B32}" type="datetimeFigureOut">
              <a:rPr kumimoji="1" lang="ja-JP" altLang="en-US" smtClean="0"/>
              <a:t>2022/5/14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162DF-4EA3-4904-AD54-52889A0D9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560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6ED9-468F-4BFF-9921-2A2AF6051B32}" type="datetimeFigureOut">
              <a:rPr kumimoji="1" lang="ja-JP" altLang="en-US" smtClean="0"/>
              <a:t>2022/5/14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162DF-4EA3-4904-AD54-52889A0D9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8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6ED9-468F-4BFF-9921-2A2AF6051B32}" type="datetimeFigureOut">
              <a:rPr kumimoji="1" lang="ja-JP" altLang="en-US" smtClean="0"/>
              <a:t>2022/5/14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162DF-4EA3-4904-AD54-52889A0D9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871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6ED9-468F-4BFF-9921-2A2AF6051B32}" type="datetimeFigureOut">
              <a:rPr kumimoji="1" lang="ja-JP" altLang="en-US" smtClean="0"/>
              <a:t>2022/5/14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162DF-4EA3-4904-AD54-52889A0D9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773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6ED9-468F-4BFF-9921-2A2AF6051B32}" type="datetimeFigureOut">
              <a:rPr kumimoji="1" lang="ja-JP" altLang="en-US" smtClean="0"/>
              <a:t>2022/5/14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162DF-4EA3-4904-AD54-52889A0D9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10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6ED9-468F-4BFF-9921-2A2AF6051B32}" type="datetimeFigureOut">
              <a:rPr kumimoji="1" lang="ja-JP" altLang="en-US" smtClean="0"/>
              <a:t>2022/5/14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162DF-4EA3-4904-AD54-52889A0D9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342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6ED9-468F-4BFF-9921-2A2AF6051B32}" type="datetimeFigureOut">
              <a:rPr kumimoji="1" lang="ja-JP" altLang="en-US" smtClean="0"/>
              <a:t>2022/5/14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162DF-4EA3-4904-AD54-52889A0D9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3249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6ED9-468F-4BFF-9921-2A2AF6051B32}" type="datetimeFigureOut">
              <a:rPr kumimoji="1" lang="ja-JP" altLang="en-US" smtClean="0"/>
              <a:t>2022/5/14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162DF-4EA3-4904-AD54-52889A0D9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6126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6ED9-468F-4BFF-9921-2A2AF6051B32}" type="datetimeFigureOut">
              <a:rPr kumimoji="1" lang="ja-JP" altLang="en-US" smtClean="0"/>
              <a:t>2022/5/14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162DF-4EA3-4904-AD54-52889A0D9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9536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D6ED9-468F-4BFF-9921-2A2AF6051B32}" type="datetimeFigureOut">
              <a:rPr kumimoji="1" lang="ja-JP" altLang="en-US" smtClean="0"/>
              <a:t>2022/5/14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162DF-4EA3-4904-AD54-52889A0D9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5913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またあの人と夫婦に” 石田ゆり子の新ドラマが内定した！ | 文春オンライン" hidden="1">
            <a:extLst>
              <a:ext uri="{FF2B5EF4-FFF2-40B4-BE49-F238E27FC236}">
                <a16:creationId xmlns:a16="http://schemas.microsoft.com/office/drawing/2014/main" id="{662759FB-83BB-C4BC-AC38-216637F07C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600"/>
            <a:ext cx="12192000" cy="7620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41EA2D13-1EBF-9965-0F11-DC17693A744B}"/>
              </a:ext>
            </a:extLst>
          </p:cNvPr>
          <p:cNvSpPr/>
          <p:nvPr/>
        </p:nvSpPr>
        <p:spPr>
          <a:xfrm>
            <a:off x="5819726" y="4143064"/>
            <a:ext cx="329282" cy="160887"/>
          </a:xfrm>
          <a:custGeom>
            <a:avLst/>
            <a:gdLst>
              <a:gd name="connsiteX0" fmla="*/ 49 w 329282"/>
              <a:gd name="connsiteY0" fmla="*/ 160649 h 160887"/>
              <a:gd name="connsiteX1" fmla="*/ 177849 w 329282"/>
              <a:gd name="connsiteY1" fmla="*/ 57461 h 160887"/>
              <a:gd name="connsiteX2" fmla="*/ 328662 w 329282"/>
              <a:gd name="connsiteY2" fmla="*/ 311 h 160887"/>
              <a:gd name="connsiteX3" fmla="*/ 228649 w 329282"/>
              <a:gd name="connsiteY3" fmla="*/ 36824 h 160887"/>
              <a:gd name="connsiteX4" fmla="*/ 160387 w 329282"/>
              <a:gd name="connsiteY4" fmla="*/ 84449 h 160887"/>
              <a:gd name="connsiteX5" fmla="*/ 49 w 329282"/>
              <a:gd name="connsiteY5" fmla="*/ 160649 h 160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282" h="160887">
                <a:moveTo>
                  <a:pt x="49" y="160649"/>
                </a:moveTo>
                <a:cubicBezTo>
                  <a:pt x="2959" y="156151"/>
                  <a:pt x="123080" y="84184"/>
                  <a:pt x="177849" y="57461"/>
                </a:cubicBezTo>
                <a:cubicBezTo>
                  <a:pt x="232618" y="30738"/>
                  <a:pt x="320195" y="3751"/>
                  <a:pt x="328662" y="311"/>
                </a:cubicBezTo>
                <a:cubicBezTo>
                  <a:pt x="337129" y="-3129"/>
                  <a:pt x="256695" y="22801"/>
                  <a:pt x="228649" y="36824"/>
                </a:cubicBezTo>
                <a:cubicBezTo>
                  <a:pt x="200603" y="50847"/>
                  <a:pt x="197693" y="64076"/>
                  <a:pt x="160387" y="84449"/>
                </a:cubicBezTo>
                <a:cubicBezTo>
                  <a:pt x="123081" y="104822"/>
                  <a:pt x="-2861" y="165147"/>
                  <a:pt x="49" y="1606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210E231E-9FF7-99FF-B017-D8BFE1CC269F}"/>
              </a:ext>
            </a:extLst>
          </p:cNvPr>
          <p:cNvSpPr/>
          <p:nvPr/>
        </p:nvSpPr>
        <p:spPr>
          <a:xfrm>
            <a:off x="5710238" y="3937000"/>
            <a:ext cx="252412" cy="25400"/>
          </a:xfrm>
          <a:custGeom>
            <a:avLst/>
            <a:gdLst>
              <a:gd name="connsiteX0" fmla="*/ 252412 w 252412"/>
              <a:gd name="connsiteY0" fmla="*/ 0 h 25400"/>
              <a:gd name="connsiteX1" fmla="*/ 0 w 252412"/>
              <a:gd name="connsiteY1" fmla="*/ 25400 h 2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2412" h="25400">
                <a:moveTo>
                  <a:pt x="252412" y="0"/>
                </a:moveTo>
                <a:lnTo>
                  <a:pt x="0" y="25400"/>
                </a:ln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4BBF95F0-4510-4C41-7D1B-FADF5197A076}"/>
              </a:ext>
            </a:extLst>
          </p:cNvPr>
          <p:cNvSpPr/>
          <p:nvPr/>
        </p:nvSpPr>
        <p:spPr>
          <a:xfrm>
            <a:off x="5843586" y="4067824"/>
            <a:ext cx="662139" cy="234439"/>
          </a:xfrm>
          <a:custGeom>
            <a:avLst/>
            <a:gdLst>
              <a:gd name="connsiteX0" fmla="*/ 2 w 662139"/>
              <a:gd name="connsiteY0" fmla="*/ 234301 h 234439"/>
              <a:gd name="connsiteX1" fmla="*/ 252414 w 662139"/>
              <a:gd name="connsiteY1" fmla="*/ 131114 h 234439"/>
              <a:gd name="connsiteX2" fmla="*/ 182564 w 662139"/>
              <a:gd name="connsiteY2" fmla="*/ 154926 h 234439"/>
              <a:gd name="connsiteX3" fmla="*/ 284164 w 662139"/>
              <a:gd name="connsiteY3" fmla="*/ 123176 h 234439"/>
              <a:gd name="connsiteX4" fmla="*/ 257177 w 662139"/>
              <a:gd name="connsiteY4" fmla="*/ 116826 h 234439"/>
              <a:gd name="connsiteX5" fmla="*/ 261939 w 662139"/>
              <a:gd name="connsiteY5" fmla="*/ 40626 h 234439"/>
              <a:gd name="connsiteX6" fmla="*/ 319089 w 662139"/>
              <a:gd name="connsiteY6" fmla="*/ 126351 h 234439"/>
              <a:gd name="connsiteX7" fmla="*/ 314327 w 662139"/>
              <a:gd name="connsiteY7" fmla="*/ 83489 h 234439"/>
              <a:gd name="connsiteX8" fmla="*/ 374652 w 662139"/>
              <a:gd name="connsiteY8" fmla="*/ 99364 h 234439"/>
              <a:gd name="connsiteX9" fmla="*/ 354014 w 662139"/>
              <a:gd name="connsiteY9" fmla="*/ 51739 h 234439"/>
              <a:gd name="connsiteX10" fmla="*/ 336552 w 662139"/>
              <a:gd name="connsiteY10" fmla="*/ 939 h 234439"/>
              <a:gd name="connsiteX11" fmla="*/ 334964 w 662139"/>
              <a:gd name="connsiteY11" fmla="*/ 19989 h 234439"/>
              <a:gd name="connsiteX12" fmla="*/ 376239 w 662139"/>
              <a:gd name="connsiteY12" fmla="*/ 35864 h 234439"/>
              <a:gd name="connsiteX13" fmla="*/ 454027 w 662139"/>
              <a:gd name="connsiteY13" fmla="*/ 73964 h 234439"/>
              <a:gd name="connsiteX14" fmla="*/ 447677 w 662139"/>
              <a:gd name="connsiteY14" fmla="*/ 69201 h 234439"/>
              <a:gd name="connsiteX15" fmla="*/ 561977 w 662139"/>
              <a:gd name="connsiteY15" fmla="*/ 100951 h 234439"/>
              <a:gd name="connsiteX16" fmla="*/ 661989 w 662139"/>
              <a:gd name="connsiteY16" fmla="*/ 181914 h 234439"/>
              <a:gd name="connsiteX17" fmla="*/ 579439 w 662139"/>
              <a:gd name="connsiteY17" fmla="*/ 110476 h 234439"/>
              <a:gd name="connsiteX18" fmla="*/ 387352 w 662139"/>
              <a:gd name="connsiteY18" fmla="*/ 100951 h 234439"/>
              <a:gd name="connsiteX19" fmla="*/ 247652 w 662139"/>
              <a:gd name="connsiteY19" fmla="*/ 105714 h 234439"/>
              <a:gd name="connsiteX20" fmla="*/ 2 w 662139"/>
              <a:gd name="connsiteY20" fmla="*/ 234301 h 234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62139" h="234439">
                <a:moveTo>
                  <a:pt x="2" y="234301"/>
                </a:moveTo>
                <a:cubicBezTo>
                  <a:pt x="796" y="238534"/>
                  <a:pt x="221987" y="144343"/>
                  <a:pt x="252414" y="131114"/>
                </a:cubicBezTo>
                <a:cubicBezTo>
                  <a:pt x="282841" y="117885"/>
                  <a:pt x="177272" y="156249"/>
                  <a:pt x="182564" y="154926"/>
                </a:cubicBezTo>
                <a:cubicBezTo>
                  <a:pt x="187856" y="153603"/>
                  <a:pt x="271729" y="129526"/>
                  <a:pt x="284164" y="123176"/>
                </a:cubicBezTo>
                <a:cubicBezTo>
                  <a:pt x="296600" y="116826"/>
                  <a:pt x="260881" y="130584"/>
                  <a:pt x="257177" y="116826"/>
                </a:cubicBezTo>
                <a:cubicBezTo>
                  <a:pt x="253473" y="103068"/>
                  <a:pt x="251620" y="39038"/>
                  <a:pt x="261939" y="40626"/>
                </a:cubicBezTo>
                <a:cubicBezTo>
                  <a:pt x="272258" y="42213"/>
                  <a:pt x="310358" y="119207"/>
                  <a:pt x="319089" y="126351"/>
                </a:cubicBezTo>
                <a:cubicBezTo>
                  <a:pt x="327820" y="133495"/>
                  <a:pt x="305067" y="87987"/>
                  <a:pt x="314327" y="83489"/>
                </a:cubicBezTo>
                <a:cubicBezTo>
                  <a:pt x="323587" y="78991"/>
                  <a:pt x="368038" y="104656"/>
                  <a:pt x="374652" y="99364"/>
                </a:cubicBezTo>
                <a:cubicBezTo>
                  <a:pt x="381266" y="94072"/>
                  <a:pt x="360364" y="68143"/>
                  <a:pt x="354014" y="51739"/>
                </a:cubicBezTo>
                <a:cubicBezTo>
                  <a:pt x="347664" y="35335"/>
                  <a:pt x="339727" y="6231"/>
                  <a:pt x="336552" y="939"/>
                </a:cubicBezTo>
                <a:cubicBezTo>
                  <a:pt x="333377" y="-4353"/>
                  <a:pt x="328350" y="14168"/>
                  <a:pt x="334964" y="19989"/>
                </a:cubicBezTo>
                <a:cubicBezTo>
                  <a:pt x="341579" y="25810"/>
                  <a:pt x="356395" y="26868"/>
                  <a:pt x="376239" y="35864"/>
                </a:cubicBezTo>
                <a:cubicBezTo>
                  <a:pt x="396083" y="44860"/>
                  <a:pt x="442121" y="68408"/>
                  <a:pt x="454027" y="73964"/>
                </a:cubicBezTo>
                <a:cubicBezTo>
                  <a:pt x="465933" y="79520"/>
                  <a:pt x="429685" y="64703"/>
                  <a:pt x="447677" y="69201"/>
                </a:cubicBezTo>
                <a:cubicBezTo>
                  <a:pt x="465669" y="73699"/>
                  <a:pt x="526258" y="82166"/>
                  <a:pt x="561977" y="100951"/>
                </a:cubicBezTo>
                <a:cubicBezTo>
                  <a:pt x="597696" y="119736"/>
                  <a:pt x="659079" y="180327"/>
                  <a:pt x="661989" y="181914"/>
                </a:cubicBezTo>
                <a:cubicBezTo>
                  <a:pt x="664899" y="183501"/>
                  <a:pt x="625212" y="123970"/>
                  <a:pt x="579439" y="110476"/>
                </a:cubicBezTo>
                <a:cubicBezTo>
                  <a:pt x="533666" y="96982"/>
                  <a:pt x="442650" y="101745"/>
                  <a:pt x="387352" y="100951"/>
                </a:cubicBezTo>
                <a:cubicBezTo>
                  <a:pt x="332054" y="100157"/>
                  <a:pt x="309035" y="86135"/>
                  <a:pt x="247652" y="105714"/>
                </a:cubicBezTo>
                <a:cubicBezTo>
                  <a:pt x="186269" y="125293"/>
                  <a:pt x="-792" y="230068"/>
                  <a:pt x="2" y="2343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82587858-5DEE-980D-8C4A-C35171E47CE6}"/>
              </a:ext>
            </a:extLst>
          </p:cNvPr>
          <p:cNvSpPr/>
          <p:nvPr/>
        </p:nvSpPr>
        <p:spPr>
          <a:xfrm>
            <a:off x="6038352" y="4110332"/>
            <a:ext cx="528368" cy="258759"/>
          </a:xfrm>
          <a:custGeom>
            <a:avLst/>
            <a:gdLst>
              <a:gd name="connsiteX0" fmla="*/ 2086 w 528368"/>
              <a:gd name="connsiteY0" fmla="*/ 71143 h 258759"/>
              <a:gd name="connsiteX1" fmla="*/ 237036 w 528368"/>
              <a:gd name="connsiteY1" fmla="*/ 4468 h 258759"/>
              <a:gd name="connsiteX2" fmla="*/ 335461 w 528368"/>
              <a:gd name="connsiteY2" fmla="*/ 15581 h 258759"/>
              <a:gd name="connsiteX3" fmla="*/ 446586 w 528368"/>
              <a:gd name="connsiteY3" fmla="*/ 91781 h 258759"/>
              <a:gd name="connsiteX4" fmla="*/ 524373 w 528368"/>
              <a:gd name="connsiteY4" fmla="*/ 182268 h 258759"/>
              <a:gd name="connsiteX5" fmla="*/ 518023 w 528368"/>
              <a:gd name="connsiteY5" fmla="*/ 258468 h 258759"/>
              <a:gd name="connsiteX6" fmla="*/ 525961 w 528368"/>
              <a:gd name="connsiteY6" fmla="*/ 206081 h 258759"/>
              <a:gd name="connsiteX7" fmla="*/ 486273 w 528368"/>
              <a:gd name="connsiteY7" fmla="*/ 145756 h 258759"/>
              <a:gd name="connsiteX8" fmla="*/ 251323 w 528368"/>
              <a:gd name="connsiteY8" fmla="*/ 26693 h 258759"/>
              <a:gd name="connsiteX9" fmla="*/ 241798 w 528368"/>
              <a:gd name="connsiteY9" fmla="*/ 61618 h 258759"/>
              <a:gd name="connsiteX10" fmla="*/ 133848 w 528368"/>
              <a:gd name="connsiteY10" fmla="*/ 80668 h 258759"/>
              <a:gd name="connsiteX11" fmla="*/ 10023 w 528368"/>
              <a:gd name="connsiteY11" fmla="*/ 123531 h 258759"/>
              <a:gd name="connsiteX12" fmla="*/ 116386 w 528368"/>
              <a:gd name="connsiteY12" fmla="*/ 67968 h 258759"/>
              <a:gd name="connsiteX13" fmla="*/ 2086 w 528368"/>
              <a:gd name="connsiteY13" fmla="*/ 71143 h 258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28368" h="258759">
                <a:moveTo>
                  <a:pt x="2086" y="71143"/>
                </a:moveTo>
                <a:cubicBezTo>
                  <a:pt x="22194" y="60560"/>
                  <a:pt x="181474" y="13728"/>
                  <a:pt x="237036" y="4468"/>
                </a:cubicBezTo>
                <a:cubicBezTo>
                  <a:pt x="292598" y="-4792"/>
                  <a:pt x="300536" y="1029"/>
                  <a:pt x="335461" y="15581"/>
                </a:cubicBezTo>
                <a:cubicBezTo>
                  <a:pt x="370386" y="30133"/>
                  <a:pt x="415101" y="64000"/>
                  <a:pt x="446586" y="91781"/>
                </a:cubicBezTo>
                <a:cubicBezTo>
                  <a:pt x="478071" y="119562"/>
                  <a:pt x="512467" y="154487"/>
                  <a:pt x="524373" y="182268"/>
                </a:cubicBezTo>
                <a:cubicBezTo>
                  <a:pt x="536279" y="210049"/>
                  <a:pt x="517758" y="254499"/>
                  <a:pt x="518023" y="258468"/>
                </a:cubicBezTo>
                <a:cubicBezTo>
                  <a:pt x="518288" y="262437"/>
                  <a:pt x="531253" y="224866"/>
                  <a:pt x="525961" y="206081"/>
                </a:cubicBezTo>
                <a:cubicBezTo>
                  <a:pt x="520669" y="187296"/>
                  <a:pt x="532046" y="175654"/>
                  <a:pt x="486273" y="145756"/>
                </a:cubicBezTo>
                <a:cubicBezTo>
                  <a:pt x="440500" y="115858"/>
                  <a:pt x="292069" y="40716"/>
                  <a:pt x="251323" y="26693"/>
                </a:cubicBezTo>
                <a:cubicBezTo>
                  <a:pt x="210577" y="12670"/>
                  <a:pt x="261377" y="52622"/>
                  <a:pt x="241798" y="61618"/>
                </a:cubicBezTo>
                <a:cubicBezTo>
                  <a:pt x="222219" y="70614"/>
                  <a:pt x="172477" y="70349"/>
                  <a:pt x="133848" y="80668"/>
                </a:cubicBezTo>
                <a:cubicBezTo>
                  <a:pt x="95219" y="90987"/>
                  <a:pt x="12933" y="125648"/>
                  <a:pt x="10023" y="123531"/>
                </a:cubicBezTo>
                <a:cubicBezTo>
                  <a:pt x="7113" y="121414"/>
                  <a:pt x="119032" y="72466"/>
                  <a:pt x="116386" y="67968"/>
                </a:cubicBezTo>
                <a:cubicBezTo>
                  <a:pt x="113740" y="63470"/>
                  <a:pt x="-18022" y="81726"/>
                  <a:pt x="2086" y="71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B725D241-8BBC-EBFF-E3B4-F4955060A04A}"/>
              </a:ext>
            </a:extLst>
          </p:cNvPr>
          <p:cNvSpPr/>
          <p:nvPr/>
        </p:nvSpPr>
        <p:spPr>
          <a:xfrm>
            <a:off x="5810221" y="4174703"/>
            <a:ext cx="417922" cy="208583"/>
          </a:xfrm>
          <a:custGeom>
            <a:avLst/>
            <a:gdLst>
              <a:gd name="connsiteX0" fmla="*/ 417542 w 417922"/>
              <a:gd name="connsiteY0" fmla="*/ 6772 h 208583"/>
              <a:gd name="connsiteX1" fmla="*/ 246092 w 417922"/>
              <a:gd name="connsiteY1" fmla="*/ 68685 h 208583"/>
              <a:gd name="connsiteX2" fmla="*/ 198467 w 417922"/>
              <a:gd name="connsiteY2" fmla="*/ 167110 h 208583"/>
              <a:gd name="connsiteX3" fmla="*/ 204817 w 417922"/>
              <a:gd name="connsiteY3" fmla="*/ 81385 h 208583"/>
              <a:gd name="connsiteX4" fmla="*/ 163542 w 417922"/>
              <a:gd name="connsiteY4" fmla="*/ 141710 h 208583"/>
              <a:gd name="connsiteX5" fmla="*/ 29 w 417922"/>
              <a:gd name="connsiteY5" fmla="*/ 208385 h 208583"/>
              <a:gd name="connsiteX6" fmla="*/ 149254 w 417922"/>
              <a:gd name="connsiteY6" fmla="*/ 119485 h 208583"/>
              <a:gd name="connsiteX7" fmla="*/ 61942 w 417922"/>
              <a:gd name="connsiteY7" fmla="*/ 148060 h 208583"/>
              <a:gd name="connsiteX8" fmla="*/ 195292 w 417922"/>
              <a:gd name="connsiteY8" fmla="*/ 32172 h 208583"/>
              <a:gd name="connsiteX9" fmla="*/ 290542 w 417922"/>
              <a:gd name="connsiteY9" fmla="*/ 5185 h 208583"/>
              <a:gd name="connsiteX10" fmla="*/ 417542 w 417922"/>
              <a:gd name="connsiteY10" fmla="*/ 6772 h 208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7922" h="208583">
                <a:moveTo>
                  <a:pt x="417542" y="6772"/>
                </a:moveTo>
                <a:cubicBezTo>
                  <a:pt x="410134" y="17355"/>
                  <a:pt x="282605" y="41962"/>
                  <a:pt x="246092" y="68685"/>
                </a:cubicBezTo>
                <a:cubicBezTo>
                  <a:pt x="209579" y="95408"/>
                  <a:pt x="205346" y="164993"/>
                  <a:pt x="198467" y="167110"/>
                </a:cubicBezTo>
                <a:cubicBezTo>
                  <a:pt x="191588" y="169227"/>
                  <a:pt x="210638" y="85618"/>
                  <a:pt x="204817" y="81385"/>
                </a:cubicBezTo>
                <a:cubicBezTo>
                  <a:pt x="198996" y="77152"/>
                  <a:pt x="197673" y="120543"/>
                  <a:pt x="163542" y="141710"/>
                </a:cubicBezTo>
                <a:cubicBezTo>
                  <a:pt x="129411" y="162877"/>
                  <a:pt x="2410" y="212089"/>
                  <a:pt x="29" y="208385"/>
                </a:cubicBezTo>
                <a:cubicBezTo>
                  <a:pt x="-2352" y="204681"/>
                  <a:pt x="138935" y="129539"/>
                  <a:pt x="149254" y="119485"/>
                </a:cubicBezTo>
                <a:cubicBezTo>
                  <a:pt x="159573" y="109431"/>
                  <a:pt x="54269" y="162612"/>
                  <a:pt x="61942" y="148060"/>
                </a:cubicBezTo>
                <a:cubicBezTo>
                  <a:pt x="69615" y="133508"/>
                  <a:pt x="157192" y="55984"/>
                  <a:pt x="195292" y="32172"/>
                </a:cubicBezTo>
                <a:cubicBezTo>
                  <a:pt x="233392" y="8360"/>
                  <a:pt x="259057" y="10477"/>
                  <a:pt x="290542" y="5185"/>
                </a:cubicBezTo>
                <a:cubicBezTo>
                  <a:pt x="322027" y="-107"/>
                  <a:pt x="424950" y="-3811"/>
                  <a:pt x="417542" y="67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87DFC435-E878-7D52-C498-E70C17E02D77}"/>
              </a:ext>
            </a:extLst>
          </p:cNvPr>
          <p:cNvSpPr/>
          <p:nvPr/>
        </p:nvSpPr>
        <p:spPr>
          <a:xfrm>
            <a:off x="6219805" y="4144016"/>
            <a:ext cx="367453" cy="219516"/>
          </a:xfrm>
          <a:custGeom>
            <a:avLst/>
            <a:gdLst>
              <a:gd name="connsiteX0" fmla="*/ 20 w 367453"/>
              <a:gd name="connsiteY0" fmla="*/ 42222 h 219516"/>
              <a:gd name="connsiteX1" fmla="*/ 141308 w 367453"/>
              <a:gd name="connsiteY1" fmla="*/ 46984 h 219516"/>
              <a:gd name="connsiteX2" fmla="*/ 298470 w 367453"/>
              <a:gd name="connsiteY2" fmla="*/ 131122 h 219516"/>
              <a:gd name="connsiteX3" fmla="*/ 284183 w 367453"/>
              <a:gd name="connsiteY3" fmla="*/ 129534 h 219516"/>
              <a:gd name="connsiteX4" fmla="*/ 331808 w 367453"/>
              <a:gd name="connsiteY4" fmla="*/ 150172 h 219516"/>
              <a:gd name="connsiteX5" fmla="*/ 336570 w 367453"/>
              <a:gd name="connsiteY5" fmla="*/ 188272 h 219516"/>
              <a:gd name="connsiteX6" fmla="*/ 307995 w 367453"/>
              <a:gd name="connsiteY6" fmla="*/ 218434 h 219516"/>
              <a:gd name="connsiteX7" fmla="*/ 361970 w 367453"/>
              <a:gd name="connsiteY7" fmla="*/ 148584 h 219516"/>
              <a:gd name="connsiteX8" fmla="*/ 150833 w 367453"/>
              <a:gd name="connsiteY8" fmla="*/ 4122 h 219516"/>
              <a:gd name="connsiteX9" fmla="*/ 20 w 367453"/>
              <a:gd name="connsiteY9" fmla="*/ 42222 h 219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7453" h="219516">
                <a:moveTo>
                  <a:pt x="20" y="42222"/>
                </a:moveTo>
                <a:cubicBezTo>
                  <a:pt x="-1568" y="49366"/>
                  <a:pt x="91566" y="32167"/>
                  <a:pt x="141308" y="46984"/>
                </a:cubicBezTo>
                <a:cubicBezTo>
                  <a:pt x="191050" y="61801"/>
                  <a:pt x="274658" y="117364"/>
                  <a:pt x="298470" y="131122"/>
                </a:cubicBezTo>
                <a:cubicBezTo>
                  <a:pt x="322282" y="144880"/>
                  <a:pt x="278627" y="126359"/>
                  <a:pt x="284183" y="129534"/>
                </a:cubicBezTo>
                <a:cubicBezTo>
                  <a:pt x="289739" y="132709"/>
                  <a:pt x="323077" y="140382"/>
                  <a:pt x="331808" y="150172"/>
                </a:cubicBezTo>
                <a:cubicBezTo>
                  <a:pt x="340539" y="159962"/>
                  <a:pt x="340539" y="176895"/>
                  <a:pt x="336570" y="188272"/>
                </a:cubicBezTo>
                <a:cubicBezTo>
                  <a:pt x="332601" y="199649"/>
                  <a:pt x="303762" y="225049"/>
                  <a:pt x="307995" y="218434"/>
                </a:cubicBezTo>
                <a:cubicBezTo>
                  <a:pt x="312228" y="211819"/>
                  <a:pt x="388164" y="184303"/>
                  <a:pt x="361970" y="148584"/>
                </a:cubicBezTo>
                <a:cubicBezTo>
                  <a:pt x="335776" y="112865"/>
                  <a:pt x="208247" y="22643"/>
                  <a:pt x="150833" y="4122"/>
                </a:cubicBezTo>
                <a:cubicBezTo>
                  <a:pt x="93419" y="-14399"/>
                  <a:pt x="1608" y="35078"/>
                  <a:pt x="20" y="422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2548E5A2-754D-3E75-694F-48E05DF5CB45}"/>
              </a:ext>
            </a:extLst>
          </p:cNvPr>
          <p:cNvSpPr/>
          <p:nvPr/>
        </p:nvSpPr>
        <p:spPr>
          <a:xfrm>
            <a:off x="6148040" y="4142091"/>
            <a:ext cx="267508" cy="230589"/>
          </a:xfrm>
          <a:custGeom>
            <a:avLst/>
            <a:gdLst>
              <a:gd name="connsiteX0" fmla="*/ 208310 w 267508"/>
              <a:gd name="connsiteY0" fmla="*/ 4459 h 230589"/>
              <a:gd name="connsiteX1" fmla="*/ 267048 w 267508"/>
              <a:gd name="connsiteY1" fmla="*/ 106059 h 230589"/>
              <a:gd name="connsiteX2" fmla="*/ 228948 w 267508"/>
              <a:gd name="connsiteY2" fmla="*/ 191784 h 230589"/>
              <a:gd name="connsiteX3" fmla="*/ 114648 w 267508"/>
              <a:gd name="connsiteY3" fmla="*/ 228297 h 230589"/>
              <a:gd name="connsiteX4" fmla="*/ 62260 w 267508"/>
              <a:gd name="connsiteY4" fmla="*/ 217184 h 230589"/>
              <a:gd name="connsiteX5" fmla="*/ 20985 w 267508"/>
              <a:gd name="connsiteY5" fmla="*/ 139397 h 230589"/>
              <a:gd name="connsiteX6" fmla="*/ 348 w 267508"/>
              <a:gd name="connsiteY6" fmla="*/ 50497 h 230589"/>
              <a:gd name="connsiteX7" fmla="*/ 36860 w 267508"/>
              <a:gd name="connsiteY7" fmla="*/ 23509 h 230589"/>
              <a:gd name="connsiteX8" fmla="*/ 208310 w 267508"/>
              <a:gd name="connsiteY8" fmla="*/ 4459 h 230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7508" h="230589">
                <a:moveTo>
                  <a:pt x="208310" y="4459"/>
                </a:moveTo>
                <a:cubicBezTo>
                  <a:pt x="246675" y="18217"/>
                  <a:pt x="263608" y="74838"/>
                  <a:pt x="267048" y="106059"/>
                </a:cubicBezTo>
                <a:cubicBezTo>
                  <a:pt x="270488" y="137280"/>
                  <a:pt x="254348" y="171411"/>
                  <a:pt x="228948" y="191784"/>
                </a:cubicBezTo>
                <a:cubicBezTo>
                  <a:pt x="203548" y="212157"/>
                  <a:pt x="142429" y="224064"/>
                  <a:pt x="114648" y="228297"/>
                </a:cubicBezTo>
                <a:cubicBezTo>
                  <a:pt x="86867" y="232530"/>
                  <a:pt x="77870" y="232001"/>
                  <a:pt x="62260" y="217184"/>
                </a:cubicBezTo>
                <a:cubicBezTo>
                  <a:pt x="46649" y="202367"/>
                  <a:pt x="31304" y="167178"/>
                  <a:pt x="20985" y="139397"/>
                </a:cubicBezTo>
                <a:cubicBezTo>
                  <a:pt x="10666" y="111616"/>
                  <a:pt x="-2298" y="69812"/>
                  <a:pt x="348" y="50497"/>
                </a:cubicBezTo>
                <a:cubicBezTo>
                  <a:pt x="2994" y="31182"/>
                  <a:pt x="1935" y="34886"/>
                  <a:pt x="36860" y="23509"/>
                </a:cubicBezTo>
                <a:cubicBezTo>
                  <a:pt x="71785" y="12132"/>
                  <a:pt x="169945" y="-9299"/>
                  <a:pt x="208310" y="445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E0464D52-5AF2-4827-EAC6-0A6A53C9671F}"/>
              </a:ext>
            </a:extLst>
          </p:cNvPr>
          <p:cNvSpPr/>
          <p:nvPr/>
        </p:nvSpPr>
        <p:spPr>
          <a:xfrm>
            <a:off x="6227763" y="4194176"/>
            <a:ext cx="68262" cy="682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7B5C8436-ECE0-AF58-7123-F059978B8A49}"/>
              </a:ext>
            </a:extLst>
          </p:cNvPr>
          <p:cNvSpPr/>
          <p:nvPr/>
        </p:nvSpPr>
        <p:spPr>
          <a:xfrm>
            <a:off x="6363164" y="4197265"/>
            <a:ext cx="177872" cy="170725"/>
          </a:xfrm>
          <a:custGeom>
            <a:avLst/>
            <a:gdLst>
              <a:gd name="connsiteX0" fmla="*/ 26524 w 177872"/>
              <a:gd name="connsiteY0" fmla="*/ 85 h 170725"/>
              <a:gd name="connsiteX1" fmla="*/ 102724 w 177872"/>
              <a:gd name="connsiteY1" fmla="*/ 69935 h 170725"/>
              <a:gd name="connsiteX2" fmla="*/ 143999 w 177872"/>
              <a:gd name="connsiteY2" fmla="*/ 77873 h 170725"/>
              <a:gd name="connsiteX3" fmla="*/ 140824 w 177872"/>
              <a:gd name="connsiteY3" fmla="*/ 93748 h 170725"/>
              <a:gd name="connsiteX4" fmla="*/ 7474 w 177872"/>
              <a:gd name="connsiteY4" fmla="*/ 168360 h 170725"/>
              <a:gd name="connsiteX5" fmla="*/ 31286 w 177872"/>
              <a:gd name="connsiteY5" fmla="*/ 149310 h 170725"/>
              <a:gd name="connsiteX6" fmla="*/ 151936 w 177872"/>
              <a:gd name="connsiteY6" fmla="*/ 120735 h 170725"/>
              <a:gd name="connsiteX7" fmla="*/ 61449 w 177872"/>
              <a:gd name="connsiteY7" fmla="*/ 150898 h 170725"/>
              <a:gd name="connsiteX8" fmla="*/ 177336 w 177872"/>
              <a:gd name="connsiteY8" fmla="*/ 138198 h 170725"/>
              <a:gd name="connsiteX9" fmla="*/ 105899 w 177872"/>
              <a:gd name="connsiteY9" fmla="*/ 136610 h 170725"/>
              <a:gd name="connsiteX10" fmla="*/ 134474 w 177872"/>
              <a:gd name="connsiteY10" fmla="*/ 85810 h 170725"/>
              <a:gd name="connsiteX11" fmla="*/ 26524 w 177872"/>
              <a:gd name="connsiteY11" fmla="*/ 85 h 170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7872" h="170725">
                <a:moveTo>
                  <a:pt x="26524" y="85"/>
                </a:moveTo>
                <a:cubicBezTo>
                  <a:pt x="21232" y="-2561"/>
                  <a:pt x="83145" y="56970"/>
                  <a:pt x="102724" y="69935"/>
                </a:cubicBezTo>
                <a:cubicBezTo>
                  <a:pt x="122303" y="82900"/>
                  <a:pt x="137649" y="73904"/>
                  <a:pt x="143999" y="77873"/>
                </a:cubicBezTo>
                <a:cubicBezTo>
                  <a:pt x="150349" y="81842"/>
                  <a:pt x="163578" y="78667"/>
                  <a:pt x="140824" y="93748"/>
                </a:cubicBezTo>
                <a:cubicBezTo>
                  <a:pt x="118070" y="108829"/>
                  <a:pt x="25730" y="159100"/>
                  <a:pt x="7474" y="168360"/>
                </a:cubicBezTo>
                <a:cubicBezTo>
                  <a:pt x="-10782" y="177620"/>
                  <a:pt x="7209" y="157247"/>
                  <a:pt x="31286" y="149310"/>
                </a:cubicBezTo>
                <a:cubicBezTo>
                  <a:pt x="55363" y="141373"/>
                  <a:pt x="146909" y="120470"/>
                  <a:pt x="151936" y="120735"/>
                </a:cubicBezTo>
                <a:cubicBezTo>
                  <a:pt x="156963" y="121000"/>
                  <a:pt x="57216" y="147988"/>
                  <a:pt x="61449" y="150898"/>
                </a:cubicBezTo>
                <a:cubicBezTo>
                  <a:pt x="65682" y="153808"/>
                  <a:pt x="169928" y="140579"/>
                  <a:pt x="177336" y="138198"/>
                </a:cubicBezTo>
                <a:cubicBezTo>
                  <a:pt x="184744" y="135817"/>
                  <a:pt x="113043" y="145341"/>
                  <a:pt x="105899" y="136610"/>
                </a:cubicBezTo>
                <a:cubicBezTo>
                  <a:pt x="98755" y="127879"/>
                  <a:pt x="147174" y="105654"/>
                  <a:pt x="134474" y="85810"/>
                </a:cubicBezTo>
                <a:cubicBezTo>
                  <a:pt x="121774" y="65966"/>
                  <a:pt x="31816" y="2731"/>
                  <a:pt x="26524" y="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9B989AF8-D71D-4C41-CB9E-B27E5792336B}"/>
              </a:ext>
            </a:extLst>
          </p:cNvPr>
          <p:cNvSpPr/>
          <p:nvPr/>
        </p:nvSpPr>
        <p:spPr>
          <a:xfrm>
            <a:off x="5994400" y="4298792"/>
            <a:ext cx="465400" cy="71596"/>
          </a:xfrm>
          <a:custGeom>
            <a:avLst/>
            <a:gdLst>
              <a:gd name="connsiteX0" fmla="*/ 0 w 465400"/>
              <a:gd name="connsiteY0" fmla="*/ 158 h 71596"/>
              <a:gd name="connsiteX1" fmla="*/ 104775 w 465400"/>
              <a:gd name="connsiteY1" fmla="*/ 46196 h 71596"/>
              <a:gd name="connsiteX2" fmla="*/ 241300 w 465400"/>
              <a:gd name="connsiteY2" fmla="*/ 65246 h 71596"/>
              <a:gd name="connsiteX3" fmla="*/ 195263 w 465400"/>
              <a:gd name="connsiteY3" fmla="*/ 71596 h 71596"/>
              <a:gd name="connsiteX4" fmla="*/ 463550 w 465400"/>
              <a:gd name="connsiteY4" fmla="*/ 43021 h 71596"/>
              <a:gd name="connsiteX5" fmla="*/ 306388 w 465400"/>
              <a:gd name="connsiteY5" fmla="*/ 62071 h 71596"/>
              <a:gd name="connsiteX6" fmla="*/ 161925 w 465400"/>
              <a:gd name="connsiteY6" fmla="*/ 66833 h 71596"/>
              <a:gd name="connsiteX7" fmla="*/ 103188 w 465400"/>
              <a:gd name="connsiteY7" fmla="*/ 63658 h 71596"/>
              <a:gd name="connsiteX8" fmla="*/ 0 w 465400"/>
              <a:gd name="connsiteY8" fmla="*/ 158 h 71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5400" h="71596">
                <a:moveTo>
                  <a:pt x="0" y="158"/>
                </a:moveTo>
                <a:cubicBezTo>
                  <a:pt x="265" y="-2752"/>
                  <a:pt x="64558" y="35348"/>
                  <a:pt x="104775" y="46196"/>
                </a:cubicBezTo>
                <a:cubicBezTo>
                  <a:pt x="144992" y="57044"/>
                  <a:pt x="226219" y="61013"/>
                  <a:pt x="241300" y="65246"/>
                </a:cubicBezTo>
                <a:cubicBezTo>
                  <a:pt x="256381" y="69479"/>
                  <a:pt x="195263" y="71596"/>
                  <a:pt x="195263" y="71596"/>
                </a:cubicBezTo>
                <a:lnTo>
                  <a:pt x="463550" y="43021"/>
                </a:lnTo>
                <a:cubicBezTo>
                  <a:pt x="482071" y="41434"/>
                  <a:pt x="356659" y="58102"/>
                  <a:pt x="306388" y="62071"/>
                </a:cubicBezTo>
                <a:cubicBezTo>
                  <a:pt x="256117" y="66040"/>
                  <a:pt x="195792" y="66569"/>
                  <a:pt x="161925" y="66833"/>
                </a:cubicBezTo>
                <a:cubicBezTo>
                  <a:pt x="128058" y="67098"/>
                  <a:pt x="129382" y="73977"/>
                  <a:pt x="103188" y="63658"/>
                </a:cubicBezTo>
                <a:cubicBezTo>
                  <a:pt x="76994" y="53339"/>
                  <a:pt x="-265" y="3068"/>
                  <a:pt x="0" y="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DAB6478A-8818-75DC-4CD5-557DA0E2C22E}"/>
              </a:ext>
            </a:extLst>
          </p:cNvPr>
          <p:cNvSpPr/>
          <p:nvPr/>
        </p:nvSpPr>
        <p:spPr>
          <a:xfrm>
            <a:off x="5684507" y="4236828"/>
            <a:ext cx="312414" cy="97175"/>
          </a:xfrm>
          <a:custGeom>
            <a:avLst/>
            <a:gdLst>
              <a:gd name="connsiteX0" fmla="*/ 1918 w 312414"/>
              <a:gd name="connsiteY0" fmla="*/ 97047 h 97175"/>
              <a:gd name="connsiteX1" fmla="*/ 217818 w 312414"/>
              <a:gd name="connsiteY1" fmla="*/ 68472 h 97175"/>
              <a:gd name="connsiteX2" fmla="*/ 311481 w 312414"/>
              <a:gd name="connsiteY2" fmla="*/ 16085 h 97175"/>
              <a:gd name="connsiteX3" fmla="*/ 167018 w 312414"/>
              <a:gd name="connsiteY3" fmla="*/ 70060 h 97175"/>
              <a:gd name="connsiteX4" fmla="*/ 278143 w 312414"/>
              <a:gd name="connsiteY4" fmla="*/ 210 h 97175"/>
              <a:gd name="connsiteX5" fmla="*/ 149556 w 312414"/>
              <a:gd name="connsiteY5" fmla="*/ 49422 h 97175"/>
              <a:gd name="connsiteX6" fmla="*/ 113043 w 312414"/>
              <a:gd name="connsiteY6" fmla="*/ 77997 h 97175"/>
              <a:gd name="connsiteX7" fmla="*/ 1918 w 312414"/>
              <a:gd name="connsiteY7" fmla="*/ 97047 h 9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2414" h="97175">
                <a:moveTo>
                  <a:pt x="1918" y="97047"/>
                </a:moveTo>
                <a:cubicBezTo>
                  <a:pt x="19380" y="95460"/>
                  <a:pt x="166224" y="81966"/>
                  <a:pt x="217818" y="68472"/>
                </a:cubicBezTo>
                <a:cubicBezTo>
                  <a:pt x="269412" y="54978"/>
                  <a:pt x="319948" y="15820"/>
                  <a:pt x="311481" y="16085"/>
                </a:cubicBezTo>
                <a:cubicBezTo>
                  <a:pt x="303014" y="16350"/>
                  <a:pt x="172574" y="72706"/>
                  <a:pt x="167018" y="70060"/>
                </a:cubicBezTo>
                <a:cubicBezTo>
                  <a:pt x="161462" y="67414"/>
                  <a:pt x="281053" y="3650"/>
                  <a:pt x="278143" y="210"/>
                </a:cubicBezTo>
                <a:cubicBezTo>
                  <a:pt x="275233" y="-3230"/>
                  <a:pt x="177073" y="36457"/>
                  <a:pt x="149556" y="49422"/>
                </a:cubicBezTo>
                <a:cubicBezTo>
                  <a:pt x="122039" y="62386"/>
                  <a:pt x="134739" y="70853"/>
                  <a:pt x="113043" y="77997"/>
                </a:cubicBezTo>
                <a:cubicBezTo>
                  <a:pt x="91347" y="85141"/>
                  <a:pt x="-15544" y="98634"/>
                  <a:pt x="1918" y="970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083F74C0-601E-EB97-D027-72302AD48BE1}"/>
              </a:ext>
            </a:extLst>
          </p:cNvPr>
          <p:cNvSpPr/>
          <p:nvPr/>
        </p:nvSpPr>
        <p:spPr>
          <a:xfrm>
            <a:off x="5918587" y="4327519"/>
            <a:ext cx="660033" cy="84810"/>
          </a:xfrm>
          <a:custGeom>
            <a:avLst/>
            <a:gdLst>
              <a:gd name="connsiteX0" fmla="*/ 1201 w 660033"/>
              <a:gd name="connsiteY0" fmla="*/ 6356 h 84810"/>
              <a:gd name="connsiteX1" fmla="*/ 223451 w 660033"/>
              <a:gd name="connsiteY1" fmla="*/ 34931 h 84810"/>
              <a:gd name="connsiteX2" fmla="*/ 102801 w 660033"/>
              <a:gd name="connsiteY2" fmla="*/ 55569 h 84810"/>
              <a:gd name="connsiteX3" fmla="*/ 201226 w 660033"/>
              <a:gd name="connsiteY3" fmla="*/ 55569 h 84810"/>
              <a:gd name="connsiteX4" fmla="*/ 274251 w 660033"/>
              <a:gd name="connsiteY4" fmla="*/ 84144 h 84810"/>
              <a:gd name="connsiteX5" fmla="*/ 264726 w 660033"/>
              <a:gd name="connsiteY5" fmla="*/ 74619 h 84810"/>
              <a:gd name="connsiteX6" fmla="*/ 439351 w 660033"/>
              <a:gd name="connsiteY6" fmla="*/ 61919 h 84810"/>
              <a:gd name="connsiteX7" fmla="*/ 359976 w 660033"/>
              <a:gd name="connsiteY7" fmla="*/ 34931 h 84810"/>
              <a:gd name="connsiteX8" fmla="*/ 463163 w 660033"/>
              <a:gd name="connsiteY8" fmla="*/ 42869 h 84810"/>
              <a:gd name="connsiteX9" fmla="*/ 660013 w 660033"/>
              <a:gd name="connsiteY9" fmla="*/ 6 h 84810"/>
              <a:gd name="connsiteX10" fmla="*/ 474276 w 660033"/>
              <a:gd name="connsiteY10" fmla="*/ 39694 h 84810"/>
              <a:gd name="connsiteX11" fmla="*/ 275838 w 660033"/>
              <a:gd name="connsiteY11" fmla="*/ 47631 h 84810"/>
              <a:gd name="connsiteX12" fmla="*/ 140901 w 660033"/>
              <a:gd name="connsiteY12" fmla="*/ 50806 h 84810"/>
              <a:gd name="connsiteX13" fmla="*/ 1201 w 660033"/>
              <a:gd name="connsiteY13" fmla="*/ 6356 h 8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60033" h="84810">
                <a:moveTo>
                  <a:pt x="1201" y="6356"/>
                </a:moveTo>
                <a:cubicBezTo>
                  <a:pt x="14959" y="3710"/>
                  <a:pt x="206518" y="26729"/>
                  <a:pt x="223451" y="34931"/>
                </a:cubicBezTo>
                <a:cubicBezTo>
                  <a:pt x="240384" y="43133"/>
                  <a:pt x="106505" y="52129"/>
                  <a:pt x="102801" y="55569"/>
                </a:cubicBezTo>
                <a:cubicBezTo>
                  <a:pt x="99097" y="59009"/>
                  <a:pt x="172651" y="50807"/>
                  <a:pt x="201226" y="55569"/>
                </a:cubicBezTo>
                <a:cubicBezTo>
                  <a:pt x="229801" y="60331"/>
                  <a:pt x="263668" y="80969"/>
                  <a:pt x="274251" y="84144"/>
                </a:cubicBezTo>
                <a:cubicBezTo>
                  <a:pt x="284834" y="87319"/>
                  <a:pt x="237209" y="78323"/>
                  <a:pt x="264726" y="74619"/>
                </a:cubicBezTo>
                <a:cubicBezTo>
                  <a:pt x="292243" y="70915"/>
                  <a:pt x="423476" y="68534"/>
                  <a:pt x="439351" y="61919"/>
                </a:cubicBezTo>
                <a:cubicBezTo>
                  <a:pt x="455226" y="55304"/>
                  <a:pt x="356007" y="38106"/>
                  <a:pt x="359976" y="34931"/>
                </a:cubicBezTo>
                <a:cubicBezTo>
                  <a:pt x="363945" y="31756"/>
                  <a:pt x="413157" y="48690"/>
                  <a:pt x="463163" y="42869"/>
                </a:cubicBezTo>
                <a:cubicBezTo>
                  <a:pt x="513169" y="37048"/>
                  <a:pt x="658161" y="535"/>
                  <a:pt x="660013" y="6"/>
                </a:cubicBezTo>
                <a:cubicBezTo>
                  <a:pt x="661865" y="-523"/>
                  <a:pt x="538305" y="31757"/>
                  <a:pt x="474276" y="39694"/>
                </a:cubicBezTo>
                <a:cubicBezTo>
                  <a:pt x="410247" y="47631"/>
                  <a:pt x="275838" y="47631"/>
                  <a:pt x="275838" y="47631"/>
                </a:cubicBezTo>
                <a:cubicBezTo>
                  <a:pt x="220276" y="49483"/>
                  <a:pt x="186409" y="53716"/>
                  <a:pt x="140901" y="50806"/>
                </a:cubicBezTo>
                <a:cubicBezTo>
                  <a:pt x="95393" y="47896"/>
                  <a:pt x="-12557" y="9002"/>
                  <a:pt x="1201" y="63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98E85522-8E05-33A7-1C74-D66E405A6F8D}"/>
              </a:ext>
            </a:extLst>
          </p:cNvPr>
          <p:cNvSpPr/>
          <p:nvPr/>
        </p:nvSpPr>
        <p:spPr>
          <a:xfrm>
            <a:off x="6430803" y="4313130"/>
            <a:ext cx="207733" cy="139831"/>
          </a:xfrm>
          <a:custGeom>
            <a:avLst/>
            <a:gdLst>
              <a:gd name="connsiteX0" fmla="*/ 112872 w 207733"/>
              <a:gd name="connsiteY0" fmla="*/ 108 h 139831"/>
              <a:gd name="connsiteX1" fmla="*/ 193835 w 207733"/>
              <a:gd name="connsiteY1" fmla="*/ 36620 h 139831"/>
              <a:gd name="connsiteX2" fmla="*/ 166847 w 207733"/>
              <a:gd name="connsiteY2" fmla="*/ 82658 h 139831"/>
              <a:gd name="connsiteX3" fmla="*/ 160 w 207733"/>
              <a:gd name="connsiteY3" fmla="*/ 139808 h 139831"/>
              <a:gd name="connsiteX4" fmla="*/ 200185 w 207733"/>
              <a:gd name="connsiteY4" fmla="*/ 89008 h 139831"/>
              <a:gd name="connsiteX5" fmla="*/ 165260 w 207733"/>
              <a:gd name="connsiteY5" fmla="*/ 39795 h 139831"/>
              <a:gd name="connsiteX6" fmla="*/ 162085 w 207733"/>
              <a:gd name="connsiteY6" fmla="*/ 25508 h 139831"/>
              <a:gd name="connsiteX7" fmla="*/ 112872 w 207733"/>
              <a:gd name="connsiteY7" fmla="*/ 108 h 139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7733" h="139831">
                <a:moveTo>
                  <a:pt x="112872" y="108"/>
                </a:moveTo>
                <a:cubicBezTo>
                  <a:pt x="118164" y="1960"/>
                  <a:pt x="184839" y="22862"/>
                  <a:pt x="193835" y="36620"/>
                </a:cubicBezTo>
                <a:cubicBezTo>
                  <a:pt x="202831" y="50378"/>
                  <a:pt x="199126" y="65460"/>
                  <a:pt x="166847" y="82658"/>
                </a:cubicBezTo>
                <a:cubicBezTo>
                  <a:pt x="134568" y="99856"/>
                  <a:pt x="-5396" y="138750"/>
                  <a:pt x="160" y="139808"/>
                </a:cubicBezTo>
                <a:cubicBezTo>
                  <a:pt x="5716" y="140866"/>
                  <a:pt x="172668" y="105677"/>
                  <a:pt x="200185" y="89008"/>
                </a:cubicBezTo>
                <a:cubicBezTo>
                  <a:pt x="227702" y="72339"/>
                  <a:pt x="171610" y="50378"/>
                  <a:pt x="165260" y="39795"/>
                </a:cubicBezTo>
                <a:cubicBezTo>
                  <a:pt x="158910" y="29212"/>
                  <a:pt x="163672" y="30270"/>
                  <a:pt x="162085" y="25508"/>
                </a:cubicBezTo>
                <a:cubicBezTo>
                  <a:pt x="160498" y="20746"/>
                  <a:pt x="107580" y="-1744"/>
                  <a:pt x="112872" y="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554459DB-694B-561D-98AE-3A1CD4B2CB68}"/>
              </a:ext>
            </a:extLst>
          </p:cNvPr>
          <p:cNvSpPr/>
          <p:nvPr/>
        </p:nvSpPr>
        <p:spPr>
          <a:xfrm>
            <a:off x="5988040" y="4390891"/>
            <a:ext cx="411260" cy="41491"/>
          </a:xfrm>
          <a:custGeom>
            <a:avLst/>
            <a:gdLst>
              <a:gd name="connsiteX0" fmla="*/ 10 w 411260"/>
              <a:gd name="connsiteY0" fmla="*/ 4897 h 41491"/>
              <a:gd name="connsiteX1" fmla="*/ 195273 w 411260"/>
              <a:gd name="connsiteY1" fmla="*/ 22359 h 41491"/>
              <a:gd name="connsiteX2" fmla="*/ 407998 w 411260"/>
              <a:gd name="connsiteY2" fmla="*/ 134 h 41491"/>
              <a:gd name="connsiteX3" fmla="*/ 315923 w 411260"/>
              <a:gd name="connsiteY3" fmla="*/ 14422 h 41491"/>
              <a:gd name="connsiteX4" fmla="*/ 203210 w 411260"/>
              <a:gd name="connsiteY4" fmla="*/ 41409 h 41491"/>
              <a:gd name="connsiteX5" fmla="*/ 10 w 411260"/>
              <a:gd name="connsiteY5" fmla="*/ 4897 h 41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1260" h="41491">
                <a:moveTo>
                  <a:pt x="10" y="4897"/>
                </a:moveTo>
                <a:cubicBezTo>
                  <a:pt x="-1313" y="1722"/>
                  <a:pt x="127275" y="23153"/>
                  <a:pt x="195273" y="22359"/>
                </a:cubicBezTo>
                <a:cubicBezTo>
                  <a:pt x="263271" y="21565"/>
                  <a:pt x="387890" y="1457"/>
                  <a:pt x="407998" y="134"/>
                </a:cubicBezTo>
                <a:cubicBezTo>
                  <a:pt x="428106" y="-1189"/>
                  <a:pt x="350054" y="7543"/>
                  <a:pt x="315923" y="14422"/>
                </a:cubicBezTo>
                <a:cubicBezTo>
                  <a:pt x="281792" y="21301"/>
                  <a:pt x="250041" y="42996"/>
                  <a:pt x="203210" y="41409"/>
                </a:cubicBezTo>
                <a:cubicBezTo>
                  <a:pt x="156379" y="39822"/>
                  <a:pt x="1333" y="8072"/>
                  <a:pt x="10" y="48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EB9E9579-5BB8-DD82-9454-55A70FFB2ECE}"/>
              </a:ext>
            </a:extLst>
          </p:cNvPr>
          <p:cNvSpPr/>
          <p:nvPr/>
        </p:nvSpPr>
        <p:spPr>
          <a:xfrm>
            <a:off x="6313488" y="4297353"/>
            <a:ext cx="300784" cy="103197"/>
          </a:xfrm>
          <a:custGeom>
            <a:avLst/>
            <a:gdLst>
              <a:gd name="connsiteX0" fmla="*/ 298450 w 300784"/>
              <a:gd name="connsiteY0" fmla="*/ 10 h 103197"/>
              <a:gd name="connsiteX1" fmla="*/ 258762 w 300784"/>
              <a:gd name="connsiteY1" fmla="*/ 57160 h 103197"/>
              <a:gd name="connsiteX2" fmla="*/ 120650 w 300784"/>
              <a:gd name="connsiteY2" fmla="*/ 82560 h 103197"/>
              <a:gd name="connsiteX3" fmla="*/ 0 w 300784"/>
              <a:gd name="connsiteY3" fmla="*/ 103197 h 103197"/>
              <a:gd name="connsiteX4" fmla="*/ 203200 w 300784"/>
              <a:gd name="connsiteY4" fmla="*/ 61922 h 103197"/>
              <a:gd name="connsiteX5" fmla="*/ 298450 w 300784"/>
              <a:gd name="connsiteY5" fmla="*/ 10 h 103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0784" h="103197">
                <a:moveTo>
                  <a:pt x="298450" y="10"/>
                </a:moveTo>
                <a:cubicBezTo>
                  <a:pt x="307710" y="-784"/>
                  <a:pt x="288395" y="43402"/>
                  <a:pt x="258762" y="57160"/>
                </a:cubicBezTo>
                <a:cubicBezTo>
                  <a:pt x="229129" y="70918"/>
                  <a:pt x="120650" y="82560"/>
                  <a:pt x="120650" y="82560"/>
                </a:cubicBezTo>
                <a:lnTo>
                  <a:pt x="0" y="103197"/>
                </a:lnTo>
                <a:cubicBezTo>
                  <a:pt x="13758" y="99757"/>
                  <a:pt x="154517" y="75680"/>
                  <a:pt x="203200" y="61922"/>
                </a:cubicBezTo>
                <a:cubicBezTo>
                  <a:pt x="251883" y="48164"/>
                  <a:pt x="289190" y="804"/>
                  <a:pt x="298450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DFFEE81F-E04D-FD78-BD57-A9F2986C086E}"/>
              </a:ext>
            </a:extLst>
          </p:cNvPr>
          <p:cNvSpPr/>
          <p:nvPr/>
        </p:nvSpPr>
        <p:spPr>
          <a:xfrm>
            <a:off x="6256936" y="4346571"/>
            <a:ext cx="345821" cy="73091"/>
          </a:xfrm>
          <a:custGeom>
            <a:avLst/>
            <a:gdLst>
              <a:gd name="connsiteX0" fmla="*/ 343889 w 345821"/>
              <a:gd name="connsiteY0" fmla="*/ 4 h 73091"/>
              <a:gd name="connsiteX1" fmla="*/ 167677 w 345821"/>
              <a:gd name="connsiteY1" fmla="*/ 58742 h 73091"/>
              <a:gd name="connsiteX2" fmla="*/ 989 w 345821"/>
              <a:gd name="connsiteY2" fmla="*/ 73029 h 73091"/>
              <a:gd name="connsiteX3" fmla="*/ 247052 w 345821"/>
              <a:gd name="connsiteY3" fmla="*/ 55567 h 73091"/>
              <a:gd name="connsiteX4" fmla="*/ 343889 w 345821"/>
              <a:gd name="connsiteY4" fmla="*/ 4 h 73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821" h="73091">
                <a:moveTo>
                  <a:pt x="343889" y="4"/>
                </a:moveTo>
                <a:cubicBezTo>
                  <a:pt x="330660" y="533"/>
                  <a:pt x="224827" y="46571"/>
                  <a:pt x="167677" y="58742"/>
                </a:cubicBezTo>
                <a:cubicBezTo>
                  <a:pt x="110527" y="70913"/>
                  <a:pt x="-12240" y="73558"/>
                  <a:pt x="989" y="73029"/>
                </a:cubicBezTo>
                <a:cubicBezTo>
                  <a:pt x="14218" y="72500"/>
                  <a:pt x="194135" y="67473"/>
                  <a:pt x="247052" y="55567"/>
                </a:cubicBezTo>
                <a:cubicBezTo>
                  <a:pt x="299969" y="43661"/>
                  <a:pt x="357118" y="-525"/>
                  <a:pt x="343889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61CD30A4-AF4F-53A9-C746-FC6B71EADDE8}"/>
              </a:ext>
            </a:extLst>
          </p:cNvPr>
          <p:cNvSpPr/>
          <p:nvPr/>
        </p:nvSpPr>
        <p:spPr>
          <a:xfrm>
            <a:off x="5961601" y="4392533"/>
            <a:ext cx="394363" cy="50011"/>
          </a:xfrm>
          <a:custGeom>
            <a:avLst/>
            <a:gdLst>
              <a:gd name="connsiteX0" fmla="*/ 2637 w 394363"/>
              <a:gd name="connsiteY0" fmla="*/ 80 h 50011"/>
              <a:gd name="connsiteX1" fmla="*/ 283624 w 394363"/>
              <a:gd name="connsiteY1" fmla="*/ 46117 h 50011"/>
              <a:gd name="connsiteX2" fmla="*/ 393162 w 394363"/>
              <a:gd name="connsiteY2" fmla="*/ 30242 h 50011"/>
              <a:gd name="connsiteX3" fmla="*/ 223299 w 394363"/>
              <a:gd name="connsiteY3" fmla="*/ 46117 h 50011"/>
              <a:gd name="connsiteX4" fmla="*/ 113762 w 394363"/>
              <a:gd name="connsiteY4" fmla="*/ 47705 h 50011"/>
              <a:gd name="connsiteX5" fmla="*/ 166149 w 394363"/>
              <a:gd name="connsiteY5" fmla="*/ 49292 h 50011"/>
              <a:gd name="connsiteX6" fmla="*/ 142337 w 394363"/>
              <a:gd name="connsiteY6" fmla="*/ 35005 h 50011"/>
              <a:gd name="connsiteX7" fmla="*/ 2637 w 394363"/>
              <a:gd name="connsiteY7" fmla="*/ 80 h 50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4363" h="50011">
                <a:moveTo>
                  <a:pt x="2637" y="80"/>
                </a:moveTo>
                <a:cubicBezTo>
                  <a:pt x="26185" y="1932"/>
                  <a:pt x="218537" y="41090"/>
                  <a:pt x="283624" y="46117"/>
                </a:cubicBezTo>
                <a:cubicBezTo>
                  <a:pt x="348711" y="51144"/>
                  <a:pt x="403216" y="30242"/>
                  <a:pt x="393162" y="30242"/>
                </a:cubicBezTo>
                <a:cubicBezTo>
                  <a:pt x="383108" y="30242"/>
                  <a:pt x="269866" y="43207"/>
                  <a:pt x="223299" y="46117"/>
                </a:cubicBezTo>
                <a:cubicBezTo>
                  <a:pt x="176732" y="49027"/>
                  <a:pt x="123287" y="47176"/>
                  <a:pt x="113762" y="47705"/>
                </a:cubicBezTo>
                <a:cubicBezTo>
                  <a:pt x="104237" y="48234"/>
                  <a:pt x="161387" y="51409"/>
                  <a:pt x="166149" y="49292"/>
                </a:cubicBezTo>
                <a:cubicBezTo>
                  <a:pt x="170911" y="47175"/>
                  <a:pt x="164297" y="41090"/>
                  <a:pt x="142337" y="35005"/>
                </a:cubicBezTo>
                <a:cubicBezTo>
                  <a:pt x="120377" y="28920"/>
                  <a:pt x="-20911" y="-1772"/>
                  <a:pt x="2637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0665317E-0AD0-3353-F869-DEDB1D9EC0AD}"/>
              </a:ext>
            </a:extLst>
          </p:cNvPr>
          <p:cNvSpPr/>
          <p:nvPr/>
        </p:nvSpPr>
        <p:spPr>
          <a:xfrm>
            <a:off x="5848283" y="4465459"/>
            <a:ext cx="587914" cy="119530"/>
          </a:xfrm>
          <a:custGeom>
            <a:avLst/>
            <a:gdLst>
              <a:gd name="connsiteX0" fmla="*/ 67 w 587914"/>
              <a:gd name="connsiteY0" fmla="*/ 119241 h 119530"/>
              <a:gd name="connsiteX1" fmla="*/ 265180 w 587914"/>
              <a:gd name="connsiteY1" fmla="*/ 49391 h 119530"/>
              <a:gd name="connsiteX2" fmla="*/ 579505 w 587914"/>
              <a:gd name="connsiteY2" fmla="*/ 3354 h 119530"/>
              <a:gd name="connsiteX3" fmla="*/ 489017 w 587914"/>
              <a:gd name="connsiteY3" fmla="*/ 8116 h 119530"/>
              <a:gd name="connsiteX4" fmla="*/ 395355 w 587914"/>
              <a:gd name="connsiteY4" fmla="*/ 44629 h 119530"/>
              <a:gd name="connsiteX5" fmla="*/ 288992 w 587914"/>
              <a:gd name="connsiteY5" fmla="*/ 20816 h 119530"/>
              <a:gd name="connsiteX6" fmla="*/ 67 w 587914"/>
              <a:gd name="connsiteY6" fmla="*/ 119241 h 119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7914" h="119530">
                <a:moveTo>
                  <a:pt x="67" y="119241"/>
                </a:moveTo>
                <a:cubicBezTo>
                  <a:pt x="-3902" y="124003"/>
                  <a:pt x="168607" y="68705"/>
                  <a:pt x="265180" y="49391"/>
                </a:cubicBezTo>
                <a:cubicBezTo>
                  <a:pt x="361753" y="30077"/>
                  <a:pt x="542199" y="10233"/>
                  <a:pt x="579505" y="3354"/>
                </a:cubicBezTo>
                <a:cubicBezTo>
                  <a:pt x="616811" y="-3525"/>
                  <a:pt x="519709" y="1237"/>
                  <a:pt x="489017" y="8116"/>
                </a:cubicBezTo>
                <a:cubicBezTo>
                  <a:pt x="458325" y="14995"/>
                  <a:pt x="428692" y="42512"/>
                  <a:pt x="395355" y="44629"/>
                </a:cubicBezTo>
                <a:cubicBezTo>
                  <a:pt x="362018" y="46746"/>
                  <a:pt x="350904" y="9174"/>
                  <a:pt x="288992" y="20816"/>
                </a:cubicBezTo>
                <a:cubicBezTo>
                  <a:pt x="227080" y="32458"/>
                  <a:pt x="4036" y="114479"/>
                  <a:pt x="67" y="11924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1AD47C2D-F145-9E86-C0C5-56DE54E05FF7}"/>
              </a:ext>
            </a:extLst>
          </p:cNvPr>
          <p:cNvSpPr/>
          <p:nvPr/>
        </p:nvSpPr>
        <p:spPr>
          <a:xfrm>
            <a:off x="6056912" y="3855921"/>
            <a:ext cx="276210" cy="81162"/>
          </a:xfrm>
          <a:custGeom>
            <a:avLst/>
            <a:gdLst>
              <a:gd name="connsiteX0" fmla="*/ 988 w 276210"/>
              <a:gd name="connsiteY0" fmla="*/ 81079 h 81162"/>
              <a:gd name="connsiteX1" fmla="*/ 148626 w 276210"/>
              <a:gd name="connsiteY1" fmla="*/ 20754 h 81162"/>
              <a:gd name="connsiteX2" fmla="*/ 275626 w 276210"/>
              <a:gd name="connsiteY2" fmla="*/ 22342 h 81162"/>
              <a:gd name="connsiteX3" fmla="*/ 191488 w 276210"/>
              <a:gd name="connsiteY3" fmla="*/ 117 h 81162"/>
              <a:gd name="connsiteX4" fmla="*/ 88301 w 276210"/>
              <a:gd name="connsiteY4" fmla="*/ 33454 h 81162"/>
              <a:gd name="connsiteX5" fmla="*/ 988 w 276210"/>
              <a:gd name="connsiteY5" fmla="*/ 81079 h 81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6210" h="81162">
                <a:moveTo>
                  <a:pt x="988" y="81079"/>
                </a:moveTo>
                <a:cubicBezTo>
                  <a:pt x="11042" y="78962"/>
                  <a:pt x="102853" y="30543"/>
                  <a:pt x="148626" y="20754"/>
                </a:cubicBezTo>
                <a:cubicBezTo>
                  <a:pt x="194399" y="10965"/>
                  <a:pt x="268482" y="25781"/>
                  <a:pt x="275626" y="22342"/>
                </a:cubicBezTo>
                <a:cubicBezTo>
                  <a:pt x="282770" y="18902"/>
                  <a:pt x="222709" y="-1735"/>
                  <a:pt x="191488" y="117"/>
                </a:cubicBezTo>
                <a:cubicBezTo>
                  <a:pt x="160267" y="1969"/>
                  <a:pt x="116347" y="22606"/>
                  <a:pt x="88301" y="33454"/>
                </a:cubicBezTo>
                <a:cubicBezTo>
                  <a:pt x="60255" y="44302"/>
                  <a:pt x="-9066" y="83196"/>
                  <a:pt x="988" y="810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ECC74F34-4F37-4A13-B2C1-56B2C875F18A}"/>
              </a:ext>
            </a:extLst>
          </p:cNvPr>
          <p:cNvSpPr/>
          <p:nvPr/>
        </p:nvSpPr>
        <p:spPr>
          <a:xfrm>
            <a:off x="6355097" y="3859209"/>
            <a:ext cx="285651" cy="36555"/>
          </a:xfrm>
          <a:custGeom>
            <a:avLst/>
            <a:gdLst>
              <a:gd name="connsiteX0" fmla="*/ 4428 w 285651"/>
              <a:gd name="connsiteY0" fmla="*/ 4 h 36555"/>
              <a:gd name="connsiteX1" fmla="*/ 171116 w 285651"/>
              <a:gd name="connsiteY1" fmla="*/ 15879 h 36555"/>
              <a:gd name="connsiteX2" fmla="*/ 285416 w 285651"/>
              <a:gd name="connsiteY2" fmla="*/ 17466 h 36555"/>
              <a:gd name="connsiteX3" fmla="*/ 198103 w 285651"/>
              <a:gd name="connsiteY3" fmla="*/ 17466 h 36555"/>
              <a:gd name="connsiteX4" fmla="*/ 101266 w 285651"/>
              <a:gd name="connsiteY4" fmla="*/ 36516 h 36555"/>
              <a:gd name="connsiteX5" fmla="*/ 156828 w 285651"/>
              <a:gd name="connsiteY5" fmla="*/ 22229 h 36555"/>
              <a:gd name="connsiteX6" fmla="*/ 56816 w 285651"/>
              <a:gd name="connsiteY6" fmla="*/ 14291 h 36555"/>
              <a:gd name="connsiteX7" fmla="*/ 4428 w 285651"/>
              <a:gd name="connsiteY7" fmla="*/ 4 h 36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5651" h="36555">
                <a:moveTo>
                  <a:pt x="4428" y="4"/>
                </a:moveTo>
                <a:cubicBezTo>
                  <a:pt x="23478" y="269"/>
                  <a:pt x="124285" y="12969"/>
                  <a:pt x="171116" y="15879"/>
                </a:cubicBezTo>
                <a:cubicBezTo>
                  <a:pt x="217947" y="18789"/>
                  <a:pt x="280918" y="17202"/>
                  <a:pt x="285416" y="17466"/>
                </a:cubicBezTo>
                <a:cubicBezTo>
                  <a:pt x="289914" y="17730"/>
                  <a:pt x="228795" y="14291"/>
                  <a:pt x="198103" y="17466"/>
                </a:cubicBezTo>
                <a:cubicBezTo>
                  <a:pt x="167411" y="20641"/>
                  <a:pt x="108145" y="35722"/>
                  <a:pt x="101266" y="36516"/>
                </a:cubicBezTo>
                <a:cubicBezTo>
                  <a:pt x="94387" y="37310"/>
                  <a:pt x="164236" y="25933"/>
                  <a:pt x="156828" y="22229"/>
                </a:cubicBezTo>
                <a:cubicBezTo>
                  <a:pt x="149420" y="18525"/>
                  <a:pt x="81158" y="15879"/>
                  <a:pt x="56816" y="14291"/>
                </a:cubicBezTo>
                <a:cubicBezTo>
                  <a:pt x="32474" y="12704"/>
                  <a:pt x="-14622" y="-261"/>
                  <a:pt x="4428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75D57C5A-FBD2-EA1F-5B31-2EE91A0D30E3}"/>
              </a:ext>
            </a:extLst>
          </p:cNvPr>
          <p:cNvSpPr/>
          <p:nvPr/>
        </p:nvSpPr>
        <p:spPr>
          <a:xfrm>
            <a:off x="5643262" y="3782798"/>
            <a:ext cx="263256" cy="177109"/>
          </a:xfrm>
          <a:custGeom>
            <a:avLst/>
            <a:gdLst>
              <a:gd name="connsiteX0" fmla="*/ 301 w 263256"/>
              <a:gd name="connsiteY0" fmla="*/ 176427 h 177109"/>
              <a:gd name="connsiteX1" fmla="*/ 113013 w 263256"/>
              <a:gd name="connsiteY1" fmla="*/ 25615 h 177109"/>
              <a:gd name="connsiteX2" fmla="*/ 262238 w 263256"/>
              <a:gd name="connsiteY2" fmla="*/ 8152 h 177109"/>
              <a:gd name="connsiteX3" fmla="*/ 176513 w 263256"/>
              <a:gd name="connsiteY3" fmla="*/ 215 h 177109"/>
              <a:gd name="connsiteX4" fmla="*/ 133651 w 263256"/>
              <a:gd name="connsiteY4" fmla="*/ 16090 h 177109"/>
              <a:gd name="connsiteX5" fmla="*/ 81263 w 263256"/>
              <a:gd name="connsiteY5" fmla="*/ 79590 h 177109"/>
              <a:gd name="connsiteX6" fmla="*/ 301 w 263256"/>
              <a:gd name="connsiteY6" fmla="*/ 176427 h 177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3256" h="177109">
                <a:moveTo>
                  <a:pt x="301" y="176427"/>
                </a:moveTo>
                <a:cubicBezTo>
                  <a:pt x="5593" y="167431"/>
                  <a:pt x="69357" y="53661"/>
                  <a:pt x="113013" y="25615"/>
                </a:cubicBezTo>
                <a:cubicBezTo>
                  <a:pt x="156669" y="-2431"/>
                  <a:pt x="251655" y="12385"/>
                  <a:pt x="262238" y="8152"/>
                </a:cubicBezTo>
                <a:cubicBezTo>
                  <a:pt x="272821" y="3919"/>
                  <a:pt x="197944" y="-1108"/>
                  <a:pt x="176513" y="215"/>
                </a:cubicBezTo>
                <a:cubicBezTo>
                  <a:pt x="155082" y="1538"/>
                  <a:pt x="149526" y="2861"/>
                  <a:pt x="133651" y="16090"/>
                </a:cubicBezTo>
                <a:cubicBezTo>
                  <a:pt x="117776" y="29319"/>
                  <a:pt x="101636" y="56307"/>
                  <a:pt x="81263" y="79590"/>
                </a:cubicBezTo>
                <a:cubicBezTo>
                  <a:pt x="60890" y="102873"/>
                  <a:pt x="-4991" y="185423"/>
                  <a:pt x="301" y="1764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C9BAE589-F1C1-BB69-34C5-4E0F99E45787}"/>
              </a:ext>
            </a:extLst>
          </p:cNvPr>
          <p:cNvSpPr/>
          <p:nvPr/>
        </p:nvSpPr>
        <p:spPr>
          <a:xfrm>
            <a:off x="5868540" y="3714682"/>
            <a:ext cx="260856" cy="137056"/>
          </a:xfrm>
          <a:custGeom>
            <a:avLst/>
            <a:gdLst>
              <a:gd name="connsiteX0" fmla="*/ 260798 w 260856"/>
              <a:gd name="connsiteY0" fmla="*/ 68 h 137056"/>
              <a:gd name="connsiteX1" fmla="*/ 133798 w 260856"/>
              <a:gd name="connsiteY1" fmla="*/ 57218 h 137056"/>
              <a:gd name="connsiteX2" fmla="*/ 448 w 260856"/>
              <a:gd name="connsiteY2" fmla="*/ 136593 h 137056"/>
              <a:gd name="connsiteX3" fmla="*/ 92523 w 260856"/>
              <a:gd name="connsiteY3" fmla="*/ 88968 h 137056"/>
              <a:gd name="connsiteX4" fmla="*/ 149673 w 260856"/>
              <a:gd name="connsiteY4" fmla="*/ 68331 h 137056"/>
              <a:gd name="connsiteX5" fmla="*/ 260798 w 260856"/>
              <a:gd name="connsiteY5" fmla="*/ 68 h 137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856" h="137056">
                <a:moveTo>
                  <a:pt x="260798" y="68"/>
                </a:moveTo>
                <a:cubicBezTo>
                  <a:pt x="258152" y="-1784"/>
                  <a:pt x="177190" y="34464"/>
                  <a:pt x="133798" y="57218"/>
                </a:cubicBezTo>
                <a:cubicBezTo>
                  <a:pt x="90406" y="79972"/>
                  <a:pt x="7327" y="131301"/>
                  <a:pt x="448" y="136593"/>
                </a:cubicBezTo>
                <a:cubicBezTo>
                  <a:pt x="-6431" y="141885"/>
                  <a:pt x="67652" y="100345"/>
                  <a:pt x="92523" y="88968"/>
                </a:cubicBezTo>
                <a:cubicBezTo>
                  <a:pt x="117394" y="77591"/>
                  <a:pt x="123744" y="78914"/>
                  <a:pt x="149673" y="68331"/>
                </a:cubicBezTo>
                <a:cubicBezTo>
                  <a:pt x="175602" y="57748"/>
                  <a:pt x="263444" y="1920"/>
                  <a:pt x="260798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338A76EE-A4BE-8D86-3AF0-AE35810DEBC2}"/>
              </a:ext>
            </a:extLst>
          </p:cNvPr>
          <p:cNvSpPr/>
          <p:nvPr/>
        </p:nvSpPr>
        <p:spPr>
          <a:xfrm>
            <a:off x="6024545" y="3730684"/>
            <a:ext cx="215287" cy="99595"/>
          </a:xfrm>
          <a:custGeom>
            <a:avLst/>
            <a:gdLst>
              <a:gd name="connsiteX0" fmla="*/ 4780 w 215287"/>
              <a:gd name="connsiteY0" fmla="*/ 95191 h 99595"/>
              <a:gd name="connsiteX1" fmla="*/ 209568 w 215287"/>
              <a:gd name="connsiteY1" fmla="*/ 3116 h 99595"/>
              <a:gd name="connsiteX2" fmla="*/ 150830 w 215287"/>
              <a:gd name="connsiteY2" fmla="*/ 26929 h 99595"/>
              <a:gd name="connsiteX3" fmla="*/ 69868 w 215287"/>
              <a:gd name="connsiteY3" fmla="*/ 79316 h 99595"/>
              <a:gd name="connsiteX4" fmla="*/ 4780 w 215287"/>
              <a:gd name="connsiteY4" fmla="*/ 95191 h 99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87" h="99595">
                <a:moveTo>
                  <a:pt x="4780" y="95191"/>
                </a:moveTo>
                <a:cubicBezTo>
                  <a:pt x="28063" y="82491"/>
                  <a:pt x="185226" y="14493"/>
                  <a:pt x="209568" y="3116"/>
                </a:cubicBezTo>
                <a:cubicBezTo>
                  <a:pt x="233910" y="-8261"/>
                  <a:pt x="174113" y="14229"/>
                  <a:pt x="150830" y="26929"/>
                </a:cubicBezTo>
                <a:cubicBezTo>
                  <a:pt x="127547" y="39629"/>
                  <a:pt x="89976" y="68468"/>
                  <a:pt x="69868" y="79316"/>
                </a:cubicBezTo>
                <a:cubicBezTo>
                  <a:pt x="49760" y="90164"/>
                  <a:pt x="-18503" y="107891"/>
                  <a:pt x="4780" y="951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200B9411-1C91-1B14-B468-1E6221DC6EA7}"/>
              </a:ext>
            </a:extLst>
          </p:cNvPr>
          <p:cNvSpPr/>
          <p:nvPr/>
        </p:nvSpPr>
        <p:spPr>
          <a:xfrm>
            <a:off x="5704675" y="3867623"/>
            <a:ext cx="405960" cy="96412"/>
          </a:xfrm>
          <a:custGeom>
            <a:avLst/>
            <a:gdLst>
              <a:gd name="connsiteX0" fmla="*/ 800 w 405960"/>
              <a:gd name="connsiteY0" fmla="*/ 96365 h 96412"/>
              <a:gd name="connsiteX1" fmla="*/ 261150 w 405960"/>
              <a:gd name="connsiteY1" fmla="*/ 2702 h 96412"/>
              <a:gd name="connsiteX2" fmla="*/ 218288 w 405960"/>
              <a:gd name="connsiteY2" fmla="*/ 26515 h 96412"/>
              <a:gd name="connsiteX3" fmla="*/ 405613 w 405960"/>
              <a:gd name="connsiteY3" fmla="*/ 39215 h 96412"/>
              <a:gd name="connsiteX4" fmla="*/ 262738 w 405960"/>
              <a:gd name="connsiteY4" fmla="*/ 24927 h 96412"/>
              <a:gd name="connsiteX5" fmla="*/ 183363 w 405960"/>
              <a:gd name="connsiteY5" fmla="*/ 15402 h 96412"/>
              <a:gd name="connsiteX6" fmla="*/ 800 w 405960"/>
              <a:gd name="connsiteY6" fmla="*/ 96365 h 96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5960" h="96412">
                <a:moveTo>
                  <a:pt x="800" y="96365"/>
                </a:moveTo>
                <a:cubicBezTo>
                  <a:pt x="13765" y="94248"/>
                  <a:pt x="224902" y="14344"/>
                  <a:pt x="261150" y="2702"/>
                </a:cubicBezTo>
                <a:cubicBezTo>
                  <a:pt x="297398" y="-8940"/>
                  <a:pt x="194211" y="20430"/>
                  <a:pt x="218288" y="26515"/>
                </a:cubicBezTo>
                <a:cubicBezTo>
                  <a:pt x="242365" y="32600"/>
                  <a:pt x="398205" y="39480"/>
                  <a:pt x="405613" y="39215"/>
                </a:cubicBezTo>
                <a:cubicBezTo>
                  <a:pt x="413021" y="38950"/>
                  <a:pt x="299780" y="28896"/>
                  <a:pt x="262738" y="24927"/>
                </a:cubicBezTo>
                <a:cubicBezTo>
                  <a:pt x="225696" y="20958"/>
                  <a:pt x="230723" y="1644"/>
                  <a:pt x="183363" y="15402"/>
                </a:cubicBezTo>
                <a:cubicBezTo>
                  <a:pt x="136003" y="29160"/>
                  <a:pt x="-12165" y="98482"/>
                  <a:pt x="800" y="96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059E408B-7B16-16F7-3058-F14DBFC08026}"/>
              </a:ext>
            </a:extLst>
          </p:cNvPr>
          <p:cNvSpPr/>
          <p:nvPr/>
        </p:nvSpPr>
        <p:spPr>
          <a:xfrm>
            <a:off x="6220782" y="3714176"/>
            <a:ext cx="229934" cy="107405"/>
          </a:xfrm>
          <a:custGeom>
            <a:avLst/>
            <a:gdLst>
              <a:gd name="connsiteX0" fmla="*/ 2218 w 229934"/>
              <a:gd name="connsiteY0" fmla="*/ 105349 h 107405"/>
              <a:gd name="connsiteX1" fmla="*/ 167318 w 229934"/>
              <a:gd name="connsiteY1" fmla="*/ 2162 h 107405"/>
              <a:gd name="connsiteX2" fmla="*/ 137156 w 229934"/>
              <a:gd name="connsiteY2" fmla="*/ 33912 h 107405"/>
              <a:gd name="connsiteX3" fmla="*/ 187956 w 229934"/>
              <a:gd name="connsiteY3" fmla="*/ 18037 h 107405"/>
              <a:gd name="connsiteX4" fmla="*/ 229231 w 229934"/>
              <a:gd name="connsiteY4" fmla="*/ 43437 h 107405"/>
              <a:gd name="connsiteX5" fmla="*/ 153031 w 229934"/>
              <a:gd name="connsiteY5" fmla="*/ 38674 h 107405"/>
              <a:gd name="connsiteX6" fmla="*/ 76831 w 229934"/>
              <a:gd name="connsiteY6" fmla="*/ 68837 h 107405"/>
              <a:gd name="connsiteX7" fmla="*/ 2218 w 229934"/>
              <a:gd name="connsiteY7" fmla="*/ 105349 h 107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934" h="107405">
                <a:moveTo>
                  <a:pt x="2218" y="105349"/>
                </a:moveTo>
                <a:cubicBezTo>
                  <a:pt x="17299" y="94236"/>
                  <a:pt x="144828" y="14068"/>
                  <a:pt x="167318" y="2162"/>
                </a:cubicBezTo>
                <a:cubicBezTo>
                  <a:pt x="189808" y="-9744"/>
                  <a:pt x="133716" y="31266"/>
                  <a:pt x="137156" y="33912"/>
                </a:cubicBezTo>
                <a:cubicBezTo>
                  <a:pt x="140596" y="36558"/>
                  <a:pt x="172610" y="16449"/>
                  <a:pt x="187956" y="18037"/>
                </a:cubicBezTo>
                <a:cubicBezTo>
                  <a:pt x="203302" y="19624"/>
                  <a:pt x="235052" y="39998"/>
                  <a:pt x="229231" y="43437"/>
                </a:cubicBezTo>
                <a:cubicBezTo>
                  <a:pt x="223410" y="46876"/>
                  <a:pt x="178431" y="34441"/>
                  <a:pt x="153031" y="38674"/>
                </a:cubicBezTo>
                <a:cubicBezTo>
                  <a:pt x="127631" y="42907"/>
                  <a:pt x="100643" y="58254"/>
                  <a:pt x="76831" y="68837"/>
                </a:cubicBezTo>
                <a:cubicBezTo>
                  <a:pt x="53019" y="79420"/>
                  <a:pt x="-12863" y="116462"/>
                  <a:pt x="2218" y="1053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B76BEFB7-9634-09F2-084D-25BD37544BF7}"/>
              </a:ext>
            </a:extLst>
          </p:cNvPr>
          <p:cNvSpPr/>
          <p:nvPr/>
        </p:nvSpPr>
        <p:spPr>
          <a:xfrm>
            <a:off x="6335710" y="3760206"/>
            <a:ext cx="332607" cy="111712"/>
          </a:xfrm>
          <a:custGeom>
            <a:avLst/>
            <a:gdLst>
              <a:gd name="connsiteX0" fmla="*/ 3 w 332607"/>
              <a:gd name="connsiteY0" fmla="*/ 70432 h 111712"/>
              <a:gd name="connsiteX1" fmla="*/ 188915 w 332607"/>
              <a:gd name="connsiteY1" fmla="*/ 21219 h 111712"/>
              <a:gd name="connsiteX2" fmla="*/ 331790 w 332607"/>
              <a:gd name="connsiteY2" fmla="*/ 111707 h 111712"/>
              <a:gd name="connsiteX3" fmla="*/ 244478 w 332607"/>
              <a:gd name="connsiteY3" fmla="*/ 16457 h 111712"/>
              <a:gd name="connsiteX4" fmla="*/ 184153 w 332607"/>
              <a:gd name="connsiteY4" fmla="*/ 5344 h 111712"/>
              <a:gd name="connsiteX5" fmla="*/ 3 w 332607"/>
              <a:gd name="connsiteY5" fmla="*/ 70432 h 111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2607" h="111712">
                <a:moveTo>
                  <a:pt x="3" y="70432"/>
                </a:moveTo>
                <a:cubicBezTo>
                  <a:pt x="797" y="73078"/>
                  <a:pt x="133617" y="14340"/>
                  <a:pt x="188915" y="21219"/>
                </a:cubicBezTo>
                <a:cubicBezTo>
                  <a:pt x="244213" y="28098"/>
                  <a:pt x="322530" y="112501"/>
                  <a:pt x="331790" y="111707"/>
                </a:cubicBezTo>
                <a:cubicBezTo>
                  <a:pt x="341051" y="110913"/>
                  <a:pt x="269084" y="34184"/>
                  <a:pt x="244478" y="16457"/>
                </a:cubicBezTo>
                <a:cubicBezTo>
                  <a:pt x="219872" y="-1270"/>
                  <a:pt x="224634" y="-4181"/>
                  <a:pt x="184153" y="5344"/>
                </a:cubicBezTo>
                <a:cubicBezTo>
                  <a:pt x="143672" y="14869"/>
                  <a:pt x="-791" y="67786"/>
                  <a:pt x="3" y="704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3DAC2B39-319E-3DC7-7B5F-42755213EFE3}"/>
              </a:ext>
            </a:extLst>
          </p:cNvPr>
          <p:cNvSpPr/>
          <p:nvPr/>
        </p:nvSpPr>
        <p:spPr>
          <a:xfrm>
            <a:off x="6256180" y="4086222"/>
            <a:ext cx="221194" cy="53991"/>
          </a:xfrm>
          <a:custGeom>
            <a:avLst/>
            <a:gdLst>
              <a:gd name="connsiteX0" fmla="*/ 158 w 221194"/>
              <a:gd name="connsiteY0" fmla="*/ 15878 h 53991"/>
              <a:gd name="connsiteX1" fmla="*/ 114458 w 221194"/>
              <a:gd name="connsiteY1" fmla="*/ 14291 h 53991"/>
              <a:gd name="connsiteX2" fmla="*/ 220820 w 221194"/>
              <a:gd name="connsiteY2" fmla="*/ 53978 h 53991"/>
              <a:gd name="connsiteX3" fmla="*/ 149383 w 221194"/>
              <a:gd name="connsiteY3" fmla="*/ 9528 h 53991"/>
              <a:gd name="connsiteX4" fmla="*/ 139858 w 221194"/>
              <a:gd name="connsiteY4" fmla="*/ 3 h 53991"/>
              <a:gd name="connsiteX5" fmla="*/ 158 w 221194"/>
              <a:gd name="connsiteY5" fmla="*/ 15878 h 53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194" h="53991">
                <a:moveTo>
                  <a:pt x="158" y="15878"/>
                </a:moveTo>
                <a:cubicBezTo>
                  <a:pt x="-4075" y="18259"/>
                  <a:pt x="77681" y="7941"/>
                  <a:pt x="114458" y="14291"/>
                </a:cubicBezTo>
                <a:cubicBezTo>
                  <a:pt x="151235" y="20641"/>
                  <a:pt x="214999" y="54772"/>
                  <a:pt x="220820" y="53978"/>
                </a:cubicBezTo>
                <a:cubicBezTo>
                  <a:pt x="226641" y="53184"/>
                  <a:pt x="162877" y="18524"/>
                  <a:pt x="149383" y="9528"/>
                </a:cubicBezTo>
                <a:cubicBezTo>
                  <a:pt x="135889" y="532"/>
                  <a:pt x="160760" y="267"/>
                  <a:pt x="139858" y="3"/>
                </a:cubicBezTo>
                <a:cubicBezTo>
                  <a:pt x="118956" y="-261"/>
                  <a:pt x="4391" y="13497"/>
                  <a:pt x="158" y="158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96030164-6C1F-88CD-6A32-570A1959CE07}"/>
              </a:ext>
            </a:extLst>
          </p:cNvPr>
          <p:cNvSpPr/>
          <p:nvPr/>
        </p:nvSpPr>
        <p:spPr>
          <a:xfrm>
            <a:off x="7287732" y="4017434"/>
            <a:ext cx="349198" cy="258529"/>
          </a:xfrm>
          <a:custGeom>
            <a:avLst/>
            <a:gdLst>
              <a:gd name="connsiteX0" fmla="*/ 481 w 349198"/>
              <a:gd name="connsiteY0" fmla="*/ 257704 h 258529"/>
              <a:gd name="connsiteX1" fmla="*/ 62393 w 349198"/>
              <a:gd name="connsiteY1" fmla="*/ 144991 h 258529"/>
              <a:gd name="connsiteX2" fmla="*/ 141768 w 349198"/>
              <a:gd name="connsiteY2" fmla="*/ 54504 h 258529"/>
              <a:gd name="connsiteX3" fmla="*/ 341793 w 349198"/>
              <a:gd name="connsiteY3" fmla="*/ 3704 h 258529"/>
              <a:gd name="connsiteX4" fmla="*/ 295756 w 349198"/>
              <a:gd name="connsiteY4" fmla="*/ 5291 h 258529"/>
              <a:gd name="connsiteX5" fmla="*/ 195743 w 349198"/>
              <a:gd name="connsiteY5" fmla="*/ 16404 h 258529"/>
              <a:gd name="connsiteX6" fmla="*/ 95731 w 349198"/>
              <a:gd name="connsiteY6" fmla="*/ 83079 h 258529"/>
              <a:gd name="connsiteX7" fmla="*/ 481 w 349198"/>
              <a:gd name="connsiteY7" fmla="*/ 257704 h 258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198" h="258529">
                <a:moveTo>
                  <a:pt x="481" y="257704"/>
                </a:moveTo>
                <a:cubicBezTo>
                  <a:pt x="-5075" y="268023"/>
                  <a:pt x="38845" y="178858"/>
                  <a:pt x="62393" y="144991"/>
                </a:cubicBezTo>
                <a:cubicBezTo>
                  <a:pt x="85941" y="111124"/>
                  <a:pt x="95201" y="78052"/>
                  <a:pt x="141768" y="54504"/>
                </a:cubicBezTo>
                <a:cubicBezTo>
                  <a:pt x="188335" y="30956"/>
                  <a:pt x="316128" y="11906"/>
                  <a:pt x="341793" y="3704"/>
                </a:cubicBezTo>
                <a:cubicBezTo>
                  <a:pt x="367458" y="-4498"/>
                  <a:pt x="320098" y="3174"/>
                  <a:pt x="295756" y="5291"/>
                </a:cubicBezTo>
                <a:cubicBezTo>
                  <a:pt x="271414" y="7408"/>
                  <a:pt x="229080" y="3439"/>
                  <a:pt x="195743" y="16404"/>
                </a:cubicBezTo>
                <a:cubicBezTo>
                  <a:pt x="162406" y="29369"/>
                  <a:pt x="126952" y="46831"/>
                  <a:pt x="95731" y="83079"/>
                </a:cubicBezTo>
                <a:cubicBezTo>
                  <a:pt x="64510" y="119327"/>
                  <a:pt x="6037" y="247385"/>
                  <a:pt x="481" y="2577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AB32E53F-7F57-D2BA-BA66-13E7AC185DE9}"/>
              </a:ext>
            </a:extLst>
          </p:cNvPr>
          <p:cNvSpPr/>
          <p:nvPr/>
        </p:nvSpPr>
        <p:spPr>
          <a:xfrm>
            <a:off x="7294651" y="4040131"/>
            <a:ext cx="360329" cy="222446"/>
          </a:xfrm>
          <a:custGeom>
            <a:avLst/>
            <a:gdLst>
              <a:gd name="connsiteX0" fmla="*/ 1499 w 360329"/>
              <a:gd name="connsiteY0" fmla="*/ 222307 h 222446"/>
              <a:gd name="connsiteX1" fmla="*/ 133262 w 360329"/>
              <a:gd name="connsiteY1" fmla="*/ 74669 h 222446"/>
              <a:gd name="connsiteX2" fmla="*/ 231687 w 360329"/>
              <a:gd name="connsiteY2" fmla="*/ 31807 h 222446"/>
              <a:gd name="connsiteX3" fmla="*/ 360274 w 360329"/>
              <a:gd name="connsiteY3" fmla="*/ 3232 h 222446"/>
              <a:gd name="connsiteX4" fmla="*/ 215812 w 360329"/>
              <a:gd name="connsiteY4" fmla="*/ 9582 h 222446"/>
              <a:gd name="connsiteX5" fmla="*/ 91987 w 360329"/>
              <a:gd name="connsiteY5" fmla="*/ 82607 h 222446"/>
              <a:gd name="connsiteX6" fmla="*/ 63412 w 360329"/>
              <a:gd name="connsiteY6" fmla="*/ 101657 h 222446"/>
              <a:gd name="connsiteX7" fmla="*/ 1499 w 360329"/>
              <a:gd name="connsiteY7" fmla="*/ 222307 h 222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0329" h="222446">
                <a:moveTo>
                  <a:pt x="1499" y="222307"/>
                </a:moveTo>
                <a:cubicBezTo>
                  <a:pt x="13141" y="217809"/>
                  <a:pt x="94897" y="106419"/>
                  <a:pt x="133262" y="74669"/>
                </a:cubicBezTo>
                <a:cubicBezTo>
                  <a:pt x="171627" y="42919"/>
                  <a:pt x="193852" y="43713"/>
                  <a:pt x="231687" y="31807"/>
                </a:cubicBezTo>
                <a:cubicBezTo>
                  <a:pt x="269522" y="19901"/>
                  <a:pt x="362920" y="6936"/>
                  <a:pt x="360274" y="3232"/>
                </a:cubicBezTo>
                <a:cubicBezTo>
                  <a:pt x="357628" y="-472"/>
                  <a:pt x="260526" y="-3647"/>
                  <a:pt x="215812" y="9582"/>
                </a:cubicBezTo>
                <a:cubicBezTo>
                  <a:pt x="171098" y="22811"/>
                  <a:pt x="117387" y="67261"/>
                  <a:pt x="91987" y="82607"/>
                </a:cubicBezTo>
                <a:cubicBezTo>
                  <a:pt x="66587" y="97953"/>
                  <a:pt x="77435" y="82078"/>
                  <a:pt x="63412" y="101657"/>
                </a:cubicBezTo>
                <a:cubicBezTo>
                  <a:pt x="49389" y="121236"/>
                  <a:pt x="-10143" y="226805"/>
                  <a:pt x="1499" y="222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738F731D-CF24-5637-2E84-970DBAADA2F6}"/>
              </a:ext>
            </a:extLst>
          </p:cNvPr>
          <p:cNvSpPr/>
          <p:nvPr/>
        </p:nvSpPr>
        <p:spPr>
          <a:xfrm>
            <a:off x="7592830" y="4014778"/>
            <a:ext cx="361758" cy="155048"/>
          </a:xfrm>
          <a:custGeom>
            <a:avLst/>
            <a:gdLst>
              <a:gd name="connsiteX0" fmla="*/ 183 w 361758"/>
              <a:gd name="connsiteY0" fmla="*/ 49222 h 155048"/>
              <a:gd name="connsiteX1" fmla="*/ 163695 w 361758"/>
              <a:gd name="connsiteY1" fmla="*/ 111135 h 155048"/>
              <a:gd name="connsiteX2" fmla="*/ 104958 w 361758"/>
              <a:gd name="connsiteY2" fmla="*/ 153997 h 155048"/>
              <a:gd name="connsiteX3" fmla="*/ 181158 w 361758"/>
              <a:gd name="connsiteY3" fmla="*/ 142885 h 155048"/>
              <a:gd name="connsiteX4" fmla="*/ 360545 w 361758"/>
              <a:gd name="connsiteY4" fmla="*/ 147647 h 155048"/>
              <a:gd name="connsiteX5" fmla="*/ 258945 w 361758"/>
              <a:gd name="connsiteY5" fmla="*/ 141297 h 155048"/>
              <a:gd name="connsiteX6" fmla="*/ 241483 w 361758"/>
              <a:gd name="connsiteY6" fmla="*/ 114310 h 155048"/>
              <a:gd name="connsiteX7" fmla="*/ 289108 w 361758"/>
              <a:gd name="connsiteY7" fmla="*/ 69860 h 155048"/>
              <a:gd name="connsiteX8" fmla="*/ 231958 w 361758"/>
              <a:gd name="connsiteY8" fmla="*/ 63510 h 155048"/>
              <a:gd name="connsiteX9" fmla="*/ 214495 w 361758"/>
              <a:gd name="connsiteY9" fmla="*/ 34935 h 155048"/>
              <a:gd name="connsiteX10" fmla="*/ 227195 w 361758"/>
              <a:gd name="connsiteY10" fmla="*/ 23822 h 155048"/>
              <a:gd name="connsiteX11" fmla="*/ 292283 w 361758"/>
              <a:gd name="connsiteY11" fmla="*/ 10 h 155048"/>
              <a:gd name="connsiteX12" fmla="*/ 155758 w 361758"/>
              <a:gd name="connsiteY12" fmla="*/ 20647 h 155048"/>
              <a:gd name="connsiteX13" fmla="*/ 131945 w 361758"/>
              <a:gd name="connsiteY13" fmla="*/ 6360 h 155048"/>
              <a:gd name="connsiteX14" fmla="*/ 183 w 361758"/>
              <a:gd name="connsiteY14" fmla="*/ 49222 h 155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1758" h="155048">
                <a:moveTo>
                  <a:pt x="183" y="49222"/>
                </a:moveTo>
                <a:cubicBezTo>
                  <a:pt x="5475" y="66684"/>
                  <a:pt x="146233" y="93673"/>
                  <a:pt x="163695" y="111135"/>
                </a:cubicBezTo>
                <a:cubicBezTo>
                  <a:pt x="181157" y="128597"/>
                  <a:pt x="102048" y="148705"/>
                  <a:pt x="104958" y="153997"/>
                </a:cubicBezTo>
                <a:cubicBezTo>
                  <a:pt x="107868" y="159289"/>
                  <a:pt x="181158" y="142885"/>
                  <a:pt x="181158" y="142885"/>
                </a:cubicBezTo>
                <a:lnTo>
                  <a:pt x="360545" y="147647"/>
                </a:lnTo>
                <a:cubicBezTo>
                  <a:pt x="373509" y="147382"/>
                  <a:pt x="278789" y="146853"/>
                  <a:pt x="258945" y="141297"/>
                </a:cubicBezTo>
                <a:cubicBezTo>
                  <a:pt x="239101" y="135741"/>
                  <a:pt x="236456" y="126216"/>
                  <a:pt x="241483" y="114310"/>
                </a:cubicBezTo>
                <a:cubicBezTo>
                  <a:pt x="246510" y="102404"/>
                  <a:pt x="290695" y="78327"/>
                  <a:pt x="289108" y="69860"/>
                </a:cubicBezTo>
                <a:cubicBezTo>
                  <a:pt x="287521" y="61393"/>
                  <a:pt x="244394" y="69331"/>
                  <a:pt x="231958" y="63510"/>
                </a:cubicBezTo>
                <a:cubicBezTo>
                  <a:pt x="219523" y="57689"/>
                  <a:pt x="215289" y="41550"/>
                  <a:pt x="214495" y="34935"/>
                </a:cubicBezTo>
                <a:cubicBezTo>
                  <a:pt x="213701" y="28320"/>
                  <a:pt x="214230" y="29643"/>
                  <a:pt x="227195" y="23822"/>
                </a:cubicBezTo>
                <a:cubicBezTo>
                  <a:pt x="240160" y="18001"/>
                  <a:pt x="304189" y="539"/>
                  <a:pt x="292283" y="10"/>
                </a:cubicBezTo>
                <a:cubicBezTo>
                  <a:pt x="280377" y="-519"/>
                  <a:pt x="182481" y="19589"/>
                  <a:pt x="155758" y="20647"/>
                </a:cubicBezTo>
                <a:cubicBezTo>
                  <a:pt x="129035" y="21705"/>
                  <a:pt x="158403" y="9799"/>
                  <a:pt x="131945" y="6360"/>
                </a:cubicBezTo>
                <a:cubicBezTo>
                  <a:pt x="105487" y="2921"/>
                  <a:pt x="-5109" y="31760"/>
                  <a:pt x="183" y="492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4482ECB3-FD2F-C61B-78FE-705A90E18561}"/>
              </a:ext>
            </a:extLst>
          </p:cNvPr>
          <p:cNvSpPr/>
          <p:nvPr/>
        </p:nvSpPr>
        <p:spPr>
          <a:xfrm>
            <a:off x="7540466" y="4015384"/>
            <a:ext cx="204400" cy="45204"/>
          </a:xfrm>
          <a:custGeom>
            <a:avLst/>
            <a:gdLst>
              <a:gd name="connsiteX0" fmla="*/ 159 w 204400"/>
              <a:gd name="connsiteY0" fmla="*/ 43854 h 45204"/>
              <a:gd name="connsiteX1" fmla="*/ 55722 w 204400"/>
              <a:gd name="connsiteY1" fmla="*/ 991 h 45204"/>
              <a:gd name="connsiteX2" fmla="*/ 200184 w 204400"/>
              <a:gd name="connsiteY2" fmla="*/ 13691 h 45204"/>
              <a:gd name="connsiteX3" fmla="*/ 157322 w 204400"/>
              <a:gd name="connsiteY3" fmla="*/ 13691 h 45204"/>
              <a:gd name="connsiteX4" fmla="*/ 70009 w 204400"/>
              <a:gd name="connsiteY4" fmla="*/ 32741 h 45204"/>
              <a:gd name="connsiteX5" fmla="*/ 159 w 204400"/>
              <a:gd name="connsiteY5" fmla="*/ 43854 h 45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400" h="45204">
                <a:moveTo>
                  <a:pt x="159" y="43854"/>
                </a:moveTo>
                <a:cubicBezTo>
                  <a:pt x="-2222" y="38562"/>
                  <a:pt x="22385" y="6018"/>
                  <a:pt x="55722" y="991"/>
                </a:cubicBezTo>
                <a:cubicBezTo>
                  <a:pt x="89060" y="-4036"/>
                  <a:pt x="183251" y="11574"/>
                  <a:pt x="200184" y="13691"/>
                </a:cubicBezTo>
                <a:cubicBezTo>
                  <a:pt x="217117" y="15808"/>
                  <a:pt x="179018" y="10516"/>
                  <a:pt x="157322" y="13691"/>
                </a:cubicBezTo>
                <a:cubicBezTo>
                  <a:pt x="135626" y="16866"/>
                  <a:pt x="96203" y="27979"/>
                  <a:pt x="70009" y="32741"/>
                </a:cubicBezTo>
                <a:cubicBezTo>
                  <a:pt x="43815" y="37503"/>
                  <a:pt x="2540" y="49146"/>
                  <a:pt x="159" y="438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D87FA423-1C75-1B25-0C95-CA200EA5705B}"/>
              </a:ext>
            </a:extLst>
          </p:cNvPr>
          <p:cNvSpPr/>
          <p:nvPr/>
        </p:nvSpPr>
        <p:spPr>
          <a:xfrm>
            <a:off x="7341823" y="4179877"/>
            <a:ext cx="461080" cy="68288"/>
          </a:xfrm>
          <a:custGeom>
            <a:avLst/>
            <a:gdLst>
              <a:gd name="connsiteX0" fmla="*/ 1952 w 461080"/>
              <a:gd name="connsiteY0" fmla="*/ 30173 h 68288"/>
              <a:gd name="connsiteX1" fmla="*/ 138477 w 461080"/>
              <a:gd name="connsiteY1" fmla="*/ 55573 h 68288"/>
              <a:gd name="connsiteX2" fmla="*/ 262302 w 461080"/>
              <a:gd name="connsiteY2" fmla="*/ 49223 h 68288"/>
              <a:gd name="connsiteX3" fmla="*/ 460740 w 461080"/>
              <a:gd name="connsiteY3" fmla="*/ 11 h 68288"/>
              <a:gd name="connsiteX4" fmla="*/ 308340 w 461080"/>
              <a:gd name="connsiteY4" fmla="*/ 53986 h 68288"/>
              <a:gd name="connsiteX5" fmla="*/ 246427 w 461080"/>
              <a:gd name="connsiteY5" fmla="*/ 68273 h 68288"/>
              <a:gd name="connsiteX6" fmla="*/ 1952 w 461080"/>
              <a:gd name="connsiteY6" fmla="*/ 30173 h 6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1080" h="68288">
                <a:moveTo>
                  <a:pt x="1952" y="30173"/>
                </a:moveTo>
                <a:cubicBezTo>
                  <a:pt x="-16040" y="28056"/>
                  <a:pt x="95085" y="52398"/>
                  <a:pt x="138477" y="55573"/>
                </a:cubicBezTo>
                <a:cubicBezTo>
                  <a:pt x="181869" y="58748"/>
                  <a:pt x="208592" y="58483"/>
                  <a:pt x="262302" y="49223"/>
                </a:cubicBezTo>
                <a:cubicBezTo>
                  <a:pt x="316013" y="39963"/>
                  <a:pt x="453067" y="-783"/>
                  <a:pt x="460740" y="11"/>
                </a:cubicBezTo>
                <a:cubicBezTo>
                  <a:pt x="468413" y="805"/>
                  <a:pt x="344059" y="42609"/>
                  <a:pt x="308340" y="53986"/>
                </a:cubicBezTo>
                <a:cubicBezTo>
                  <a:pt x="272621" y="65363"/>
                  <a:pt x="296962" y="68538"/>
                  <a:pt x="246427" y="68273"/>
                </a:cubicBezTo>
                <a:cubicBezTo>
                  <a:pt x="195892" y="68008"/>
                  <a:pt x="19944" y="32290"/>
                  <a:pt x="1952" y="30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129E62EF-1A2C-FAFA-1DEB-203CAB9736FC}"/>
              </a:ext>
            </a:extLst>
          </p:cNvPr>
          <p:cNvSpPr/>
          <p:nvPr/>
        </p:nvSpPr>
        <p:spPr>
          <a:xfrm>
            <a:off x="7386651" y="4238538"/>
            <a:ext cx="399231" cy="44943"/>
          </a:xfrm>
          <a:custGeom>
            <a:avLst/>
            <a:gdLst>
              <a:gd name="connsiteX0" fmla="*/ 230174 w 399231"/>
              <a:gd name="connsiteY0" fmla="*/ 3262 h 44943"/>
              <a:gd name="connsiteX1" fmla="*/ 398449 w 399231"/>
              <a:gd name="connsiteY1" fmla="*/ 6437 h 44943"/>
              <a:gd name="connsiteX2" fmla="*/ 293674 w 399231"/>
              <a:gd name="connsiteY2" fmla="*/ 22312 h 44943"/>
              <a:gd name="connsiteX3" fmla="*/ 306374 w 399231"/>
              <a:gd name="connsiteY3" fmla="*/ 44537 h 44943"/>
              <a:gd name="connsiteX4" fmla="*/ 1574 w 399231"/>
              <a:gd name="connsiteY4" fmla="*/ 1675 h 44943"/>
              <a:gd name="connsiteX5" fmla="*/ 230174 w 399231"/>
              <a:gd name="connsiteY5" fmla="*/ 3262 h 44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9231" h="44943">
                <a:moveTo>
                  <a:pt x="230174" y="3262"/>
                </a:moveTo>
                <a:cubicBezTo>
                  <a:pt x="296320" y="4056"/>
                  <a:pt x="387866" y="3262"/>
                  <a:pt x="398449" y="6437"/>
                </a:cubicBezTo>
                <a:cubicBezTo>
                  <a:pt x="409032" y="9612"/>
                  <a:pt x="309020" y="15962"/>
                  <a:pt x="293674" y="22312"/>
                </a:cubicBezTo>
                <a:cubicBezTo>
                  <a:pt x="278328" y="28662"/>
                  <a:pt x="355057" y="47976"/>
                  <a:pt x="306374" y="44537"/>
                </a:cubicBezTo>
                <a:cubicBezTo>
                  <a:pt x="257691" y="41098"/>
                  <a:pt x="21947" y="5908"/>
                  <a:pt x="1574" y="1675"/>
                </a:cubicBezTo>
                <a:cubicBezTo>
                  <a:pt x="-18799" y="-2558"/>
                  <a:pt x="164028" y="2468"/>
                  <a:pt x="230174" y="3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25ABC67E-B79E-A1FE-2523-6061CFC19ADD}"/>
              </a:ext>
            </a:extLst>
          </p:cNvPr>
          <p:cNvSpPr/>
          <p:nvPr/>
        </p:nvSpPr>
        <p:spPr>
          <a:xfrm>
            <a:off x="7326313" y="4215774"/>
            <a:ext cx="188912" cy="72895"/>
          </a:xfrm>
          <a:custGeom>
            <a:avLst/>
            <a:gdLst>
              <a:gd name="connsiteX0" fmla="*/ 0 w 188912"/>
              <a:gd name="connsiteY0" fmla="*/ 626 h 72895"/>
              <a:gd name="connsiteX1" fmla="*/ 119062 w 188912"/>
              <a:gd name="connsiteY1" fmla="*/ 24439 h 72895"/>
              <a:gd name="connsiteX2" fmla="*/ 188912 w 188912"/>
              <a:gd name="connsiteY2" fmla="*/ 29201 h 72895"/>
              <a:gd name="connsiteX3" fmla="*/ 65087 w 188912"/>
              <a:gd name="connsiteY3" fmla="*/ 26026 h 72895"/>
              <a:gd name="connsiteX4" fmla="*/ 161925 w 188912"/>
              <a:gd name="connsiteY4" fmla="*/ 72064 h 72895"/>
              <a:gd name="connsiteX5" fmla="*/ 119062 w 188912"/>
              <a:gd name="connsiteY5" fmla="*/ 53014 h 72895"/>
              <a:gd name="connsiteX6" fmla="*/ 0 w 188912"/>
              <a:gd name="connsiteY6" fmla="*/ 626 h 72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912" h="72895">
                <a:moveTo>
                  <a:pt x="0" y="626"/>
                </a:moveTo>
                <a:cubicBezTo>
                  <a:pt x="0" y="-4136"/>
                  <a:pt x="87577" y="19677"/>
                  <a:pt x="119062" y="24439"/>
                </a:cubicBezTo>
                <a:cubicBezTo>
                  <a:pt x="150547" y="29201"/>
                  <a:pt x="188912" y="29201"/>
                  <a:pt x="188912" y="29201"/>
                </a:cubicBezTo>
                <a:cubicBezTo>
                  <a:pt x="179916" y="29465"/>
                  <a:pt x="69585" y="18882"/>
                  <a:pt x="65087" y="26026"/>
                </a:cubicBezTo>
                <a:cubicBezTo>
                  <a:pt x="60589" y="33170"/>
                  <a:pt x="152929" y="67566"/>
                  <a:pt x="161925" y="72064"/>
                </a:cubicBezTo>
                <a:cubicBezTo>
                  <a:pt x="170921" y="76562"/>
                  <a:pt x="141023" y="61745"/>
                  <a:pt x="119062" y="53014"/>
                </a:cubicBezTo>
                <a:cubicBezTo>
                  <a:pt x="97101" y="44283"/>
                  <a:pt x="0" y="5388"/>
                  <a:pt x="0" y="6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801BCD5E-510F-9A1F-CF5E-75C389265304}"/>
              </a:ext>
            </a:extLst>
          </p:cNvPr>
          <p:cNvSpPr/>
          <p:nvPr/>
        </p:nvSpPr>
        <p:spPr>
          <a:xfrm>
            <a:off x="7826722" y="4092553"/>
            <a:ext cx="172865" cy="103403"/>
          </a:xfrm>
          <a:custGeom>
            <a:avLst/>
            <a:gdLst>
              <a:gd name="connsiteX0" fmla="*/ 18703 w 172865"/>
              <a:gd name="connsiteY0" fmla="*/ 7960 h 103403"/>
              <a:gd name="connsiteX1" fmla="*/ 67916 w 172865"/>
              <a:gd name="connsiteY1" fmla="*/ 58760 h 103403"/>
              <a:gd name="connsiteX2" fmla="*/ 172691 w 172865"/>
              <a:gd name="connsiteY2" fmla="*/ 22 h 103403"/>
              <a:gd name="connsiteX3" fmla="*/ 40928 w 172865"/>
              <a:gd name="connsiteY3" fmla="*/ 66697 h 103403"/>
              <a:gd name="connsiteX4" fmla="*/ 155228 w 172865"/>
              <a:gd name="connsiteY4" fmla="*/ 79397 h 103403"/>
              <a:gd name="connsiteX5" fmla="*/ 13941 w 172865"/>
              <a:gd name="connsiteY5" fmla="*/ 96860 h 103403"/>
              <a:gd name="connsiteX6" fmla="*/ 10766 w 172865"/>
              <a:gd name="connsiteY6" fmla="*/ 103210 h 103403"/>
              <a:gd name="connsiteX7" fmla="*/ 63153 w 172865"/>
              <a:gd name="connsiteY7" fmla="*/ 90510 h 103403"/>
              <a:gd name="connsiteX8" fmla="*/ 18703 w 172865"/>
              <a:gd name="connsiteY8" fmla="*/ 7960 h 103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2865" h="103403">
                <a:moveTo>
                  <a:pt x="18703" y="7960"/>
                </a:moveTo>
                <a:cubicBezTo>
                  <a:pt x="19497" y="2668"/>
                  <a:pt x="42251" y="60083"/>
                  <a:pt x="67916" y="58760"/>
                </a:cubicBezTo>
                <a:cubicBezTo>
                  <a:pt x="93581" y="57437"/>
                  <a:pt x="177189" y="-1301"/>
                  <a:pt x="172691" y="22"/>
                </a:cubicBezTo>
                <a:cubicBezTo>
                  <a:pt x="168193" y="1345"/>
                  <a:pt x="43838" y="53468"/>
                  <a:pt x="40928" y="66697"/>
                </a:cubicBezTo>
                <a:cubicBezTo>
                  <a:pt x="38018" y="79926"/>
                  <a:pt x="159726" y="74370"/>
                  <a:pt x="155228" y="79397"/>
                </a:cubicBezTo>
                <a:cubicBezTo>
                  <a:pt x="150730" y="84424"/>
                  <a:pt x="38018" y="92891"/>
                  <a:pt x="13941" y="96860"/>
                </a:cubicBezTo>
                <a:cubicBezTo>
                  <a:pt x="-10136" y="100829"/>
                  <a:pt x="2564" y="104268"/>
                  <a:pt x="10766" y="103210"/>
                </a:cubicBezTo>
                <a:cubicBezTo>
                  <a:pt x="18968" y="102152"/>
                  <a:pt x="60772" y="102946"/>
                  <a:pt x="63153" y="90510"/>
                </a:cubicBezTo>
                <a:cubicBezTo>
                  <a:pt x="65534" y="78075"/>
                  <a:pt x="17909" y="13252"/>
                  <a:pt x="18703" y="79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C8192DB7-100F-0529-7385-F76C971F663D}"/>
              </a:ext>
            </a:extLst>
          </p:cNvPr>
          <p:cNvSpPr/>
          <p:nvPr/>
        </p:nvSpPr>
        <p:spPr>
          <a:xfrm>
            <a:off x="7325603" y="4235449"/>
            <a:ext cx="142542" cy="38080"/>
          </a:xfrm>
          <a:custGeom>
            <a:avLst/>
            <a:gdLst>
              <a:gd name="connsiteX0" fmla="*/ 710 w 142542"/>
              <a:gd name="connsiteY0" fmla="*/ 1 h 38080"/>
              <a:gd name="connsiteX1" fmla="*/ 132472 w 142542"/>
              <a:gd name="connsiteY1" fmla="*/ 36514 h 38080"/>
              <a:gd name="connsiteX2" fmla="*/ 127710 w 142542"/>
              <a:gd name="connsiteY2" fmla="*/ 31751 h 38080"/>
              <a:gd name="connsiteX3" fmla="*/ 81672 w 142542"/>
              <a:gd name="connsiteY3" fmla="*/ 34926 h 38080"/>
              <a:gd name="connsiteX4" fmla="*/ 710 w 142542"/>
              <a:gd name="connsiteY4" fmla="*/ 1 h 38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542" h="38080">
                <a:moveTo>
                  <a:pt x="710" y="1"/>
                </a:moveTo>
                <a:cubicBezTo>
                  <a:pt x="9177" y="266"/>
                  <a:pt x="132472" y="36514"/>
                  <a:pt x="132472" y="36514"/>
                </a:cubicBezTo>
                <a:cubicBezTo>
                  <a:pt x="153638" y="41806"/>
                  <a:pt x="136177" y="32016"/>
                  <a:pt x="127710" y="31751"/>
                </a:cubicBezTo>
                <a:cubicBezTo>
                  <a:pt x="119243" y="31486"/>
                  <a:pt x="101516" y="39424"/>
                  <a:pt x="81672" y="34926"/>
                </a:cubicBezTo>
                <a:cubicBezTo>
                  <a:pt x="61828" y="30428"/>
                  <a:pt x="-7757" y="-264"/>
                  <a:pt x="71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5580D2D3-3809-A328-3366-511444E2ED6D}"/>
              </a:ext>
            </a:extLst>
          </p:cNvPr>
          <p:cNvSpPr/>
          <p:nvPr/>
        </p:nvSpPr>
        <p:spPr>
          <a:xfrm>
            <a:off x="7362796" y="4032026"/>
            <a:ext cx="328273" cy="200814"/>
          </a:xfrm>
          <a:custGeom>
            <a:avLst/>
            <a:gdLst>
              <a:gd name="connsiteX0" fmla="*/ 311179 w 328273"/>
              <a:gd name="connsiteY0" fmla="*/ 24037 h 200814"/>
              <a:gd name="connsiteX1" fmla="*/ 323879 w 328273"/>
              <a:gd name="connsiteY1" fmla="*/ 114524 h 200814"/>
              <a:gd name="connsiteX2" fmla="*/ 284192 w 328273"/>
              <a:gd name="connsiteY2" fmla="*/ 185962 h 200814"/>
              <a:gd name="connsiteX3" fmla="*/ 115917 w 328273"/>
              <a:gd name="connsiteY3" fmla="*/ 193899 h 200814"/>
              <a:gd name="connsiteX4" fmla="*/ 80992 w 328273"/>
              <a:gd name="connsiteY4" fmla="*/ 104999 h 200814"/>
              <a:gd name="connsiteX5" fmla="*/ 29 w 328273"/>
              <a:gd name="connsiteY5" fmla="*/ 127224 h 200814"/>
              <a:gd name="connsiteX6" fmla="*/ 73054 w 328273"/>
              <a:gd name="connsiteY6" fmla="*/ 55787 h 200814"/>
              <a:gd name="connsiteX7" fmla="*/ 181004 w 328273"/>
              <a:gd name="connsiteY7" fmla="*/ 3399 h 200814"/>
              <a:gd name="connsiteX8" fmla="*/ 311179 w 328273"/>
              <a:gd name="connsiteY8" fmla="*/ 24037 h 200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8273" h="200814">
                <a:moveTo>
                  <a:pt x="311179" y="24037"/>
                </a:moveTo>
                <a:cubicBezTo>
                  <a:pt x="334991" y="42558"/>
                  <a:pt x="328377" y="87537"/>
                  <a:pt x="323879" y="114524"/>
                </a:cubicBezTo>
                <a:cubicBezTo>
                  <a:pt x="319381" y="141511"/>
                  <a:pt x="318852" y="172733"/>
                  <a:pt x="284192" y="185962"/>
                </a:cubicBezTo>
                <a:cubicBezTo>
                  <a:pt x="249532" y="199191"/>
                  <a:pt x="149784" y="207393"/>
                  <a:pt x="115917" y="193899"/>
                </a:cubicBezTo>
                <a:cubicBezTo>
                  <a:pt x="82050" y="180405"/>
                  <a:pt x="100307" y="116112"/>
                  <a:pt x="80992" y="104999"/>
                </a:cubicBezTo>
                <a:cubicBezTo>
                  <a:pt x="61677" y="93887"/>
                  <a:pt x="1352" y="135426"/>
                  <a:pt x="29" y="127224"/>
                </a:cubicBezTo>
                <a:cubicBezTo>
                  <a:pt x="-1294" y="119022"/>
                  <a:pt x="42892" y="76424"/>
                  <a:pt x="73054" y="55787"/>
                </a:cubicBezTo>
                <a:cubicBezTo>
                  <a:pt x="103216" y="35150"/>
                  <a:pt x="138406" y="12924"/>
                  <a:pt x="181004" y="3399"/>
                </a:cubicBezTo>
                <a:cubicBezTo>
                  <a:pt x="223602" y="-6126"/>
                  <a:pt x="287367" y="5516"/>
                  <a:pt x="311179" y="2403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7D894BBE-4D95-97FF-1D03-2E1861854C73}"/>
              </a:ext>
            </a:extLst>
          </p:cNvPr>
          <p:cNvSpPr/>
          <p:nvPr/>
        </p:nvSpPr>
        <p:spPr>
          <a:xfrm>
            <a:off x="7488238" y="4090987"/>
            <a:ext cx="57150" cy="571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56421840-53EF-5C07-C1C9-DA5FCA2C20BB}"/>
              </a:ext>
            </a:extLst>
          </p:cNvPr>
          <p:cNvSpPr/>
          <p:nvPr/>
        </p:nvSpPr>
        <p:spPr>
          <a:xfrm>
            <a:off x="7319491" y="4252880"/>
            <a:ext cx="169152" cy="72126"/>
          </a:xfrm>
          <a:custGeom>
            <a:avLst/>
            <a:gdLst>
              <a:gd name="connsiteX0" fmla="*/ 472 w 169152"/>
              <a:gd name="connsiteY0" fmla="*/ 33 h 72126"/>
              <a:gd name="connsiteX1" fmla="*/ 100484 w 169152"/>
              <a:gd name="connsiteY1" fmla="*/ 34958 h 72126"/>
              <a:gd name="connsiteX2" fmla="*/ 168747 w 169152"/>
              <a:gd name="connsiteY2" fmla="*/ 71470 h 72126"/>
              <a:gd name="connsiteX3" fmla="*/ 125884 w 169152"/>
              <a:gd name="connsiteY3" fmla="*/ 57183 h 72126"/>
              <a:gd name="connsiteX4" fmla="*/ 65559 w 169152"/>
              <a:gd name="connsiteY4" fmla="*/ 41308 h 72126"/>
              <a:gd name="connsiteX5" fmla="*/ 472 w 169152"/>
              <a:gd name="connsiteY5" fmla="*/ 33 h 72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152" h="72126">
                <a:moveTo>
                  <a:pt x="472" y="33"/>
                </a:moveTo>
                <a:cubicBezTo>
                  <a:pt x="6293" y="-1025"/>
                  <a:pt x="72438" y="23052"/>
                  <a:pt x="100484" y="34958"/>
                </a:cubicBezTo>
                <a:cubicBezTo>
                  <a:pt x="128530" y="46864"/>
                  <a:pt x="164514" y="67766"/>
                  <a:pt x="168747" y="71470"/>
                </a:cubicBezTo>
                <a:cubicBezTo>
                  <a:pt x="172980" y="75174"/>
                  <a:pt x="143082" y="62210"/>
                  <a:pt x="125884" y="57183"/>
                </a:cubicBezTo>
                <a:cubicBezTo>
                  <a:pt x="108686" y="52156"/>
                  <a:pt x="86990" y="49510"/>
                  <a:pt x="65559" y="41308"/>
                </a:cubicBezTo>
                <a:cubicBezTo>
                  <a:pt x="44128" y="33106"/>
                  <a:pt x="-5349" y="1091"/>
                  <a:pt x="472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A017C128-7C5A-9EE0-F871-343490D4F225}"/>
              </a:ext>
            </a:extLst>
          </p:cNvPr>
          <p:cNvSpPr/>
          <p:nvPr/>
        </p:nvSpPr>
        <p:spPr>
          <a:xfrm>
            <a:off x="7645117" y="4186203"/>
            <a:ext cx="254725" cy="146490"/>
          </a:xfrm>
          <a:custGeom>
            <a:avLst/>
            <a:gdLst>
              <a:gd name="connsiteX0" fmla="*/ 254283 w 254725"/>
              <a:gd name="connsiteY0" fmla="*/ 35 h 146490"/>
              <a:gd name="connsiteX1" fmla="*/ 189196 w 254725"/>
              <a:gd name="connsiteY1" fmla="*/ 88935 h 146490"/>
              <a:gd name="connsiteX2" fmla="*/ 119346 w 254725"/>
              <a:gd name="connsiteY2" fmla="*/ 120685 h 146490"/>
              <a:gd name="connsiteX3" fmla="*/ 283 w 254725"/>
              <a:gd name="connsiteY3" fmla="*/ 146085 h 146490"/>
              <a:gd name="connsiteX4" fmla="*/ 155858 w 254725"/>
              <a:gd name="connsiteY4" fmla="*/ 100047 h 146490"/>
              <a:gd name="connsiteX5" fmla="*/ 254283 w 254725"/>
              <a:gd name="connsiteY5" fmla="*/ 35 h 146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725" h="146490">
                <a:moveTo>
                  <a:pt x="254283" y="35"/>
                </a:moveTo>
                <a:cubicBezTo>
                  <a:pt x="259839" y="-1817"/>
                  <a:pt x="211685" y="68827"/>
                  <a:pt x="189196" y="88935"/>
                </a:cubicBezTo>
                <a:cubicBezTo>
                  <a:pt x="166707" y="109043"/>
                  <a:pt x="150831" y="111160"/>
                  <a:pt x="119346" y="120685"/>
                </a:cubicBezTo>
                <a:cubicBezTo>
                  <a:pt x="87860" y="130210"/>
                  <a:pt x="-5802" y="149525"/>
                  <a:pt x="283" y="146085"/>
                </a:cubicBezTo>
                <a:cubicBezTo>
                  <a:pt x="6368" y="142645"/>
                  <a:pt x="114583" y="119362"/>
                  <a:pt x="155858" y="100047"/>
                </a:cubicBezTo>
                <a:cubicBezTo>
                  <a:pt x="197133" y="80732"/>
                  <a:pt x="248727" y="1887"/>
                  <a:pt x="254283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ED865064-EF5E-3A59-6891-DA54E052A660}"/>
              </a:ext>
            </a:extLst>
          </p:cNvPr>
          <p:cNvSpPr/>
          <p:nvPr/>
        </p:nvSpPr>
        <p:spPr>
          <a:xfrm>
            <a:off x="7265648" y="4283035"/>
            <a:ext cx="229042" cy="73190"/>
          </a:xfrm>
          <a:custGeom>
            <a:avLst/>
            <a:gdLst>
              <a:gd name="connsiteX0" fmla="*/ 340 w 229042"/>
              <a:gd name="connsiteY0" fmla="*/ 40 h 73190"/>
              <a:gd name="connsiteX1" fmla="*/ 103527 w 229042"/>
              <a:gd name="connsiteY1" fmla="*/ 55603 h 73190"/>
              <a:gd name="connsiteX2" fmla="*/ 227352 w 229042"/>
              <a:gd name="connsiteY2" fmla="*/ 73065 h 73190"/>
              <a:gd name="connsiteX3" fmla="*/ 168615 w 229042"/>
              <a:gd name="connsiteY3" fmla="*/ 63540 h 73190"/>
              <a:gd name="connsiteX4" fmla="*/ 73365 w 229042"/>
              <a:gd name="connsiteY4" fmla="*/ 65128 h 73190"/>
              <a:gd name="connsiteX5" fmla="*/ 340 w 229042"/>
              <a:gd name="connsiteY5" fmla="*/ 40 h 73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042" h="73190">
                <a:moveTo>
                  <a:pt x="340" y="40"/>
                </a:moveTo>
                <a:cubicBezTo>
                  <a:pt x="5367" y="-1547"/>
                  <a:pt x="65692" y="43432"/>
                  <a:pt x="103527" y="55603"/>
                </a:cubicBezTo>
                <a:cubicBezTo>
                  <a:pt x="141362" y="67774"/>
                  <a:pt x="216504" y="71742"/>
                  <a:pt x="227352" y="73065"/>
                </a:cubicBezTo>
                <a:cubicBezTo>
                  <a:pt x="238200" y="74388"/>
                  <a:pt x="194279" y="64863"/>
                  <a:pt x="168615" y="63540"/>
                </a:cubicBezTo>
                <a:cubicBezTo>
                  <a:pt x="142951" y="62217"/>
                  <a:pt x="99559" y="71742"/>
                  <a:pt x="73365" y="65128"/>
                </a:cubicBezTo>
                <a:cubicBezTo>
                  <a:pt x="47171" y="58514"/>
                  <a:pt x="-4687" y="1627"/>
                  <a:pt x="340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42F2717F-0C6B-20B9-B09C-F605E5390CFC}"/>
              </a:ext>
            </a:extLst>
          </p:cNvPr>
          <p:cNvSpPr/>
          <p:nvPr/>
        </p:nvSpPr>
        <p:spPr>
          <a:xfrm>
            <a:off x="7501798" y="4211305"/>
            <a:ext cx="359763" cy="82115"/>
          </a:xfrm>
          <a:custGeom>
            <a:avLst/>
            <a:gdLst>
              <a:gd name="connsiteX0" fmla="*/ 727 w 359763"/>
              <a:gd name="connsiteY0" fmla="*/ 76533 h 82115"/>
              <a:gd name="connsiteX1" fmla="*/ 111852 w 359763"/>
              <a:gd name="connsiteY1" fmla="*/ 81295 h 82115"/>
              <a:gd name="connsiteX2" fmla="*/ 205515 w 359763"/>
              <a:gd name="connsiteY2" fmla="*/ 62245 h 82115"/>
              <a:gd name="connsiteX3" fmla="*/ 359502 w 359763"/>
              <a:gd name="connsiteY3" fmla="*/ 333 h 82115"/>
              <a:gd name="connsiteX4" fmla="*/ 240440 w 359763"/>
              <a:gd name="connsiteY4" fmla="*/ 38433 h 82115"/>
              <a:gd name="connsiteX5" fmla="*/ 169002 w 359763"/>
              <a:gd name="connsiteY5" fmla="*/ 57483 h 82115"/>
              <a:gd name="connsiteX6" fmla="*/ 727 w 359763"/>
              <a:gd name="connsiteY6" fmla="*/ 76533 h 82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9763" h="82115">
                <a:moveTo>
                  <a:pt x="727" y="76533"/>
                </a:moveTo>
                <a:cubicBezTo>
                  <a:pt x="-8798" y="80502"/>
                  <a:pt x="77721" y="83676"/>
                  <a:pt x="111852" y="81295"/>
                </a:cubicBezTo>
                <a:cubicBezTo>
                  <a:pt x="145983" y="78914"/>
                  <a:pt x="164240" y="75739"/>
                  <a:pt x="205515" y="62245"/>
                </a:cubicBezTo>
                <a:cubicBezTo>
                  <a:pt x="246790" y="48751"/>
                  <a:pt x="353681" y="4302"/>
                  <a:pt x="359502" y="333"/>
                </a:cubicBezTo>
                <a:cubicBezTo>
                  <a:pt x="365323" y="-3636"/>
                  <a:pt x="272190" y="28908"/>
                  <a:pt x="240440" y="38433"/>
                </a:cubicBezTo>
                <a:cubicBezTo>
                  <a:pt x="208690" y="47958"/>
                  <a:pt x="205515" y="51398"/>
                  <a:pt x="169002" y="57483"/>
                </a:cubicBezTo>
                <a:cubicBezTo>
                  <a:pt x="132489" y="63568"/>
                  <a:pt x="10252" y="72564"/>
                  <a:pt x="727" y="765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065672A5-B83B-5EF8-A401-FA91CAE0C9AC}"/>
              </a:ext>
            </a:extLst>
          </p:cNvPr>
          <p:cNvSpPr/>
          <p:nvPr/>
        </p:nvSpPr>
        <p:spPr>
          <a:xfrm>
            <a:off x="7489818" y="4338017"/>
            <a:ext cx="351529" cy="31286"/>
          </a:xfrm>
          <a:custGeom>
            <a:avLst/>
            <a:gdLst>
              <a:gd name="connsiteX0" fmla="*/ 7 w 351529"/>
              <a:gd name="connsiteY0" fmla="*/ 21258 h 31286"/>
              <a:gd name="connsiteX1" fmla="*/ 168282 w 351529"/>
              <a:gd name="connsiteY1" fmla="*/ 19671 h 31286"/>
              <a:gd name="connsiteX2" fmla="*/ 252420 w 351529"/>
              <a:gd name="connsiteY2" fmla="*/ 6971 h 31286"/>
              <a:gd name="connsiteX3" fmla="*/ 347670 w 351529"/>
              <a:gd name="connsiteY3" fmla="*/ 10146 h 31286"/>
              <a:gd name="connsiteX4" fmla="*/ 315920 w 351529"/>
              <a:gd name="connsiteY4" fmla="*/ 621 h 31286"/>
              <a:gd name="connsiteX5" fmla="*/ 161932 w 351529"/>
              <a:gd name="connsiteY5" fmla="*/ 30783 h 31286"/>
              <a:gd name="connsiteX6" fmla="*/ 7 w 351529"/>
              <a:gd name="connsiteY6" fmla="*/ 21258 h 3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1529" h="31286">
                <a:moveTo>
                  <a:pt x="7" y="21258"/>
                </a:moveTo>
                <a:cubicBezTo>
                  <a:pt x="1065" y="19406"/>
                  <a:pt x="126213" y="22052"/>
                  <a:pt x="168282" y="19671"/>
                </a:cubicBezTo>
                <a:cubicBezTo>
                  <a:pt x="210351" y="17290"/>
                  <a:pt x="222522" y="8558"/>
                  <a:pt x="252420" y="6971"/>
                </a:cubicBezTo>
                <a:cubicBezTo>
                  <a:pt x="282318" y="5384"/>
                  <a:pt x="337087" y="11204"/>
                  <a:pt x="347670" y="10146"/>
                </a:cubicBezTo>
                <a:cubicBezTo>
                  <a:pt x="358253" y="9088"/>
                  <a:pt x="346876" y="-2818"/>
                  <a:pt x="315920" y="621"/>
                </a:cubicBezTo>
                <a:cubicBezTo>
                  <a:pt x="284964" y="4060"/>
                  <a:pt x="212468" y="27873"/>
                  <a:pt x="161932" y="30783"/>
                </a:cubicBezTo>
                <a:cubicBezTo>
                  <a:pt x="111397" y="33693"/>
                  <a:pt x="-1051" y="23110"/>
                  <a:pt x="7" y="21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93DD3EF1-EF41-CA88-A717-BFECEC1218D5}"/>
              </a:ext>
            </a:extLst>
          </p:cNvPr>
          <p:cNvSpPr/>
          <p:nvPr/>
        </p:nvSpPr>
        <p:spPr>
          <a:xfrm>
            <a:off x="7258042" y="3963221"/>
            <a:ext cx="305407" cy="188238"/>
          </a:xfrm>
          <a:custGeom>
            <a:avLst/>
            <a:gdLst>
              <a:gd name="connsiteX0" fmla="*/ 8 w 305407"/>
              <a:gd name="connsiteY0" fmla="*/ 188092 h 188238"/>
              <a:gd name="connsiteX1" fmla="*/ 88908 w 305407"/>
              <a:gd name="connsiteY1" fmla="*/ 142054 h 188238"/>
              <a:gd name="connsiteX2" fmla="*/ 128596 w 305407"/>
              <a:gd name="connsiteY2" fmla="*/ 99192 h 188238"/>
              <a:gd name="connsiteX3" fmla="*/ 300046 w 305407"/>
              <a:gd name="connsiteY3" fmla="*/ 3942 h 188238"/>
              <a:gd name="connsiteX4" fmla="*/ 250833 w 305407"/>
              <a:gd name="connsiteY4" fmla="*/ 21404 h 188238"/>
              <a:gd name="connsiteX5" fmla="*/ 136533 w 305407"/>
              <a:gd name="connsiteY5" fmla="*/ 51567 h 188238"/>
              <a:gd name="connsiteX6" fmla="*/ 73033 w 305407"/>
              <a:gd name="connsiteY6" fmla="*/ 81729 h 188238"/>
              <a:gd name="connsiteX7" fmla="*/ 169871 w 305407"/>
              <a:gd name="connsiteY7" fmla="*/ 54742 h 188238"/>
              <a:gd name="connsiteX8" fmla="*/ 84146 w 305407"/>
              <a:gd name="connsiteY8" fmla="*/ 126179 h 188238"/>
              <a:gd name="connsiteX9" fmla="*/ 8 w 305407"/>
              <a:gd name="connsiteY9" fmla="*/ 188092 h 188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5407" h="188238">
                <a:moveTo>
                  <a:pt x="8" y="188092"/>
                </a:moveTo>
                <a:cubicBezTo>
                  <a:pt x="802" y="190738"/>
                  <a:pt x="67477" y="156871"/>
                  <a:pt x="88908" y="142054"/>
                </a:cubicBezTo>
                <a:cubicBezTo>
                  <a:pt x="110339" y="127237"/>
                  <a:pt x="93406" y="122211"/>
                  <a:pt x="128596" y="99192"/>
                </a:cubicBezTo>
                <a:cubicBezTo>
                  <a:pt x="163786" y="76173"/>
                  <a:pt x="279673" y="16907"/>
                  <a:pt x="300046" y="3942"/>
                </a:cubicBezTo>
                <a:cubicBezTo>
                  <a:pt x="320419" y="-9023"/>
                  <a:pt x="278085" y="13467"/>
                  <a:pt x="250833" y="21404"/>
                </a:cubicBezTo>
                <a:cubicBezTo>
                  <a:pt x="223581" y="29341"/>
                  <a:pt x="166166" y="41513"/>
                  <a:pt x="136533" y="51567"/>
                </a:cubicBezTo>
                <a:cubicBezTo>
                  <a:pt x="106900" y="61621"/>
                  <a:pt x="67477" y="81200"/>
                  <a:pt x="73033" y="81729"/>
                </a:cubicBezTo>
                <a:cubicBezTo>
                  <a:pt x="78589" y="82258"/>
                  <a:pt x="168019" y="47334"/>
                  <a:pt x="169871" y="54742"/>
                </a:cubicBezTo>
                <a:cubicBezTo>
                  <a:pt x="171723" y="62150"/>
                  <a:pt x="112192" y="105012"/>
                  <a:pt x="84146" y="126179"/>
                </a:cubicBezTo>
                <a:cubicBezTo>
                  <a:pt x="56100" y="147346"/>
                  <a:pt x="-786" y="185446"/>
                  <a:pt x="8" y="1880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E75DA6D9-8057-85A9-1A5E-36B815E44D8E}"/>
              </a:ext>
            </a:extLst>
          </p:cNvPr>
          <p:cNvSpPr/>
          <p:nvPr/>
        </p:nvSpPr>
        <p:spPr>
          <a:xfrm>
            <a:off x="7219986" y="4141777"/>
            <a:ext cx="122262" cy="156809"/>
          </a:xfrm>
          <a:custGeom>
            <a:avLst/>
            <a:gdLst>
              <a:gd name="connsiteX0" fmla="*/ 122202 w 122262"/>
              <a:gd name="connsiteY0" fmla="*/ 11 h 156809"/>
              <a:gd name="connsiteX1" fmla="*/ 7902 w 122262"/>
              <a:gd name="connsiteY1" fmla="*/ 65098 h 156809"/>
              <a:gd name="connsiteX2" fmla="*/ 9489 w 122262"/>
              <a:gd name="connsiteY2" fmla="*/ 155586 h 156809"/>
              <a:gd name="connsiteX3" fmla="*/ 6314 w 122262"/>
              <a:gd name="connsiteY3" fmla="*/ 114311 h 156809"/>
              <a:gd name="connsiteX4" fmla="*/ 23777 w 122262"/>
              <a:gd name="connsiteY4" fmla="*/ 69861 h 156809"/>
              <a:gd name="connsiteX5" fmla="*/ 122202 w 122262"/>
              <a:gd name="connsiteY5" fmla="*/ 11 h 156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262" h="156809">
                <a:moveTo>
                  <a:pt x="122202" y="11"/>
                </a:moveTo>
                <a:cubicBezTo>
                  <a:pt x="119556" y="-783"/>
                  <a:pt x="26687" y="39169"/>
                  <a:pt x="7902" y="65098"/>
                </a:cubicBezTo>
                <a:cubicBezTo>
                  <a:pt x="-10884" y="91027"/>
                  <a:pt x="9754" y="147384"/>
                  <a:pt x="9489" y="155586"/>
                </a:cubicBezTo>
                <a:cubicBezTo>
                  <a:pt x="9224" y="163788"/>
                  <a:pt x="3933" y="128598"/>
                  <a:pt x="6314" y="114311"/>
                </a:cubicBezTo>
                <a:cubicBezTo>
                  <a:pt x="8695" y="100024"/>
                  <a:pt x="7373" y="85471"/>
                  <a:pt x="23777" y="69861"/>
                </a:cubicBezTo>
                <a:cubicBezTo>
                  <a:pt x="40181" y="54251"/>
                  <a:pt x="124848" y="805"/>
                  <a:pt x="122202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3F982A7B-6143-6E63-380C-D7D62FCD0330}"/>
              </a:ext>
            </a:extLst>
          </p:cNvPr>
          <p:cNvSpPr/>
          <p:nvPr/>
        </p:nvSpPr>
        <p:spPr>
          <a:xfrm>
            <a:off x="7843529" y="4192459"/>
            <a:ext cx="64073" cy="147810"/>
          </a:xfrm>
          <a:custGeom>
            <a:avLst/>
            <a:gdLst>
              <a:gd name="connsiteX0" fmla="*/ 63809 w 64073"/>
              <a:gd name="connsiteY0" fmla="*/ 129 h 147810"/>
              <a:gd name="connsiteX1" fmla="*/ 22534 w 64073"/>
              <a:gd name="connsiteY1" fmla="*/ 81091 h 147810"/>
              <a:gd name="connsiteX2" fmla="*/ 11421 w 64073"/>
              <a:gd name="connsiteY2" fmla="*/ 109666 h 147810"/>
              <a:gd name="connsiteX3" fmla="*/ 33646 w 64073"/>
              <a:gd name="connsiteY3" fmla="*/ 147766 h 147810"/>
              <a:gd name="connsiteX4" fmla="*/ 309 w 64073"/>
              <a:gd name="connsiteY4" fmla="*/ 101729 h 147810"/>
              <a:gd name="connsiteX5" fmla="*/ 63809 w 64073"/>
              <a:gd name="connsiteY5" fmla="*/ 129 h 147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073" h="147810">
                <a:moveTo>
                  <a:pt x="63809" y="129"/>
                </a:moveTo>
                <a:cubicBezTo>
                  <a:pt x="67513" y="-3311"/>
                  <a:pt x="31265" y="62835"/>
                  <a:pt x="22534" y="81091"/>
                </a:cubicBezTo>
                <a:cubicBezTo>
                  <a:pt x="13803" y="99347"/>
                  <a:pt x="9569" y="98554"/>
                  <a:pt x="11421" y="109666"/>
                </a:cubicBezTo>
                <a:cubicBezTo>
                  <a:pt x="13273" y="120779"/>
                  <a:pt x="35498" y="149089"/>
                  <a:pt x="33646" y="147766"/>
                </a:cubicBezTo>
                <a:cubicBezTo>
                  <a:pt x="31794" y="146443"/>
                  <a:pt x="-3660" y="122367"/>
                  <a:pt x="309" y="101729"/>
                </a:cubicBezTo>
                <a:cubicBezTo>
                  <a:pt x="4278" y="81091"/>
                  <a:pt x="60105" y="3569"/>
                  <a:pt x="63809" y="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7C883B5A-522D-9699-601D-B49549AEC113}"/>
              </a:ext>
            </a:extLst>
          </p:cNvPr>
          <p:cNvSpPr/>
          <p:nvPr/>
        </p:nvSpPr>
        <p:spPr>
          <a:xfrm>
            <a:off x="7224698" y="3732015"/>
            <a:ext cx="233199" cy="87639"/>
          </a:xfrm>
          <a:custGeom>
            <a:avLst/>
            <a:gdLst>
              <a:gd name="connsiteX0" fmla="*/ 15 w 233199"/>
              <a:gd name="connsiteY0" fmla="*/ 87510 h 87639"/>
              <a:gd name="connsiteX1" fmla="*/ 114315 w 233199"/>
              <a:gd name="connsiteY1" fmla="*/ 14485 h 87639"/>
              <a:gd name="connsiteX2" fmla="*/ 231790 w 233199"/>
              <a:gd name="connsiteY2" fmla="*/ 1785 h 87639"/>
              <a:gd name="connsiteX3" fmla="*/ 174640 w 233199"/>
              <a:gd name="connsiteY3" fmla="*/ 3373 h 87639"/>
              <a:gd name="connsiteX4" fmla="*/ 106377 w 233199"/>
              <a:gd name="connsiteY4" fmla="*/ 31948 h 87639"/>
              <a:gd name="connsiteX5" fmla="*/ 15 w 233199"/>
              <a:gd name="connsiteY5" fmla="*/ 87510 h 87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3199" h="87639">
                <a:moveTo>
                  <a:pt x="15" y="87510"/>
                </a:moveTo>
                <a:cubicBezTo>
                  <a:pt x="1338" y="84600"/>
                  <a:pt x="75686" y="28772"/>
                  <a:pt x="114315" y="14485"/>
                </a:cubicBezTo>
                <a:cubicBezTo>
                  <a:pt x="152944" y="198"/>
                  <a:pt x="221736" y="3637"/>
                  <a:pt x="231790" y="1785"/>
                </a:cubicBezTo>
                <a:cubicBezTo>
                  <a:pt x="241844" y="-67"/>
                  <a:pt x="195542" y="-1654"/>
                  <a:pt x="174640" y="3373"/>
                </a:cubicBezTo>
                <a:cubicBezTo>
                  <a:pt x="153738" y="8400"/>
                  <a:pt x="131513" y="20306"/>
                  <a:pt x="106377" y="31948"/>
                </a:cubicBezTo>
                <a:cubicBezTo>
                  <a:pt x="81241" y="43590"/>
                  <a:pt x="-1308" y="90420"/>
                  <a:pt x="15" y="875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44861D2C-729D-8841-C3DF-C95B3770BA5D}"/>
              </a:ext>
            </a:extLst>
          </p:cNvPr>
          <p:cNvSpPr/>
          <p:nvPr/>
        </p:nvSpPr>
        <p:spPr>
          <a:xfrm>
            <a:off x="7308573" y="3787179"/>
            <a:ext cx="329510" cy="61139"/>
          </a:xfrm>
          <a:custGeom>
            <a:avLst/>
            <a:gdLst>
              <a:gd name="connsiteX0" fmla="*/ 277 w 329510"/>
              <a:gd name="connsiteY0" fmla="*/ 60921 h 61139"/>
              <a:gd name="connsiteX1" fmla="*/ 119340 w 329510"/>
              <a:gd name="connsiteY1" fmla="*/ 21234 h 61139"/>
              <a:gd name="connsiteX2" fmla="*/ 325715 w 329510"/>
              <a:gd name="connsiteY2" fmla="*/ 596 h 61139"/>
              <a:gd name="connsiteX3" fmla="*/ 246340 w 329510"/>
              <a:gd name="connsiteY3" fmla="*/ 6946 h 61139"/>
              <a:gd name="connsiteX4" fmla="*/ 160615 w 329510"/>
              <a:gd name="connsiteY4" fmla="*/ 21234 h 61139"/>
              <a:gd name="connsiteX5" fmla="*/ 109815 w 329510"/>
              <a:gd name="connsiteY5" fmla="*/ 49809 h 61139"/>
              <a:gd name="connsiteX6" fmla="*/ 132040 w 329510"/>
              <a:gd name="connsiteY6" fmla="*/ 29171 h 61139"/>
              <a:gd name="connsiteX7" fmla="*/ 87590 w 329510"/>
              <a:gd name="connsiteY7" fmla="*/ 37109 h 61139"/>
              <a:gd name="connsiteX8" fmla="*/ 277 w 329510"/>
              <a:gd name="connsiteY8" fmla="*/ 60921 h 61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510" h="61139">
                <a:moveTo>
                  <a:pt x="277" y="60921"/>
                </a:moveTo>
                <a:cubicBezTo>
                  <a:pt x="5569" y="58275"/>
                  <a:pt x="65101" y="31288"/>
                  <a:pt x="119340" y="21234"/>
                </a:cubicBezTo>
                <a:cubicBezTo>
                  <a:pt x="173579" y="11180"/>
                  <a:pt x="304548" y="2977"/>
                  <a:pt x="325715" y="596"/>
                </a:cubicBezTo>
                <a:cubicBezTo>
                  <a:pt x="346882" y="-1785"/>
                  <a:pt x="273857" y="3506"/>
                  <a:pt x="246340" y="6946"/>
                </a:cubicBezTo>
                <a:cubicBezTo>
                  <a:pt x="218823" y="10386"/>
                  <a:pt x="183369" y="14090"/>
                  <a:pt x="160615" y="21234"/>
                </a:cubicBezTo>
                <a:cubicBezTo>
                  <a:pt x="137861" y="28378"/>
                  <a:pt x="114577" y="48486"/>
                  <a:pt x="109815" y="49809"/>
                </a:cubicBezTo>
                <a:cubicBezTo>
                  <a:pt x="105053" y="51132"/>
                  <a:pt x="135744" y="31288"/>
                  <a:pt x="132040" y="29171"/>
                </a:cubicBezTo>
                <a:cubicBezTo>
                  <a:pt x="128336" y="27054"/>
                  <a:pt x="108227" y="32876"/>
                  <a:pt x="87590" y="37109"/>
                </a:cubicBezTo>
                <a:cubicBezTo>
                  <a:pt x="66953" y="41342"/>
                  <a:pt x="-5015" y="63567"/>
                  <a:pt x="277" y="609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4BA23460-3BD3-57E5-864A-29C6FF71DA13}"/>
              </a:ext>
            </a:extLst>
          </p:cNvPr>
          <p:cNvSpPr/>
          <p:nvPr/>
        </p:nvSpPr>
        <p:spPr>
          <a:xfrm>
            <a:off x="7534275" y="3784598"/>
            <a:ext cx="173038" cy="49308"/>
          </a:xfrm>
          <a:custGeom>
            <a:avLst/>
            <a:gdLst>
              <a:gd name="connsiteX0" fmla="*/ 0 w 173038"/>
              <a:gd name="connsiteY0" fmla="*/ 49215 h 49308"/>
              <a:gd name="connsiteX1" fmla="*/ 134938 w 173038"/>
              <a:gd name="connsiteY1" fmla="*/ 12702 h 49308"/>
              <a:gd name="connsiteX2" fmla="*/ 173038 w 173038"/>
              <a:gd name="connsiteY2" fmla="*/ 25402 h 49308"/>
              <a:gd name="connsiteX3" fmla="*/ 134938 w 173038"/>
              <a:gd name="connsiteY3" fmla="*/ 2 h 49308"/>
              <a:gd name="connsiteX4" fmla="*/ 0 w 173038"/>
              <a:gd name="connsiteY4" fmla="*/ 49215 h 49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038" h="49308">
                <a:moveTo>
                  <a:pt x="0" y="49215"/>
                </a:moveTo>
                <a:cubicBezTo>
                  <a:pt x="0" y="51332"/>
                  <a:pt x="106098" y="16671"/>
                  <a:pt x="134938" y="12702"/>
                </a:cubicBezTo>
                <a:cubicBezTo>
                  <a:pt x="163778" y="8733"/>
                  <a:pt x="173038" y="27519"/>
                  <a:pt x="173038" y="25402"/>
                </a:cubicBezTo>
                <a:cubicBezTo>
                  <a:pt x="173038" y="23285"/>
                  <a:pt x="160603" y="-263"/>
                  <a:pt x="134938" y="2"/>
                </a:cubicBezTo>
                <a:cubicBezTo>
                  <a:pt x="109273" y="267"/>
                  <a:pt x="0" y="47098"/>
                  <a:pt x="0" y="49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022214D6-DAFD-AC85-2255-F2172D15D447}"/>
              </a:ext>
            </a:extLst>
          </p:cNvPr>
          <p:cNvSpPr/>
          <p:nvPr/>
        </p:nvSpPr>
        <p:spPr>
          <a:xfrm>
            <a:off x="7446551" y="3697437"/>
            <a:ext cx="184062" cy="30054"/>
          </a:xfrm>
          <a:custGeom>
            <a:avLst/>
            <a:gdLst>
              <a:gd name="connsiteX0" fmla="*/ 412 w 184062"/>
              <a:gd name="connsiteY0" fmla="*/ 4613 h 30054"/>
              <a:gd name="connsiteX1" fmla="*/ 98837 w 184062"/>
              <a:gd name="connsiteY1" fmla="*/ 1438 h 30054"/>
              <a:gd name="connsiteX2" fmla="*/ 182974 w 184062"/>
              <a:gd name="connsiteY2" fmla="*/ 30013 h 30054"/>
              <a:gd name="connsiteX3" fmla="*/ 138524 w 184062"/>
              <a:gd name="connsiteY3" fmla="*/ 7788 h 30054"/>
              <a:gd name="connsiteX4" fmla="*/ 412 w 184062"/>
              <a:gd name="connsiteY4" fmla="*/ 4613 h 30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062" h="30054">
                <a:moveTo>
                  <a:pt x="412" y="4613"/>
                </a:moveTo>
                <a:cubicBezTo>
                  <a:pt x="-6202" y="3555"/>
                  <a:pt x="68410" y="-2795"/>
                  <a:pt x="98837" y="1438"/>
                </a:cubicBezTo>
                <a:cubicBezTo>
                  <a:pt x="129264" y="5671"/>
                  <a:pt x="176360" y="28955"/>
                  <a:pt x="182974" y="30013"/>
                </a:cubicBezTo>
                <a:cubicBezTo>
                  <a:pt x="189588" y="31071"/>
                  <a:pt x="164982" y="11492"/>
                  <a:pt x="138524" y="7788"/>
                </a:cubicBezTo>
                <a:cubicBezTo>
                  <a:pt x="112066" y="4084"/>
                  <a:pt x="7026" y="5671"/>
                  <a:pt x="412" y="46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7EF4CE8D-A507-AE9C-9C80-B339A8F9F8E4}"/>
              </a:ext>
            </a:extLst>
          </p:cNvPr>
          <p:cNvSpPr/>
          <p:nvPr/>
        </p:nvSpPr>
        <p:spPr>
          <a:xfrm>
            <a:off x="7724407" y="3784591"/>
            <a:ext cx="167649" cy="27138"/>
          </a:xfrm>
          <a:custGeom>
            <a:avLst/>
            <a:gdLst>
              <a:gd name="connsiteX0" fmla="*/ 368 w 167649"/>
              <a:gd name="connsiteY0" fmla="*/ 22234 h 27138"/>
              <a:gd name="connsiteX1" fmla="*/ 81331 w 167649"/>
              <a:gd name="connsiteY1" fmla="*/ 11122 h 27138"/>
              <a:gd name="connsiteX2" fmla="*/ 167056 w 167649"/>
              <a:gd name="connsiteY2" fmla="*/ 26997 h 27138"/>
              <a:gd name="connsiteX3" fmla="*/ 114668 w 167649"/>
              <a:gd name="connsiteY3" fmla="*/ 9 h 27138"/>
              <a:gd name="connsiteX4" fmla="*/ 368 w 167649"/>
              <a:gd name="connsiteY4" fmla="*/ 22234 h 2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649" h="27138">
                <a:moveTo>
                  <a:pt x="368" y="22234"/>
                </a:moveTo>
                <a:cubicBezTo>
                  <a:pt x="-5188" y="24086"/>
                  <a:pt x="53550" y="10328"/>
                  <a:pt x="81331" y="11122"/>
                </a:cubicBezTo>
                <a:cubicBezTo>
                  <a:pt x="109112" y="11916"/>
                  <a:pt x="161500" y="28849"/>
                  <a:pt x="167056" y="26997"/>
                </a:cubicBezTo>
                <a:cubicBezTo>
                  <a:pt x="172612" y="25145"/>
                  <a:pt x="137951" y="538"/>
                  <a:pt x="114668" y="9"/>
                </a:cubicBezTo>
                <a:cubicBezTo>
                  <a:pt x="91385" y="-520"/>
                  <a:pt x="5924" y="20382"/>
                  <a:pt x="368" y="22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F0237737-45A4-1E7B-5FDE-7101FAEBEB5E}"/>
              </a:ext>
            </a:extLst>
          </p:cNvPr>
          <p:cNvSpPr/>
          <p:nvPr/>
        </p:nvSpPr>
        <p:spPr>
          <a:xfrm>
            <a:off x="7054846" y="3866763"/>
            <a:ext cx="111290" cy="331927"/>
          </a:xfrm>
          <a:custGeom>
            <a:avLst/>
            <a:gdLst>
              <a:gd name="connsiteX0" fmla="*/ 111129 w 111290"/>
              <a:gd name="connsiteY0" fmla="*/ 387 h 331927"/>
              <a:gd name="connsiteX1" fmla="*/ 28579 w 111290"/>
              <a:gd name="connsiteY1" fmla="*/ 133737 h 331927"/>
              <a:gd name="connsiteX2" fmla="*/ 14292 w 111290"/>
              <a:gd name="connsiteY2" fmla="*/ 324237 h 331927"/>
              <a:gd name="connsiteX3" fmla="*/ 14292 w 111290"/>
              <a:gd name="connsiteY3" fmla="*/ 282962 h 331927"/>
              <a:gd name="connsiteX4" fmla="*/ 4767 w 111290"/>
              <a:gd name="connsiteY4" fmla="*/ 175012 h 331927"/>
              <a:gd name="connsiteX5" fmla="*/ 111129 w 111290"/>
              <a:gd name="connsiteY5" fmla="*/ 387 h 331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290" h="331927">
                <a:moveTo>
                  <a:pt x="111129" y="387"/>
                </a:moveTo>
                <a:cubicBezTo>
                  <a:pt x="115098" y="-6492"/>
                  <a:pt x="44718" y="79762"/>
                  <a:pt x="28579" y="133737"/>
                </a:cubicBezTo>
                <a:cubicBezTo>
                  <a:pt x="12439" y="187712"/>
                  <a:pt x="16673" y="299366"/>
                  <a:pt x="14292" y="324237"/>
                </a:cubicBezTo>
                <a:cubicBezTo>
                  <a:pt x="11911" y="349108"/>
                  <a:pt x="15879" y="307833"/>
                  <a:pt x="14292" y="282962"/>
                </a:cubicBezTo>
                <a:cubicBezTo>
                  <a:pt x="12704" y="258091"/>
                  <a:pt x="-9520" y="219991"/>
                  <a:pt x="4767" y="175012"/>
                </a:cubicBezTo>
                <a:cubicBezTo>
                  <a:pt x="19054" y="130033"/>
                  <a:pt x="107160" y="7266"/>
                  <a:pt x="111129" y="3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6595BEE4-49AC-09CE-09A1-F1A89485D09A}"/>
              </a:ext>
            </a:extLst>
          </p:cNvPr>
          <p:cNvSpPr/>
          <p:nvPr/>
        </p:nvSpPr>
        <p:spPr>
          <a:xfrm>
            <a:off x="6827677" y="3957629"/>
            <a:ext cx="122812" cy="260681"/>
          </a:xfrm>
          <a:custGeom>
            <a:avLst/>
            <a:gdLst>
              <a:gd name="connsiteX0" fmla="*/ 161 w 122812"/>
              <a:gd name="connsiteY0" fmla="*/ 9 h 260681"/>
              <a:gd name="connsiteX1" fmla="*/ 77948 w 122812"/>
              <a:gd name="connsiteY1" fmla="*/ 127009 h 260681"/>
              <a:gd name="connsiteX2" fmla="*/ 122398 w 122812"/>
              <a:gd name="connsiteY2" fmla="*/ 260359 h 260681"/>
              <a:gd name="connsiteX3" fmla="*/ 100173 w 122812"/>
              <a:gd name="connsiteY3" fmla="*/ 163521 h 260681"/>
              <a:gd name="connsiteX4" fmla="*/ 100173 w 122812"/>
              <a:gd name="connsiteY4" fmla="*/ 133359 h 260681"/>
              <a:gd name="connsiteX5" fmla="*/ 161 w 122812"/>
              <a:gd name="connsiteY5" fmla="*/ 9 h 26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812" h="260681">
                <a:moveTo>
                  <a:pt x="161" y="9"/>
                </a:moveTo>
                <a:cubicBezTo>
                  <a:pt x="-3543" y="-1049"/>
                  <a:pt x="57575" y="83617"/>
                  <a:pt x="77948" y="127009"/>
                </a:cubicBezTo>
                <a:cubicBezTo>
                  <a:pt x="98321" y="170401"/>
                  <a:pt x="118694" y="254274"/>
                  <a:pt x="122398" y="260359"/>
                </a:cubicBezTo>
                <a:cubicBezTo>
                  <a:pt x="126102" y="266444"/>
                  <a:pt x="103877" y="184688"/>
                  <a:pt x="100173" y="163521"/>
                </a:cubicBezTo>
                <a:cubicBezTo>
                  <a:pt x="96469" y="142354"/>
                  <a:pt x="114196" y="155849"/>
                  <a:pt x="100173" y="133359"/>
                </a:cubicBezTo>
                <a:cubicBezTo>
                  <a:pt x="86150" y="110870"/>
                  <a:pt x="3865" y="1067"/>
                  <a:pt x="161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0BB0F802-F9CF-14B7-71BC-13B5EF2D73BA}"/>
              </a:ext>
            </a:extLst>
          </p:cNvPr>
          <p:cNvSpPr/>
          <p:nvPr/>
        </p:nvSpPr>
        <p:spPr>
          <a:xfrm>
            <a:off x="7088686" y="4272076"/>
            <a:ext cx="66433" cy="347589"/>
          </a:xfrm>
          <a:custGeom>
            <a:avLst/>
            <a:gdLst>
              <a:gd name="connsiteX0" fmla="*/ 1089 w 66433"/>
              <a:gd name="connsiteY0" fmla="*/ 1474 h 347589"/>
              <a:gd name="connsiteX1" fmla="*/ 63002 w 66433"/>
              <a:gd name="connsiteY1" fmla="*/ 328499 h 347589"/>
              <a:gd name="connsiteX2" fmla="*/ 55064 w 66433"/>
              <a:gd name="connsiteY2" fmla="*/ 298337 h 347589"/>
              <a:gd name="connsiteX3" fmla="*/ 26489 w 66433"/>
              <a:gd name="connsiteY3" fmla="*/ 211024 h 347589"/>
              <a:gd name="connsiteX4" fmla="*/ 1089 w 66433"/>
              <a:gd name="connsiteY4" fmla="*/ 1474 h 347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433" h="347589">
                <a:moveTo>
                  <a:pt x="1089" y="1474"/>
                </a:moveTo>
                <a:cubicBezTo>
                  <a:pt x="7174" y="21053"/>
                  <a:pt x="54006" y="279022"/>
                  <a:pt x="63002" y="328499"/>
                </a:cubicBezTo>
                <a:cubicBezTo>
                  <a:pt x="71998" y="377976"/>
                  <a:pt x="61149" y="317916"/>
                  <a:pt x="55064" y="298337"/>
                </a:cubicBezTo>
                <a:cubicBezTo>
                  <a:pt x="48979" y="278758"/>
                  <a:pt x="37072" y="259178"/>
                  <a:pt x="26489" y="211024"/>
                </a:cubicBezTo>
                <a:cubicBezTo>
                  <a:pt x="15906" y="162870"/>
                  <a:pt x="-4996" y="-18105"/>
                  <a:pt x="1089" y="14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6DBA24F9-2A41-1EAE-DE29-81D24204176A}"/>
              </a:ext>
            </a:extLst>
          </p:cNvPr>
          <p:cNvSpPr/>
          <p:nvPr/>
        </p:nvSpPr>
        <p:spPr>
          <a:xfrm>
            <a:off x="6935788" y="4289356"/>
            <a:ext cx="52945" cy="324250"/>
          </a:xfrm>
          <a:custGeom>
            <a:avLst/>
            <a:gdLst>
              <a:gd name="connsiteX0" fmla="*/ 31750 w 52945"/>
              <a:gd name="connsiteY0" fmla="*/ 69 h 324250"/>
              <a:gd name="connsiteX1" fmla="*/ 9525 w 52945"/>
              <a:gd name="connsiteY1" fmla="*/ 174694 h 324250"/>
              <a:gd name="connsiteX2" fmla="*/ 52387 w 52945"/>
              <a:gd name="connsiteY2" fmla="*/ 319157 h 324250"/>
              <a:gd name="connsiteX3" fmla="*/ 31750 w 52945"/>
              <a:gd name="connsiteY3" fmla="*/ 282644 h 324250"/>
              <a:gd name="connsiteX4" fmla="*/ 0 w 52945"/>
              <a:gd name="connsiteY4" fmla="*/ 195332 h 324250"/>
              <a:gd name="connsiteX5" fmla="*/ 31750 w 52945"/>
              <a:gd name="connsiteY5" fmla="*/ 69 h 324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945" h="324250">
                <a:moveTo>
                  <a:pt x="31750" y="69"/>
                </a:moveTo>
                <a:cubicBezTo>
                  <a:pt x="33338" y="-3371"/>
                  <a:pt x="6086" y="121513"/>
                  <a:pt x="9525" y="174694"/>
                </a:cubicBezTo>
                <a:cubicBezTo>
                  <a:pt x="12964" y="227875"/>
                  <a:pt x="48683" y="301165"/>
                  <a:pt x="52387" y="319157"/>
                </a:cubicBezTo>
                <a:cubicBezTo>
                  <a:pt x="56091" y="337149"/>
                  <a:pt x="40481" y="303281"/>
                  <a:pt x="31750" y="282644"/>
                </a:cubicBezTo>
                <a:cubicBezTo>
                  <a:pt x="23019" y="262007"/>
                  <a:pt x="0" y="240046"/>
                  <a:pt x="0" y="195332"/>
                </a:cubicBezTo>
                <a:cubicBezTo>
                  <a:pt x="0" y="150618"/>
                  <a:pt x="30162" y="3509"/>
                  <a:pt x="31750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37FD2F0F-D813-72C3-4E5C-5281E024CD02}"/>
              </a:ext>
            </a:extLst>
          </p:cNvPr>
          <p:cNvSpPr/>
          <p:nvPr/>
        </p:nvSpPr>
        <p:spPr>
          <a:xfrm>
            <a:off x="7154858" y="4645644"/>
            <a:ext cx="39602" cy="202954"/>
          </a:xfrm>
          <a:custGeom>
            <a:avLst/>
            <a:gdLst>
              <a:gd name="connsiteX0" fmla="*/ 1592 w 39602"/>
              <a:gd name="connsiteY0" fmla="*/ 969 h 202954"/>
              <a:gd name="connsiteX1" fmla="*/ 38105 w 39602"/>
              <a:gd name="connsiteY1" fmla="*/ 194644 h 202954"/>
              <a:gd name="connsiteX2" fmla="*/ 30167 w 39602"/>
              <a:gd name="connsiteY2" fmla="*/ 162894 h 202954"/>
              <a:gd name="connsiteX3" fmla="*/ 7942 w 39602"/>
              <a:gd name="connsiteY3" fmla="*/ 120031 h 202954"/>
              <a:gd name="connsiteX4" fmla="*/ 1592 w 39602"/>
              <a:gd name="connsiteY4" fmla="*/ 969 h 202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602" h="202954">
                <a:moveTo>
                  <a:pt x="1592" y="969"/>
                </a:moveTo>
                <a:cubicBezTo>
                  <a:pt x="6619" y="13404"/>
                  <a:pt x="33343" y="167657"/>
                  <a:pt x="38105" y="194644"/>
                </a:cubicBezTo>
                <a:cubicBezTo>
                  <a:pt x="42867" y="221631"/>
                  <a:pt x="35194" y="175329"/>
                  <a:pt x="30167" y="162894"/>
                </a:cubicBezTo>
                <a:cubicBezTo>
                  <a:pt x="25140" y="150459"/>
                  <a:pt x="11117" y="140669"/>
                  <a:pt x="7942" y="120031"/>
                </a:cubicBezTo>
                <a:cubicBezTo>
                  <a:pt x="4767" y="99394"/>
                  <a:pt x="-3435" y="-11466"/>
                  <a:pt x="1592" y="9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FCD3937F-4C76-02EE-54C8-819548257367}"/>
              </a:ext>
            </a:extLst>
          </p:cNvPr>
          <p:cNvSpPr/>
          <p:nvPr/>
        </p:nvSpPr>
        <p:spPr>
          <a:xfrm>
            <a:off x="6862048" y="4636916"/>
            <a:ext cx="61130" cy="208005"/>
          </a:xfrm>
          <a:custGeom>
            <a:avLst/>
            <a:gdLst>
              <a:gd name="connsiteX0" fmla="*/ 61040 w 61130"/>
              <a:gd name="connsiteY0" fmla="*/ 172 h 208005"/>
              <a:gd name="connsiteX1" fmla="*/ 18177 w 61130"/>
              <a:gd name="connsiteY1" fmla="*/ 122409 h 208005"/>
              <a:gd name="connsiteX2" fmla="*/ 5477 w 61130"/>
              <a:gd name="connsiteY2" fmla="*/ 206547 h 208005"/>
              <a:gd name="connsiteX3" fmla="*/ 715 w 61130"/>
              <a:gd name="connsiteY3" fmla="*/ 170034 h 208005"/>
              <a:gd name="connsiteX4" fmla="*/ 5477 w 61130"/>
              <a:gd name="connsiteY4" fmla="*/ 97009 h 208005"/>
              <a:gd name="connsiteX5" fmla="*/ 61040 w 61130"/>
              <a:gd name="connsiteY5" fmla="*/ 172 h 208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130" h="208005">
                <a:moveTo>
                  <a:pt x="61040" y="172"/>
                </a:moveTo>
                <a:cubicBezTo>
                  <a:pt x="63157" y="4405"/>
                  <a:pt x="27437" y="88013"/>
                  <a:pt x="18177" y="122409"/>
                </a:cubicBezTo>
                <a:cubicBezTo>
                  <a:pt x="8917" y="156805"/>
                  <a:pt x="8387" y="198610"/>
                  <a:pt x="5477" y="206547"/>
                </a:cubicBezTo>
                <a:cubicBezTo>
                  <a:pt x="2567" y="214484"/>
                  <a:pt x="715" y="188290"/>
                  <a:pt x="715" y="170034"/>
                </a:cubicBezTo>
                <a:cubicBezTo>
                  <a:pt x="715" y="151778"/>
                  <a:pt x="-2725" y="123203"/>
                  <a:pt x="5477" y="97009"/>
                </a:cubicBezTo>
                <a:cubicBezTo>
                  <a:pt x="13679" y="70815"/>
                  <a:pt x="58923" y="-4061"/>
                  <a:pt x="61040" y="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694E47F8-847F-1518-9C3F-E39B1E62B615}"/>
              </a:ext>
            </a:extLst>
          </p:cNvPr>
          <p:cNvSpPr/>
          <p:nvPr/>
        </p:nvSpPr>
        <p:spPr>
          <a:xfrm>
            <a:off x="6548246" y="4823845"/>
            <a:ext cx="91367" cy="268905"/>
          </a:xfrm>
          <a:custGeom>
            <a:avLst/>
            <a:gdLst>
              <a:gd name="connsiteX0" fmla="*/ 90679 w 91367"/>
              <a:gd name="connsiteY0" fmla="*/ 568 h 268905"/>
              <a:gd name="connsiteX1" fmla="*/ 76392 w 91367"/>
              <a:gd name="connsiteY1" fmla="*/ 86293 h 268905"/>
              <a:gd name="connsiteX2" fmla="*/ 27179 w 91367"/>
              <a:gd name="connsiteY2" fmla="*/ 157730 h 268905"/>
              <a:gd name="connsiteX3" fmla="*/ 4954 w 91367"/>
              <a:gd name="connsiteY3" fmla="*/ 265680 h 268905"/>
              <a:gd name="connsiteX4" fmla="*/ 4954 w 91367"/>
              <a:gd name="connsiteY4" fmla="*/ 230755 h 268905"/>
              <a:gd name="connsiteX5" fmla="*/ 58929 w 91367"/>
              <a:gd name="connsiteY5" fmla="*/ 130743 h 268905"/>
              <a:gd name="connsiteX6" fmla="*/ 90679 w 91367"/>
              <a:gd name="connsiteY6" fmla="*/ 568 h 268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367" h="268905">
                <a:moveTo>
                  <a:pt x="90679" y="568"/>
                </a:moveTo>
                <a:cubicBezTo>
                  <a:pt x="93590" y="-6840"/>
                  <a:pt x="86975" y="60099"/>
                  <a:pt x="76392" y="86293"/>
                </a:cubicBezTo>
                <a:cubicBezTo>
                  <a:pt x="65809" y="112487"/>
                  <a:pt x="39085" y="127832"/>
                  <a:pt x="27179" y="157730"/>
                </a:cubicBezTo>
                <a:cubicBezTo>
                  <a:pt x="15273" y="187628"/>
                  <a:pt x="8658" y="253509"/>
                  <a:pt x="4954" y="265680"/>
                </a:cubicBezTo>
                <a:cubicBezTo>
                  <a:pt x="1250" y="277851"/>
                  <a:pt x="-4042" y="253244"/>
                  <a:pt x="4954" y="230755"/>
                </a:cubicBezTo>
                <a:cubicBezTo>
                  <a:pt x="13950" y="208266"/>
                  <a:pt x="46494" y="164345"/>
                  <a:pt x="58929" y="130743"/>
                </a:cubicBezTo>
                <a:cubicBezTo>
                  <a:pt x="71364" y="97141"/>
                  <a:pt x="87768" y="7976"/>
                  <a:pt x="90679" y="5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68DCA95D-C149-0218-311F-DE4BFA521D59}"/>
              </a:ext>
            </a:extLst>
          </p:cNvPr>
          <p:cNvSpPr/>
          <p:nvPr/>
        </p:nvSpPr>
        <p:spPr>
          <a:xfrm>
            <a:off x="7327853" y="4825882"/>
            <a:ext cx="67436" cy="197083"/>
          </a:xfrm>
          <a:custGeom>
            <a:avLst/>
            <a:gdLst>
              <a:gd name="connsiteX0" fmla="*/ 47 w 67436"/>
              <a:gd name="connsiteY0" fmla="*/ 118 h 197083"/>
              <a:gd name="connsiteX1" fmla="*/ 54022 w 67436"/>
              <a:gd name="connsiteY1" fmla="*/ 81081 h 197083"/>
              <a:gd name="connsiteX2" fmla="*/ 66722 w 67436"/>
              <a:gd name="connsiteY2" fmla="*/ 195381 h 197083"/>
              <a:gd name="connsiteX3" fmla="*/ 63547 w 67436"/>
              <a:gd name="connsiteY3" fmla="*/ 146168 h 197083"/>
              <a:gd name="connsiteX4" fmla="*/ 44497 w 67436"/>
              <a:gd name="connsiteY4" fmla="*/ 98543 h 197083"/>
              <a:gd name="connsiteX5" fmla="*/ 47 w 67436"/>
              <a:gd name="connsiteY5" fmla="*/ 118 h 197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436" h="197083">
                <a:moveTo>
                  <a:pt x="47" y="118"/>
                </a:moveTo>
                <a:cubicBezTo>
                  <a:pt x="1634" y="-2792"/>
                  <a:pt x="42910" y="48537"/>
                  <a:pt x="54022" y="81081"/>
                </a:cubicBezTo>
                <a:cubicBezTo>
                  <a:pt x="65134" y="113625"/>
                  <a:pt x="65135" y="184533"/>
                  <a:pt x="66722" y="195381"/>
                </a:cubicBezTo>
                <a:cubicBezTo>
                  <a:pt x="68309" y="206229"/>
                  <a:pt x="67251" y="162308"/>
                  <a:pt x="63547" y="146168"/>
                </a:cubicBezTo>
                <a:cubicBezTo>
                  <a:pt x="59843" y="130028"/>
                  <a:pt x="51905" y="120768"/>
                  <a:pt x="44497" y="98543"/>
                </a:cubicBezTo>
                <a:cubicBezTo>
                  <a:pt x="37089" y="76318"/>
                  <a:pt x="-1540" y="3028"/>
                  <a:pt x="47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34DA61FA-22AB-F35C-574C-3D85614C72A9}"/>
              </a:ext>
            </a:extLst>
          </p:cNvPr>
          <p:cNvSpPr/>
          <p:nvPr/>
        </p:nvSpPr>
        <p:spPr>
          <a:xfrm>
            <a:off x="7157922" y="4900557"/>
            <a:ext cx="74170" cy="203383"/>
          </a:xfrm>
          <a:custGeom>
            <a:avLst/>
            <a:gdLst>
              <a:gd name="connsiteX0" fmla="*/ 35041 w 74170"/>
              <a:gd name="connsiteY0" fmla="*/ 56 h 203383"/>
              <a:gd name="connsiteX1" fmla="*/ 55678 w 74170"/>
              <a:gd name="connsiteY1" fmla="*/ 122293 h 203383"/>
              <a:gd name="connsiteX2" fmla="*/ 116 w 74170"/>
              <a:gd name="connsiteY2" fmla="*/ 203256 h 203383"/>
              <a:gd name="connsiteX3" fmla="*/ 73141 w 74170"/>
              <a:gd name="connsiteY3" fmla="*/ 138168 h 203383"/>
              <a:gd name="connsiteX4" fmla="*/ 35041 w 74170"/>
              <a:gd name="connsiteY4" fmla="*/ 56 h 203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170" h="203383">
                <a:moveTo>
                  <a:pt x="35041" y="56"/>
                </a:moveTo>
                <a:cubicBezTo>
                  <a:pt x="32131" y="-2590"/>
                  <a:pt x="61499" y="88426"/>
                  <a:pt x="55678" y="122293"/>
                </a:cubicBezTo>
                <a:cubicBezTo>
                  <a:pt x="49857" y="156160"/>
                  <a:pt x="-2794" y="200610"/>
                  <a:pt x="116" y="203256"/>
                </a:cubicBezTo>
                <a:cubicBezTo>
                  <a:pt x="3026" y="205902"/>
                  <a:pt x="64939" y="166743"/>
                  <a:pt x="73141" y="138168"/>
                </a:cubicBezTo>
                <a:cubicBezTo>
                  <a:pt x="81343" y="109593"/>
                  <a:pt x="37951" y="2702"/>
                  <a:pt x="35041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D0B12DBC-1ED8-2F1F-2C09-55EDF5F608E4}"/>
              </a:ext>
            </a:extLst>
          </p:cNvPr>
          <p:cNvSpPr/>
          <p:nvPr/>
        </p:nvSpPr>
        <p:spPr>
          <a:xfrm>
            <a:off x="6892239" y="4843350"/>
            <a:ext cx="132068" cy="254897"/>
          </a:xfrm>
          <a:custGeom>
            <a:avLst/>
            <a:gdLst>
              <a:gd name="connsiteX0" fmla="*/ 46724 w 132068"/>
              <a:gd name="connsiteY0" fmla="*/ 113 h 254897"/>
              <a:gd name="connsiteX1" fmla="*/ 76886 w 132068"/>
              <a:gd name="connsiteY1" fmla="*/ 81075 h 254897"/>
              <a:gd name="connsiteX2" fmla="*/ 2274 w 132068"/>
              <a:gd name="connsiteY2" fmla="*/ 181088 h 254897"/>
              <a:gd name="connsiteX3" fmla="*/ 29261 w 132068"/>
              <a:gd name="connsiteY3" fmla="*/ 181088 h 254897"/>
              <a:gd name="connsiteX4" fmla="*/ 129274 w 132068"/>
              <a:gd name="connsiteY4" fmla="*/ 254113 h 254897"/>
              <a:gd name="connsiteX5" fmla="*/ 97524 w 132068"/>
              <a:gd name="connsiteY5" fmla="*/ 217600 h 254897"/>
              <a:gd name="connsiteX6" fmla="*/ 26086 w 132068"/>
              <a:gd name="connsiteY6" fmla="*/ 184263 h 254897"/>
              <a:gd name="connsiteX7" fmla="*/ 64186 w 132068"/>
              <a:gd name="connsiteY7" fmla="*/ 98538 h 254897"/>
              <a:gd name="connsiteX8" fmla="*/ 46724 w 132068"/>
              <a:gd name="connsiteY8" fmla="*/ 113 h 254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068" h="254897">
                <a:moveTo>
                  <a:pt x="46724" y="113"/>
                </a:moveTo>
                <a:cubicBezTo>
                  <a:pt x="48841" y="-2797"/>
                  <a:pt x="84294" y="50913"/>
                  <a:pt x="76886" y="81075"/>
                </a:cubicBezTo>
                <a:cubicBezTo>
                  <a:pt x="69478" y="111237"/>
                  <a:pt x="10211" y="164419"/>
                  <a:pt x="2274" y="181088"/>
                </a:cubicBezTo>
                <a:cubicBezTo>
                  <a:pt x="-5663" y="197757"/>
                  <a:pt x="8094" y="168917"/>
                  <a:pt x="29261" y="181088"/>
                </a:cubicBezTo>
                <a:cubicBezTo>
                  <a:pt x="50428" y="193259"/>
                  <a:pt x="117897" y="248028"/>
                  <a:pt x="129274" y="254113"/>
                </a:cubicBezTo>
                <a:cubicBezTo>
                  <a:pt x="140651" y="260198"/>
                  <a:pt x="114722" y="229242"/>
                  <a:pt x="97524" y="217600"/>
                </a:cubicBezTo>
                <a:cubicBezTo>
                  <a:pt x="80326" y="205958"/>
                  <a:pt x="31642" y="204107"/>
                  <a:pt x="26086" y="184263"/>
                </a:cubicBezTo>
                <a:cubicBezTo>
                  <a:pt x="20530" y="164419"/>
                  <a:pt x="57836" y="122880"/>
                  <a:pt x="64186" y="98538"/>
                </a:cubicBezTo>
                <a:cubicBezTo>
                  <a:pt x="70536" y="74196"/>
                  <a:pt x="44607" y="3023"/>
                  <a:pt x="46724" y="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5FAC04DA-8D04-AD98-ABC4-6FEEAC49B065}"/>
              </a:ext>
            </a:extLst>
          </p:cNvPr>
          <p:cNvSpPr/>
          <p:nvPr/>
        </p:nvSpPr>
        <p:spPr>
          <a:xfrm>
            <a:off x="6551613" y="5114742"/>
            <a:ext cx="80433" cy="65440"/>
          </a:xfrm>
          <a:custGeom>
            <a:avLst/>
            <a:gdLst>
              <a:gd name="connsiteX0" fmla="*/ 0 w 80433"/>
              <a:gd name="connsiteY0" fmla="*/ 183 h 65440"/>
              <a:gd name="connsiteX1" fmla="*/ 73025 w 80433"/>
              <a:gd name="connsiteY1" fmla="*/ 38283 h 65440"/>
              <a:gd name="connsiteX2" fmla="*/ 77787 w 80433"/>
              <a:gd name="connsiteY2" fmla="*/ 65271 h 65440"/>
              <a:gd name="connsiteX3" fmla="*/ 71437 w 80433"/>
              <a:gd name="connsiteY3" fmla="*/ 25583 h 65440"/>
              <a:gd name="connsiteX4" fmla="*/ 0 w 80433"/>
              <a:gd name="connsiteY4" fmla="*/ 183 h 6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433" h="65440">
                <a:moveTo>
                  <a:pt x="0" y="183"/>
                </a:moveTo>
                <a:cubicBezTo>
                  <a:pt x="265" y="2300"/>
                  <a:pt x="60061" y="27435"/>
                  <a:pt x="73025" y="38283"/>
                </a:cubicBezTo>
                <a:cubicBezTo>
                  <a:pt x="85989" y="49131"/>
                  <a:pt x="78052" y="67388"/>
                  <a:pt x="77787" y="65271"/>
                </a:cubicBezTo>
                <a:cubicBezTo>
                  <a:pt x="77522" y="63154"/>
                  <a:pt x="78845" y="36431"/>
                  <a:pt x="71437" y="25583"/>
                </a:cubicBezTo>
                <a:cubicBezTo>
                  <a:pt x="64029" y="14735"/>
                  <a:pt x="-265" y="-1934"/>
                  <a:pt x="0" y="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BB6D81B0-6057-DFA9-61F3-A9215F98C692}"/>
              </a:ext>
            </a:extLst>
          </p:cNvPr>
          <p:cNvSpPr/>
          <p:nvPr/>
        </p:nvSpPr>
        <p:spPr>
          <a:xfrm>
            <a:off x="7162113" y="5067209"/>
            <a:ext cx="173453" cy="76502"/>
          </a:xfrm>
          <a:custGeom>
            <a:avLst/>
            <a:gdLst>
              <a:gd name="connsiteX0" fmla="*/ 687 w 173453"/>
              <a:gd name="connsiteY0" fmla="*/ 76291 h 76502"/>
              <a:gd name="connsiteX1" fmla="*/ 80062 w 173453"/>
              <a:gd name="connsiteY1" fmla="*/ 23904 h 76502"/>
              <a:gd name="connsiteX2" fmla="*/ 172137 w 173453"/>
              <a:gd name="connsiteY2" fmla="*/ 15966 h 76502"/>
              <a:gd name="connsiteX3" fmla="*/ 126100 w 173453"/>
              <a:gd name="connsiteY3" fmla="*/ 1679 h 76502"/>
              <a:gd name="connsiteX4" fmla="*/ 687 w 173453"/>
              <a:gd name="connsiteY4" fmla="*/ 76291 h 7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453" h="76502">
                <a:moveTo>
                  <a:pt x="687" y="76291"/>
                </a:moveTo>
                <a:cubicBezTo>
                  <a:pt x="-6986" y="79995"/>
                  <a:pt x="51487" y="33958"/>
                  <a:pt x="80062" y="23904"/>
                </a:cubicBezTo>
                <a:cubicBezTo>
                  <a:pt x="108637" y="13850"/>
                  <a:pt x="164464" y="19670"/>
                  <a:pt x="172137" y="15966"/>
                </a:cubicBezTo>
                <a:cubicBezTo>
                  <a:pt x="179810" y="12262"/>
                  <a:pt x="152558" y="-5465"/>
                  <a:pt x="126100" y="1679"/>
                </a:cubicBezTo>
                <a:cubicBezTo>
                  <a:pt x="99642" y="8823"/>
                  <a:pt x="8360" y="72587"/>
                  <a:pt x="687" y="76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FA0CB25C-A40B-A9F2-FEF8-324C2DDDD8E8}"/>
              </a:ext>
            </a:extLst>
          </p:cNvPr>
          <p:cNvSpPr/>
          <p:nvPr/>
        </p:nvSpPr>
        <p:spPr>
          <a:xfrm>
            <a:off x="6675096" y="5096457"/>
            <a:ext cx="433781" cy="82793"/>
          </a:xfrm>
          <a:custGeom>
            <a:avLst/>
            <a:gdLst>
              <a:gd name="connsiteX0" fmla="*/ 3517 w 433781"/>
              <a:gd name="connsiteY0" fmla="*/ 27993 h 82793"/>
              <a:gd name="connsiteX1" fmla="*/ 133692 w 433781"/>
              <a:gd name="connsiteY1" fmla="*/ 2593 h 82793"/>
              <a:gd name="connsiteX2" fmla="*/ 290854 w 433781"/>
              <a:gd name="connsiteY2" fmla="*/ 48631 h 82793"/>
              <a:gd name="connsiteX3" fmla="*/ 363879 w 433781"/>
              <a:gd name="connsiteY3" fmla="*/ 80381 h 82793"/>
              <a:gd name="connsiteX4" fmla="*/ 433729 w 433781"/>
              <a:gd name="connsiteY4" fmla="*/ 80381 h 82793"/>
              <a:gd name="connsiteX5" fmla="*/ 352767 w 433781"/>
              <a:gd name="connsiteY5" fmla="*/ 78793 h 82793"/>
              <a:gd name="connsiteX6" fmla="*/ 289267 w 433781"/>
              <a:gd name="connsiteY6" fmla="*/ 34343 h 82793"/>
              <a:gd name="connsiteX7" fmla="*/ 216242 w 433781"/>
              <a:gd name="connsiteY7" fmla="*/ 1006 h 82793"/>
              <a:gd name="connsiteX8" fmla="*/ 51142 w 433781"/>
              <a:gd name="connsiteY8" fmla="*/ 10531 h 82793"/>
              <a:gd name="connsiteX9" fmla="*/ 3517 w 433781"/>
              <a:gd name="connsiteY9" fmla="*/ 27993 h 82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3781" h="82793">
                <a:moveTo>
                  <a:pt x="3517" y="27993"/>
                </a:moveTo>
                <a:cubicBezTo>
                  <a:pt x="17275" y="26670"/>
                  <a:pt x="85803" y="-847"/>
                  <a:pt x="133692" y="2593"/>
                </a:cubicBezTo>
                <a:cubicBezTo>
                  <a:pt x="181581" y="6033"/>
                  <a:pt x="252490" y="35666"/>
                  <a:pt x="290854" y="48631"/>
                </a:cubicBezTo>
                <a:cubicBezTo>
                  <a:pt x="329218" y="61596"/>
                  <a:pt x="340066" y="75089"/>
                  <a:pt x="363879" y="80381"/>
                </a:cubicBezTo>
                <a:cubicBezTo>
                  <a:pt x="387692" y="85673"/>
                  <a:pt x="435581" y="80646"/>
                  <a:pt x="433729" y="80381"/>
                </a:cubicBezTo>
                <a:cubicBezTo>
                  <a:pt x="431877" y="80116"/>
                  <a:pt x="376844" y="86466"/>
                  <a:pt x="352767" y="78793"/>
                </a:cubicBezTo>
                <a:cubicBezTo>
                  <a:pt x="328690" y="71120"/>
                  <a:pt x="312021" y="47307"/>
                  <a:pt x="289267" y="34343"/>
                </a:cubicBezTo>
                <a:cubicBezTo>
                  <a:pt x="266513" y="21379"/>
                  <a:pt x="255930" y="4975"/>
                  <a:pt x="216242" y="1006"/>
                </a:cubicBezTo>
                <a:cubicBezTo>
                  <a:pt x="176555" y="-2963"/>
                  <a:pt x="83686" y="5769"/>
                  <a:pt x="51142" y="10531"/>
                </a:cubicBezTo>
                <a:cubicBezTo>
                  <a:pt x="18598" y="15293"/>
                  <a:pt x="-10241" y="29316"/>
                  <a:pt x="3517" y="279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8051F4CB-E130-9930-8235-EE904E14D1EE}"/>
              </a:ext>
            </a:extLst>
          </p:cNvPr>
          <p:cNvSpPr/>
          <p:nvPr/>
        </p:nvSpPr>
        <p:spPr>
          <a:xfrm>
            <a:off x="7028320" y="5300610"/>
            <a:ext cx="82393" cy="124284"/>
          </a:xfrm>
          <a:custGeom>
            <a:avLst/>
            <a:gdLst>
              <a:gd name="connsiteX0" fmla="*/ 82093 w 82393"/>
              <a:gd name="connsiteY0" fmla="*/ 53 h 124284"/>
              <a:gd name="connsiteX1" fmla="*/ 29705 w 82393"/>
              <a:gd name="connsiteY1" fmla="*/ 65140 h 124284"/>
              <a:gd name="connsiteX2" fmla="*/ 59868 w 82393"/>
              <a:gd name="connsiteY2" fmla="*/ 122290 h 124284"/>
              <a:gd name="connsiteX3" fmla="*/ 43993 w 82393"/>
              <a:gd name="connsiteY3" fmla="*/ 108003 h 124284"/>
              <a:gd name="connsiteX4" fmla="*/ 1130 w 82393"/>
              <a:gd name="connsiteY4" fmla="*/ 76253 h 124284"/>
              <a:gd name="connsiteX5" fmla="*/ 82093 w 82393"/>
              <a:gd name="connsiteY5" fmla="*/ 53 h 124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393" h="124284">
                <a:moveTo>
                  <a:pt x="82093" y="53"/>
                </a:moveTo>
                <a:cubicBezTo>
                  <a:pt x="86855" y="-1799"/>
                  <a:pt x="33409" y="44767"/>
                  <a:pt x="29705" y="65140"/>
                </a:cubicBezTo>
                <a:cubicBezTo>
                  <a:pt x="26001" y="85513"/>
                  <a:pt x="57487" y="115146"/>
                  <a:pt x="59868" y="122290"/>
                </a:cubicBezTo>
                <a:cubicBezTo>
                  <a:pt x="62249" y="129434"/>
                  <a:pt x="53783" y="115676"/>
                  <a:pt x="43993" y="108003"/>
                </a:cubicBezTo>
                <a:cubicBezTo>
                  <a:pt x="34203" y="100330"/>
                  <a:pt x="-7337" y="92922"/>
                  <a:pt x="1130" y="76253"/>
                </a:cubicBezTo>
                <a:cubicBezTo>
                  <a:pt x="9597" y="59584"/>
                  <a:pt x="77331" y="1905"/>
                  <a:pt x="82093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F9EBF167-D736-02B7-F691-D6AE9D21AF39}"/>
              </a:ext>
            </a:extLst>
          </p:cNvPr>
          <p:cNvSpPr/>
          <p:nvPr/>
        </p:nvSpPr>
        <p:spPr>
          <a:xfrm>
            <a:off x="6901063" y="5281582"/>
            <a:ext cx="64994" cy="155907"/>
          </a:xfrm>
          <a:custGeom>
            <a:avLst/>
            <a:gdLst>
              <a:gd name="connsiteX0" fmla="*/ 64887 w 64994"/>
              <a:gd name="connsiteY0" fmla="*/ 31 h 155907"/>
              <a:gd name="connsiteX1" fmla="*/ 17262 w 64994"/>
              <a:gd name="connsiteY1" fmla="*/ 104806 h 155907"/>
              <a:gd name="connsiteX2" fmla="*/ 45837 w 64994"/>
              <a:gd name="connsiteY2" fmla="*/ 155606 h 155907"/>
              <a:gd name="connsiteX3" fmla="*/ 15675 w 64994"/>
              <a:gd name="connsiteY3" fmla="*/ 125443 h 155907"/>
              <a:gd name="connsiteX4" fmla="*/ 1387 w 64994"/>
              <a:gd name="connsiteY4" fmla="*/ 115918 h 155907"/>
              <a:gd name="connsiteX5" fmla="*/ 64887 w 64994"/>
              <a:gd name="connsiteY5" fmla="*/ 31 h 155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994" h="155907">
                <a:moveTo>
                  <a:pt x="64887" y="31"/>
                </a:moveTo>
                <a:cubicBezTo>
                  <a:pt x="67533" y="-1821"/>
                  <a:pt x="20437" y="78877"/>
                  <a:pt x="17262" y="104806"/>
                </a:cubicBezTo>
                <a:cubicBezTo>
                  <a:pt x="14087" y="130735"/>
                  <a:pt x="46101" y="152167"/>
                  <a:pt x="45837" y="155606"/>
                </a:cubicBezTo>
                <a:cubicBezTo>
                  <a:pt x="45573" y="159045"/>
                  <a:pt x="23083" y="132058"/>
                  <a:pt x="15675" y="125443"/>
                </a:cubicBezTo>
                <a:cubicBezTo>
                  <a:pt x="8267" y="118828"/>
                  <a:pt x="-4169" y="133116"/>
                  <a:pt x="1387" y="115918"/>
                </a:cubicBezTo>
                <a:cubicBezTo>
                  <a:pt x="6943" y="98720"/>
                  <a:pt x="62241" y="1883"/>
                  <a:pt x="64887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2B056B52-F0B8-DE9A-42B0-EE87B1809496}"/>
              </a:ext>
            </a:extLst>
          </p:cNvPr>
          <p:cNvSpPr/>
          <p:nvPr/>
        </p:nvSpPr>
        <p:spPr>
          <a:xfrm>
            <a:off x="6479479" y="5483055"/>
            <a:ext cx="569123" cy="88117"/>
          </a:xfrm>
          <a:custGeom>
            <a:avLst/>
            <a:gdLst>
              <a:gd name="connsiteX0" fmla="*/ 569021 w 569123"/>
              <a:gd name="connsiteY0" fmla="*/ 28745 h 88117"/>
              <a:gd name="connsiteX1" fmla="*/ 438846 w 569123"/>
              <a:gd name="connsiteY1" fmla="*/ 170 h 88117"/>
              <a:gd name="connsiteX2" fmla="*/ 437259 w 569123"/>
              <a:gd name="connsiteY2" fmla="*/ 17633 h 88117"/>
              <a:gd name="connsiteX3" fmla="*/ 284859 w 569123"/>
              <a:gd name="connsiteY3" fmla="*/ 33508 h 88117"/>
              <a:gd name="connsiteX4" fmla="*/ 189609 w 569123"/>
              <a:gd name="connsiteY4" fmla="*/ 49383 h 88117"/>
              <a:gd name="connsiteX5" fmla="*/ 113409 w 569123"/>
              <a:gd name="connsiteY5" fmla="*/ 73195 h 88117"/>
              <a:gd name="connsiteX6" fmla="*/ 696 w 569123"/>
              <a:gd name="connsiteY6" fmla="*/ 87483 h 88117"/>
              <a:gd name="connsiteX7" fmla="*/ 170559 w 569123"/>
              <a:gd name="connsiteY7" fmla="*/ 52558 h 88117"/>
              <a:gd name="connsiteX8" fmla="*/ 415034 w 569123"/>
              <a:gd name="connsiteY8" fmla="*/ 22395 h 88117"/>
              <a:gd name="connsiteX9" fmla="*/ 569021 w 569123"/>
              <a:gd name="connsiteY9" fmla="*/ 28745 h 88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9123" h="88117">
                <a:moveTo>
                  <a:pt x="569021" y="28745"/>
                </a:moveTo>
                <a:cubicBezTo>
                  <a:pt x="572990" y="25041"/>
                  <a:pt x="460806" y="2022"/>
                  <a:pt x="438846" y="170"/>
                </a:cubicBezTo>
                <a:cubicBezTo>
                  <a:pt x="416886" y="-1682"/>
                  <a:pt x="462923" y="12077"/>
                  <a:pt x="437259" y="17633"/>
                </a:cubicBezTo>
                <a:cubicBezTo>
                  <a:pt x="411594" y="23189"/>
                  <a:pt x="326134" y="28216"/>
                  <a:pt x="284859" y="33508"/>
                </a:cubicBezTo>
                <a:cubicBezTo>
                  <a:pt x="243584" y="38800"/>
                  <a:pt x="218184" y="42769"/>
                  <a:pt x="189609" y="49383"/>
                </a:cubicBezTo>
                <a:cubicBezTo>
                  <a:pt x="161034" y="55997"/>
                  <a:pt x="144894" y="66845"/>
                  <a:pt x="113409" y="73195"/>
                </a:cubicBezTo>
                <a:cubicBezTo>
                  <a:pt x="81924" y="79545"/>
                  <a:pt x="-8829" y="90923"/>
                  <a:pt x="696" y="87483"/>
                </a:cubicBezTo>
                <a:cubicBezTo>
                  <a:pt x="10221" y="84044"/>
                  <a:pt x="101503" y="63406"/>
                  <a:pt x="170559" y="52558"/>
                </a:cubicBezTo>
                <a:cubicBezTo>
                  <a:pt x="239615" y="41710"/>
                  <a:pt x="351270" y="26893"/>
                  <a:pt x="415034" y="22395"/>
                </a:cubicBezTo>
                <a:cubicBezTo>
                  <a:pt x="478798" y="17897"/>
                  <a:pt x="565052" y="32449"/>
                  <a:pt x="569021" y="28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51F685EA-4CDC-0125-8AAF-849C7082FB34}"/>
              </a:ext>
            </a:extLst>
          </p:cNvPr>
          <p:cNvSpPr/>
          <p:nvPr/>
        </p:nvSpPr>
        <p:spPr>
          <a:xfrm>
            <a:off x="7041815" y="5465586"/>
            <a:ext cx="437581" cy="38460"/>
          </a:xfrm>
          <a:custGeom>
            <a:avLst/>
            <a:gdLst>
              <a:gd name="connsiteX0" fmla="*/ 335 w 437581"/>
              <a:gd name="connsiteY0" fmla="*/ 38277 h 38460"/>
              <a:gd name="connsiteX1" fmla="*/ 206710 w 437581"/>
              <a:gd name="connsiteY1" fmla="*/ 177 h 38460"/>
              <a:gd name="connsiteX2" fmla="*/ 362285 w 437581"/>
              <a:gd name="connsiteY2" fmla="*/ 23989 h 38460"/>
              <a:gd name="connsiteX3" fmla="*/ 436898 w 437581"/>
              <a:gd name="connsiteY3" fmla="*/ 23989 h 38460"/>
              <a:gd name="connsiteX4" fmla="*/ 390860 w 437581"/>
              <a:gd name="connsiteY4" fmla="*/ 27164 h 38460"/>
              <a:gd name="connsiteX5" fmla="*/ 255923 w 437581"/>
              <a:gd name="connsiteY5" fmla="*/ 9702 h 38460"/>
              <a:gd name="connsiteX6" fmla="*/ 160673 w 437581"/>
              <a:gd name="connsiteY6" fmla="*/ 14464 h 38460"/>
              <a:gd name="connsiteX7" fmla="*/ 335 w 437581"/>
              <a:gd name="connsiteY7" fmla="*/ 38277 h 38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7581" h="38460">
                <a:moveTo>
                  <a:pt x="335" y="38277"/>
                </a:moveTo>
                <a:cubicBezTo>
                  <a:pt x="8008" y="35896"/>
                  <a:pt x="146385" y="2558"/>
                  <a:pt x="206710" y="177"/>
                </a:cubicBezTo>
                <a:cubicBezTo>
                  <a:pt x="267035" y="-2204"/>
                  <a:pt x="323920" y="20020"/>
                  <a:pt x="362285" y="23989"/>
                </a:cubicBezTo>
                <a:cubicBezTo>
                  <a:pt x="400650" y="27958"/>
                  <a:pt x="432136" y="23460"/>
                  <a:pt x="436898" y="23989"/>
                </a:cubicBezTo>
                <a:cubicBezTo>
                  <a:pt x="441661" y="24518"/>
                  <a:pt x="421023" y="29545"/>
                  <a:pt x="390860" y="27164"/>
                </a:cubicBezTo>
                <a:cubicBezTo>
                  <a:pt x="360698" y="24783"/>
                  <a:pt x="294288" y="11819"/>
                  <a:pt x="255923" y="9702"/>
                </a:cubicBezTo>
                <a:cubicBezTo>
                  <a:pt x="217558" y="7585"/>
                  <a:pt x="202742" y="9702"/>
                  <a:pt x="160673" y="14464"/>
                </a:cubicBezTo>
                <a:cubicBezTo>
                  <a:pt x="118604" y="19226"/>
                  <a:pt x="-7338" y="40658"/>
                  <a:pt x="335" y="382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BDA53FB1-4807-6F43-AAFB-CBEDC4EB846C}"/>
              </a:ext>
            </a:extLst>
          </p:cNvPr>
          <p:cNvSpPr/>
          <p:nvPr/>
        </p:nvSpPr>
        <p:spPr>
          <a:xfrm>
            <a:off x="6391275" y="5589522"/>
            <a:ext cx="638197" cy="31816"/>
          </a:xfrm>
          <a:custGeom>
            <a:avLst/>
            <a:gdLst>
              <a:gd name="connsiteX0" fmla="*/ 0 w 638197"/>
              <a:gd name="connsiteY0" fmla="*/ 31816 h 31816"/>
              <a:gd name="connsiteX1" fmla="*/ 244475 w 638197"/>
              <a:gd name="connsiteY1" fmla="*/ 30228 h 31816"/>
              <a:gd name="connsiteX2" fmla="*/ 492125 w 638197"/>
              <a:gd name="connsiteY2" fmla="*/ 25466 h 31816"/>
              <a:gd name="connsiteX3" fmla="*/ 638175 w 638197"/>
              <a:gd name="connsiteY3" fmla="*/ 66 h 31816"/>
              <a:gd name="connsiteX4" fmla="*/ 482600 w 638197"/>
              <a:gd name="connsiteY4" fmla="*/ 17528 h 31816"/>
              <a:gd name="connsiteX5" fmla="*/ 423863 w 638197"/>
              <a:gd name="connsiteY5" fmla="*/ 23878 h 31816"/>
              <a:gd name="connsiteX6" fmla="*/ 357188 w 638197"/>
              <a:gd name="connsiteY6" fmla="*/ 23878 h 31816"/>
              <a:gd name="connsiteX7" fmla="*/ 0 w 638197"/>
              <a:gd name="connsiteY7" fmla="*/ 31816 h 31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8197" h="31816">
                <a:moveTo>
                  <a:pt x="0" y="31816"/>
                </a:moveTo>
                <a:lnTo>
                  <a:pt x="244475" y="30228"/>
                </a:lnTo>
                <a:cubicBezTo>
                  <a:pt x="326496" y="29170"/>
                  <a:pt x="426508" y="30493"/>
                  <a:pt x="492125" y="25466"/>
                </a:cubicBezTo>
                <a:cubicBezTo>
                  <a:pt x="557742" y="20439"/>
                  <a:pt x="639762" y="1389"/>
                  <a:pt x="638175" y="66"/>
                </a:cubicBezTo>
                <a:cubicBezTo>
                  <a:pt x="636588" y="-1257"/>
                  <a:pt x="482600" y="17528"/>
                  <a:pt x="482600" y="17528"/>
                </a:cubicBezTo>
                <a:cubicBezTo>
                  <a:pt x="446881" y="21497"/>
                  <a:pt x="444765" y="22820"/>
                  <a:pt x="423863" y="23878"/>
                </a:cubicBezTo>
                <a:cubicBezTo>
                  <a:pt x="402961" y="24936"/>
                  <a:pt x="357188" y="23878"/>
                  <a:pt x="357188" y="23878"/>
                </a:cubicBezTo>
                <a:lnTo>
                  <a:pt x="0" y="3181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699A5864-62EC-476D-B21A-32E33DB6B090}"/>
              </a:ext>
            </a:extLst>
          </p:cNvPr>
          <p:cNvSpPr/>
          <p:nvPr/>
        </p:nvSpPr>
        <p:spPr>
          <a:xfrm>
            <a:off x="7081838" y="5509929"/>
            <a:ext cx="388937" cy="78071"/>
          </a:xfrm>
          <a:custGeom>
            <a:avLst/>
            <a:gdLst>
              <a:gd name="connsiteX0" fmla="*/ 0 w 388937"/>
              <a:gd name="connsiteY0" fmla="*/ 78071 h 78071"/>
              <a:gd name="connsiteX1" fmla="*/ 144462 w 388937"/>
              <a:gd name="connsiteY1" fmla="*/ 74896 h 78071"/>
              <a:gd name="connsiteX2" fmla="*/ 271462 w 388937"/>
              <a:gd name="connsiteY2" fmla="*/ 46321 h 78071"/>
              <a:gd name="connsiteX3" fmla="*/ 388937 w 388937"/>
              <a:gd name="connsiteY3" fmla="*/ 284 h 78071"/>
              <a:gd name="connsiteX4" fmla="*/ 273050 w 388937"/>
              <a:gd name="connsiteY4" fmla="*/ 25684 h 78071"/>
              <a:gd name="connsiteX5" fmla="*/ 0 w 388937"/>
              <a:gd name="connsiteY5" fmla="*/ 78071 h 78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8937" h="78071">
                <a:moveTo>
                  <a:pt x="0" y="78071"/>
                </a:moveTo>
                <a:lnTo>
                  <a:pt x="144462" y="74896"/>
                </a:lnTo>
                <a:cubicBezTo>
                  <a:pt x="189706" y="69604"/>
                  <a:pt x="230716" y="58756"/>
                  <a:pt x="271462" y="46321"/>
                </a:cubicBezTo>
                <a:cubicBezTo>
                  <a:pt x="312208" y="33886"/>
                  <a:pt x="388672" y="3723"/>
                  <a:pt x="388937" y="284"/>
                </a:cubicBezTo>
                <a:cubicBezTo>
                  <a:pt x="389202" y="-3155"/>
                  <a:pt x="273050" y="25684"/>
                  <a:pt x="273050" y="25684"/>
                </a:cubicBezTo>
                <a:lnTo>
                  <a:pt x="0" y="7807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F80234DF-C7C9-EE9C-D31F-A5F41D73D208}"/>
              </a:ext>
            </a:extLst>
          </p:cNvPr>
          <p:cNvSpPr/>
          <p:nvPr/>
        </p:nvSpPr>
        <p:spPr>
          <a:xfrm>
            <a:off x="6364268" y="5660939"/>
            <a:ext cx="375162" cy="165059"/>
          </a:xfrm>
          <a:custGeom>
            <a:avLst/>
            <a:gdLst>
              <a:gd name="connsiteX0" fmla="*/ 20 w 375162"/>
              <a:gd name="connsiteY0" fmla="*/ 86 h 165059"/>
              <a:gd name="connsiteX1" fmla="*/ 179407 w 375162"/>
              <a:gd name="connsiteY1" fmla="*/ 95336 h 165059"/>
              <a:gd name="connsiteX2" fmla="*/ 371495 w 375162"/>
              <a:gd name="connsiteY2" fmla="*/ 163599 h 165059"/>
              <a:gd name="connsiteX3" fmla="*/ 295295 w 375162"/>
              <a:gd name="connsiteY3" fmla="*/ 139786 h 165059"/>
              <a:gd name="connsiteX4" fmla="*/ 168295 w 375162"/>
              <a:gd name="connsiteY4" fmla="*/ 112799 h 165059"/>
              <a:gd name="connsiteX5" fmla="*/ 20 w 375162"/>
              <a:gd name="connsiteY5" fmla="*/ 86 h 16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5162" h="165059">
                <a:moveTo>
                  <a:pt x="20" y="86"/>
                </a:moveTo>
                <a:cubicBezTo>
                  <a:pt x="1872" y="-2824"/>
                  <a:pt x="117495" y="68084"/>
                  <a:pt x="179407" y="95336"/>
                </a:cubicBezTo>
                <a:cubicBezTo>
                  <a:pt x="241319" y="122588"/>
                  <a:pt x="352180" y="156191"/>
                  <a:pt x="371495" y="163599"/>
                </a:cubicBezTo>
                <a:cubicBezTo>
                  <a:pt x="390810" y="171007"/>
                  <a:pt x="329162" y="148253"/>
                  <a:pt x="295295" y="139786"/>
                </a:cubicBezTo>
                <a:cubicBezTo>
                  <a:pt x="261428" y="131319"/>
                  <a:pt x="211687" y="132643"/>
                  <a:pt x="168295" y="112799"/>
                </a:cubicBezTo>
                <a:cubicBezTo>
                  <a:pt x="124903" y="92955"/>
                  <a:pt x="-1832" y="2996"/>
                  <a:pt x="20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F75D1F49-4880-FEB4-61C2-D1CA06A8D8D4}"/>
              </a:ext>
            </a:extLst>
          </p:cNvPr>
          <p:cNvSpPr/>
          <p:nvPr/>
        </p:nvSpPr>
        <p:spPr>
          <a:xfrm>
            <a:off x="6845155" y="5854498"/>
            <a:ext cx="287596" cy="24063"/>
          </a:xfrm>
          <a:custGeom>
            <a:avLst/>
            <a:gdLst>
              <a:gd name="connsiteX0" fmla="*/ 145 w 287596"/>
              <a:gd name="connsiteY0" fmla="*/ 6552 h 24063"/>
              <a:gd name="connsiteX1" fmla="*/ 122383 w 287596"/>
              <a:gd name="connsiteY1" fmla="*/ 24015 h 24063"/>
              <a:gd name="connsiteX2" fmla="*/ 287483 w 287596"/>
              <a:gd name="connsiteY2" fmla="*/ 202 h 24063"/>
              <a:gd name="connsiteX3" fmla="*/ 146195 w 287596"/>
              <a:gd name="connsiteY3" fmla="*/ 12902 h 24063"/>
              <a:gd name="connsiteX4" fmla="*/ 145 w 287596"/>
              <a:gd name="connsiteY4" fmla="*/ 6552 h 24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596" h="24063">
                <a:moveTo>
                  <a:pt x="145" y="6552"/>
                </a:moveTo>
                <a:cubicBezTo>
                  <a:pt x="-3824" y="8404"/>
                  <a:pt x="74493" y="25073"/>
                  <a:pt x="122383" y="24015"/>
                </a:cubicBezTo>
                <a:cubicBezTo>
                  <a:pt x="170273" y="22957"/>
                  <a:pt x="283514" y="2054"/>
                  <a:pt x="287483" y="202"/>
                </a:cubicBezTo>
                <a:cubicBezTo>
                  <a:pt x="291452" y="-1650"/>
                  <a:pt x="189851" y="9727"/>
                  <a:pt x="146195" y="12902"/>
                </a:cubicBezTo>
                <a:cubicBezTo>
                  <a:pt x="102539" y="16077"/>
                  <a:pt x="4114" y="4700"/>
                  <a:pt x="145" y="65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94F6FC59-2B04-3B56-D19A-7285EC990E1C}"/>
              </a:ext>
            </a:extLst>
          </p:cNvPr>
          <p:cNvSpPr/>
          <p:nvPr/>
        </p:nvSpPr>
        <p:spPr>
          <a:xfrm>
            <a:off x="7328969" y="5557896"/>
            <a:ext cx="126136" cy="125537"/>
          </a:xfrm>
          <a:custGeom>
            <a:avLst/>
            <a:gdLst>
              <a:gd name="connsiteX0" fmla="*/ 121169 w 126136"/>
              <a:gd name="connsiteY0" fmla="*/ 1529 h 125537"/>
              <a:gd name="connsiteX1" fmla="*/ 3694 w 126136"/>
              <a:gd name="connsiteY1" fmla="*/ 122179 h 125537"/>
              <a:gd name="connsiteX2" fmla="*/ 35444 w 126136"/>
              <a:gd name="connsiteY2" fmla="*/ 88842 h 125537"/>
              <a:gd name="connsiteX3" fmla="*/ 95769 w 126136"/>
              <a:gd name="connsiteY3" fmla="*/ 55504 h 125537"/>
              <a:gd name="connsiteX4" fmla="*/ 121169 w 126136"/>
              <a:gd name="connsiteY4" fmla="*/ 1529 h 12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136" h="125537">
                <a:moveTo>
                  <a:pt x="121169" y="1529"/>
                </a:moveTo>
                <a:cubicBezTo>
                  <a:pt x="105823" y="12641"/>
                  <a:pt x="17981" y="107627"/>
                  <a:pt x="3694" y="122179"/>
                </a:cubicBezTo>
                <a:cubicBezTo>
                  <a:pt x="-10593" y="136731"/>
                  <a:pt x="20098" y="99954"/>
                  <a:pt x="35444" y="88842"/>
                </a:cubicBezTo>
                <a:cubicBezTo>
                  <a:pt x="50790" y="77730"/>
                  <a:pt x="78571" y="67940"/>
                  <a:pt x="95769" y="55504"/>
                </a:cubicBezTo>
                <a:cubicBezTo>
                  <a:pt x="112967" y="43069"/>
                  <a:pt x="136515" y="-9583"/>
                  <a:pt x="121169" y="15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F2A8BBEA-787F-ADE5-4BDF-E4D8FF6EE667}"/>
              </a:ext>
            </a:extLst>
          </p:cNvPr>
          <p:cNvSpPr/>
          <p:nvPr/>
        </p:nvSpPr>
        <p:spPr>
          <a:xfrm>
            <a:off x="7146906" y="5691186"/>
            <a:ext cx="246161" cy="160344"/>
          </a:xfrm>
          <a:custGeom>
            <a:avLst/>
            <a:gdLst>
              <a:gd name="connsiteX0" fmla="*/ 246082 w 246161"/>
              <a:gd name="connsiteY0" fmla="*/ 2 h 160344"/>
              <a:gd name="connsiteX1" fmla="*/ 176232 w 246161"/>
              <a:gd name="connsiteY1" fmla="*/ 96839 h 160344"/>
              <a:gd name="connsiteX2" fmla="*/ 19 w 246161"/>
              <a:gd name="connsiteY2" fmla="*/ 160339 h 160344"/>
              <a:gd name="connsiteX3" fmla="*/ 165119 w 246161"/>
              <a:gd name="connsiteY3" fmla="*/ 93664 h 160344"/>
              <a:gd name="connsiteX4" fmla="*/ 246082 w 246161"/>
              <a:gd name="connsiteY4" fmla="*/ 2 h 160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161" h="160344">
                <a:moveTo>
                  <a:pt x="246082" y="2"/>
                </a:moveTo>
                <a:cubicBezTo>
                  <a:pt x="247934" y="531"/>
                  <a:pt x="217243" y="70116"/>
                  <a:pt x="176232" y="96839"/>
                </a:cubicBezTo>
                <a:cubicBezTo>
                  <a:pt x="135221" y="123562"/>
                  <a:pt x="1871" y="160868"/>
                  <a:pt x="19" y="160339"/>
                </a:cubicBezTo>
                <a:cubicBezTo>
                  <a:pt x="-1833" y="159810"/>
                  <a:pt x="125696" y="115889"/>
                  <a:pt x="165119" y="93664"/>
                </a:cubicBezTo>
                <a:cubicBezTo>
                  <a:pt x="204542" y="71439"/>
                  <a:pt x="244230" y="-527"/>
                  <a:pt x="246082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9DA1B1FF-8556-AA89-52FF-C742DFB57E40}"/>
              </a:ext>
            </a:extLst>
          </p:cNvPr>
          <p:cNvSpPr/>
          <p:nvPr/>
        </p:nvSpPr>
        <p:spPr>
          <a:xfrm>
            <a:off x="7255818" y="5633722"/>
            <a:ext cx="194323" cy="289030"/>
          </a:xfrm>
          <a:custGeom>
            <a:avLst/>
            <a:gdLst>
              <a:gd name="connsiteX0" fmla="*/ 194320 w 194323"/>
              <a:gd name="connsiteY0" fmla="*/ 316 h 289030"/>
              <a:gd name="connsiteX1" fmla="*/ 157807 w 194323"/>
              <a:gd name="connsiteY1" fmla="*/ 140016 h 289030"/>
              <a:gd name="connsiteX2" fmla="*/ 2232 w 194323"/>
              <a:gd name="connsiteY2" fmla="*/ 286066 h 289030"/>
              <a:gd name="connsiteX3" fmla="*/ 72082 w 194323"/>
              <a:gd name="connsiteY3" fmla="*/ 233678 h 289030"/>
              <a:gd name="connsiteX4" fmla="*/ 159395 w 194323"/>
              <a:gd name="connsiteY4" fmla="*/ 179703 h 289030"/>
              <a:gd name="connsiteX5" fmla="*/ 194320 w 194323"/>
              <a:gd name="connsiteY5" fmla="*/ 316 h 289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323" h="289030">
                <a:moveTo>
                  <a:pt x="194320" y="316"/>
                </a:moveTo>
                <a:cubicBezTo>
                  <a:pt x="194055" y="-6299"/>
                  <a:pt x="189822" y="92391"/>
                  <a:pt x="157807" y="140016"/>
                </a:cubicBezTo>
                <a:cubicBezTo>
                  <a:pt x="125792" y="187641"/>
                  <a:pt x="16519" y="270456"/>
                  <a:pt x="2232" y="286066"/>
                </a:cubicBezTo>
                <a:cubicBezTo>
                  <a:pt x="-12055" y="301676"/>
                  <a:pt x="45888" y="251405"/>
                  <a:pt x="72082" y="233678"/>
                </a:cubicBezTo>
                <a:cubicBezTo>
                  <a:pt x="98276" y="215951"/>
                  <a:pt x="138493" y="215421"/>
                  <a:pt x="159395" y="179703"/>
                </a:cubicBezTo>
                <a:cubicBezTo>
                  <a:pt x="180297" y="143985"/>
                  <a:pt x="194585" y="6931"/>
                  <a:pt x="194320" y="3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FA58490E-CB42-9FDD-C145-B3F51F0E8135}"/>
              </a:ext>
            </a:extLst>
          </p:cNvPr>
          <p:cNvSpPr/>
          <p:nvPr/>
        </p:nvSpPr>
        <p:spPr>
          <a:xfrm>
            <a:off x="6543527" y="5824532"/>
            <a:ext cx="530287" cy="108067"/>
          </a:xfrm>
          <a:custGeom>
            <a:avLst/>
            <a:gdLst>
              <a:gd name="connsiteX0" fmla="*/ 148 w 530287"/>
              <a:gd name="connsiteY0" fmla="*/ 6 h 108067"/>
              <a:gd name="connsiteX1" fmla="*/ 341461 w 530287"/>
              <a:gd name="connsiteY1" fmla="*/ 90493 h 108067"/>
              <a:gd name="connsiteX2" fmla="*/ 527198 w 530287"/>
              <a:gd name="connsiteY2" fmla="*/ 106368 h 108067"/>
              <a:gd name="connsiteX3" fmla="*/ 446236 w 530287"/>
              <a:gd name="connsiteY3" fmla="*/ 106368 h 108067"/>
              <a:gd name="connsiteX4" fmla="*/ 300186 w 530287"/>
              <a:gd name="connsiteY4" fmla="*/ 95256 h 108067"/>
              <a:gd name="connsiteX5" fmla="*/ 148 w 530287"/>
              <a:gd name="connsiteY5" fmla="*/ 6 h 10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0287" h="108067">
                <a:moveTo>
                  <a:pt x="148" y="6"/>
                </a:moveTo>
                <a:cubicBezTo>
                  <a:pt x="7027" y="-788"/>
                  <a:pt x="253619" y="72766"/>
                  <a:pt x="341461" y="90493"/>
                </a:cubicBezTo>
                <a:cubicBezTo>
                  <a:pt x="429303" y="108220"/>
                  <a:pt x="509735" y="103722"/>
                  <a:pt x="527198" y="106368"/>
                </a:cubicBezTo>
                <a:cubicBezTo>
                  <a:pt x="544661" y="109014"/>
                  <a:pt x="484071" y="108220"/>
                  <a:pt x="446236" y="106368"/>
                </a:cubicBezTo>
                <a:cubicBezTo>
                  <a:pt x="408401" y="104516"/>
                  <a:pt x="372947" y="111396"/>
                  <a:pt x="300186" y="95256"/>
                </a:cubicBezTo>
                <a:cubicBezTo>
                  <a:pt x="227426" y="79117"/>
                  <a:pt x="-6731" y="800"/>
                  <a:pt x="148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628C2955-4C73-1A25-0990-19683668F4BD}"/>
              </a:ext>
            </a:extLst>
          </p:cNvPr>
          <p:cNvSpPr/>
          <p:nvPr/>
        </p:nvSpPr>
        <p:spPr>
          <a:xfrm>
            <a:off x="7060769" y="3567113"/>
            <a:ext cx="155667" cy="179234"/>
          </a:xfrm>
          <a:custGeom>
            <a:avLst/>
            <a:gdLst>
              <a:gd name="connsiteX0" fmla="*/ 431 w 155667"/>
              <a:gd name="connsiteY0" fmla="*/ 0 h 179234"/>
              <a:gd name="connsiteX1" fmla="*/ 73456 w 155667"/>
              <a:gd name="connsiteY1" fmla="*/ 127000 h 179234"/>
              <a:gd name="connsiteX2" fmla="*/ 151244 w 155667"/>
              <a:gd name="connsiteY2" fmla="*/ 177800 h 179234"/>
              <a:gd name="connsiteX3" fmla="*/ 135369 w 155667"/>
              <a:gd name="connsiteY3" fmla="*/ 161925 h 179234"/>
              <a:gd name="connsiteX4" fmla="*/ 46469 w 155667"/>
              <a:gd name="connsiteY4" fmla="*/ 127000 h 179234"/>
              <a:gd name="connsiteX5" fmla="*/ 431 w 155667"/>
              <a:gd name="connsiteY5" fmla="*/ 0 h 179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5667" h="179234">
                <a:moveTo>
                  <a:pt x="431" y="0"/>
                </a:moveTo>
                <a:cubicBezTo>
                  <a:pt x="4929" y="0"/>
                  <a:pt x="48321" y="97367"/>
                  <a:pt x="73456" y="127000"/>
                </a:cubicBezTo>
                <a:cubicBezTo>
                  <a:pt x="98591" y="156633"/>
                  <a:pt x="140925" y="171979"/>
                  <a:pt x="151244" y="177800"/>
                </a:cubicBezTo>
                <a:cubicBezTo>
                  <a:pt x="161563" y="183621"/>
                  <a:pt x="152831" y="170392"/>
                  <a:pt x="135369" y="161925"/>
                </a:cubicBezTo>
                <a:cubicBezTo>
                  <a:pt x="117907" y="153458"/>
                  <a:pt x="65254" y="149225"/>
                  <a:pt x="46469" y="127000"/>
                </a:cubicBezTo>
                <a:cubicBezTo>
                  <a:pt x="27684" y="104775"/>
                  <a:pt x="-4067" y="0"/>
                  <a:pt x="43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3CB5C278-C9BA-DF30-18E0-E74478E19D00}"/>
              </a:ext>
            </a:extLst>
          </p:cNvPr>
          <p:cNvSpPr/>
          <p:nvPr/>
        </p:nvSpPr>
        <p:spPr>
          <a:xfrm>
            <a:off x="6722706" y="3589289"/>
            <a:ext cx="70398" cy="157735"/>
          </a:xfrm>
          <a:custGeom>
            <a:avLst/>
            <a:gdLst>
              <a:gd name="connsiteX0" fmla="*/ 57507 w 70398"/>
              <a:gd name="connsiteY0" fmla="*/ 49 h 157735"/>
              <a:gd name="connsiteX1" fmla="*/ 51157 w 70398"/>
              <a:gd name="connsiteY1" fmla="*/ 90536 h 157735"/>
              <a:gd name="connsiteX2" fmla="*/ 357 w 70398"/>
              <a:gd name="connsiteY2" fmla="*/ 157211 h 157735"/>
              <a:gd name="connsiteX3" fmla="*/ 30519 w 70398"/>
              <a:gd name="connsiteY3" fmla="*/ 120699 h 157735"/>
              <a:gd name="connsiteX4" fmla="*/ 68619 w 70398"/>
              <a:gd name="connsiteY4" fmla="*/ 103236 h 157735"/>
              <a:gd name="connsiteX5" fmla="*/ 57507 w 70398"/>
              <a:gd name="connsiteY5" fmla="*/ 49 h 157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398" h="157735">
                <a:moveTo>
                  <a:pt x="57507" y="49"/>
                </a:moveTo>
                <a:cubicBezTo>
                  <a:pt x="54597" y="-2068"/>
                  <a:pt x="60682" y="64343"/>
                  <a:pt x="51157" y="90536"/>
                </a:cubicBezTo>
                <a:cubicBezTo>
                  <a:pt x="41632" y="116729"/>
                  <a:pt x="3797" y="152184"/>
                  <a:pt x="357" y="157211"/>
                </a:cubicBezTo>
                <a:cubicBezTo>
                  <a:pt x="-3083" y="162238"/>
                  <a:pt x="19142" y="129695"/>
                  <a:pt x="30519" y="120699"/>
                </a:cubicBezTo>
                <a:cubicBezTo>
                  <a:pt x="41896" y="111703"/>
                  <a:pt x="61740" y="119905"/>
                  <a:pt x="68619" y="103236"/>
                </a:cubicBezTo>
                <a:cubicBezTo>
                  <a:pt x="75498" y="86567"/>
                  <a:pt x="60417" y="2166"/>
                  <a:pt x="57507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665145EE-1EAE-9767-D216-780FDEB65901}"/>
              </a:ext>
            </a:extLst>
          </p:cNvPr>
          <p:cNvSpPr/>
          <p:nvPr/>
        </p:nvSpPr>
        <p:spPr>
          <a:xfrm>
            <a:off x="7927913" y="3848097"/>
            <a:ext cx="61619" cy="147646"/>
          </a:xfrm>
          <a:custGeom>
            <a:avLst/>
            <a:gdLst>
              <a:gd name="connsiteX0" fmla="*/ 62 w 61619"/>
              <a:gd name="connsiteY0" fmla="*/ 3 h 147646"/>
              <a:gd name="connsiteX1" fmla="*/ 47687 w 61619"/>
              <a:gd name="connsiteY1" fmla="*/ 84141 h 147646"/>
              <a:gd name="connsiteX2" fmla="*/ 58800 w 61619"/>
              <a:gd name="connsiteY2" fmla="*/ 147641 h 147646"/>
              <a:gd name="connsiteX3" fmla="*/ 58800 w 61619"/>
              <a:gd name="connsiteY3" fmla="*/ 87316 h 147646"/>
              <a:gd name="connsiteX4" fmla="*/ 62 w 61619"/>
              <a:gd name="connsiteY4" fmla="*/ 3 h 147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619" h="147646">
                <a:moveTo>
                  <a:pt x="62" y="3"/>
                </a:moveTo>
                <a:cubicBezTo>
                  <a:pt x="-1790" y="-526"/>
                  <a:pt x="37897" y="59535"/>
                  <a:pt x="47687" y="84141"/>
                </a:cubicBezTo>
                <a:cubicBezTo>
                  <a:pt x="57477" y="108747"/>
                  <a:pt x="56948" y="147112"/>
                  <a:pt x="58800" y="147641"/>
                </a:cubicBezTo>
                <a:cubicBezTo>
                  <a:pt x="60652" y="148170"/>
                  <a:pt x="64092" y="108747"/>
                  <a:pt x="58800" y="87316"/>
                </a:cubicBezTo>
                <a:cubicBezTo>
                  <a:pt x="53508" y="65885"/>
                  <a:pt x="1914" y="532"/>
                  <a:pt x="62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04BEDEFE-CB0C-0319-8961-76849544B1AF}"/>
              </a:ext>
            </a:extLst>
          </p:cNvPr>
          <p:cNvSpPr/>
          <p:nvPr/>
        </p:nvSpPr>
        <p:spPr>
          <a:xfrm>
            <a:off x="8057951" y="4097296"/>
            <a:ext cx="75624" cy="305190"/>
          </a:xfrm>
          <a:custGeom>
            <a:avLst/>
            <a:gdLst>
              <a:gd name="connsiteX0" fmla="*/ 199 w 75624"/>
              <a:gd name="connsiteY0" fmla="*/ 42 h 305190"/>
              <a:gd name="connsiteX1" fmla="*/ 46237 w 75624"/>
              <a:gd name="connsiteY1" fmla="*/ 142917 h 305190"/>
              <a:gd name="connsiteX2" fmla="*/ 73224 w 75624"/>
              <a:gd name="connsiteY2" fmla="*/ 290554 h 305190"/>
              <a:gd name="connsiteX3" fmla="*/ 73224 w 75624"/>
              <a:gd name="connsiteY3" fmla="*/ 293729 h 305190"/>
              <a:gd name="connsiteX4" fmla="*/ 63699 w 75624"/>
              <a:gd name="connsiteY4" fmla="*/ 236579 h 305190"/>
              <a:gd name="connsiteX5" fmla="*/ 30362 w 75624"/>
              <a:gd name="connsiteY5" fmla="*/ 128629 h 305190"/>
              <a:gd name="connsiteX6" fmla="*/ 199 w 75624"/>
              <a:gd name="connsiteY6" fmla="*/ 42 h 305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624" h="305190">
                <a:moveTo>
                  <a:pt x="199" y="42"/>
                </a:moveTo>
                <a:cubicBezTo>
                  <a:pt x="2845" y="2423"/>
                  <a:pt x="34066" y="94498"/>
                  <a:pt x="46237" y="142917"/>
                </a:cubicBezTo>
                <a:cubicBezTo>
                  <a:pt x="58408" y="191336"/>
                  <a:pt x="73224" y="290554"/>
                  <a:pt x="73224" y="290554"/>
                </a:cubicBezTo>
                <a:cubicBezTo>
                  <a:pt x="77722" y="315689"/>
                  <a:pt x="74811" y="302725"/>
                  <a:pt x="73224" y="293729"/>
                </a:cubicBezTo>
                <a:cubicBezTo>
                  <a:pt x="71637" y="284733"/>
                  <a:pt x="70843" y="264096"/>
                  <a:pt x="63699" y="236579"/>
                </a:cubicBezTo>
                <a:cubicBezTo>
                  <a:pt x="56555" y="209062"/>
                  <a:pt x="38829" y="162231"/>
                  <a:pt x="30362" y="128629"/>
                </a:cubicBezTo>
                <a:cubicBezTo>
                  <a:pt x="21895" y="95027"/>
                  <a:pt x="-2447" y="-2339"/>
                  <a:pt x="199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B1130CBA-A197-1085-A78C-71140BF06A45}"/>
              </a:ext>
            </a:extLst>
          </p:cNvPr>
          <p:cNvSpPr/>
          <p:nvPr/>
        </p:nvSpPr>
        <p:spPr>
          <a:xfrm>
            <a:off x="8072301" y="4416341"/>
            <a:ext cx="46977" cy="381444"/>
          </a:xfrm>
          <a:custGeom>
            <a:avLst/>
            <a:gdLst>
              <a:gd name="connsiteX0" fmla="*/ 28712 w 46977"/>
              <a:gd name="connsiteY0" fmla="*/ 84 h 381444"/>
              <a:gd name="connsiteX1" fmla="*/ 31887 w 46977"/>
              <a:gd name="connsiteY1" fmla="*/ 279484 h 381444"/>
              <a:gd name="connsiteX2" fmla="*/ 137 w 46977"/>
              <a:gd name="connsiteY2" fmla="*/ 381084 h 381444"/>
              <a:gd name="connsiteX3" fmla="*/ 46174 w 46977"/>
              <a:gd name="connsiteY3" fmla="*/ 250909 h 381444"/>
              <a:gd name="connsiteX4" fmla="*/ 28712 w 46977"/>
              <a:gd name="connsiteY4" fmla="*/ 84 h 381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77" h="381444">
                <a:moveTo>
                  <a:pt x="28712" y="84"/>
                </a:moveTo>
                <a:cubicBezTo>
                  <a:pt x="26331" y="4846"/>
                  <a:pt x="36649" y="215984"/>
                  <a:pt x="31887" y="279484"/>
                </a:cubicBezTo>
                <a:cubicBezTo>
                  <a:pt x="27125" y="342984"/>
                  <a:pt x="-2244" y="385846"/>
                  <a:pt x="137" y="381084"/>
                </a:cubicBezTo>
                <a:cubicBezTo>
                  <a:pt x="2518" y="376322"/>
                  <a:pt x="41147" y="309382"/>
                  <a:pt x="46174" y="250909"/>
                </a:cubicBezTo>
                <a:cubicBezTo>
                  <a:pt x="51201" y="192436"/>
                  <a:pt x="31093" y="-4678"/>
                  <a:pt x="28712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5F7B723E-42D4-9822-D307-D22F95C8AB1D}"/>
              </a:ext>
            </a:extLst>
          </p:cNvPr>
          <p:cNvSpPr/>
          <p:nvPr/>
        </p:nvSpPr>
        <p:spPr>
          <a:xfrm>
            <a:off x="7901870" y="4938258"/>
            <a:ext cx="173768" cy="235124"/>
          </a:xfrm>
          <a:custGeom>
            <a:avLst/>
            <a:gdLst>
              <a:gd name="connsiteX0" fmla="*/ 173743 w 173768"/>
              <a:gd name="connsiteY0" fmla="*/ 455 h 235124"/>
              <a:gd name="connsiteX1" fmla="*/ 127705 w 173768"/>
              <a:gd name="connsiteY1" fmla="*/ 105230 h 235124"/>
              <a:gd name="connsiteX2" fmla="*/ 705 w 173768"/>
              <a:gd name="connsiteY2" fmla="*/ 233817 h 235124"/>
              <a:gd name="connsiteX3" fmla="*/ 78493 w 173768"/>
              <a:gd name="connsiteY3" fmla="*/ 170317 h 235124"/>
              <a:gd name="connsiteX4" fmla="*/ 122943 w 173768"/>
              <a:gd name="connsiteY4" fmla="*/ 146505 h 235124"/>
              <a:gd name="connsiteX5" fmla="*/ 173743 w 173768"/>
              <a:gd name="connsiteY5" fmla="*/ 455 h 2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768" h="235124">
                <a:moveTo>
                  <a:pt x="173743" y="455"/>
                </a:moveTo>
                <a:cubicBezTo>
                  <a:pt x="174537" y="-6424"/>
                  <a:pt x="156545" y="66336"/>
                  <a:pt x="127705" y="105230"/>
                </a:cubicBezTo>
                <a:cubicBezTo>
                  <a:pt x="98865" y="144124"/>
                  <a:pt x="8907" y="222969"/>
                  <a:pt x="705" y="233817"/>
                </a:cubicBezTo>
                <a:cubicBezTo>
                  <a:pt x="-7497" y="244665"/>
                  <a:pt x="58120" y="184869"/>
                  <a:pt x="78493" y="170317"/>
                </a:cubicBezTo>
                <a:cubicBezTo>
                  <a:pt x="98866" y="155765"/>
                  <a:pt x="106804" y="169259"/>
                  <a:pt x="122943" y="146505"/>
                </a:cubicBezTo>
                <a:cubicBezTo>
                  <a:pt x="139082" y="123751"/>
                  <a:pt x="172949" y="7334"/>
                  <a:pt x="173743" y="4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06F06379-A93D-7EC3-524C-D3E23F86C7CF}"/>
              </a:ext>
            </a:extLst>
          </p:cNvPr>
          <p:cNvSpPr/>
          <p:nvPr/>
        </p:nvSpPr>
        <p:spPr>
          <a:xfrm>
            <a:off x="7966672" y="5315457"/>
            <a:ext cx="69303" cy="256022"/>
          </a:xfrm>
          <a:custGeom>
            <a:avLst/>
            <a:gdLst>
              <a:gd name="connsiteX0" fmla="*/ 69253 w 69303"/>
              <a:gd name="connsiteY0" fmla="*/ 1081 h 256022"/>
              <a:gd name="connsiteX1" fmla="*/ 2578 w 69303"/>
              <a:gd name="connsiteY1" fmla="*/ 245556 h 256022"/>
              <a:gd name="connsiteX2" fmla="*/ 13691 w 69303"/>
              <a:gd name="connsiteY2" fmla="*/ 205868 h 256022"/>
              <a:gd name="connsiteX3" fmla="*/ 13691 w 69303"/>
              <a:gd name="connsiteY3" fmla="*/ 156656 h 256022"/>
              <a:gd name="connsiteX4" fmla="*/ 69253 w 69303"/>
              <a:gd name="connsiteY4" fmla="*/ 1081 h 256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03" h="256022">
                <a:moveTo>
                  <a:pt x="69253" y="1081"/>
                </a:moveTo>
                <a:cubicBezTo>
                  <a:pt x="67401" y="15898"/>
                  <a:pt x="11838" y="211425"/>
                  <a:pt x="2578" y="245556"/>
                </a:cubicBezTo>
                <a:cubicBezTo>
                  <a:pt x="-6682" y="279687"/>
                  <a:pt x="11839" y="220685"/>
                  <a:pt x="13691" y="205868"/>
                </a:cubicBezTo>
                <a:cubicBezTo>
                  <a:pt x="15543" y="191051"/>
                  <a:pt x="5753" y="185231"/>
                  <a:pt x="13691" y="156656"/>
                </a:cubicBezTo>
                <a:cubicBezTo>
                  <a:pt x="21629" y="128081"/>
                  <a:pt x="71105" y="-13736"/>
                  <a:pt x="69253" y="10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1F698335-AF0B-7FE6-FC0D-744C0E0C921E}"/>
              </a:ext>
            </a:extLst>
          </p:cNvPr>
          <p:cNvSpPr/>
          <p:nvPr/>
        </p:nvSpPr>
        <p:spPr>
          <a:xfrm>
            <a:off x="7805273" y="5571042"/>
            <a:ext cx="151366" cy="334091"/>
          </a:xfrm>
          <a:custGeom>
            <a:avLst/>
            <a:gdLst>
              <a:gd name="connsiteX0" fmla="*/ 151277 w 151366"/>
              <a:gd name="connsiteY0" fmla="*/ 25 h 334091"/>
              <a:gd name="connsiteX1" fmla="*/ 79310 w 151366"/>
              <a:gd name="connsiteY1" fmla="*/ 184175 h 334091"/>
              <a:gd name="connsiteX2" fmla="*/ 994 w 151366"/>
              <a:gd name="connsiteY2" fmla="*/ 330225 h 334091"/>
              <a:gd name="connsiteX3" fmla="*/ 36977 w 151366"/>
              <a:gd name="connsiteY3" fmla="*/ 281541 h 334091"/>
              <a:gd name="connsiteX4" fmla="*/ 64494 w 151366"/>
              <a:gd name="connsiteY4" fmla="*/ 171475 h 334091"/>
              <a:gd name="connsiteX5" fmla="*/ 151277 w 151366"/>
              <a:gd name="connsiteY5" fmla="*/ 25 h 334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366" h="334091">
                <a:moveTo>
                  <a:pt x="151277" y="25"/>
                </a:moveTo>
                <a:cubicBezTo>
                  <a:pt x="153746" y="2142"/>
                  <a:pt x="104357" y="129142"/>
                  <a:pt x="79310" y="184175"/>
                </a:cubicBezTo>
                <a:cubicBezTo>
                  <a:pt x="54263" y="239208"/>
                  <a:pt x="8049" y="313997"/>
                  <a:pt x="994" y="330225"/>
                </a:cubicBezTo>
                <a:cubicBezTo>
                  <a:pt x="-6062" y="346453"/>
                  <a:pt x="26394" y="307999"/>
                  <a:pt x="36977" y="281541"/>
                </a:cubicBezTo>
                <a:cubicBezTo>
                  <a:pt x="47560" y="255083"/>
                  <a:pt x="45444" y="213103"/>
                  <a:pt x="64494" y="171475"/>
                </a:cubicBezTo>
                <a:cubicBezTo>
                  <a:pt x="83544" y="129847"/>
                  <a:pt x="148808" y="-2092"/>
                  <a:pt x="151277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80B19569-CF75-7596-4B2F-EA4332CD0D76}"/>
              </a:ext>
            </a:extLst>
          </p:cNvPr>
          <p:cNvSpPr/>
          <p:nvPr/>
        </p:nvSpPr>
        <p:spPr>
          <a:xfrm>
            <a:off x="7569200" y="5909618"/>
            <a:ext cx="167217" cy="283945"/>
          </a:xfrm>
          <a:custGeom>
            <a:avLst/>
            <a:gdLst>
              <a:gd name="connsiteX0" fmla="*/ 167217 w 167217"/>
              <a:gd name="connsiteY0" fmla="*/ 115 h 283945"/>
              <a:gd name="connsiteX1" fmla="*/ 74083 w 167217"/>
              <a:gd name="connsiteY1" fmla="*/ 175799 h 283945"/>
              <a:gd name="connsiteX2" fmla="*/ 0 w 167217"/>
              <a:gd name="connsiteY2" fmla="*/ 283749 h 283945"/>
              <a:gd name="connsiteX3" fmla="*/ 74083 w 167217"/>
              <a:gd name="connsiteY3" fmla="*/ 150399 h 283945"/>
              <a:gd name="connsiteX4" fmla="*/ 167217 w 167217"/>
              <a:gd name="connsiteY4" fmla="*/ 115 h 283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217" h="283945">
                <a:moveTo>
                  <a:pt x="167217" y="115"/>
                </a:moveTo>
                <a:cubicBezTo>
                  <a:pt x="167217" y="4348"/>
                  <a:pt x="101952" y="128527"/>
                  <a:pt x="74083" y="175799"/>
                </a:cubicBezTo>
                <a:cubicBezTo>
                  <a:pt x="46214" y="223071"/>
                  <a:pt x="0" y="287982"/>
                  <a:pt x="0" y="283749"/>
                </a:cubicBezTo>
                <a:cubicBezTo>
                  <a:pt x="0" y="279516"/>
                  <a:pt x="51153" y="191321"/>
                  <a:pt x="74083" y="150399"/>
                </a:cubicBezTo>
                <a:cubicBezTo>
                  <a:pt x="97013" y="109477"/>
                  <a:pt x="167217" y="-4118"/>
                  <a:pt x="167217" y="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FFB93FF5-D8A4-8A43-A762-A536CCAC9BCB}"/>
              </a:ext>
            </a:extLst>
          </p:cNvPr>
          <p:cNvSpPr/>
          <p:nvPr/>
        </p:nvSpPr>
        <p:spPr>
          <a:xfrm>
            <a:off x="7212326" y="6214512"/>
            <a:ext cx="329371" cy="326137"/>
          </a:xfrm>
          <a:custGeom>
            <a:avLst/>
            <a:gdLst>
              <a:gd name="connsiteX0" fmla="*/ 329357 w 329371"/>
              <a:gd name="connsiteY0" fmla="*/ 21 h 326137"/>
              <a:gd name="connsiteX1" fmla="*/ 170607 w 329371"/>
              <a:gd name="connsiteY1" fmla="*/ 203221 h 326137"/>
              <a:gd name="connsiteX2" fmla="*/ 1274 w 329371"/>
              <a:gd name="connsiteY2" fmla="*/ 323871 h 326137"/>
              <a:gd name="connsiteX3" fmla="*/ 96524 w 329371"/>
              <a:gd name="connsiteY3" fmla="*/ 275188 h 326137"/>
              <a:gd name="connsiteX4" fmla="*/ 162141 w 329371"/>
              <a:gd name="connsiteY4" fmla="*/ 190521 h 326137"/>
              <a:gd name="connsiteX5" fmla="*/ 329357 w 329371"/>
              <a:gd name="connsiteY5" fmla="*/ 21 h 32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371" h="326137">
                <a:moveTo>
                  <a:pt x="329357" y="21"/>
                </a:moveTo>
                <a:cubicBezTo>
                  <a:pt x="330768" y="2138"/>
                  <a:pt x="225288" y="149246"/>
                  <a:pt x="170607" y="203221"/>
                </a:cubicBezTo>
                <a:cubicBezTo>
                  <a:pt x="115926" y="257196"/>
                  <a:pt x="13621" y="311877"/>
                  <a:pt x="1274" y="323871"/>
                </a:cubicBezTo>
                <a:cubicBezTo>
                  <a:pt x="-11073" y="335866"/>
                  <a:pt x="69713" y="297413"/>
                  <a:pt x="96524" y="275188"/>
                </a:cubicBezTo>
                <a:cubicBezTo>
                  <a:pt x="123335" y="252963"/>
                  <a:pt x="125805" y="230032"/>
                  <a:pt x="162141" y="190521"/>
                </a:cubicBezTo>
                <a:cubicBezTo>
                  <a:pt x="198477" y="151010"/>
                  <a:pt x="327946" y="-2096"/>
                  <a:pt x="329357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59BC0CC1-38EE-8C12-25D0-009FE79612F2}"/>
              </a:ext>
            </a:extLst>
          </p:cNvPr>
          <p:cNvSpPr/>
          <p:nvPr/>
        </p:nvSpPr>
        <p:spPr>
          <a:xfrm>
            <a:off x="6091762" y="6227208"/>
            <a:ext cx="366740" cy="265430"/>
          </a:xfrm>
          <a:custGeom>
            <a:avLst/>
            <a:gdLst>
              <a:gd name="connsiteX0" fmla="*/ 5 w 366740"/>
              <a:gd name="connsiteY0" fmla="*/ 25 h 265430"/>
              <a:gd name="connsiteX1" fmla="*/ 196855 w 366740"/>
              <a:gd name="connsiteY1" fmla="*/ 171475 h 265430"/>
              <a:gd name="connsiteX2" fmla="*/ 364071 w 366740"/>
              <a:gd name="connsiteY2" fmla="*/ 264609 h 265430"/>
              <a:gd name="connsiteX3" fmla="*/ 292105 w 366740"/>
              <a:gd name="connsiteY3" fmla="*/ 213809 h 265430"/>
              <a:gd name="connsiteX4" fmla="*/ 190505 w 366740"/>
              <a:gd name="connsiteY4" fmla="*/ 158775 h 265430"/>
              <a:gd name="connsiteX5" fmla="*/ 5 w 366740"/>
              <a:gd name="connsiteY5" fmla="*/ 25 h 265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740" h="265430">
                <a:moveTo>
                  <a:pt x="5" y="25"/>
                </a:moveTo>
                <a:cubicBezTo>
                  <a:pt x="1063" y="2142"/>
                  <a:pt x="136177" y="127378"/>
                  <a:pt x="196855" y="171475"/>
                </a:cubicBezTo>
                <a:cubicBezTo>
                  <a:pt x="257533" y="215572"/>
                  <a:pt x="348196" y="257553"/>
                  <a:pt x="364071" y="264609"/>
                </a:cubicBezTo>
                <a:cubicBezTo>
                  <a:pt x="379946" y="271665"/>
                  <a:pt x="321033" y="231448"/>
                  <a:pt x="292105" y="213809"/>
                </a:cubicBezTo>
                <a:cubicBezTo>
                  <a:pt x="263177" y="196170"/>
                  <a:pt x="234249" y="191231"/>
                  <a:pt x="190505" y="158775"/>
                </a:cubicBezTo>
                <a:cubicBezTo>
                  <a:pt x="146761" y="126319"/>
                  <a:pt x="-1053" y="-2092"/>
                  <a:pt x="5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FF9D8224-9436-7F5D-D2FC-09EEE83C6F26}"/>
              </a:ext>
            </a:extLst>
          </p:cNvPr>
          <p:cNvSpPr/>
          <p:nvPr/>
        </p:nvSpPr>
        <p:spPr>
          <a:xfrm>
            <a:off x="5517343" y="5757235"/>
            <a:ext cx="275811" cy="310905"/>
          </a:xfrm>
          <a:custGeom>
            <a:avLst/>
            <a:gdLst>
              <a:gd name="connsiteX0" fmla="*/ 807 w 275811"/>
              <a:gd name="connsiteY0" fmla="*/ 98 h 310905"/>
              <a:gd name="connsiteX1" fmla="*/ 83357 w 275811"/>
              <a:gd name="connsiteY1" fmla="*/ 139798 h 310905"/>
              <a:gd name="connsiteX2" fmla="*/ 271740 w 275811"/>
              <a:gd name="connsiteY2" fmla="*/ 307015 h 310905"/>
              <a:gd name="connsiteX3" fmla="*/ 206124 w 275811"/>
              <a:gd name="connsiteY3" fmla="*/ 249865 h 310905"/>
              <a:gd name="connsiteX4" fmla="*/ 127807 w 275811"/>
              <a:gd name="connsiteY4" fmla="*/ 160965 h 310905"/>
              <a:gd name="connsiteX5" fmla="*/ 807 w 275811"/>
              <a:gd name="connsiteY5" fmla="*/ 98 h 310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5811" h="310905">
                <a:moveTo>
                  <a:pt x="807" y="98"/>
                </a:moveTo>
                <a:cubicBezTo>
                  <a:pt x="-6601" y="-3430"/>
                  <a:pt x="38202" y="88645"/>
                  <a:pt x="83357" y="139798"/>
                </a:cubicBezTo>
                <a:cubicBezTo>
                  <a:pt x="128512" y="190951"/>
                  <a:pt x="251279" y="288671"/>
                  <a:pt x="271740" y="307015"/>
                </a:cubicBezTo>
                <a:cubicBezTo>
                  <a:pt x="292201" y="325360"/>
                  <a:pt x="230113" y="274207"/>
                  <a:pt x="206124" y="249865"/>
                </a:cubicBezTo>
                <a:cubicBezTo>
                  <a:pt x="182135" y="225523"/>
                  <a:pt x="158851" y="198712"/>
                  <a:pt x="127807" y="160965"/>
                </a:cubicBezTo>
                <a:cubicBezTo>
                  <a:pt x="96763" y="123218"/>
                  <a:pt x="8215" y="3626"/>
                  <a:pt x="807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26990E06-AC12-8A97-C2DA-813809DEA802}"/>
              </a:ext>
            </a:extLst>
          </p:cNvPr>
          <p:cNvSpPr/>
          <p:nvPr/>
        </p:nvSpPr>
        <p:spPr>
          <a:xfrm>
            <a:off x="5379490" y="4968457"/>
            <a:ext cx="429998" cy="333536"/>
          </a:xfrm>
          <a:custGeom>
            <a:avLst/>
            <a:gdLst>
              <a:gd name="connsiteX0" fmla="*/ 3193 w 429998"/>
              <a:gd name="connsiteY0" fmla="*/ 1476 h 333536"/>
              <a:gd name="connsiteX1" fmla="*/ 109027 w 429998"/>
              <a:gd name="connsiteY1" fmla="*/ 145410 h 333536"/>
              <a:gd name="connsiteX2" fmla="*/ 409593 w 429998"/>
              <a:gd name="connsiteY2" fmla="*/ 323210 h 333536"/>
              <a:gd name="connsiteX3" fmla="*/ 382077 w 429998"/>
              <a:gd name="connsiteY3" fmla="*/ 304160 h 333536"/>
              <a:gd name="connsiteX4" fmla="*/ 212743 w 429998"/>
              <a:gd name="connsiteY4" fmla="*/ 236426 h 333536"/>
              <a:gd name="connsiteX5" fmla="*/ 3193 w 429998"/>
              <a:gd name="connsiteY5" fmla="*/ 1476 h 333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9998" h="333536">
                <a:moveTo>
                  <a:pt x="3193" y="1476"/>
                </a:moveTo>
                <a:cubicBezTo>
                  <a:pt x="-14093" y="-13693"/>
                  <a:pt x="41294" y="91788"/>
                  <a:pt x="109027" y="145410"/>
                </a:cubicBezTo>
                <a:cubicBezTo>
                  <a:pt x="176760" y="199032"/>
                  <a:pt x="364085" y="296752"/>
                  <a:pt x="409593" y="323210"/>
                </a:cubicBezTo>
                <a:cubicBezTo>
                  <a:pt x="455101" y="349668"/>
                  <a:pt x="414885" y="318624"/>
                  <a:pt x="382077" y="304160"/>
                </a:cubicBezTo>
                <a:cubicBezTo>
                  <a:pt x="349269" y="289696"/>
                  <a:pt x="274126" y="282993"/>
                  <a:pt x="212743" y="236426"/>
                </a:cubicBezTo>
                <a:cubicBezTo>
                  <a:pt x="151360" y="189859"/>
                  <a:pt x="20479" y="16645"/>
                  <a:pt x="3193" y="147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BCEB29E9-5F84-A0F5-18BE-EB5D138B1EA5}"/>
              </a:ext>
            </a:extLst>
          </p:cNvPr>
          <p:cNvSpPr/>
          <p:nvPr/>
        </p:nvSpPr>
        <p:spPr>
          <a:xfrm>
            <a:off x="5268217" y="5147733"/>
            <a:ext cx="288913" cy="618986"/>
          </a:xfrm>
          <a:custGeom>
            <a:avLst/>
            <a:gdLst>
              <a:gd name="connsiteX0" fmla="*/ 166 w 288913"/>
              <a:gd name="connsiteY0" fmla="*/ 0 h 618986"/>
              <a:gd name="connsiteX1" fmla="*/ 99650 w 288913"/>
              <a:gd name="connsiteY1" fmla="*/ 302684 h 618986"/>
              <a:gd name="connsiteX2" fmla="*/ 283800 w 288913"/>
              <a:gd name="connsiteY2" fmla="*/ 609600 h 618986"/>
              <a:gd name="connsiteX3" fmla="*/ 241466 w 288913"/>
              <a:gd name="connsiteY3" fmla="*/ 546100 h 618986"/>
              <a:gd name="connsiteX4" fmla="*/ 80600 w 288913"/>
              <a:gd name="connsiteY4" fmla="*/ 302684 h 618986"/>
              <a:gd name="connsiteX5" fmla="*/ 166 w 288913"/>
              <a:gd name="connsiteY5" fmla="*/ 0 h 618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8913" h="618986">
                <a:moveTo>
                  <a:pt x="166" y="0"/>
                </a:moveTo>
                <a:cubicBezTo>
                  <a:pt x="3341" y="0"/>
                  <a:pt x="52378" y="201084"/>
                  <a:pt x="99650" y="302684"/>
                </a:cubicBezTo>
                <a:cubicBezTo>
                  <a:pt x="146922" y="404284"/>
                  <a:pt x="260164" y="569031"/>
                  <a:pt x="283800" y="609600"/>
                </a:cubicBezTo>
                <a:cubicBezTo>
                  <a:pt x="307436" y="650169"/>
                  <a:pt x="241466" y="546100"/>
                  <a:pt x="241466" y="546100"/>
                </a:cubicBezTo>
                <a:cubicBezTo>
                  <a:pt x="207599" y="494947"/>
                  <a:pt x="121522" y="388056"/>
                  <a:pt x="80600" y="302684"/>
                </a:cubicBezTo>
                <a:cubicBezTo>
                  <a:pt x="39678" y="217312"/>
                  <a:pt x="-3009" y="0"/>
                  <a:pt x="16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6812541F-E1D7-8EED-E655-C7EEB02F5711}"/>
              </a:ext>
            </a:extLst>
          </p:cNvPr>
          <p:cNvSpPr/>
          <p:nvPr/>
        </p:nvSpPr>
        <p:spPr>
          <a:xfrm>
            <a:off x="5273534" y="4342265"/>
            <a:ext cx="66733" cy="468597"/>
          </a:xfrm>
          <a:custGeom>
            <a:avLst/>
            <a:gdLst>
              <a:gd name="connsiteX0" fmla="*/ 49354 w 66733"/>
              <a:gd name="connsiteY0" fmla="*/ 1135 h 468597"/>
              <a:gd name="connsiteX1" fmla="*/ 6491 w 66733"/>
              <a:gd name="connsiteY1" fmla="*/ 185285 h 468597"/>
              <a:gd name="connsiteX2" fmla="*/ 60466 w 66733"/>
              <a:gd name="connsiteY2" fmla="*/ 448810 h 468597"/>
              <a:gd name="connsiteX3" fmla="*/ 58879 w 66733"/>
              <a:gd name="connsiteY3" fmla="*/ 429760 h 468597"/>
              <a:gd name="connsiteX4" fmla="*/ 141 w 66733"/>
              <a:gd name="connsiteY4" fmla="*/ 271010 h 468597"/>
              <a:gd name="connsiteX5" fmla="*/ 49354 w 66733"/>
              <a:gd name="connsiteY5" fmla="*/ 1135 h 468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733" h="468597">
                <a:moveTo>
                  <a:pt x="49354" y="1135"/>
                </a:moveTo>
                <a:cubicBezTo>
                  <a:pt x="50412" y="-13152"/>
                  <a:pt x="4639" y="110673"/>
                  <a:pt x="6491" y="185285"/>
                </a:cubicBezTo>
                <a:cubicBezTo>
                  <a:pt x="8343" y="259897"/>
                  <a:pt x="51735" y="408064"/>
                  <a:pt x="60466" y="448810"/>
                </a:cubicBezTo>
                <a:cubicBezTo>
                  <a:pt x="69197" y="489556"/>
                  <a:pt x="68933" y="459393"/>
                  <a:pt x="58879" y="429760"/>
                </a:cubicBezTo>
                <a:cubicBezTo>
                  <a:pt x="48825" y="400127"/>
                  <a:pt x="3316" y="340595"/>
                  <a:pt x="141" y="271010"/>
                </a:cubicBezTo>
                <a:cubicBezTo>
                  <a:pt x="-3034" y="201425"/>
                  <a:pt x="48296" y="15422"/>
                  <a:pt x="49354" y="113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D5D6AD6F-589F-736A-3D1F-1E2007A3A68F}"/>
              </a:ext>
            </a:extLst>
          </p:cNvPr>
          <p:cNvSpPr/>
          <p:nvPr/>
        </p:nvSpPr>
        <p:spPr>
          <a:xfrm>
            <a:off x="4548014" y="3915841"/>
            <a:ext cx="242003" cy="186309"/>
          </a:xfrm>
          <a:custGeom>
            <a:avLst/>
            <a:gdLst>
              <a:gd name="connsiteX0" fmla="*/ 242003 w 242003"/>
              <a:gd name="connsiteY0" fmla="*/ 186259 h 186309"/>
              <a:gd name="connsiteX1" fmla="*/ 119236 w 242003"/>
              <a:gd name="connsiteY1" fmla="*/ 2109 h 186309"/>
              <a:gd name="connsiteX2" fmla="*/ 2819 w 242003"/>
              <a:gd name="connsiteY2" fmla="*/ 84659 h 186309"/>
              <a:gd name="connsiteX3" fmla="*/ 40919 w 242003"/>
              <a:gd name="connsiteY3" fmla="*/ 57142 h 186309"/>
              <a:gd name="connsiteX4" fmla="*/ 95953 w 242003"/>
              <a:gd name="connsiteY4" fmla="*/ 46559 h 186309"/>
              <a:gd name="connsiteX5" fmla="*/ 119236 w 242003"/>
              <a:gd name="connsiteY5" fmla="*/ 21159 h 186309"/>
              <a:gd name="connsiteX6" fmla="*/ 242003 w 242003"/>
              <a:gd name="connsiteY6" fmla="*/ 186259 h 18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003" h="186309">
                <a:moveTo>
                  <a:pt x="242003" y="186259"/>
                </a:moveTo>
                <a:cubicBezTo>
                  <a:pt x="242003" y="183084"/>
                  <a:pt x="159100" y="19042"/>
                  <a:pt x="119236" y="2109"/>
                </a:cubicBezTo>
                <a:cubicBezTo>
                  <a:pt x="79372" y="-14824"/>
                  <a:pt x="15872" y="75487"/>
                  <a:pt x="2819" y="84659"/>
                </a:cubicBezTo>
                <a:cubicBezTo>
                  <a:pt x="-10234" y="93831"/>
                  <a:pt x="25397" y="63492"/>
                  <a:pt x="40919" y="57142"/>
                </a:cubicBezTo>
                <a:cubicBezTo>
                  <a:pt x="56441" y="50792"/>
                  <a:pt x="82900" y="52556"/>
                  <a:pt x="95953" y="46559"/>
                </a:cubicBezTo>
                <a:cubicBezTo>
                  <a:pt x="109006" y="40562"/>
                  <a:pt x="95953" y="698"/>
                  <a:pt x="119236" y="21159"/>
                </a:cubicBezTo>
                <a:cubicBezTo>
                  <a:pt x="142519" y="41620"/>
                  <a:pt x="242003" y="189434"/>
                  <a:pt x="242003" y="186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341B9D2C-1495-4B2B-0CA6-235A683E0861}"/>
              </a:ext>
            </a:extLst>
          </p:cNvPr>
          <p:cNvSpPr/>
          <p:nvPr/>
        </p:nvSpPr>
        <p:spPr>
          <a:xfrm>
            <a:off x="4586808" y="4013179"/>
            <a:ext cx="141947" cy="116730"/>
          </a:xfrm>
          <a:custGeom>
            <a:avLst/>
            <a:gdLst>
              <a:gd name="connsiteX0" fmla="*/ 9 w 141947"/>
              <a:gd name="connsiteY0" fmla="*/ 21 h 116730"/>
              <a:gd name="connsiteX1" fmla="*/ 112192 w 141947"/>
              <a:gd name="connsiteY1" fmla="*/ 95271 h 116730"/>
              <a:gd name="connsiteX2" fmla="*/ 141825 w 141947"/>
              <a:gd name="connsiteY2" fmla="*/ 116438 h 116730"/>
              <a:gd name="connsiteX3" fmla="*/ 118542 w 141947"/>
              <a:gd name="connsiteY3" fmla="*/ 86804 h 116730"/>
              <a:gd name="connsiteX4" fmla="*/ 9 w 141947"/>
              <a:gd name="connsiteY4" fmla="*/ 21 h 116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947" h="116730">
                <a:moveTo>
                  <a:pt x="9" y="21"/>
                </a:moveTo>
                <a:cubicBezTo>
                  <a:pt x="-1049" y="1432"/>
                  <a:pt x="88556" y="75868"/>
                  <a:pt x="112192" y="95271"/>
                </a:cubicBezTo>
                <a:cubicBezTo>
                  <a:pt x="135828" y="114674"/>
                  <a:pt x="140767" y="117849"/>
                  <a:pt x="141825" y="116438"/>
                </a:cubicBezTo>
                <a:cubicBezTo>
                  <a:pt x="142883" y="115027"/>
                  <a:pt x="137239" y="105148"/>
                  <a:pt x="118542" y="86804"/>
                </a:cubicBezTo>
                <a:cubicBezTo>
                  <a:pt x="99845" y="68460"/>
                  <a:pt x="1067" y="-1390"/>
                  <a:pt x="9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263BF4FF-2778-D6B1-C604-908210F0A1E9}"/>
              </a:ext>
            </a:extLst>
          </p:cNvPr>
          <p:cNvSpPr/>
          <p:nvPr/>
        </p:nvSpPr>
        <p:spPr>
          <a:xfrm>
            <a:off x="4448190" y="4030031"/>
            <a:ext cx="85759" cy="543730"/>
          </a:xfrm>
          <a:custGeom>
            <a:avLst/>
            <a:gdLst>
              <a:gd name="connsiteX0" fmla="*/ 85710 w 85759"/>
              <a:gd name="connsiteY0" fmla="*/ 102 h 543730"/>
              <a:gd name="connsiteX1" fmla="*/ 13743 w 85759"/>
              <a:gd name="connsiteY1" fmla="*/ 302786 h 543730"/>
              <a:gd name="connsiteX2" fmla="*/ 43377 w 85759"/>
              <a:gd name="connsiteY2" fmla="*/ 535619 h 543730"/>
              <a:gd name="connsiteX3" fmla="*/ 34910 w 85759"/>
              <a:gd name="connsiteY3" fmla="*/ 470002 h 543730"/>
              <a:gd name="connsiteX4" fmla="*/ 1043 w 85759"/>
              <a:gd name="connsiteY4" fmla="*/ 271036 h 543730"/>
              <a:gd name="connsiteX5" fmla="*/ 85710 w 85759"/>
              <a:gd name="connsiteY5" fmla="*/ 102 h 543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759" h="543730">
                <a:moveTo>
                  <a:pt x="85710" y="102"/>
                </a:moveTo>
                <a:cubicBezTo>
                  <a:pt x="87827" y="5394"/>
                  <a:pt x="20798" y="213533"/>
                  <a:pt x="13743" y="302786"/>
                </a:cubicBezTo>
                <a:cubicBezTo>
                  <a:pt x="6688" y="392039"/>
                  <a:pt x="39849" y="507750"/>
                  <a:pt x="43377" y="535619"/>
                </a:cubicBezTo>
                <a:cubicBezTo>
                  <a:pt x="46905" y="563488"/>
                  <a:pt x="41966" y="514099"/>
                  <a:pt x="34910" y="470002"/>
                </a:cubicBezTo>
                <a:cubicBezTo>
                  <a:pt x="27854" y="425905"/>
                  <a:pt x="-6365" y="346530"/>
                  <a:pt x="1043" y="271036"/>
                </a:cubicBezTo>
                <a:cubicBezTo>
                  <a:pt x="8451" y="195542"/>
                  <a:pt x="83593" y="-5190"/>
                  <a:pt x="85710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6411988B-03A1-D316-BB24-4D4FB54FF559}"/>
              </a:ext>
            </a:extLst>
          </p:cNvPr>
          <p:cNvSpPr/>
          <p:nvPr/>
        </p:nvSpPr>
        <p:spPr>
          <a:xfrm>
            <a:off x="4509820" y="4636680"/>
            <a:ext cx="737128" cy="524652"/>
          </a:xfrm>
          <a:custGeom>
            <a:avLst/>
            <a:gdLst>
              <a:gd name="connsiteX0" fmla="*/ 9263 w 737128"/>
              <a:gd name="connsiteY0" fmla="*/ 5170 h 524652"/>
              <a:gd name="connsiteX1" fmla="*/ 85463 w 737128"/>
              <a:gd name="connsiteY1" fmla="*/ 214720 h 524652"/>
              <a:gd name="connsiteX2" fmla="*/ 242097 w 737128"/>
              <a:gd name="connsiteY2" fmla="*/ 373470 h 524652"/>
              <a:gd name="connsiteX3" fmla="*/ 419897 w 737128"/>
              <a:gd name="connsiteY3" fmla="*/ 460253 h 524652"/>
              <a:gd name="connsiteX4" fmla="*/ 718347 w 737128"/>
              <a:gd name="connsiteY4" fmla="*/ 519520 h 524652"/>
              <a:gd name="connsiteX5" fmla="*/ 661197 w 737128"/>
              <a:gd name="connsiteY5" fmla="*/ 513170 h 524652"/>
              <a:gd name="connsiteX6" fmla="*/ 295013 w 737128"/>
              <a:gd name="connsiteY6" fmla="*/ 445437 h 524652"/>
              <a:gd name="connsiteX7" fmla="*/ 9263 w 737128"/>
              <a:gd name="connsiteY7" fmla="*/ 5170 h 524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7128" h="524652">
                <a:moveTo>
                  <a:pt x="9263" y="5170"/>
                </a:moveTo>
                <a:cubicBezTo>
                  <a:pt x="-25662" y="-33283"/>
                  <a:pt x="46657" y="153337"/>
                  <a:pt x="85463" y="214720"/>
                </a:cubicBezTo>
                <a:cubicBezTo>
                  <a:pt x="124269" y="276103"/>
                  <a:pt x="186358" y="332548"/>
                  <a:pt x="242097" y="373470"/>
                </a:cubicBezTo>
                <a:cubicBezTo>
                  <a:pt x="297836" y="414392"/>
                  <a:pt x="340522" y="435911"/>
                  <a:pt x="419897" y="460253"/>
                </a:cubicBezTo>
                <a:cubicBezTo>
                  <a:pt x="499272" y="484595"/>
                  <a:pt x="678130" y="510701"/>
                  <a:pt x="718347" y="519520"/>
                </a:cubicBezTo>
                <a:cubicBezTo>
                  <a:pt x="758564" y="528340"/>
                  <a:pt x="731753" y="525517"/>
                  <a:pt x="661197" y="513170"/>
                </a:cubicBezTo>
                <a:cubicBezTo>
                  <a:pt x="590641" y="500823"/>
                  <a:pt x="406491" y="527634"/>
                  <a:pt x="295013" y="445437"/>
                </a:cubicBezTo>
                <a:cubicBezTo>
                  <a:pt x="183535" y="363240"/>
                  <a:pt x="44188" y="43623"/>
                  <a:pt x="9263" y="5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1E12E6E0-FB51-43DD-D790-DB218D74B080}"/>
              </a:ext>
            </a:extLst>
          </p:cNvPr>
          <p:cNvSpPr/>
          <p:nvPr/>
        </p:nvSpPr>
        <p:spPr>
          <a:xfrm>
            <a:off x="4537381" y="4180347"/>
            <a:ext cx="62234" cy="312564"/>
          </a:xfrm>
          <a:custGeom>
            <a:avLst/>
            <a:gdLst>
              <a:gd name="connsiteX0" fmla="*/ 62136 w 62234"/>
              <a:gd name="connsiteY0" fmla="*/ 70 h 312564"/>
              <a:gd name="connsiteX1" fmla="*/ 15569 w 62234"/>
              <a:gd name="connsiteY1" fmla="*/ 131303 h 312564"/>
              <a:gd name="connsiteX2" fmla="*/ 36736 w 62234"/>
              <a:gd name="connsiteY2" fmla="*/ 309103 h 312564"/>
              <a:gd name="connsiteX3" fmla="*/ 19802 w 62234"/>
              <a:gd name="connsiteY3" fmla="*/ 241370 h 312564"/>
              <a:gd name="connsiteX4" fmla="*/ 752 w 62234"/>
              <a:gd name="connsiteY4" fmla="*/ 148236 h 312564"/>
              <a:gd name="connsiteX5" fmla="*/ 62136 w 62234"/>
              <a:gd name="connsiteY5" fmla="*/ 70 h 31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234" h="312564">
                <a:moveTo>
                  <a:pt x="62136" y="70"/>
                </a:moveTo>
                <a:cubicBezTo>
                  <a:pt x="64606" y="-2752"/>
                  <a:pt x="19802" y="79797"/>
                  <a:pt x="15569" y="131303"/>
                </a:cubicBezTo>
                <a:cubicBezTo>
                  <a:pt x="11336" y="182809"/>
                  <a:pt x="36031" y="290759"/>
                  <a:pt x="36736" y="309103"/>
                </a:cubicBezTo>
                <a:cubicBezTo>
                  <a:pt x="37441" y="327447"/>
                  <a:pt x="25799" y="268181"/>
                  <a:pt x="19802" y="241370"/>
                </a:cubicBezTo>
                <a:cubicBezTo>
                  <a:pt x="13805" y="214559"/>
                  <a:pt x="-3834" y="181750"/>
                  <a:pt x="752" y="148236"/>
                </a:cubicBezTo>
                <a:cubicBezTo>
                  <a:pt x="5338" y="114722"/>
                  <a:pt x="59666" y="2892"/>
                  <a:pt x="62136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12EAEF71-7410-2AC9-3369-992EE76BE1C8}"/>
              </a:ext>
            </a:extLst>
          </p:cNvPr>
          <p:cNvSpPr/>
          <p:nvPr/>
        </p:nvSpPr>
        <p:spPr>
          <a:xfrm>
            <a:off x="4497917" y="4137855"/>
            <a:ext cx="102186" cy="594714"/>
          </a:xfrm>
          <a:custGeom>
            <a:avLst/>
            <a:gdLst>
              <a:gd name="connsiteX0" fmla="*/ 86783 w 102186"/>
              <a:gd name="connsiteY0" fmla="*/ 228 h 594714"/>
              <a:gd name="connsiteX1" fmla="*/ 12700 w 102186"/>
              <a:gd name="connsiteY1" fmla="*/ 230945 h 594714"/>
              <a:gd name="connsiteX2" fmla="*/ 95250 w 102186"/>
              <a:gd name="connsiteY2" fmla="*/ 571728 h 594714"/>
              <a:gd name="connsiteX3" fmla="*/ 86783 w 102186"/>
              <a:gd name="connsiteY3" fmla="*/ 531512 h 594714"/>
              <a:gd name="connsiteX4" fmla="*/ 0 w 102186"/>
              <a:gd name="connsiteY4" fmla="*/ 271162 h 594714"/>
              <a:gd name="connsiteX5" fmla="*/ 86783 w 102186"/>
              <a:gd name="connsiteY5" fmla="*/ 228 h 594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186" h="594714">
                <a:moveTo>
                  <a:pt x="86783" y="228"/>
                </a:moveTo>
                <a:cubicBezTo>
                  <a:pt x="88900" y="-6475"/>
                  <a:pt x="11289" y="135695"/>
                  <a:pt x="12700" y="230945"/>
                </a:cubicBezTo>
                <a:cubicBezTo>
                  <a:pt x="14111" y="326195"/>
                  <a:pt x="82903" y="521634"/>
                  <a:pt x="95250" y="571728"/>
                </a:cubicBezTo>
                <a:cubicBezTo>
                  <a:pt x="107597" y="621823"/>
                  <a:pt x="102658" y="581606"/>
                  <a:pt x="86783" y="531512"/>
                </a:cubicBezTo>
                <a:cubicBezTo>
                  <a:pt x="70908" y="481418"/>
                  <a:pt x="0" y="359709"/>
                  <a:pt x="0" y="271162"/>
                </a:cubicBezTo>
                <a:cubicBezTo>
                  <a:pt x="0" y="182615"/>
                  <a:pt x="84666" y="6931"/>
                  <a:pt x="86783" y="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C3003284-3B94-60DE-5869-2F752B507D80}"/>
              </a:ext>
            </a:extLst>
          </p:cNvPr>
          <p:cNvSpPr/>
          <p:nvPr/>
        </p:nvSpPr>
        <p:spPr>
          <a:xfrm>
            <a:off x="4590519" y="4520686"/>
            <a:ext cx="257025" cy="305620"/>
          </a:xfrm>
          <a:custGeom>
            <a:avLst/>
            <a:gdLst>
              <a:gd name="connsiteX0" fmla="*/ 531 w 257025"/>
              <a:gd name="connsiteY0" fmla="*/ 514 h 305620"/>
              <a:gd name="connsiteX1" fmla="*/ 36514 w 257025"/>
              <a:gd name="connsiteY1" fmla="*/ 106347 h 305620"/>
              <a:gd name="connsiteX2" fmla="*/ 169864 w 257025"/>
              <a:gd name="connsiteY2" fmla="*/ 188897 h 305620"/>
              <a:gd name="connsiteX3" fmla="*/ 256648 w 257025"/>
              <a:gd name="connsiteY3" fmla="*/ 305314 h 305620"/>
              <a:gd name="connsiteX4" fmla="*/ 195264 w 257025"/>
              <a:gd name="connsiteY4" fmla="*/ 220647 h 305620"/>
              <a:gd name="connsiteX5" fmla="*/ 55564 w 257025"/>
              <a:gd name="connsiteY5" fmla="*/ 152914 h 305620"/>
              <a:gd name="connsiteX6" fmla="*/ 531 w 257025"/>
              <a:gd name="connsiteY6" fmla="*/ 514 h 305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025" h="305620">
                <a:moveTo>
                  <a:pt x="531" y="514"/>
                </a:moveTo>
                <a:cubicBezTo>
                  <a:pt x="-2644" y="-7247"/>
                  <a:pt x="8292" y="74950"/>
                  <a:pt x="36514" y="106347"/>
                </a:cubicBezTo>
                <a:cubicBezTo>
                  <a:pt x="64736" y="137744"/>
                  <a:pt x="133175" y="155736"/>
                  <a:pt x="169864" y="188897"/>
                </a:cubicBezTo>
                <a:cubicBezTo>
                  <a:pt x="206553" y="222058"/>
                  <a:pt x="252415" y="300022"/>
                  <a:pt x="256648" y="305314"/>
                </a:cubicBezTo>
                <a:cubicBezTo>
                  <a:pt x="260881" y="310606"/>
                  <a:pt x="228778" y="246047"/>
                  <a:pt x="195264" y="220647"/>
                </a:cubicBezTo>
                <a:cubicBezTo>
                  <a:pt x="161750" y="195247"/>
                  <a:pt x="86961" y="184311"/>
                  <a:pt x="55564" y="152914"/>
                </a:cubicBezTo>
                <a:cubicBezTo>
                  <a:pt x="24167" y="121517"/>
                  <a:pt x="3706" y="8275"/>
                  <a:pt x="531" y="5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F81FD128-B59F-C495-49F8-696A5D1539B7}"/>
              </a:ext>
            </a:extLst>
          </p:cNvPr>
          <p:cNvSpPr/>
          <p:nvPr/>
        </p:nvSpPr>
        <p:spPr>
          <a:xfrm>
            <a:off x="4658427" y="4762228"/>
            <a:ext cx="221785" cy="168447"/>
          </a:xfrm>
          <a:custGeom>
            <a:avLst/>
            <a:gdLst>
              <a:gd name="connsiteX0" fmla="*/ 356 w 221785"/>
              <a:gd name="connsiteY0" fmla="*/ 272 h 168447"/>
              <a:gd name="connsiteX1" fmla="*/ 129473 w 221785"/>
              <a:gd name="connsiteY1" fmla="*/ 44722 h 168447"/>
              <a:gd name="connsiteX2" fmla="*/ 220490 w 221785"/>
              <a:gd name="connsiteY2" fmla="*/ 167489 h 168447"/>
              <a:gd name="connsiteX3" fmla="*/ 182390 w 221785"/>
              <a:gd name="connsiteY3" fmla="*/ 99755 h 168447"/>
              <a:gd name="connsiteX4" fmla="*/ 171806 w 221785"/>
              <a:gd name="connsiteY4" fmla="*/ 61655 h 168447"/>
              <a:gd name="connsiteX5" fmla="*/ 356 w 221785"/>
              <a:gd name="connsiteY5" fmla="*/ 272 h 16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785" h="168447">
                <a:moveTo>
                  <a:pt x="356" y="272"/>
                </a:moveTo>
                <a:cubicBezTo>
                  <a:pt x="-6700" y="-2550"/>
                  <a:pt x="92784" y="16852"/>
                  <a:pt x="129473" y="44722"/>
                </a:cubicBezTo>
                <a:cubicBezTo>
                  <a:pt x="166162" y="72592"/>
                  <a:pt x="211671" y="158317"/>
                  <a:pt x="220490" y="167489"/>
                </a:cubicBezTo>
                <a:cubicBezTo>
                  <a:pt x="229309" y="176661"/>
                  <a:pt x="190504" y="117394"/>
                  <a:pt x="182390" y="99755"/>
                </a:cubicBezTo>
                <a:cubicBezTo>
                  <a:pt x="174276" y="82116"/>
                  <a:pt x="200381" y="78235"/>
                  <a:pt x="171806" y="61655"/>
                </a:cubicBezTo>
                <a:cubicBezTo>
                  <a:pt x="143231" y="45075"/>
                  <a:pt x="7412" y="3094"/>
                  <a:pt x="356" y="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B235C186-5410-9528-32B9-C013C9B2758D}"/>
              </a:ext>
            </a:extLst>
          </p:cNvPr>
          <p:cNvSpPr/>
          <p:nvPr/>
        </p:nvSpPr>
        <p:spPr>
          <a:xfrm>
            <a:off x="5079140" y="4696776"/>
            <a:ext cx="79045" cy="333737"/>
          </a:xfrm>
          <a:custGeom>
            <a:avLst/>
            <a:gdLst>
              <a:gd name="connsiteX0" fmla="*/ 26260 w 79045"/>
              <a:gd name="connsiteY0" fmla="*/ 107 h 333737"/>
              <a:gd name="connsiteX1" fmla="*/ 26260 w 79045"/>
              <a:gd name="connsiteY1" fmla="*/ 169441 h 333737"/>
              <a:gd name="connsiteX2" fmla="*/ 72827 w 79045"/>
              <a:gd name="connsiteY2" fmla="*/ 330307 h 333737"/>
              <a:gd name="connsiteX3" fmla="*/ 70710 w 79045"/>
              <a:gd name="connsiteY3" fmla="*/ 268924 h 333737"/>
              <a:gd name="connsiteX4" fmla="*/ 860 w 79045"/>
              <a:gd name="connsiteY4" fmla="*/ 146157 h 333737"/>
              <a:gd name="connsiteX5" fmla="*/ 26260 w 79045"/>
              <a:gd name="connsiteY5" fmla="*/ 107 h 33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045" h="333737">
                <a:moveTo>
                  <a:pt x="26260" y="107"/>
                </a:moveTo>
                <a:cubicBezTo>
                  <a:pt x="30493" y="3988"/>
                  <a:pt x="18499" y="114408"/>
                  <a:pt x="26260" y="169441"/>
                </a:cubicBezTo>
                <a:cubicBezTo>
                  <a:pt x="34021" y="224474"/>
                  <a:pt x="65419" y="313727"/>
                  <a:pt x="72827" y="330307"/>
                </a:cubicBezTo>
                <a:cubicBezTo>
                  <a:pt x="80235" y="346887"/>
                  <a:pt x="82705" y="299616"/>
                  <a:pt x="70710" y="268924"/>
                </a:cubicBezTo>
                <a:cubicBezTo>
                  <a:pt x="58715" y="238232"/>
                  <a:pt x="6857" y="193782"/>
                  <a:pt x="860" y="146157"/>
                </a:cubicBezTo>
                <a:cubicBezTo>
                  <a:pt x="-5137" y="98532"/>
                  <a:pt x="22027" y="-3774"/>
                  <a:pt x="26260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99FB3B81-AFD6-08A4-6F73-A5173F198407}"/>
              </a:ext>
            </a:extLst>
          </p:cNvPr>
          <p:cNvSpPr/>
          <p:nvPr/>
        </p:nvSpPr>
        <p:spPr>
          <a:xfrm>
            <a:off x="5169888" y="4404755"/>
            <a:ext cx="73262" cy="556754"/>
          </a:xfrm>
          <a:custGeom>
            <a:avLst/>
            <a:gdLst>
              <a:gd name="connsiteX0" fmla="*/ 73095 w 73262"/>
              <a:gd name="connsiteY0" fmla="*/ 28 h 556754"/>
              <a:gd name="connsiteX1" fmla="*/ 22295 w 73262"/>
              <a:gd name="connsiteY1" fmla="*/ 296362 h 556754"/>
              <a:gd name="connsiteX2" fmla="*/ 66745 w 73262"/>
              <a:gd name="connsiteY2" fmla="*/ 548245 h 556754"/>
              <a:gd name="connsiteX3" fmla="*/ 32879 w 73262"/>
              <a:gd name="connsiteY3" fmla="*/ 480512 h 556754"/>
              <a:gd name="connsiteX4" fmla="*/ 1129 w 73262"/>
              <a:gd name="connsiteY4" fmla="*/ 313295 h 556754"/>
              <a:gd name="connsiteX5" fmla="*/ 73095 w 73262"/>
              <a:gd name="connsiteY5" fmla="*/ 28 h 556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262" h="556754">
                <a:moveTo>
                  <a:pt x="73095" y="28"/>
                </a:moveTo>
                <a:cubicBezTo>
                  <a:pt x="76623" y="-2794"/>
                  <a:pt x="23353" y="204993"/>
                  <a:pt x="22295" y="296362"/>
                </a:cubicBezTo>
                <a:cubicBezTo>
                  <a:pt x="21237" y="387732"/>
                  <a:pt x="64981" y="517553"/>
                  <a:pt x="66745" y="548245"/>
                </a:cubicBezTo>
                <a:cubicBezTo>
                  <a:pt x="68509" y="578937"/>
                  <a:pt x="43815" y="519670"/>
                  <a:pt x="32879" y="480512"/>
                </a:cubicBezTo>
                <a:cubicBezTo>
                  <a:pt x="21943" y="441354"/>
                  <a:pt x="-5927" y="388084"/>
                  <a:pt x="1129" y="313295"/>
                </a:cubicBezTo>
                <a:cubicBezTo>
                  <a:pt x="8184" y="238506"/>
                  <a:pt x="69567" y="2850"/>
                  <a:pt x="73095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CEE94F30-1F59-DF48-EA5B-8D95B18D6210}"/>
              </a:ext>
            </a:extLst>
          </p:cNvPr>
          <p:cNvSpPr/>
          <p:nvPr/>
        </p:nvSpPr>
        <p:spPr>
          <a:xfrm>
            <a:off x="5997299" y="3966629"/>
            <a:ext cx="451375" cy="86415"/>
          </a:xfrm>
          <a:custGeom>
            <a:avLst/>
            <a:gdLst>
              <a:gd name="connsiteX0" fmla="*/ 276 w 451375"/>
              <a:gd name="connsiteY0" fmla="*/ 86259 h 86415"/>
              <a:gd name="connsiteX1" fmla="*/ 243164 w 451375"/>
              <a:gd name="connsiteY1" fmla="*/ 24346 h 86415"/>
              <a:gd name="connsiteX2" fmla="*/ 449539 w 451375"/>
              <a:gd name="connsiteY2" fmla="*/ 19584 h 86415"/>
              <a:gd name="connsiteX3" fmla="*/ 341589 w 451375"/>
              <a:gd name="connsiteY3" fmla="*/ 11646 h 86415"/>
              <a:gd name="connsiteX4" fmla="*/ 292376 w 451375"/>
              <a:gd name="connsiteY4" fmla="*/ 3709 h 86415"/>
              <a:gd name="connsiteX5" fmla="*/ 276 w 451375"/>
              <a:gd name="connsiteY5" fmla="*/ 86259 h 86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1375" h="86415">
                <a:moveTo>
                  <a:pt x="276" y="86259"/>
                </a:moveTo>
                <a:cubicBezTo>
                  <a:pt x="-7926" y="89698"/>
                  <a:pt x="168287" y="35458"/>
                  <a:pt x="243164" y="24346"/>
                </a:cubicBezTo>
                <a:cubicBezTo>
                  <a:pt x="318041" y="13234"/>
                  <a:pt x="433135" y="21701"/>
                  <a:pt x="449539" y="19584"/>
                </a:cubicBezTo>
                <a:cubicBezTo>
                  <a:pt x="465943" y="17467"/>
                  <a:pt x="367783" y="14292"/>
                  <a:pt x="341589" y="11646"/>
                </a:cubicBezTo>
                <a:cubicBezTo>
                  <a:pt x="315395" y="9000"/>
                  <a:pt x="347145" y="-7139"/>
                  <a:pt x="292376" y="3709"/>
                </a:cubicBezTo>
                <a:cubicBezTo>
                  <a:pt x="237607" y="14557"/>
                  <a:pt x="8478" y="82820"/>
                  <a:pt x="276" y="86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461D528C-833C-E323-2AD9-3B6A92C9C588}"/>
              </a:ext>
            </a:extLst>
          </p:cNvPr>
          <p:cNvSpPr/>
          <p:nvPr/>
        </p:nvSpPr>
        <p:spPr>
          <a:xfrm>
            <a:off x="7443788" y="3867214"/>
            <a:ext cx="398940" cy="53911"/>
          </a:xfrm>
          <a:custGeom>
            <a:avLst/>
            <a:gdLst>
              <a:gd name="connsiteX0" fmla="*/ 0 w 398940"/>
              <a:gd name="connsiteY0" fmla="*/ 53911 h 53911"/>
              <a:gd name="connsiteX1" fmla="*/ 177800 w 398940"/>
              <a:gd name="connsiteY1" fmla="*/ 17399 h 53911"/>
              <a:gd name="connsiteX2" fmla="*/ 396875 w 398940"/>
              <a:gd name="connsiteY2" fmla="*/ 31686 h 53911"/>
              <a:gd name="connsiteX3" fmla="*/ 293687 w 398940"/>
              <a:gd name="connsiteY3" fmla="*/ 14224 h 53911"/>
              <a:gd name="connsiteX4" fmla="*/ 222250 w 398940"/>
              <a:gd name="connsiteY4" fmla="*/ 1524 h 53911"/>
              <a:gd name="connsiteX5" fmla="*/ 0 w 398940"/>
              <a:gd name="connsiteY5" fmla="*/ 53911 h 53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8940" h="53911">
                <a:moveTo>
                  <a:pt x="0" y="53911"/>
                </a:moveTo>
                <a:cubicBezTo>
                  <a:pt x="55827" y="37507"/>
                  <a:pt x="111654" y="21103"/>
                  <a:pt x="177800" y="17399"/>
                </a:cubicBezTo>
                <a:lnTo>
                  <a:pt x="396875" y="31686"/>
                </a:lnTo>
                <a:cubicBezTo>
                  <a:pt x="416189" y="31157"/>
                  <a:pt x="293687" y="14224"/>
                  <a:pt x="293687" y="14224"/>
                </a:cubicBezTo>
                <a:cubicBezTo>
                  <a:pt x="264583" y="9197"/>
                  <a:pt x="270404" y="-4561"/>
                  <a:pt x="222250" y="1524"/>
                </a:cubicBezTo>
                <a:cubicBezTo>
                  <a:pt x="174096" y="7609"/>
                  <a:pt x="89429" y="29172"/>
                  <a:pt x="0" y="539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4A9864D4-6EEB-51B7-0D3D-24B03E5CB2FA}"/>
              </a:ext>
            </a:extLst>
          </p:cNvPr>
          <p:cNvSpPr/>
          <p:nvPr/>
        </p:nvSpPr>
        <p:spPr>
          <a:xfrm>
            <a:off x="7174052" y="4217631"/>
            <a:ext cx="64134" cy="225801"/>
          </a:xfrm>
          <a:custGeom>
            <a:avLst/>
            <a:gdLst>
              <a:gd name="connsiteX0" fmla="*/ 5681 w 64134"/>
              <a:gd name="connsiteY0" fmla="*/ 886 h 225801"/>
              <a:gd name="connsiteX1" fmla="*/ 3565 w 64134"/>
              <a:gd name="connsiteY1" fmla="*/ 91902 h 225801"/>
              <a:gd name="connsiteX2" fmla="*/ 58598 w 64134"/>
              <a:gd name="connsiteY2" fmla="*/ 216786 h 225801"/>
              <a:gd name="connsiteX3" fmla="*/ 56481 w 64134"/>
              <a:gd name="connsiteY3" fmla="*/ 208319 h 225801"/>
              <a:gd name="connsiteX4" fmla="*/ 7798 w 64134"/>
              <a:gd name="connsiteY4" fmla="*/ 146936 h 225801"/>
              <a:gd name="connsiteX5" fmla="*/ 5681 w 64134"/>
              <a:gd name="connsiteY5" fmla="*/ 886 h 225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134" h="225801">
                <a:moveTo>
                  <a:pt x="5681" y="886"/>
                </a:moveTo>
                <a:cubicBezTo>
                  <a:pt x="4976" y="-8286"/>
                  <a:pt x="-5255" y="55919"/>
                  <a:pt x="3565" y="91902"/>
                </a:cubicBezTo>
                <a:cubicBezTo>
                  <a:pt x="12385" y="127885"/>
                  <a:pt x="58598" y="216786"/>
                  <a:pt x="58598" y="216786"/>
                </a:cubicBezTo>
                <a:cubicBezTo>
                  <a:pt x="67417" y="236189"/>
                  <a:pt x="64948" y="219961"/>
                  <a:pt x="56481" y="208319"/>
                </a:cubicBezTo>
                <a:cubicBezTo>
                  <a:pt x="48014" y="196677"/>
                  <a:pt x="16265" y="174806"/>
                  <a:pt x="7798" y="146936"/>
                </a:cubicBezTo>
                <a:cubicBezTo>
                  <a:pt x="-669" y="119067"/>
                  <a:pt x="6386" y="10058"/>
                  <a:pt x="5681" y="8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75626B09-4035-FCCD-2332-7838458832D8}"/>
              </a:ext>
            </a:extLst>
          </p:cNvPr>
          <p:cNvSpPr/>
          <p:nvPr/>
        </p:nvSpPr>
        <p:spPr>
          <a:xfrm>
            <a:off x="6610196" y="4220627"/>
            <a:ext cx="109950" cy="305329"/>
          </a:xfrm>
          <a:custGeom>
            <a:avLst/>
            <a:gdLst>
              <a:gd name="connsiteX0" fmla="*/ 86937 w 109950"/>
              <a:gd name="connsiteY0" fmla="*/ 6 h 305329"/>
              <a:gd name="connsiteX1" fmla="*/ 80587 w 109950"/>
              <a:gd name="connsiteY1" fmla="*/ 184156 h 305329"/>
              <a:gd name="connsiteX2" fmla="*/ 154 w 109950"/>
              <a:gd name="connsiteY2" fmla="*/ 304806 h 305329"/>
              <a:gd name="connsiteX3" fmla="*/ 61537 w 109950"/>
              <a:gd name="connsiteY3" fmla="*/ 226490 h 305329"/>
              <a:gd name="connsiteX4" fmla="*/ 108104 w 109950"/>
              <a:gd name="connsiteY4" fmla="*/ 190506 h 305329"/>
              <a:gd name="connsiteX5" fmla="*/ 86937 w 109950"/>
              <a:gd name="connsiteY5" fmla="*/ 6 h 30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950" h="305329">
                <a:moveTo>
                  <a:pt x="86937" y="6"/>
                </a:moveTo>
                <a:cubicBezTo>
                  <a:pt x="82351" y="-1052"/>
                  <a:pt x="95051" y="133356"/>
                  <a:pt x="80587" y="184156"/>
                </a:cubicBezTo>
                <a:cubicBezTo>
                  <a:pt x="66123" y="234956"/>
                  <a:pt x="3329" y="297750"/>
                  <a:pt x="154" y="304806"/>
                </a:cubicBezTo>
                <a:cubicBezTo>
                  <a:pt x="-3021" y="311862"/>
                  <a:pt x="43545" y="245540"/>
                  <a:pt x="61537" y="226490"/>
                </a:cubicBezTo>
                <a:cubicBezTo>
                  <a:pt x="79529" y="207440"/>
                  <a:pt x="99284" y="222962"/>
                  <a:pt x="108104" y="190506"/>
                </a:cubicBezTo>
                <a:cubicBezTo>
                  <a:pt x="116924" y="158050"/>
                  <a:pt x="91523" y="1064"/>
                  <a:pt x="86937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53A55B63-5720-6293-F4CF-986602742221}"/>
              </a:ext>
            </a:extLst>
          </p:cNvPr>
          <p:cNvSpPr/>
          <p:nvPr/>
        </p:nvSpPr>
        <p:spPr>
          <a:xfrm>
            <a:off x="6295257" y="5011491"/>
            <a:ext cx="146882" cy="223330"/>
          </a:xfrm>
          <a:custGeom>
            <a:avLst/>
            <a:gdLst>
              <a:gd name="connsiteX0" fmla="*/ 146818 w 146882"/>
              <a:gd name="connsiteY0" fmla="*/ 247 h 223330"/>
              <a:gd name="connsiteX1" fmla="*/ 103956 w 146882"/>
              <a:gd name="connsiteY1" fmla="*/ 97084 h 223330"/>
              <a:gd name="connsiteX2" fmla="*/ 2356 w 146882"/>
              <a:gd name="connsiteY2" fmla="*/ 219322 h 223330"/>
              <a:gd name="connsiteX3" fmla="*/ 38868 w 146882"/>
              <a:gd name="connsiteY3" fmla="*/ 187572 h 223330"/>
              <a:gd name="connsiteX4" fmla="*/ 111893 w 146882"/>
              <a:gd name="connsiteY4" fmla="*/ 125659 h 223330"/>
              <a:gd name="connsiteX5" fmla="*/ 146818 w 146882"/>
              <a:gd name="connsiteY5" fmla="*/ 247 h 2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882" h="223330">
                <a:moveTo>
                  <a:pt x="146818" y="247"/>
                </a:moveTo>
                <a:cubicBezTo>
                  <a:pt x="145495" y="-4515"/>
                  <a:pt x="128033" y="60572"/>
                  <a:pt x="103956" y="97084"/>
                </a:cubicBezTo>
                <a:cubicBezTo>
                  <a:pt x="79879" y="133597"/>
                  <a:pt x="13204" y="204241"/>
                  <a:pt x="2356" y="219322"/>
                </a:cubicBezTo>
                <a:cubicBezTo>
                  <a:pt x="-8492" y="234403"/>
                  <a:pt x="20612" y="203183"/>
                  <a:pt x="38868" y="187572"/>
                </a:cubicBezTo>
                <a:cubicBezTo>
                  <a:pt x="57124" y="171962"/>
                  <a:pt x="94960" y="152647"/>
                  <a:pt x="111893" y="125659"/>
                </a:cubicBezTo>
                <a:cubicBezTo>
                  <a:pt x="128826" y="98672"/>
                  <a:pt x="148141" y="5009"/>
                  <a:pt x="146818" y="24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F63A7D49-108E-49EC-345C-D498B16F25FE}"/>
              </a:ext>
            </a:extLst>
          </p:cNvPr>
          <p:cNvSpPr/>
          <p:nvPr/>
        </p:nvSpPr>
        <p:spPr>
          <a:xfrm>
            <a:off x="7500654" y="5001251"/>
            <a:ext cx="141899" cy="154863"/>
          </a:xfrm>
          <a:custGeom>
            <a:avLst/>
            <a:gdLst>
              <a:gd name="connsiteX0" fmla="*/ 284 w 141899"/>
              <a:gd name="connsiteY0" fmla="*/ 962 h 154863"/>
              <a:gd name="connsiteX1" fmla="*/ 39971 w 141899"/>
              <a:gd name="connsiteY1" fmla="*/ 58112 h 154863"/>
              <a:gd name="connsiteX2" fmla="*/ 136809 w 141899"/>
              <a:gd name="connsiteY2" fmla="*/ 150187 h 154863"/>
              <a:gd name="connsiteX3" fmla="*/ 120934 w 141899"/>
              <a:gd name="connsiteY3" fmla="*/ 137487 h 154863"/>
              <a:gd name="connsiteX4" fmla="*/ 57434 w 141899"/>
              <a:gd name="connsiteY4" fmla="*/ 104149 h 154863"/>
              <a:gd name="connsiteX5" fmla="*/ 284 w 141899"/>
              <a:gd name="connsiteY5" fmla="*/ 962 h 154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899" h="154863">
                <a:moveTo>
                  <a:pt x="284" y="962"/>
                </a:moveTo>
                <a:cubicBezTo>
                  <a:pt x="-2627" y="-6711"/>
                  <a:pt x="17217" y="33241"/>
                  <a:pt x="39971" y="58112"/>
                </a:cubicBezTo>
                <a:cubicBezTo>
                  <a:pt x="62725" y="82983"/>
                  <a:pt x="123315" y="136958"/>
                  <a:pt x="136809" y="150187"/>
                </a:cubicBezTo>
                <a:cubicBezTo>
                  <a:pt x="150303" y="163416"/>
                  <a:pt x="134163" y="145160"/>
                  <a:pt x="120934" y="137487"/>
                </a:cubicBezTo>
                <a:cubicBezTo>
                  <a:pt x="107705" y="129814"/>
                  <a:pt x="75955" y="126110"/>
                  <a:pt x="57434" y="104149"/>
                </a:cubicBezTo>
                <a:cubicBezTo>
                  <a:pt x="38913" y="82188"/>
                  <a:pt x="3195" y="8635"/>
                  <a:pt x="284" y="96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EA13B085-F8E5-99D0-3544-BCD2E522AFA7}"/>
              </a:ext>
            </a:extLst>
          </p:cNvPr>
          <p:cNvSpPr/>
          <p:nvPr/>
        </p:nvSpPr>
        <p:spPr>
          <a:xfrm>
            <a:off x="7610474" y="5330741"/>
            <a:ext cx="59341" cy="136799"/>
          </a:xfrm>
          <a:custGeom>
            <a:avLst/>
            <a:gdLst>
              <a:gd name="connsiteX0" fmla="*/ 1 w 59341"/>
              <a:gd name="connsiteY0" fmla="*/ 84 h 136799"/>
              <a:gd name="connsiteX1" fmla="*/ 55564 w 59341"/>
              <a:gd name="connsiteY1" fmla="*/ 60409 h 136799"/>
              <a:gd name="connsiteX2" fmla="*/ 53976 w 59341"/>
              <a:gd name="connsiteY2" fmla="*/ 136609 h 136799"/>
              <a:gd name="connsiteX3" fmla="*/ 50801 w 59341"/>
              <a:gd name="connsiteY3" fmla="*/ 81047 h 136799"/>
              <a:gd name="connsiteX4" fmla="*/ 57151 w 59341"/>
              <a:gd name="connsiteY4" fmla="*/ 47709 h 136799"/>
              <a:gd name="connsiteX5" fmla="*/ 1 w 59341"/>
              <a:gd name="connsiteY5" fmla="*/ 84 h 136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41" h="136799">
                <a:moveTo>
                  <a:pt x="1" y="84"/>
                </a:moveTo>
                <a:cubicBezTo>
                  <a:pt x="-263" y="2201"/>
                  <a:pt x="46568" y="37655"/>
                  <a:pt x="55564" y="60409"/>
                </a:cubicBezTo>
                <a:cubicBezTo>
                  <a:pt x="64560" y="83163"/>
                  <a:pt x="54770" y="133169"/>
                  <a:pt x="53976" y="136609"/>
                </a:cubicBezTo>
                <a:cubicBezTo>
                  <a:pt x="53182" y="140049"/>
                  <a:pt x="50272" y="95864"/>
                  <a:pt x="50801" y="81047"/>
                </a:cubicBezTo>
                <a:cubicBezTo>
                  <a:pt x="51330" y="66230"/>
                  <a:pt x="61649" y="59351"/>
                  <a:pt x="57151" y="47709"/>
                </a:cubicBezTo>
                <a:cubicBezTo>
                  <a:pt x="52653" y="36067"/>
                  <a:pt x="265" y="-2033"/>
                  <a:pt x="1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6BCF7380-9259-BA09-B30F-C598319CEDDD}"/>
              </a:ext>
            </a:extLst>
          </p:cNvPr>
          <p:cNvSpPr/>
          <p:nvPr/>
        </p:nvSpPr>
        <p:spPr>
          <a:xfrm>
            <a:off x="7740609" y="5368835"/>
            <a:ext cx="39775" cy="155743"/>
          </a:xfrm>
          <a:custGeom>
            <a:avLst/>
            <a:gdLst>
              <a:gd name="connsiteX0" fmla="*/ 41 w 39775"/>
              <a:gd name="connsiteY0" fmla="*/ 90 h 155743"/>
              <a:gd name="connsiteX1" fmla="*/ 31791 w 39775"/>
              <a:gd name="connsiteY1" fmla="*/ 79465 h 155743"/>
              <a:gd name="connsiteX2" fmla="*/ 15916 w 39775"/>
              <a:gd name="connsiteY2" fmla="*/ 155665 h 155743"/>
              <a:gd name="connsiteX3" fmla="*/ 39729 w 39775"/>
              <a:gd name="connsiteY3" fmla="*/ 65178 h 155743"/>
              <a:gd name="connsiteX4" fmla="*/ 41 w 39775"/>
              <a:gd name="connsiteY4" fmla="*/ 90 h 155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775" h="155743">
                <a:moveTo>
                  <a:pt x="41" y="90"/>
                </a:moveTo>
                <a:cubicBezTo>
                  <a:pt x="-1282" y="2471"/>
                  <a:pt x="29145" y="53536"/>
                  <a:pt x="31791" y="79465"/>
                </a:cubicBezTo>
                <a:cubicBezTo>
                  <a:pt x="34437" y="105394"/>
                  <a:pt x="14593" y="158046"/>
                  <a:pt x="15916" y="155665"/>
                </a:cubicBezTo>
                <a:cubicBezTo>
                  <a:pt x="17239" y="153284"/>
                  <a:pt x="38142" y="87667"/>
                  <a:pt x="39729" y="65178"/>
                </a:cubicBezTo>
                <a:cubicBezTo>
                  <a:pt x="41316" y="42689"/>
                  <a:pt x="1364" y="-2291"/>
                  <a:pt x="41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790DC04D-D9C6-3007-2308-32B07C185570}"/>
              </a:ext>
            </a:extLst>
          </p:cNvPr>
          <p:cNvSpPr/>
          <p:nvPr/>
        </p:nvSpPr>
        <p:spPr>
          <a:xfrm>
            <a:off x="6119169" y="5351358"/>
            <a:ext cx="128337" cy="227488"/>
          </a:xfrm>
          <a:custGeom>
            <a:avLst/>
            <a:gdLst>
              <a:gd name="connsiteX0" fmla="*/ 127644 w 128337"/>
              <a:gd name="connsiteY0" fmla="*/ 105 h 227488"/>
              <a:gd name="connsiteX1" fmla="*/ 53031 w 128337"/>
              <a:gd name="connsiteY1" fmla="*/ 100117 h 227488"/>
              <a:gd name="connsiteX2" fmla="*/ 32394 w 128337"/>
              <a:gd name="connsiteY2" fmla="*/ 130280 h 227488"/>
              <a:gd name="connsiteX3" fmla="*/ 49856 w 128337"/>
              <a:gd name="connsiteY3" fmla="*/ 227117 h 227488"/>
              <a:gd name="connsiteX4" fmla="*/ 29219 w 128337"/>
              <a:gd name="connsiteY4" fmla="*/ 162030 h 227488"/>
              <a:gd name="connsiteX5" fmla="*/ 3819 w 128337"/>
              <a:gd name="connsiteY5" fmla="*/ 120755 h 227488"/>
              <a:gd name="connsiteX6" fmla="*/ 127644 w 128337"/>
              <a:gd name="connsiteY6" fmla="*/ 105 h 227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337" h="227488">
                <a:moveTo>
                  <a:pt x="127644" y="105"/>
                </a:moveTo>
                <a:cubicBezTo>
                  <a:pt x="135846" y="-3335"/>
                  <a:pt x="68906" y="78421"/>
                  <a:pt x="53031" y="100117"/>
                </a:cubicBezTo>
                <a:cubicBezTo>
                  <a:pt x="37156" y="121813"/>
                  <a:pt x="32923" y="109113"/>
                  <a:pt x="32394" y="130280"/>
                </a:cubicBezTo>
                <a:cubicBezTo>
                  <a:pt x="31865" y="151447"/>
                  <a:pt x="50385" y="221825"/>
                  <a:pt x="49856" y="227117"/>
                </a:cubicBezTo>
                <a:cubicBezTo>
                  <a:pt x="49327" y="232409"/>
                  <a:pt x="36892" y="179757"/>
                  <a:pt x="29219" y="162030"/>
                </a:cubicBezTo>
                <a:cubicBezTo>
                  <a:pt x="21546" y="144303"/>
                  <a:pt x="-10998" y="141922"/>
                  <a:pt x="3819" y="120755"/>
                </a:cubicBezTo>
                <a:cubicBezTo>
                  <a:pt x="18636" y="99588"/>
                  <a:pt x="119442" y="3545"/>
                  <a:pt x="127644" y="10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52CECD37-2E1B-6861-A3D3-D5065D02304C}"/>
              </a:ext>
            </a:extLst>
          </p:cNvPr>
          <p:cNvSpPr/>
          <p:nvPr/>
        </p:nvSpPr>
        <p:spPr>
          <a:xfrm>
            <a:off x="5784413" y="5366790"/>
            <a:ext cx="216656" cy="176115"/>
          </a:xfrm>
          <a:custGeom>
            <a:avLst/>
            <a:gdLst>
              <a:gd name="connsiteX0" fmla="*/ 437 w 216656"/>
              <a:gd name="connsiteY0" fmla="*/ 548 h 176115"/>
              <a:gd name="connsiteX1" fmla="*/ 136962 w 216656"/>
              <a:gd name="connsiteY1" fmla="*/ 54523 h 176115"/>
              <a:gd name="connsiteX2" fmla="*/ 213162 w 216656"/>
              <a:gd name="connsiteY2" fmla="*/ 171998 h 176115"/>
              <a:gd name="connsiteX3" fmla="*/ 202050 w 216656"/>
              <a:gd name="connsiteY3" fmla="*/ 143423 h 176115"/>
              <a:gd name="connsiteX4" fmla="*/ 186175 w 216656"/>
              <a:gd name="connsiteY4" fmla="*/ 84685 h 176115"/>
              <a:gd name="connsiteX5" fmla="*/ 437 w 216656"/>
              <a:gd name="connsiteY5" fmla="*/ 548 h 17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656" h="176115">
                <a:moveTo>
                  <a:pt x="437" y="548"/>
                </a:moveTo>
                <a:cubicBezTo>
                  <a:pt x="-7765" y="-4479"/>
                  <a:pt x="101508" y="25948"/>
                  <a:pt x="136962" y="54523"/>
                </a:cubicBezTo>
                <a:cubicBezTo>
                  <a:pt x="172416" y="83098"/>
                  <a:pt x="202314" y="157182"/>
                  <a:pt x="213162" y="171998"/>
                </a:cubicBezTo>
                <a:cubicBezTo>
                  <a:pt x="224010" y="186814"/>
                  <a:pt x="206548" y="157975"/>
                  <a:pt x="202050" y="143423"/>
                </a:cubicBezTo>
                <a:cubicBezTo>
                  <a:pt x="197552" y="128871"/>
                  <a:pt x="215808" y="107704"/>
                  <a:pt x="186175" y="84685"/>
                </a:cubicBezTo>
                <a:cubicBezTo>
                  <a:pt x="156542" y="61666"/>
                  <a:pt x="8639" y="5575"/>
                  <a:pt x="437" y="54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4322B672-1360-45EF-FE46-5549C9C0F522}"/>
              </a:ext>
            </a:extLst>
          </p:cNvPr>
          <p:cNvSpPr/>
          <p:nvPr/>
        </p:nvSpPr>
        <p:spPr>
          <a:xfrm>
            <a:off x="5865191" y="4687564"/>
            <a:ext cx="274167" cy="86713"/>
          </a:xfrm>
          <a:custGeom>
            <a:avLst/>
            <a:gdLst>
              <a:gd name="connsiteX0" fmla="*/ 92 w 274167"/>
              <a:gd name="connsiteY0" fmla="*/ 30486 h 86713"/>
              <a:gd name="connsiteX1" fmla="*/ 160959 w 274167"/>
              <a:gd name="connsiteY1" fmla="*/ 9319 h 86713"/>
              <a:gd name="connsiteX2" fmla="*/ 268909 w 274167"/>
              <a:gd name="connsiteY2" fmla="*/ 83403 h 86713"/>
              <a:gd name="connsiteX3" fmla="*/ 249859 w 274167"/>
              <a:gd name="connsiteY3" fmla="*/ 66469 h 86713"/>
              <a:gd name="connsiteX4" fmla="*/ 184242 w 274167"/>
              <a:gd name="connsiteY4" fmla="*/ 853 h 86713"/>
              <a:gd name="connsiteX5" fmla="*/ 92 w 274167"/>
              <a:gd name="connsiteY5" fmla="*/ 30486 h 86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167" h="86713">
                <a:moveTo>
                  <a:pt x="92" y="30486"/>
                </a:moveTo>
                <a:cubicBezTo>
                  <a:pt x="-3789" y="31897"/>
                  <a:pt x="116156" y="500"/>
                  <a:pt x="160959" y="9319"/>
                </a:cubicBezTo>
                <a:cubicBezTo>
                  <a:pt x="205762" y="18138"/>
                  <a:pt x="254092" y="73878"/>
                  <a:pt x="268909" y="83403"/>
                </a:cubicBezTo>
                <a:cubicBezTo>
                  <a:pt x="283726" y="92928"/>
                  <a:pt x="263970" y="80227"/>
                  <a:pt x="249859" y="66469"/>
                </a:cubicBezTo>
                <a:cubicBezTo>
                  <a:pt x="235748" y="52711"/>
                  <a:pt x="220931" y="7556"/>
                  <a:pt x="184242" y="853"/>
                </a:cubicBezTo>
                <a:cubicBezTo>
                  <a:pt x="147553" y="-5850"/>
                  <a:pt x="3973" y="29075"/>
                  <a:pt x="92" y="3048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80B2F0C8-D629-70B7-A831-64A56893B6B2}"/>
              </a:ext>
            </a:extLst>
          </p:cNvPr>
          <p:cNvSpPr/>
          <p:nvPr/>
        </p:nvSpPr>
        <p:spPr>
          <a:xfrm>
            <a:off x="7596709" y="4508807"/>
            <a:ext cx="261811" cy="97129"/>
          </a:xfrm>
          <a:custGeom>
            <a:avLst/>
            <a:gdLst>
              <a:gd name="connsiteX0" fmla="*/ 8 w 261811"/>
              <a:gd name="connsiteY0" fmla="*/ 97060 h 97129"/>
              <a:gd name="connsiteX1" fmla="*/ 129124 w 261811"/>
              <a:gd name="connsiteY1" fmla="*/ 20860 h 97129"/>
              <a:gd name="connsiteX2" fmla="*/ 260358 w 261811"/>
              <a:gd name="connsiteY2" fmla="*/ 12393 h 97129"/>
              <a:gd name="connsiteX3" fmla="*/ 194741 w 261811"/>
              <a:gd name="connsiteY3" fmla="*/ 6043 h 97129"/>
              <a:gd name="connsiteX4" fmla="*/ 122774 w 261811"/>
              <a:gd name="connsiteY4" fmla="*/ 6043 h 97129"/>
              <a:gd name="connsiteX5" fmla="*/ 8 w 261811"/>
              <a:gd name="connsiteY5" fmla="*/ 97060 h 9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811" h="97129">
                <a:moveTo>
                  <a:pt x="8" y="97060"/>
                </a:moveTo>
                <a:cubicBezTo>
                  <a:pt x="1066" y="99530"/>
                  <a:pt x="85732" y="34971"/>
                  <a:pt x="129124" y="20860"/>
                </a:cubicBezTo>
                <a:cubicBezTo>
                  <a:pt x="172516" y="6749"/>
                  <a:pt x="249422" y="14862"/>
                  <a:pt x="260358" y="12393"/>
                </a:cubicBezTo>
                <a:cubicBezTo>
                  <a:pt x="271294" y="9924"/>
                  <a:pt x="217672" y="7101"/>
                  <a:pt x="194741" y="6043"/>
                </a:cubicBezTo>
                <a:cubicBezTo>
                  <a:pt x="171810" y="4985"/>
                  <a:pt x="152407" y="-7010"/>
                  <a:pt x="122774" y="6043"/>
                </a:cubicBezTo>
                <a:cubicBezTo>
                  <a:pt x="93141" y="19096"/>
                  <a:pt x="-1050" y="94590"/>
                  <a:pt x="8" y="9706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FB19A83C-1ED2-0B27-2E0B-B3A5C9567E95}"/>
              </a:ext>
            </a:extLst>
          </p:cNvPr>
          <p:cNvSpPr/>
          <p:nvPr/>
        </p:nvSpPr>
        <p:spPr>
          <a:xfrm>
            <a:off x="6313420" y="5401686"/>
            <a:ext cx="114973" cy="114441"/>
          </a:xfrm>
          <a:custGeom>
            <a:avLst/>
            <a:gdLst>
              <a:gd name="connsiteX0" fmla="*/ 114897 w 114973"/>
              <a:gd name="connsiteY0" fmla="*/ 47 h 114441"/>
              <a:gd name="connsiteX1" fmla="*/ 23880 w 114973"/>
              <a:gd name="connsiteY1" fmla="*/ 65664 h 114441"/>
              <a:gd name="connsiteX2" fmla="*/ 6947 w 114973"/>
              <a:gd name="connsiteY2" fmla="*/ 114347 h 114441"/>
              <a:gd name="connsiteX3" fmla="*/ 6947 w 114973"/>
              <a:gd name="connsiteY3" fmla="*/ 76247 h 114441"/>
              <a:gd name="connsiteX4" fmla="*/ 114897 w 114973"/>
              <a:gd name="connsiteY4" fmla="*/ 47 h 114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973" h="114441">
                <a:moveTo>
                  <a:pt x="114897" y="47"/>
                </a:moveTo>
                <a:cubicBezTo>
                  <a:pt x="117719" y="-1717"/>
                  <a:pt x="41872" y="46614"/>
                  <a:pt x="23880" y="65664"/>
                </a:cubicBezTo>
                <a:cubicBezTo>
                  <a:pt x="5888" y="84714"/>
                  <a:pt x="9769" y="112583"/>
                  <a:pt x="6947" y="114347"/>
                </a:cubicBezTo>
                <a:cubicBezTo>
                  <a:pt x="4125" y="116111"/>
                  <a:pt x="-7164" y="92828"/>
                  <a:pt x="6947" y="76247"/>
                </a:cubicBezTo>
                <a:cubicBezTo>
                  <a:pt x="21058" y="59667"/>
                  <a:pt x="112075" y="1811"/>
                  <a:pt x="114897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CFBE1FAF-F035-5078-5989-833425A4B68D}"/>
              </a:ext>
            </a:extLst>
          </p:cNvPr>
          <p:cNvSpPr/>
          <p:nvPr/>
        </p:nvSpPr>
        <p:spPr>
          <a:xfrm>
            <a:off x="7418885" y="5393260"/>
            <a:ext cx="120912" cy="61393"/>
          </a:xfrm>
          <a:custGeom>
            <a:avLst/>
            <a:gdLst>
              <a:gd name="connsiteX0" fmla="*/ 32 w 120912"/>
              <a:gd name="connsiteY0" fmla="*/ 7 h 61393"/>
              <a:gd name="connsiteX1" fmla="*/ 88932 w 120912"/>
              <a:gd name="connsiteY1" fmla="*/ 23290 h 61393"/>
              <a:gd name="connsiteX2" fmla="*/ 120682 w 120912"/>
              <a:gd name="connsiteY2" fmla="*/ 61390 h 61393"/>
              <a:gd name="connsiteX3" fmla="*/ 99515 w 120912"/>
              <a:gd name="connsiteY3" fmla="*/ 21173 h 61393"/>
              <a:gd name="connsiteX4" fmla="*/ 32 w 120912"/>
              <a:gd name="connsiteY4" fmla="*/ 7 h 61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" h="61393">
                <a:moveTo>
                  <a:pt x="32" y="7"/>
                </a:moveTo>
                <a:cubicBezTo>
                  <a:pt x="-1732" y="360"/>
                  <a:pt x="68824" y="13060"/>
                  <a:pt x="88932" y="23290"/>
                </a:cubicBezTo>
                <a:cubicBezTo>
                  <a:pt x="109040" y="33520"/>
                  <a:pt x="118918" y="61743"/>
                  <a:pt x="120682" y="61390"/>
                </a:cubicBezTo>
                <a:cubicBezTo>
                  <a:pt x="122446" y="61037"/>
                  <a:pt x="113979" y="30345"/>
                  <a:pt x="99515" y="21173"/>
                </a:cubicBezTo>
                <a:cubicBezTo>
                  <a:pt x="85051" y="12001"/>
                  <a:pt x="1796" y="-346"/>
                  <a:pt x="32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F5C85B6D-9C5D-A37F-1D0D-D4D6D7F4E2BB}"/>
              </a:ext>
            </a:extLst>
          </p:cNvPr>
          <p:cNvSpPr/>
          <p:nvPr/>
        </p:nvSpPr>
        <p:spPr>
          <a:xfrm>
            <a:off x="5557476" y="2581331"/>
            <a:ext cx="408940" cy="1016560"/>
          </a:xfrm>
          <a:custGeom>
            <a:avLst/>
            <a:gdLst>
              <a:gd name="connsiteX0" fmla="*/ 405174 w 408940"/>
              <a:gd name="connsiteY0" fmla="*/ 6294 h 1016560"/>
              <a:gd name="connsiteX1" fmla="*/ 255949 w 408940"/>
              <a:gd name="connsiteY1" fmla="*/ 336494 h 1016560"/>
              <a:gd name="connsiteX2" fmla="*/ 11474 w 408940"/>
              <a:gd name="connsiteY2" fmla="*/ 996894 h 1016560"/>
              <a:gd name="connsiteX3" fmla="*/ 46399 w 408940"/>
              <a:gd name="connsiteY3" fmla="*/ 822269 h 1016560"/>
              <a:gd name="connsiteX4" fmla="*/ 103549 w 408940"/>
              <a:gd name="connsiteY4" fmla="*/ 609544 h 1016560"/>
              <a:gd name="connsiteX5" fmla="*/ 405174 w 408940"/>
              <a:gd name="connsiteY5" fmla="*/ 6294 h 1016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8940" h="1016560">
                <a:moveTo>
                  <a:pt x="405174" y="6294"/>
                </a:moveTo>
                <a:cubicBezTo>
                  <a:pt x="430574" y="-39214"/>
                  <a:pt x="321566" y="171394"/>
                  <a:pt x="255949" y="336494"/>
                </a:cubicBezTo>
                <a:cubicBezTo>
                  <a:pt x="190332" y="501594"/>
                  <a:pt x="46399" y="915932"/>
                  <a:pt x="11474" y="996894"/>
                </a:cubicBezTo>
                <a:cubicBezTo>
                  <a:pt x="-23451" y="1077857"/>
                  <a:pt x="31053" y="886827"/>
                  <a:pt x="46399" y="822269"/>
                </a:cubicBezTo>
                <a:cubicBezTo>
                  <a:pt x="61745" y="757711"/>
                  <a:pt x="46399" y="739719"/>
                  <a:pt x="103549" y="609544"/>
                </a:cubicBezTo>
                <a:cubicBezTo>
                  <a:pt x="160699" y="479369"/>
                  <a:pt x="379774" y="51802"/>
                  <a:pt x="405174" y="62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BC9C9AF5-540C-509D-0069-D177AED32B18}"/>
              </a:ext>
            </a:extLst>
          </p:cNvPr>
          <p:cNvSpPr/>
          <p:nvPr/>
        </p:nvSpPr>
        <p:spPr>
          <a:xfrm>
            <a:off x="5360564" y="3412993"/>
            <a:ext cx="205432" cy="592100"/>
          </a:xfrm>
          <a:custGeom>
            <a:avLst/>
            <a:gdLst>
              <a:gd name="connsiteX0" fmla="*/ 205211 w 205432"/>
              <a:gd name="connsiteY0" fmla="*/ 132 h 592100"/>
              <a:gd name="connsiteX1" fmla="*/ 49636 w 205432"/>
              <a:gd name="connsiteY1" fmla="*/ 279532 h 592100"/>
              <a:gd name="connsiteX2" fmla="*/ 24236 w 205432"/>
              <a:gd name="connsiteY2" fmla="*/ 587507 h 592100"/>
              <a:gd name="connsiteX3" fmla="*/ 24236 w 205432"/>
              <a:gd name="connsiteY3" fmla="*/ 454157 h 592100"/>
              <a:gd name="connsiteX4" fmla="*/ 11536 w 205432"/>
              <a:gd name="connsiteY4" fmla="*/ 314457 h 592100"/>
              <a:gd name="connsiteX5" fmla="*/ 205211 w 205432"/>
              <a:gd name="connsiteY5" fmla="*/ 132 h 59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432" h="592100">
                <a:moveTo>
                  <a:pt x="205211" y="132"/>
                </a:moveTo>
                <a:cubicBezTo>
                  <a:pt x="211561" y="-5689"/>
                  <a:pt x="79798" y="181636"/>
                  <a:pt x="49636" y="279532"/>
                </a:cubicBezTo>
                <a:cubicBezTo>
                  <a:pt x="19474" y="377428"/>
                  <a:pt x="28469" y="558403"/>
                  <a:pt x="24236" y="587507"/>
                </a:cubicBezTo>
                <a:cubicBezTo>
                  <a:pt x="20003" y="616611"/>
                  <a:pt x="26353" y="499665"/>
                  <a:pt x="24236" y="454157"/>
                </a:cubicBezTo>
                <a:cubicBezTo>
                  <a:pt x="22119" y="408649"/>
                  <a:pt x="-19685" y="383778"/>
                  <a:pt x="11536" y="314457"/>
                </a:cubicBezTo>
                <a:cubicBezTo>
                  <a:pt x="42757" y="245136"/>
                  <a:pt x="198861" y="5953"/>
                  <a:pt x="205211" y="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02CDB87F-0A64-7CCA-CFFC-E5E4C92682FA}"/>
              </a:ext>
            </a:extLst>
          </p:cNvPr>
          <p:cNvSpPr/>
          <p:nvPr/>
        </p:nvSpPr>
        <p:spPr>
          <a:xfrm>
            <a:off x="5109339" y="3667106"/>
            <a:ext cx="294852" cy="966846"/>
          </a:xfrm>
          <a:custGeom>
            <a:avLst/>
            <a:gdLst>
              <a:gd name="connsiteX0" fmla="*/ 294511 w 294852"/>
              <a:gd name="connsiteY0" fmla="*/ 19 h 966846"/>
              <a:gd name="connsiteX1" fmla="*/ 69086 w 294852"/>
              <a:gd name="connsiteY1" fmla="*/ 419119 h 966846"/>
              <a:gd name="connsiteX2" fmla="*/ 40511 w 294852"/>
              <a:gd name="connsiteY2" fmla="*/ 955694 h 966846"/>
              <a:gd name="connsiteX3" fmla="*/ 46861 w 294852"/>
              <a:gd name="connsiteY3" fmla="*/ 755669 h 966846"/>
              <a:gd name="connsiteX4" fmla="*/ 11936 w 294852"/>
              <a:gd name="connsiteY4" fmla="*/ 434994 h 966846"/>
              <a:gd name="connsiteX5" fmla="*/ 294511 w 294852"/>
              <a:gd name="connsiteY5" fmla="*/ 19 h 966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4852" h="966846">
                <a:moveTo>
                  <a:pt x="294511" y="19"/>
                </a:moveTo>
                <a:cubicBezTo>
                  <a:pt x="304036" y="-2627"/>
                  <a:pt x="111419" y="259840"/>
                  <a:pt x="69086" y="419119"/>
                </a:cubicBezTo>
                <a:cubicBezTo>
                  <a:pt x="26753" y="578398"/>
                  <a:pt x="44215" y="899602"/>
                  <a:pt x="40511" y="955694"/>
                </a:cubicBezTo>
                <a:cubicBezTo>
                  <a:pt x="36807" y="1011786"/>
                  <a:pt x="51623" y="842452"/>
                  <a:pt x="46861" y="755669"/>
                </a:cubicBezTo>
                <a:cubicBezTo>
                  <a:pt x="42099" y="668886"/>
                  <a:pt x="-27222" y="560936"/>
                  <a:pt x="11936" y="434994"/>
                </a:cubicBezTo>
                <a:cubicBezTo>
                  <a:pt x="51094" y="309052"/>
                  <a:pt x="284986" y="2665"/>
                  <a:pt x="294511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BDA0196D-9BC7-54CF-D90C-FDFED7E7C411}"/>
              </a:ext>
            </a:extLst>
          </p:cNvPr>
          <p:cNvSpPr/>
          <p:nvPr/>
        </p:nvSpPr>
        <p:spPr>
          <a:xfrm>
            <a:off x="4789325" y="3403293"/>
            <a:ext cx="522721" cy="1378249"/>
          </a:xfrm>
          <a:custGeom>
            <a:avLst/>
            <a:gdLst>
              <a:gd name="connsiteX0" fmla="*/ 519275 w 522721"/>
              <a:gd name="connsiteY0" fmla="*/ 3482 h 1378249"/>
              <a:gd name="connsiteX1" fmla="*/ 236700 w 522721"/>
              <a:gd name="connsiteY1" fmla="*/ 587682 h 1378249"/>
              <a:gd name="connsiteX2" fmla="*/ 55725 w 522721"/>
              <a:gd name="connsiteY2" fmla="*/ 949632 h 1378249"/>
              <a:gd name="connsiteX3" fmla="*/ 97000 w 522721"/>
              <a:gd name="connsiteY3" fmla="*/ 1371907 h 1378249"/>
              <a:gd name="connsiteX4" fmla="*/ 81125 w 522721"/>
              <a:gd name="connsiteY4" fmla="*/ 1181407 h 1378249"/>
              <a:gd name="connsiteX5" fmla="*/ 27150 w 522721"/>
              <a:gd name="connsiteY5" fmla="*/ 879782 h 1378249"/>
              <a:gd name="connsiteX6" fmla="*/ 519275 w 522721"/>
              <a:gd name="connsiteY6" fmla="*/ 3482 h 1378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2721" h="1378249">
                <a:moveTo>
                  <a:pt x="519275" y="3482"/>
                </a:moveTo>
                <a:cubicBezTo>
                  <a:pt x="554200" y="-45201"/>
                  <a:pt x="313958" y="429990"/>
                  <a:pt x="236700" y="587682"/>
                </a:cubicBezTo>
                <a:cubicBezTo>
                  <a:pt x="159442" y="745374"/>
                  <a:pt x="79008" y="818928"/>
                  <a:pt x="55725" y="949632"/>
                </a:cubicBezTo>
                <a:cubicBezTo>
                  <a:pt x="32442" y="1080336"/>
                  <a:pt x="92767" y="1333278"/>
                  <a:pt x="97000" y="1371907"/>
                </a:cubicBezTo>
                <a:cubicBezTo>
                  <a:pt x="101233" y="1410536"/>
                  <a:pt x="92767" y="1263428"/>
                  <a:pt x="81125" y="1181407"/>
                </a:cubicBezTo>
                <a:cubicBezTo>
                  <a:pt x="69483" y="1099386"/>
                  <a:pt x="-53283" y="1072399"/>
                  <a:pt x="27150" y="879782"/>
                </a:cubicBezTo>
                <a:cubicBezTo>
                  <a:pt x="107583" y="687165"/>
                  <a:pt x="484350" y="52165"/>
                  <a:pt x="519275" y="34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D3879EB7-3B14-FA87-54F7-214B3FFDDA6D}"/>
              </a:ext>
            </a:extLst>
          </p:cNvPr>
          <p:cNvSpPr/>
          <p:nvPr/>
        </p:nvSpPr>
        <p:spPr>
          <a:xfrm>
            <a:off x="4661709" y="3829050"/>
            <a:ext cx="170722" cy="622302"/>
          </a:xfrm>
          <a:custGeom>
            <a:avLst/>
            <a:gdLst>
              <a:gd name="connsiteX0" fmla="*/ 170641 w 170722"/>
              <a:gd name="connsiteY0" fmla="*/ 0 h 622302"/>
              <a:gd name="connsiteX1" fmla="*/ 27766 w 170722"/>
              <a:gd name="connsiteY1" fmla="*/ 422275 h 622302"/>
              <a:gd name="connsiteX2" fmla="*/ 34116 w 170722"/>
              <a:gd name="connsiteY2" fmla="*/ 622300 h 622302"/>
              <a:gd name="connsiteX3" fmla="*/ 5541 w 170722"/>
              <a:gd name="connsiteY3" fmla="*/ 419100 h 622302"/>
              <a:gd name="connsiteX4" fmla="*/ 170641 w 170722"/>
              <a:gd name="connsiteY4" fmla="*/ 0 h 622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722" h="622302">
                <a:moveTo>
                  <a:pt x="170641" y="0"/>
                </a:moveTo>
                <a:cubicBezTo>
                  <a:pt x="174345" y="529"/>
                  <a:pt x="50520" y="318558"/>
                  <a:pt x="27766" y="422275"/>
                </a:cubicBezTo>
                <a:cubicBezTo>
                  <a:pt x="5012" y="525992"/>
                  <a:pt x="37820" y="622829"/>
                  <a:pt x="34116" y="622300"/>
                </a:cubicBezTo>
                <a:cubicBezTo>
                  <a:pt x="30412" y="621771"/>
                  <a:pt x="-15626" y="514879"/>
                  <a:pt x="5541" y="419100"/>
                </a:cubicBezTo>
                <a:cubicBezTo>
                  <a:pt x="26708" y="323321"/>
                  <a:pt x="166937" y="-529"/>
                  <a:pt x="17064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D8739C0C-D93B-F78B-C011-F9D08232CF08}"/>
              </a:ext>
            </a:extLst>
          </p:cNvPr>
          <p:cNvSpPr/>
          <p:nvPr/>
        </p:nvSpPr>
        <p:spPr>
          <a:xfrm>
            <a:off x="4727371" y="4284314"/>
            <a:ext cx="255055" cy="832785"/>
          </a:xfrm>
          <a:custGeom>
            <a:avLst/>
            <a:gdLst>
              <a:gd name="connsiteX0" fmla="*/ 28779 w 255055"/>
              <a:gd name="connsiteY0" fmla="*/ 5111 h 832785"/>
              <a:gd name="connsiteX1" fmla="*/ 12904 w 255055"/>
              <a:gd name="connsiteY1" fmla="*/ 186086 h 832785"/>
              <a:gd name="connsiteX2" fmla="*/ 238329 w 255055"/>
              <a:gd name="connsiteY2" fmla="*/ 798861 h 832785"/>
              <a:gd name="connsiteX3" fmla="*/ 216104 w 255055"/>
              <a:gd name="connsiteY3" fmla="*/ 709961 h 832785"/>
              <a:gd name="connsiteX4" fmla="*/ 38304 w 255055"/>
              <a:gd name="connsiteY4" fmla="*/ 341661 h 832785"/>
              <a:gd name="connsiteX5" fmla="*/ 28779 w 255055"/>
              <a:gd name="connsiteY5" fmla="*/ 5111 h 83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055" h="832785">
                <a:moveTo>
                  <a:pt x="28779" y="5111"/>
                </a:moveTo>
                <a:cubicBezTo>
                  <a:pt x="24546" y="-20818"/>
                  <a:pt x="-22021" y="53794"/>
                  <a:pt x="12904" y="186086"/>
                </a:cubicBezTo>
                <a:cubicBezTo>
                  <a:pt x="47829" y="318378"/>
                  <a:pt x="204462" y="711549"/>
                  <a:pt x="238329" y="798861"/>
                </a:cubicBezTo>
                <a:cubicBezTo>
                  <a:pt x="272196" y="886173"/>
                  <a:pt x="249441" y="786161"/>
                  <a:pt x="216104" y="709961"/>
                </a:cubicBezTo>
                <a:cubicBezTo>
                  <a:pt x="182767" y="633761"/>
                  <a:pt x="67937" y="453844"/>
                  <a:pt x="38304" y="341661"/>
                </a:cubicBezTo>
                <a:cubicBezTo>
                  <a:pt x="8671" y="229478"/>
                  <a:pt x="33012" y="31040"/>
                  <a:pt x="28779" y="5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B23AD65A-86E4-3403-41CB-0D47B3D04741}"/>
              </a:ext>
            </a:extLst>
          </p:cNvPr>
          <p:cNvSpPr/>
          <p:nvPr/>
        </p:nvSpPr>
        <p:spPr>
          <a:xfrm>
            <a:off x="5512168" y="2157327"/>
            <a:ext cx="382372" cy="1001566"/>
          </a:xfrm>
          <a:custGeom>
            <a:avLst/>
            <a:gdLst>
              <a:gd name="connsiteX0" fmla="*/ 367932 w 382372"/>
              <a:gd name="connsiteY0" fmla="*/ 1673 h 1001566"/>
              <a:gd name="connsiteX1" fmla="*/ 348882 w 382372"/>
              <a:gd name="connsiteY1" fmla="*/ 328698 h 1001566"/>
              <a:gd name="connsiteX2" fmla="*/ 5982 w 382372"/>
              <a:gd name="connsiteY2" fmla="*/ 989098 h 1001566"/>
              <a:gd name="connsiteX3" fmla="*/ 145682 w 382372"/>
              <a:gd name="connsiteY3" fmla="*/ 738273 h 1001566"/>
              <a:gd name="connsiteX4" fmla="*/ 336182 w 382372"/>
              <a:gd name="connsiteY4" fmla="*/ 455698 h 1001566"/>
              <a:gd name="connsiteX5" fmla="*/ 367932 w 382372"/>
              <a:gd name="connsiteY5" fmla="*/ 1673 h 1001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2372" h="1001566">
                <a:moveTo>
                  <a:pt x="367932" y="1673"/>
                </a:moveTo>
                <a:cubicBezTo>
                  <a:pt x="370049" y="-19494"/>
                  <a:pt x="409207" y="164127"/>
                  <a:pt x="348882" y="328698"/>
                </a:cubicBezTo>
                <a:cubicBezTo>
                  <a:pt x="288557" y="493269"/>
                  <a:pt x="39849" y="920836"/>
                  <a:pt x="5982" y="989098"/>
                </a:cubicBezTo>
                <a:cubicBezTo>
                  <a:pt x="-27885" y="1057360"/>
                  <a:pt x="90649" y="827173"/>
                  <a:pt x="145682" y="738273"/>
                </a:cubicBezTo>
                <a:cubicBezTo>
                  <a:pt x="200715" y="649373"/>
                  <a:pt x="298082" y="574231"/>
                  <a:pt x="336182" y="455698"/>
                </a:cubicBezTo>
                <a:cubicBezTo>
                  <a:pt x="374282" y="337165"/>
                  <a:pt x="365815" y="22840"/>
                  <a:pt x="367932" y="16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EAA00521-E7B4-FFB9-AAB8-E47C3B7ECA7C}"/>
              </a:ext>
            </a:extLst>
          </p:cNvPr>
          <p:cNvSpPr/>
          <p:nvPr/>
        </p:nvSpPr>
        <p:spPr>
          <a:xfrm>
            <a:off x="5576512" y="1742795"/>
            <a:ext cx="291035" cy="1169495"/>
          </a:xfrm>
          <a:custGeom>
            <a:avLst/>
            <a:gdLst>
              <a:gd name="connsiteX0" fmla="*/ 290888 w 291035"/>
              <a:gd name="connsiteY0" fmla="*/ 280 h 1169495"/>
              <a:gd name="connsiteX1" fmla="*/ 135313 w 291035"/>
              <a:gd name="connsiteY1" fmla="*/ 759105 h 1169495"/>
              <a:gd name="connsiteX2" fmla="*/ 1963 w 291035"/>
              <a:gd name="connsiteY2" fmla="*/ 1165505 h 1169495"/>
              <a:gd name="connsiteX3" fmla="*/ 59113 w 291035"/>
              <a:gd name="connsiteY3" fmla="*/ 949605 h 1169495"/>
              <a:gd name="connsiteX4" fmla="*/ 106738 w 291035"/>
              <a:gd name="connsiteY4" fmla="*/ 673380 h 1169495"/>
              <a:gd name="connsiteX5" fmla="*/ 290888 w 291035"/>
              <a:gd name="connsiteY5" fmla="*/ 280 h 1169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1035" h="1169495">
                <a:moveTo>
                  <a:pt x="290888" y="280"/>
                </a:moveTo>
                <a:cubicBezTo>
                  <a:pt x="295651" y="14568"/>
                  <a:pt x="183467" y="564901"/>
                  <a:pt x="135313" y="759105"/>
                </a:cubicBezTo>
                <a:cubicBezTo>
                  <a:pt x="87159" y="953309"/>
                  <a:pt x="14663" y="1133755"/>
                  <a:pt x="1963" y="1165505"/>
                </a:cubicBezTo>
                <a:cubicBezTo>
                  <a:pt x="-10737" y="1197255"/>
                  <a:pt x="41650" y="1031626"/>
                  <a:pt x="59113" y="949605"/>
                </a:cubicBezTo>
                <a:cubicBezTo>
                  <a:pt x="76575" y="867584"/>
                  <a:pt x="65463" y="824192"/>
                  <a:pt x="106738" y="673380"/>
                </a:cubicBezTo>
                <a:cubicBezTo>
                  <a:pt x="148013" y="522568"/>
                  <a:pt x="286125" y="-14008"/>
                  <a:pt x="290888" y="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1E433878-6D6F-D2F0-415C-F54D60AFA9AF}"/>
              </a:ext>
            </a:extLst>
          </p:cNvPr>
          <p:cNvSpPr/>
          <p:nvPr/>
        </p:nvSpPr>
        <p:spPr>
          <a:xfrm>
            <a:off x="5093831" y="1481087"/>
            <a:ext cx="875356" cy="239955"/>
          </a:xfrm>
          <a:custGeom>
            <a:avLst/>
            <a:gdLst>
              <a:gd name="connsiteX0" fmla="*/ 875169 w 875356"/>
              <a:gd name="connsiteY0" fmla="*/ 163563 h 239955"/>
              <a:gd name="connsiteX1" fmla="*/ 456069 w 875356"/>
              <a:gd name="connsiteY1" fmla="*/ 42913 h 239955"/>
              <a:gd name="connsiteX2" fmla="*/ 2044 w 875356"/>
              <a:gd name="connsiteY2" fmla="*/ 239763 h 239955"/>
              <a:gd name="connsiteX3" fmla="*/ 297319 w 875356"/>
              <a:gd name="connsiteY3" fmla="*/ 77838 h 239955"/>
              <a:gd name="connsiteX4" fmla="*/ 506869 w 875356"/>
              <a:gd name="connsiteY4" fmla="*/ 1638 h 239955"/>
              <a:gd name="connsiteX5" fmla="*/ 875169 w 875356"/>
              <a:gd name="connsiteY5" fmla="*/ 163563 h 239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5356" h="239955">
                <a:moveTo>
                  <a:pt x="875169" y="163563"/>
                </a:moveTo>
                <a:cubicBezTo>
                  <a:pt x="866702" y="170442"/>
                  <a:pt x="601590" y="30213"/>
                  <a:pt x="456069" y="42913"/>
                </a:cubicBezTo>
                <a:cubicBezTo>
                  <a:pt x="310548" y="55613"/>
                  <a:pt x="28502" y="233942"/>
                  <a:pt x="2044" y="239763"/>
                </a:cubicBezTo>
                <a:cubicBezTo>
                  <a:pt x="-24414" y="245584"/>
                  <a:pt x="213182" y="117525"/>
                  <a:pt x="297319" y="77838"/>
                </a:cubicBezTo>
                <a:cubicBezTo>
                  <a:pt x="381456" y="38151"/>
                  <a:pt x="410032" y="-9474"/>
                  <a:pt x="506869" y="1638"/>
                </a:cubicBezTo>
                <a:cubicBezTo>
                  <a:pt x="603706" y="12750"/>
                  <a:pt x="883636" y="156684"/>
                  <a:pt x="875169" y="163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808F0776-4FF9-8DE1-F688-D9B76F80A61E}"/>
              </a:ext>
            </a:extLst>
          </p:cNvPr>
          <p:cNvSpPr/>
          <p:nvPr/>
        </p:nvSpPr>
        <p:spPr>
          <a:xfrm>
            <a:off x="4464809" y="1619259"/>
            <a:ext cx="1051125" cy="1008334"/>
          </a:xfrm>
          <a:custGeom>
            <a:avLst/>
            <a:gdLst>
              <a:gd name="connsiteX0" fmla="*/ 1046991 w 1051125"/>
              <a:gd name="connsiteY0" fmla="*/ 3166 h 1008334"/>
              <a:gd name="connsiteX1" fmla="*/ 538991 w 1051125"/>
              <a:gd name="connsiteY1" fmla="*/ 311141 h 1008334"/>
              <a:gd name="connsiteX2" fmla="*/ 2416 w 1051125"/>
              <a:gd name="connsiteY2" fmla="*/ 1006466 h 1008334"/>
              <a:gd name="connsiteX3" fmla="*/ 358016 w 1051125"/>
              <a:gd name="connsiteY3" fmla="*/ 504816 h 1008334"/>
              <a:gd name="connsiteX4" fmla="*/ 758066 w 1051125"/>
              <a:gd name="connsiteY4" fmla="*/ 171441 h 1008334"/>
              <a:gd name="connsiteX5" fmla="*/ 1046991 w 1051125"/>
              <a:gd name="connsiteY5" fmla="*/ 3166 h 1008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1125" h="1008334">
                <a:moveTo>
                  <a:pt x="1046991" y="3166"/>
                </a:moveTo>
                <a:cubicBezTo>
                  <a:pt x="1010478" y="26449"/>
                  <a:pt x="713087" y="143924"/>
                  <a:pt x="538991" y="311141"/>
                </a:cubicBezTo>
                <a:cubicBezTo>
                  <a:pt x="364895" y="478358"/>
                  <a:pt x="32578" y="974187"/>
                  <a:pt x="2416" y="1006466"/>
                </a:cubicBezTo>
                <a:cubicBezTo>
                  <a:pt x="-27747" y="1038745"/>
                  <a:pt x="232074" y="643987"/>
                  <a:pt x="358016" y="504816"/>
                </a:cubicBezTo>
                <a:cubicBezTo>
                  <a:pt x="483958" y="365645"/>
                  <a:pt x="646941" y="252933"/>
                  <a:pt x="758066" y="171441"/>
                </a:cubicBezTo>
                <a:cubicBezTo>
                  <a:pt x="869191" y="89949"/>
                  <a:pt x="1083504" y="-20117"/>
                  <a:pt x="1046991" y="31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8408E8FD-517E-930D-3B08-5396A69F1736}"/>
              </a:ext>
            </a:extLst>
          </p:cNvPr>
          <p:cNvSpPr/>
          <p:nvPr/>
        </p:nvSpPr>
        <p:spPr>
          <a:xfrm>
            <a:off x="4046965" y="2346782"/>
            <a:ext cx="771370" cy="1190942"/>
          </a:xfrm>
          <a:custGeom>
            <a:avLst/>
            <a:gdLst>
              <a:gd name="connsiteX0" fmla="*/ 763160 w 771370"/>
              <a:gd name="connsiteY0" fmla="*/ 21768 h 1190942"/>
              <a:gd name="connsiteX1" fmla="*/ 591710 w 771370"/>
              <a:gd name="connsiteY1" fmla="*/ 348793 h 1190942"/>
              <a:gd name="connsiteX2" fmla="*/ 280560 w 771370"/>
              <a:gd name="connsiteY2" fmla="*/ 707568 h 1190942"/>
              <a:gd name="connsiteX3" fmla="*/ 1160 w 771370"/>
              <a:gd name="connsiteY3" fmla="*/ 1190168 h 1190942"/>
              <a:gd name="connsiteX4" fmla="*/ 198010 w 771370"/>
              <a:gd name="connsiteY4" fmla="*/ 809168 h 1190942"/>
              <a:gd name="connsiteX5" fmla="*/ 598060 w 771370"/>
              <a:gd name="connsiteY5" fmla="*/ 393243 h 1190942"/>
              <a:gd name="connsiteX6" fmla="*/ 731410 w 771370"/>
              <a:gd name="connsiteY6" fmla="*/ 69393 h 1190942"/>
              <a:gd name="connsiteX7" fmla="*/ 763160 w 771370"/>
              <a:gd name="connsiteY7" fmla="*/ 21768 h 1190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1370" h="1190942">
                <a:moveTo>
                  <a:pt x="763160" y="21768"/>
                </a:moveTo>
                <a:cubicBezTo>
                  <a:pt x="739877" y="68335"/>
                  <a:pt x="672143" y="234493"/>
                  <a:pt x="591710" y="348793"/>
                </a:cubicBezTo>
                <a:cubicBezTo>
                  <a:pt x="511277" y="463093"/>
                  <a:pt x="378985" y="567339"/>
                  <a:pt x="280560" y="707568"/>
                </a:cubicBezTo>
                <a:cubicBezTo>
                  <a:pt x="182135" y="847797"/>
                  <a:pt x="14918" y="1173235"/>
                  <a:pt x="1160" y="1190168"/>
                </a:cubicBezTo>
                <a:cubicBezTo>
                  <a:pt x="-12598" y="1207101"/>
                  <a:pt x="98527" y="941989"/>
                  <a:pt x="198010" y="809168"/>
                </a:cubicBezTo>
                <a:cubicBezTo>
                  <a:pt x="297493" y="676347"/>
                  <a:pt x="509160" y="516539"/>
                  <a:pt x="598060" y="393243"/>
                </a:cubicBezTo>
                <a:cubicBezTo>
                  <a:pt x="686960" y="269947"/>
                  <a:pt x="707598" y="129718"/>
                  <a:pt x="731410" y="69393"/>
                </a:cubicBezTo>
                <a:cubicBezTo>
                  <a:pt x="755222" y="9068"/>
                  <a:pt x="786443" y="-24799"/>
                  <a:pt x="763160" y="217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ECB208E6-2F77-2ADA-707F-3F3080E561C9}"/>
              </a:ext>
            </a:extLst>
          </p:cNvPr>
          <p:cNvSpPr/>
          <p:nvPr/>
        </p:nvSpPr>
        <p:spPr>
          <a:xfrm>
            <a:off x="5908672" y="2526104"/>
            <a:ext cx="389822" cy="988097"/>
          </a:xfrm>
          <a:custGeom>
            <a:avLst/>
            <a:gdLst>
              <a:gd name="connsiteX0" fmla="*/ 3 w 389822"/>
              <a:gd name="connsiteY0" fmla="*/ 1196 h 988097"/>
              <a:gd name="connsiteX1" fmla="*/ 320678 w 389822"/>
              <a:gd name="connsiteY1" fmla="*/ 296471 h 988097"/>
              <a:gd name="connsiteX2" fmla="*/ 381003 w 389822"/>
              <a:gd name="connsiteY2" fmla="*/ 972746 h 988097"/>
              <a:gd name="connsiteX3" fmla="*/ 384178 w 389822"/>
              <a:gd name="connsiteY3" fmla="*/ 728271 h 988097"/>
              <a:gd name="connsiteX4" fmla="*/ 330203 w 389822"/>
              <a:gd name="connsiteY4" fmla="*/ 261546 h 988097"/>
              <a:gd name="connsiteX5" fmla="*/ 314328 w 389822"/>
              <a:gd name="connsiteY5" fmla="*/ 194871 h 988097"/>
              <a:gd name="connsiteX6" fmla="*/ 3 w 389822"/>
              <a:gd name="connsiteY6" fmla="*/ 1196 h 988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9822" h="988097">
                <a:moveTo>
                  <a:pt x="3" y="1196"/>
                </a:moveTo>
                <a:cubicBezTo>
                  <a:pt x="1061" y="18129"/>
                  <a:pt x="257178" y="134546"/>
                  <a:pt x="320678" y="296471"/>
                </a:cubicBezTo>
                <a:cubicBezTo>
                  <a:pt x="384178" y="458396"/>
                  <a:pt x="370420" y="900779"/>
                  <a:pt x="381003" y="972746"/>
                </a:cubicBezTo>
                <a:cubicBezTo>
                  <a:pt x="391586" y="1044713"/>
                  <a:pt x="392645" y="846804"/>
                  <a:pt x="384178" y="728271"/>
                </a:cubicBezTo>
                <a:cubicBezTo>
                  <a:pt x="375711" y="609738"/>
                  <a:pt x="341845" y="350446"/>
                  <a:pt x="330203" y="261546"/>
                </a:cubicBezTo>
                <a:cubicBezTo>
                  <a:pt x="318561" y="172646"/>
                  <a:pt x="365657" y="237733"/>
                  <a:pt x="314328" y="194871"/>
                </a:cubicBezTo>
                <a:cubicBezTo>
                  <a:pt x="262999" y="152009"/>
                  <a:pt x="-1055" y="-15737"/>
                  <a:pt x="3" y="11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55909C99-AAE7-2A95-43AC-00A65AAAFD46}"/>
              </a:ext>
            </a:extLst>
          </p:cNvPr>
          <p:cNvSpPr/>
          <p:nvPr/>
        </p:nvSpPr>
        <p:spPr>
          <a:xfrm>
            <a:off x="6019634" y="1951818"/>
            <a:ext cx="1351339" cy="1743274"/>
          </a:xfrm>
          <a:custGeom>
            <a:avLst/>
            <a:gdLst>
              <a:gd name="connsiteX0" fmla="*/ 166 w 1351339"/>
              <a:gd name="connsiteY0" fmla="*/ 3982 h 1743274"/>
              <a:gd name="connsiteX1" fmla="*/ 428791 w 1351339"/>
              <a:gd name="connsiteY1" fmla="*/ 254807 h 1743274"/>
              <a:gd name="connsiteX2" fmla="*/ 1279691 w 1351339"/>
              <a:gd name="connsiteY2" fmla="*/ 1648632 h 1743274"/>
              <a:gd name="connsiteX3" fmla="*/ 1260641 w 1351339"/>
              <a:gd name="connsiteY3" fmla="*/ 1562907 h 1743274"/>
              <a:gd name="connsiteX4" fmla="*/ 898691 w 1351339"/>
              <a:gd name="connsiteY4" fmla="*/ 1115232 h 1743274"/>
              <a:gd name="connsiteX5" fmla="*/ 384341 w 1351339"/>
              <a:gd name="connsiteY5" fmla="*/ 181782 h 1743274"/>
              <a:gd name="connsiteX6" fmla="*/ 166 w 1351339"/>
              <a:gd name="connsiteY6" fmla="*/ 3982 h 1743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1339" h="1743274">
                <a:moveTo>
                  <a:pt x="166" y="3982"/>
                </a:moveTo>
                <a:cubicBezTo>
                  <a:pt x="7574" y="16153"/>
                  <a:pt x="215537" y="-19301"/>
                  <a:pt x="428791" y="254807"/>
                </a:cubicBezTo>
                <a:cubicBezTo>
                  <a:pt x="642045" y="528915"/>
                  <a:pt x="1141049" y="1430615"/>
                  <a:pt x="1279691" y="1648632"/>
                </a:cubicBezTo>
                <a:cubicBezTo>
                  <a:pt x="1418333" y="1866649"/>
                  <a:pt x="1324141" y="1651807"/>
                  <a:pt x="1260641" y="1562907"/>
                </a:cubicBezTo>
                <a:cubicBezTo>
                  <a:pt x="1197141" y="1474007"/>
                  <a:pt x="1044741" y="1345420"/>
                  <a:pt x="898691" y="1115232"/>
                </a:cubicBezTo>
                <a:cubicBezTo>
                  <a:pt x="752641" y="885045"/>
                  <a:pt x="534095" y="366990"/>
                  <a:pt x="384341" y="181782"/>
                </a:cubicBezTo>
                <a:cubicBezTo>
                  <a:pt x="234587" y="-3426"/>
                  <a:pt x="-7242" y="-8189"/>
                  <a:pt x="166" y="39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6B4735E4-6675-6ACC-98DB-247D14CA18A2}"/>
              </a:ext>
            </a:extLst>
          </p:cNvPr>
          <p:cNvSpPr/>
          <p:nvPr/>
        </p:nvSpPr>
        <p:spPr>
          <a:xfrm>
            <a:off x="5693888" y="1205688"/>
            <a:ext cx="1538706" cy="541050"/>
          </a:xfrm>
          <a:custGeom>
            <a:avLst/>
            <a:gdLst>
              <a:gd name="connsiteX0" fmla="*/ 8412 w 1538706"/>
              <a:gd name="connsiteY0" fmla="*/ 540562 h 541050"/>
              <a:gd name="connsiteX1" fmla="*/ 398937 w 1538706"/>
              <a:gd name="connsiteY1" fmla="*/ 108762 h 541050"/>
              <a:gd name="connsiteX2" fmla="*/ 1510187 w 1538706"/>
              <a:gd name="connsiteY2" fmla="*/ 51612 h 541050"/>
              <a:gd name="connsiteX3" fmla="*/ 1233962 w 1538706"/>
              <a:gd name="connsiteY3" fmla="*/ 38912 h 541050"/>
              <a:gd name="connsiteX4" fmla="*/ 684687 w 1538706"/>
              <a:gd name="connsiteY4" fmla="*/ 7162 h 541050"/>
              <a:gd name="connsiteX5" fmla="*/ 173512 w 1538706"/>
              <a:gd name="connsiteY5" fmla="*/ 191312 h 541050"/>
              <a:gd name="connsiteX6" fmla="*/ 8412 w 1538706"/>
              <a:gd name="connsiteY6" fmla="*/ 540562 h 541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8706" h="541050">
                <a:moveTo>
                  <a:pt x="8412" y="540562"/>
                </a:moveTo>
                <a:cubicBezTo>
                  <a:pt x="45983" y="526804"/>
                  <a:pt x="148641" y="190254"/>
                  <a:pt x="398937" y="108762"/>
                </a:cubicBezTo>
                <a:cubicBezTo>
                  <a:pt x="649233" y="27270"/>
                  <a:pt x="1371016" y="63254"/>
                  <a:pt x="1510187" y="51612"/>
                </a:cubicBezTo>
                <a:cubicBezTo>
                  <a:pt x="1649358" y="39970"/>
                  <a:pt x="1233962" y="38912"/>
                  <a:pt x="1233962" y="38912"/>
                </a:cubicBezTo>
                <a:cubicBezTo>
                  <a:pt x="1096379" y="31504"/>
                  <a:pt x="861429" y="-18238"/>
                  <a:pt x="684687" y="7162"/>
                </a:cubicBezTo>
                <a:cubicBezTo>
                  <a:pt x="507945" y="32562"/>
                  <a:pt x="281991" y="108762"/>
                  <a:pt x="173512" y="191312"/>
                </a:cubicBezTo>
                <a:cubicBezTo>
                  <a:pt x="65033" y="273862"/>
                  <a:pt x="-29159" y="554320"/>
                  <a:pt x="8412" y="5405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AC8E8BE6-A7D7-91A7-82A3-20084E1DDD74}"/>
              </a:ext>
            </a:extLst>
          </p:cNvPr>
          <p:cNvSpPr/>
          <p:nvPr/>
        </p:nvSpPr>
        <p:spPr>
          <a:xfrm>
            <a:off x="5876509" y="1447503"/>
            <a:ext cx="2332753" cy="596688"/>
          </a:xfrm>
          <a:custGeom>
            <a:avLst/>
            <a:gdLst>
              <a:gd name="connsiteX0" fmla="*/ 416 w 2332753"/>
              <a:gd name="connsiteY0" fmla="*/ 352722 h 596688"/>
              <a:gd name="connsiteX1" fmla="*/ 1210091 w 2332753"/>
              <a:gd name="connsiteY1" fmla="*/ 51097 h 596688"/>
              <a:gd name="connsiteX2" fmla="*/ 2295941 w 2332753"/>
              <a:gd name="connsiteY2" fmla="*/ 584497 h 596688"/>
              <a:gd name="connsiteX3" fmla="*/ 2035591 w 2332753"/>
              <a:gd name="connsiteY3" fmla="*/ 403522 h 596688"/>
              <a:gd name="connsiteX4" fmla="*/ 1613316 w 2332753"/>
              <a:gd name="connsiteY4" fmla="*/ 159047 h 596688"/>
              <a:gd name="connsiteX5" fmla="*/ 1079916 w 2332753"/>
              <a:gd name="connsiteY5" fmla="*/ 6647 h 596688"/>
              <a:gd name="connsiteX6" fmla="*/ 416 w 2332753"/>
              <a:gd name="connsiteY6" fmla="*/ 352722 h 596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32753" h="596688">
                <a:moveTo>
                  <a:pt x="416" y="352722"/>
                </a:moveTo>
                <a:cubicBezTo>
                  <a:pt x="22112" y="360130"/>
                  <a:pt x="827504" y="12468"/>
                  <a:pt x="1210091" y="51097"/>
                </a:cubicBezTo>
                <a:cubicBezTo>
                  <a:pt x="1592678" y="89726"/>
                  <a:pt x="2158358" y="525760"/>
                  <a:pt x="2295941" y="584497"/>
                </a:cubicBezTo>
                <a:cubicBezTo>
                  <a:pt x="2433524" y="643234"/>
                  <a:pt x="2149362" y="474430"/>
                  <a:pt x="2035591" y="403522"/>
                </a:cubicBezTo>
                <a:cubicBezTo>
                  <a:pt x="1921820" y="332614"/>
                  <a:pt x="1772595" y="225193"/>
                  <a:pt x="1613316" y="159047"/>
                </a:cubicBezTo>
                <a:cubicBezTo>
                  <a:pt x="1454037" y="92901"/>
                  <a:pt x="1349791" y="-29865"/>
                  <a:pt x="1079916" y="6647"/>
                </a:cubicBezTo>
                <a:cubicBezTo>
                  <a:pt x="810041" y="43159"/>
                  <a:pt x="-21280" y="345314"/>
                  <a:pt x="416" y="3527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70DF15D6-C0F7-5FC0-070E-991E4A5C2D70}"/>
              </a:ext>
            </a:extLst>
          </p:cNvPr>
          <p:cNvSpPr/>
          <p:nvPr/>
        </p:nvSpPr>
        <p:spPr>
          <a:xfrm>
            <a:off x="5730209" y="1726950"/>
            <a:ext cx="2801372" cy="1052651"/>
          </a:xfrm>
          <a:custGeom>
            <a:avLst/>
            <a:gdLst>
              <a:gd name="connsiteX0" fmla="*/ 666 w 2801372"/>
              <a:gd name="connsiteY0" fmla="*/ 298700 h 1052651"/>
              <a:gd name="connsiteX1" fmla="*/ 1311941 w 2801372"/>
              <a:gd name="connsiteY1" fmla="*/ 79625 h 1052651"/>
              <a:gd name="connsiteX2" fmla="*/ 2743866 w 2801372"/>
              <a:gd name="connsiteY2" fmla="*/ 1019425 h 1052651"/>
              <a:gd name="connsiteX3" fmla="*/ 2540666 w 2801372"/>
              <a:gd name="connsiteY3" fmla="*/ 857500 h 1052651"/>
              <a:gd name="connsiteX4" fmla="*/ 1867566 w 2801372"/>
              <a:gd name="connsiteY4" fmla="*/ 346325 h 1052651"/>
              <a:gd name="connsiteX5" fmla="*/ 1143666 w 2801372"/>
              <a:gd name="connsiteY5" fmla="*/ 250 h 1052651"/>
              <a:gd name="connsiteX6" fmla="*/ 666 w 2801372"/>
              <a:gd name="connsiteY6" fmla="*/ 298700 h 1052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1372" h="1052651">
                <a:moveTo>
                  <a:pt x="666" y="298700"/>
                </a:moveTo>
                <a:cubicBezTo>
                  <a:pt x="28712" y="311929"/>
                  <a:pt x="854741" y="-40496"/>
                  <a:pt x="1311941" y="79625"/>
                </a:cubicBezTo>
                <a:cubicBezTo>
                  <a:pt x="1769141" y="199746"/>
                  <a:pt x="2539078" y="889779"/>
                  <a:pt x="2743866" y="1019425"/>
                </a:cubicBezTo>
                <a:cubicBezTo>
                  <a:pt x="2948654" y="1149071"/>
                  <a:pt x="2540666" y="857500"/>
                  <a:pt x="2540666" y="857500"/>
                </a:cubicBezTo>
                <a:cubicBezTo>
                  <a:pt x="2394616" y="745317"/>
                  <a:pt x="2100399" y="489200"/>
                  <a:pt x="1867566" y="346325"/>
                </a:cubicBezTo>
                <a:cubicBezTo>
                  <a:pt x="1634733" y="203450"/>
                  <a:pt x="1450054" y="10304"/>
                  <a:pt x="1143666" y="250"/>
                </a:cubicBezTo>
                <a:cubicBezTo>
                  <a:pt x="837279" y="-9804"/>
                  <a:pt x="-27380" y="285471"/>
                  <a:pt x="666" y="298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12E2CB62-FF54-8D5B-1D90-D8ABF29D5879}"/>
              </a:ext>
            </a:extLst>
          </p:cNvPr>
          <p:cNvSpPr/>
          <p:nvPr/>
        </p:nvSpPr>
        <p:spPr>
          <a:xfrm>
            <a:off x="7173681" y="1996119"/>
            <a:ext cx="1062194" cy="1119494"/>
          </a:xfrm>
          <a:custGeom>
            <a:avLst/>
            <a:gdLst>
              <a:gd name="connsiteX0" fmla="*/ 52619 w 1062194"/>
              <a:gd name="connsiteY0" fmla="*/ 48581 h 1119494"/>
              <a:gd name="connsiteX1" fmla="*/ 814619 w 1062194"/>
              <a:gd name="connsiteY1" fmla="*/ 737556 h 1119494"/>
              <a:gd name="connsiteX2" fmla="*/ 1059094 w 1062194"/>
              <a:gd name="connsiteY2" fmla="*/ 1118556 h 1119494"/>
              <a:gd name="connsiteX3" fmla="*/ 913044 w 1062194"/>
              <a:gd name="connsiteY3" fmla="*/ 829631 h 1119494"/>
              <a:gd name="connsiteX4" fmla="*/ 376469 w 1062194"/>
              <a:gd name="connsiteY4" fmla="*/ 350206 h 1119494"/>
              <a:gd name="connsiteX5" fmla="*/ 100244 w 1062194"/>
              <a:gd name="connsiteY5" fmla="*/ 86681 h 1119494"/>
              <a:gd name="connsiteX6" fmla="*/ 52619 w 1062194"/>
              <a:gd name="connsiteY6" fmla="*/ 48581 h 1119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2194" h="1119494">
                <a:moveTo>
                  <a:pt x="52619" y="48581"/>
                </a:moveTo>
                <a:cubicBezTo>
                  <a:pt x="171681" y="157060"/>
                  <a:pt x="646873" y="559227"/>
                  <a:pt x="814619" y="737556"/>
                </a:cubicBezTo>
                <a:cubicBezTo>
                  <a:pt x="982365" y="915885"/>
                  <a:pt x="1042690" y="1103210"/>
                  <a:pt x="1059094" y="1118556"/>
                </a:cubicBezTo>
                <a:cubicBezTo>
                  <a:pt x="1075498" y="1133902"/>
                  <a:pt x="1026815" y="957689"/>
                  <a:pt x="913044" y="829631"/>
                </a:cubicBezTo>
                <a:cubicBezTo>
                  <a:pt x="799273" y="701573"/>
                  <a:pt x="511935" y="474031"/>
                  <a:pt x="376469" y="350206"/>
                </a:cubicBezTo>
                <a:cubicBezTo>
                  <a:pt x="241003" y="226381"/>
                  <a:pt x="154219" y="132718"/>
                  <a:pt x="100244" y="86681"/>
                </a:cubicBezTo>
                <a:cubicBezTo>
                  <a:pt x="46269" y="40644"/>
                  <a:pt x="-66443" y="-59898"/>
                  <a:pt x="52619" y="48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4211B668-55F3-D555-F79C-7A598A274800}"/>
              </a:ext>
            </a:extLst>
          </p:cNvPr>
          <p:cNvSpPr/>
          <p:nvPr/>
        </p:nvSpPr>
        <p:spPr>
          <a:xfrm>
            <a:off x="8340625" y="2977746"/>
            <a:ext cx="224771" cy="863019"/>
          </a:xfrm>
          <a:custGeom>
            <a:avLst/>
            <a:gdLst>
              <a:gd name="connsiteX0" fmla="*/ 100 w 224771"/>
              <a:gd name="connsiteY0" fmla="*/ 404 h 863019"/>
              <a:gd name="connsiteX1" fmla="*/ 184250 w 224771"/>
              <a:gd name="connsiteY1" fmla="*/ 365529 h 863019"/>
              <a:gd name="connsiteX2" fmla="*/ 139800 w 224771"/>
              <a:gd name="connsiteY2" fmla="*/ 860829 h 863019"/>
              <a:gd name="connsiteX3" fmla="*/ 196950 w 224771"/>
              <a:gd name="connsiteY3" fmla="*/ 536979 h 863019"/>
              <a:gd name="connsiteX4" fmla="*/ 212825 w 224771"/>
              <a:gd name="connsiteY4" fmla="*/ 298854 h 863019"/>
              <a:gd name="connsiteX5" fmla="*/ 100 w 224771"/>
              <a:gd name="connsiteY5" fmla="*/ 404 h 863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4771" h="863019">
                <a:moveTo>
                  <a:pt x="100" y="404"/>
                </a:moveTo>
                <a:cubicBezTo>
                  <a:pt x="-4662" y="11516"/>
                  <a:pt x="160967" y="222125"/>
                  <a:pt x="184250" y="365529"/>
                </a:cubicBezTo>
                <a:cubicBezTo>
                  <a:pt x="207533" y="508933"/>
                  <a:pt x="137683" y="832254"/>
                  <a:pt x="139800" y="860829"/>
                </a:cubicBezTo>
                <a:cubicBezTo>
                  <a:pt x="141917" y="889404"/>
                  <a:pt x="184779" y="630642"/>
                  <a:pt x="196950" y="536979"/>
                </a:cubicBezTo>
                <a:cubicBezTo>
                  <a:pt x="209121" y="443316"/>
                  <a:pt x="242458" y="387754"/>
                  <a:pt x="212825" y="298854"/>
                </a:cubicBezTo>
                <a:cubicBezTo>
                  <a:pt x="183192" y="209954"/>
                  <a:pt x="4862" y="-10708"/>
                  <a:pt x="100" y="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2E8DA52D-2A2E-E90E-88F1-DC7726BCE817}"/>
              </a:ext>
            </a:extLst>
          </p:cNvPr>
          <p:cNvSpPr/>
          <p:nvPr/>
        </p:nvSpPr>
        <p:spPr>
          <a:xfrm>
            <a:off x="6572084" y="2003392"/>
            <a:ext cx="1403984" cy="1718041"/>
          </a:xfrm>
          <a:custGeom>
            <a:avLst/>
            <a:gdLst>
              <a:gd name="connsiteX0" fmla="*/ 166 w 1403984"/>
              <a:gd name="connsiteY0" fmla="*/ 33 h 1718041"/>
              <a:gd name="connsiteX1" fmla="*/ 454191 w 1403984"/>
              <a:gd name="connsiteY1" fmla="*/ 565183 h 1718041"/>
              <a:gd name="connsiteX2" fmla="*/ 590716 w 1403984"/>
              <a:gd name="connsiteY2" fmla="*/ 914433 h 1718041"/>
              <a:gd name="connsiteX3" fmla="*/ 1359066 w 1403984"/>
              <a:gd name="connsiteY3" fmla="*/ 1676433 h 1718041"/>
              <a:gd name="connsiteX4" fmla="*/ 1286041 w 1403984"/>
              <a:gd name="connsiteY4" fmla="*/ 1593883 h 1718041"/>
              <a:gd name="connsiteX5" fmla="*/ 1060616 w 1403984"/>
              <a:gd name="connsiteY5" fmla="*/ 1393858 h 1718041"/>
              <a:gd name="connsiteX6" fmla="*/ 584366 w 1403984"/>
              <a:gd name="connsiteY6" fmla="*/ 866808 h 1718041"/>
              <a:gd name="connsiteX7" fmla="*/ 403391 w 1403984"/>
              <a:gd name="connsiteY7" fmla="*/ 539783 h 1718041"/>
              <a:gd name="connsiteX8" fmla="*/ 166 w 1403984"/>
              <a:gd name="connsiteY8" fmla="*/ 33 h 1718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3984" h="1718041">
                <a:moveTo>
                  <a:pt x="166" y="33"/>
                </a:moveTo>
                <a:cubicBezTo>
                  <a:pt x="8633" y="4266"/>
                  <a:pt x="355766" y="412783"/>
                  <a:pt x="454191" y="565183"/>
                </a:cubicBezTo>
                <a:cubicBezTo>
                  <a:pt x="552616" y="717583"/>
                  <a:pt x="439904" y="729225"/>
                  <a:pt x="590716" y="914433"/>
                </a:cubicBezTo>
                <a:cubicBezTo>
                  <a:pt x="741528" y="1099641"/>
                  <a:pt x="1243178" y="1563191"/>
                  <a:pt x="1359066" y="1676433"/>
                </a:cubicBezTo>
                <a:cubicBezTo>
                  <a:pt x="1474954" y="1789675"/>
                  <a:pt x="1335783" y="1640979"/>
                  <a:pt x="1286041" y="1593883"/>
                </a:cubicBezTo>
                <a:cubicBezTo>
                  <a:pt x="1236299" y="1546787"/>
                  <a:pt x="1177562" y="1515037"/>
                  <a:pt x="1060616" y="1393858"/>
                </a:cubicBezTo>
                <a:cubicBezTo>
                  <a:pt x="943670" y="1272679"/>
                  <a:pt x="693903" y="1009154"/>
                  <a:pt x="584366" y="866808"/>
                </a:cubicBezTo>
                <a:cubicBezTo>
                  <a:pt x="474829" y="724462"/>
                  <a:pt x="498641" y="683716"/>
                  <a:pt x="403391" y="539783"/>
                </a:cubicBezTo>
                <a:cubicBezTo>
                  <a:pt x="308141" y="395850"/>
                  <a:pt x="-8301" y="-4200"/>
                  <a:pt x="166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8D96331F-E4EB-A900-24F9-9E90D704D7B9}"/>
              </a:ext>
            </a:extLst>
          </p:cNvPr>
          <p:cNvSpPr/>
          <p:nvPr/>
        </p:nvSpPr>
        <p:spPr>
          <a:xfrm>
            <a:off x="8128929" y="3752497"/>
            <a:ext cx="408792" cy="1518348"/>
          </a:xfrm>
          <a:custGeom>
            <a:avLst/>
            <a:gdLst>
              <a:gd name="connsiteX0" fmla="*/ 230846 w 408792"/>
              <a:gd name="connsiteY0" fmla="*/ 353 h 1518348"/>
              <a:gd name="connsiteX1" fmla="*/ 364196 w 408792"/>
              <a:gd name="connsiteY1" fmla="*/ 460728 h 1518348"/>
              <a:gd name="connsiteX2" fmla="*/ 27646 w 408792"/>
              <a:gd name="connsiteY2" fmla="*/ 1454503 h 1518348"/>
              <a:gd name="connsiteX3" fmla="*/ 62571 w 408792"/>
              <a:gd name="connsiteY3" fmla="*/ 1321153 h 1518348"/>
              <a:gd name="connsiteX4" fmla="*/ 405471 w 408792"/>
              <a:gd name="connsiteY4" fmla="*/ 524228 h 1518348"/>
              <a:gd name="connsiteX5" fmla="*/ 230846 w 408792"/>
              <a:gd name="connsiteY5" fmla="*/ 353 h 1518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8792" h="1518348">
                <a:moveTo>
                  <a:pt x="230846" y="353"/>
                </a:moveTo>
                <a:cubicBezTo>
                  <a:pt x="223967" y="-10230"/>
                  <a:pt x="398063" y="218370"/>
                  <a:pt x="364196" y="460728"/>
                </a:cubicBezTo>
                <a:cubicBezTo>
                  <a:pt x="330329" y="703086"/>
                  <a:pt x="77917" y="1311099"/>
                  <a:pt x="27646" y="1454503"/>
                </a:cubicBezTo>
                <a:cubicBezTo>
                  <a:pt x="-22625" y="1597907"/>
                  <a:pt x="-400" y="1476199"/>
                  <a:pt x="62571" y="1321153"/>
                </a:cubicBezTo>
                <a:cubicBezTo>
                  <a:pt x="125542" y="1166107"/>
                  <a:pt x="374250" y="742774"/>
                  <a:pt x="405471" y="524228"/>
                </a:cubicBezTo>
                <a:cubicBezTo>
                  <a:pt x="436692" y="305682"/>
                  <a:pt x="237725" y="10936"/>
                  <a:pt x="230846" y="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791823A5-6C19-4C8B-E442-4AD245281111}"/>
              </a:ext>
            </a:extLst>
          </p:cNvPr>
          <p:cNvSpPr/>
          <p:nvPr/>
        </p:nvSpPr>
        <p:spPr>
          <a:xfrm>
            <a:off x="6625323" y="1907034"/>
            <a:ext cx="1443634" cy="1304228"/>
          </a:xfrm>
          <a:custGeom>
            <a:avLst/>
            <a:gdLst>
              <a:gd name="connsiteX0" fmla="*/ 902 w 1443634"/>
              <a:gd name="connsiteY0" fmla="*/ 7491 h 1304228"/>
              <a:gd name="connsiteX1" fmla="*/ 410477 w 1443634"/>
              <a:gd name="connsiteY1" fmla="*/ 185291 h 1304228"/>
              <a:gd name="connsiteX2" fmla="*/ 1378852 w 1443634"/>
              <a:gd name="connsiteY2" fmla="*/ 1236216 h 1304228"/>
              <a:gd name="connsiteX3" fmla="*/ 1315352 w 1443634"/>
              <a:gd name="connsiteY3" fmla="*/ 1163191 h 1304228"/>
              <a:gd name="connsiteX4" fmla="*/ 1001027 w 1443634"/>
              <a:gd name="connsiteY4" fmla="*/ 858391 h 1304228"/>
              <a:gd name="connsiteX5" fmla="*/ 505727 w 1443634"/>
              <a:gd name="connsiteY5" fmla="*/ 277366 h 1304228"/>
              <a:gd name="connsiteX6" fmla="*/ 902 w 1443634"/>
              <a:gd name="connsiteY6" fmla="*/ 7491 h 1304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3634" h="1304228">
                <a:moveTo>
                  <a:pt x="902" y="7491"/>
                </a:moveTo>
                <a:cubicBezTo>
                  <a:pt x="-14973" y="-7855"/>
                  <a:pt x="180819" y="-19497"/>
                  <a:pt x="410477" y="185291"/>
                </a:cubicBezTo>
                <a:cubicBezTo>
                  <a:pt x="640135" y="390079"/>
                  <a:pt x="1228040" y="1073233"/>
                  <a:pt x="1378852" y="1236216"/>
                </a:cubicBezTo>
                <a:cubicBezTo>
                  <a:pt x="1529664" y="1399199"/>
                  <a:pt x="1378323" y="1226162"/>
                  <a:pt x="1315352" y="1163191"/>
                </a:cubicBezTo>
                <a:cubicBezTo>
                  <a:pt x="1252381" y="1100220"/>
                  <a:pt x="1135964" y="1006028"/>
                  <a:pt x="1001027" y="858391"/>
                </a:cubicBezTo>
                <a:cubicBezTo>
                  <a:pt x="866090" y="710754"/>
                  <a:pt x="667123" y="420241"/>
                  <a:pt x="505727" y="277366"/>
                </a:cubicBezTo>
                <a:cubicBezTo>
                  <a:pt x="344331" y="134491"/>
                  <a:pt x="16777" y="22837"/>
                  <a:pt x="902" y="74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D16AC128-1250-98E7-D09E-4202A5D73248}"/>
              </a:ext>
            </a:extLst>
          </p:cNvPr>
          <p:cNvSpPr/>
          <p:nvPr/>
        </p:nvSpPr>
        <p:spPr>
          <a:xfrm>
            <a:off x="8003824" y="3413118"/>
            <a:ext cx="306279" cy="1197339"/>
          </a:xfrm>
          <a:custGeom>
            <a:avLst/>
            <a:gdLst>
              <a:gd name="connsiteX0" fmla="*/ 351 w 306279"/>
              <a:gd name="connsiteY0" fmla="*/ 7 h 1197339"/>
              <a:gd name="connsiteX1" fmla="*/ 235301 w 306279"/>
              <a:gd name="connsiteY1" fmla="*/ 644532 h 1197339"/>
              <a:gd name="connsiteX2" fmla="*/ 219426 w 306279"/>
              <a:gd name="connsiteY2" fmla="*/ 1187457 h 1197339"/>
              <a:gd name="connsiteX3" fmla="*/ 235301 w 306279"/>
              <a:gd name="connsiteY3" fmla="*/ 968382 h 1197339"/>
              <a:gd name="connsiteX4" fmla="*/ 295626 w 306279"/>
              <a:gd name="connsiteY4" fmla="*/ 631832 h 1197339"/>
              <a:gd name="connsiteX5" fmla="*/ 351 w 306279"/>
              <a:gd name="connsiteY5" fmla="*/ 7 h 1197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6279" h="1197339">
                <a:moveTo>
                  <a:pt x="351" y="7"/>
                </a:moveTo>
                <a:cubicBezTo>
                  <a:pt x="-9703" y="2124"/>
                  <a:pt x="198789" y="446624"/>
                  <a:pt x="235301" y="644532"/>
                </a:cubicBezTo>
                <a:cubicBezTo>
                  <a:pt x="271813" y="842440"/>
                  <a:pt x="219426" y="1133482"/>
                  <a:pt x="219426" y="1187457"/>
                </a:cubicBezTo>
                <a:cubicBezTo>
                  <a:pt x="219426" y="1241432"/>
                  <a:pt x="222601" y="1060986"/>
                  <a:pt x="235301" y="968382"/>
                </a:cubicBezTo>
                <a:cubicBezTo>
                  <a:pt x="248001" y="875778"/>
                  <a:pt x="336372" y="793228"/>
                  <a:pt x="295626" y="631832"/>
                </a:cubicBezTo>
                <a:cubicBezTo>
                  <a:pt x="254880" y="470436"/>
                  <a:pt x="10405" y="-2110"/>
                  <a:pt x="351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8783A647-FD54-A8A7-031A-1F5A304CE9C0}"/>
              </a:ext>
            </a:extLst>
          </p:cNvPr>
          <p:cNvSpPr/>
          <p:nvPr/>
        </p:nvSpPr>
        <p:spPr>
          <a:xfrm>
            <a:off x="4933748" y="1777991"/>
            <a:ext cx="705197" cy="897817"/>
          </a:xfrm>
          <a:custGeom>
            <a:avLst/>
            <a:gdLst>
              <a:gd name="connsiteX0" fmla="*/ 705052 w 705197"/>
              <a:gd name="connsiteY0" fmla="*/ 9 h 897817"/>
              <a:gd name="connsiteX1" fmla="*/ 358977 w 705197"/>
              <a:gd name="connsiteY1" fmla="*/ 209559 h 897817"/>
              <a:gd name="connsiteX2" fmla="*/ 16077 w 705197"/>
              <a:gd name="connsiteY2" fmla="*/ 876309 h 897817"/>
              <a:gd name="connsiteX3" fmla="*/ 82752 w 705197"/>
              <a:gd name="connsiteY3" fmla="*/ 685809 h 897817"/>
              <a:gd name="connsiteX4" fmla="*/ 317702 w 705197"/>
              <a:gd name="connsiteY4" fmla="*/ 203209 h 897817"/>
              <a:gd name="connsiteX5" fmla="*/ 705052 w 705197"/>
              <a:gd name="connsiteY5" fmla="*/ 9 h 897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5197" h="897817">
                <a:moveTo>
                  <a:pt x="705052" y="9"/>
                </a:moveTo>
                <a:cubicBezTo>
                  <a:pt x="711931" y="1067"/>
                  <a:pt x="473806" y="63509"/>
                  <a:pt x="358977" y="209559"/>
                </a:cubicBezTo>
                <a:cubicBezTo>
                  <a:pt x="244148" y="355609"/>
                  <a:pt x="62114" y="796934"/>
                  <a:pt x="16077" y="876309"/>
                </a:cubicBezTo>
                <a:cubicBezTo>
                  <a:pt x="-29960" y="955684"/>
                  <a:pt x="32481" y="797992"/>
                  <a:pt x="82752" y="685809"/>
                </a:cubicBezTo>
                <a:cubicBezTo>
                  <a:pt x="133023" y="573626"/>
                  <a:pt x="212927" y="315392"/>
                  <a:pt x="317702" y="203209"/>
                </a:cubicBezTo>
                <a:cubicBezTo>
                  <a:pt x="422477" y="91026"/>
                  <a:pt x="698173" y="-1049"/>
                  <a:pt x="705052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9AA6D75E-0158-4D26-BD4C-816EC5246491}"/>
              </a:ext>
            </a:extLst>
          </p:cNvPr>
          <p:cNvSpPr/>
          <p:nvPr/>
        </p:nvSpPr>
        <p:spPr>
          <a:xfrm>
            <a:off x="4013977" y="2794332"/>
            <a:ext cx="1320199" cy="1401658"/>
          </a:xfrm>
          <a:custGeom>
            <a:avLst/>
            <a:gdLst>
              <a:gd name="connsiteX0" fmla="*/ 1304148 w 1320199"/>
              <a:gd name="connsiteY0" fmla="*/ 21893 h 1401658"/>
              <a:gd name="connsiteX1" fmla="*/ 189723 w 1320199"/>
              <a:gd name="connsiteY1" fmla="*/ 888668 h 1401658"/>
              <a:gd name="connsiteX2" fmla="*/ 145273 w 1320199"/>
              <a:gd name="connsiteY2" fmla="*/ 1390318 h 1401658"/>
              <a:gd name="connsiteX3" fmla="*/ 107173 w 1320199"/>
              <a:gd name="connsiteY3" fmla="*/ 1222043 h 1401658"/>
              <a:gd name="connsiteX4" fmla="*/ 40498 w 1320199"/>
              <a:gd name="connsiteY4" fmla="*/ 1028368 h 1401658"/>
              <a:gd name="connsiteX5" fmla="*/ 796148 w 1320199"/>
              <a:gd name="connsiteY5" fmla="*/ 323518 h 1401658"/>
              <a:gd name="connsiteX6" fmla="*/ 1304148 w 1320199"/>
              <a:gd name="connsiteY6" fmla="*/ 21893 h 1401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0199" h="1401658">
                <a:moveTo>
                  <a:pt x="1304148" y="21893"/>
                </a:moveTo>
                <a:cubicBezTo>
                  <a:pt x="1203077" y="116085"/>
                  <a:pt x="382869" y="660597"/>
                  <a:pt x="189723" y="888668"/>
                </a:cubicBezTo>
                <a:cubicBezTo>
                  <a:pt x="-3423" y="1116739"/>
                  <a:pt x="159031" y="1334756"/>
                  <a:pt x="145273" y="1390318"/>
                </a:cubicBezTo>
                <a:cubicBezTo>
                  <a:pt x="131515" y="1445881"/>
                  <a:pt x="124635" y="1282368"/>
                  <a:pt x="107173" y="1222043"/>
                </a:cubicBezTo>
                <a:cubicBezTo>
                  <a:pt x="89711" y="1161718"/>
                  <a:pt x="-74331" y="1178122"/>
                  <a:pt x="40498" y="1028368"/>
                </a:cubicBezTo>
                <a:cubicBezTo>
                  <a:pt x="155327" y="878614"/>
                  <a:pt x="588186" y="489147"/>
                  <a:pt x="796148" y="323518"/>
                </a:cubicBezTo>
                <a:cubicBezTo>
                  <a:pt x="1004110" y="157889"/>
                  <a:pt x="1405219" y="-72299"/>
                  <a:pt x="1304148" y="218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3100A6A0-5713-82A5-BFF4-4668DC87787A}"/>
              </a:ext>
            </a:extLst>
          </p:cNvPr>
          <p:cNvSpPr/>
          <p:nvPr/>
        </p:nvSpPr>
        <p:spPr>
          <a:xfrm>
            <a:off x="5159334" y="2057213"/>
            <a:ext cx="461205" cy="888959"/>
          </a:xfrm>
          <a:custGeom>
            <a:avLst/>
            <a:gdLst>
              <a:gd name="connsiteX0" fmla="*/ 460416 w 461205"/>
              <a:gd name="connsiteY0" fmla="*/ 3362 h 888959"/>
              <a:gd name="connsiteX1" fmla="*/ 79416 w 461205"/>
              <a:gd name="connsiteY1" fmla="*/ 606612 h 888959"/>
              <a:gd name="connsiteX2" fmla="*/ 12741 w 461205"/>
              <a:gd name="connsiteY2" fmla="*/ 886012 h 888959"/>
              <a:gd name="connsiteX3" fmla="*/ 15916 w 461205"/>
              <a:gd name="connsiteY3" fmla="*/ 730437 h 888959"/>
              <a:gd name="connsiteX4" fmla="*/ 174666 w 461205"/>
              <a:gd name="connsiteY4" fmla="*/ 378012 h 888959"/>
              <a:gd name="connsiteX5" fmla="*/ 460416 w 461205"/>
              <a:gd name="connsiteY5" fmla="*/ 3362 h 888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1205" h="888959">
                <a:moveTo>
                  <a:pt x="460416" y="3362"/>
                </a:moveTo>
                <a:cubicBezTo>
                  <a:pt x="444541" y="41462"/>
                  <a:pt x="154028" y="459504"/>
                  <a:pt x="79416" y="606612"/>
                </a:cubicBezTo>
                <a:cubicBezTo>
                  <a:pt x="4804" y="753720"/>
                  <a:pt x="23324" y="865375"/>
                  <a:pt x="12741" y="886012"/>
                </a:cubicBezTo>
                <a:cubicBezTo>
                  <a:pt x="2158" y="906650"/>
                  <a:pt x="-11071" y="815104"/>
                  <a:pt x="15916" y="730437"/>
                </a:cubicBezTo>
                <a:cubicBezTo>
                  <a:pt x="42903" y="645770"/>
                  <a:pt x="101112" y="494958"/>
                  <a:pt x="174666" y="378012"/>
                </a:cubicBezTo>
                <a:cubicBezTo>
                  <a:pt x="248220" y="261066"/>
                  <a:pt x="476291" y="-34738"/>
                  <a:pt x="460416" y="33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54B51611-A20A-A3C7-ADEE-2818A65800FE}"/>
              </a:ext>
            </a:extLst>
          </p:cNvPr>
          <p:cNvSpPr/>
          <p:nvPr/>
        </p:nvSpPr>
        <p:spPr>
          <a:xfrm>
            <a:off x="4047895" y="3414593"/>
            <a:ext cx="818735" cy="1617122"/>
          </a:xfrm>
          <a:custGeom>
            <a:avLst/>
            <a:gdLst>
              <a:gd name="connsiteX0" fmla="*/ 816205 w 818735"/>
              <a:gd name="connsiteY0" fmla="*/ 4882 h 1617122"/>
              <a:gd name="connsiteX1" fmla="*/ 327255 w 818735"/>
              <a:gd name="connsiteY1" fmla="*/ 611307 h 1617122"/>
              <a:gd name="connsiteX2" fmla="*/ 230 w 818735"/>
              <a:gd name="connsiteY2" fmla="*/ 951032 h 1617122"/>
              <a:gd name="connsiteX3" fmla="*/ 374880 w 818735"/>
              <a:gd name="connsiteY3" fmla="*/ 1586032 h 1617122"/>
              <a:gd name="connsiteX4" fmla="*/ 305030 w 818735"/>
              <a:gd name="connsiteY4" fmla="*/ 1465382 h 1617122"/>
              <a:gd name="connsiteX5" fmla="*/ 6580 w 818735"/>
              <a:gd name="connsiteY5" fmla="*/ 998657 h 1617122"/>
              <a:gd name="connsiteX6" fmla="*/ 441555 w 818735"/>
              <a:gd name="connsiteY6" fmla="*/ 455732 h 1617122"/>
              <a:gd name="connsiteX7" fmla="*/ 514580 w 818735"/>
              <a:gd name="connsiteY7" fmla="*/ 331907 h 1617122"/>
              <a:gd name="connsiteX8" fmla="*/ 816205 w 818735"/>
              <a:gd name="connsiteY8" fmla="*/ 4882 h 1617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8735" h="1617122">
                <a:moveTo>
                  <a:pt x="816205" y="4882"/>
                </a:moveTo>
                <a:cubicBezTo>
                  <a:pt x="784984" y="51449"/>
                  <a:pt x="463251" y="453615"/>
                  <a:pt x="327255" y="611307"/>
                </a:cubicBezTo>
                <a:cubicBezTo>
                  <a:pt x="191259" y="768999"/>
                  <a:pt x="-7707" y="788578"/>
                  <a:pt x="230" y="951032"/>
                </a:cubicBezTo>
                <a:cubicBezTo>
                  <a:pt x="8167" y="1113486"/>
                  <a:pt x="324080" y="1500307"/>
                  <a:pt x="374880" y="1586032"/>
                </a:cubicBezTo>
                <a:cubicBezTo>
                  <a:pt x="425680" y="1671757"/>
                  <a:pt x="366413" y="1563278"/>
                  <a:pt x="305030" y="1465382"/>
                </a:cubicBezTo>
                <a:cubicBezTo>
                  <a:pt x="243647" y="1367486"/>
                  <a:pt x="-16174" y="1166932"/>
                  <a:pt x="6580" y="998657"/>
                </a:cubicBezTo>
                <a:cubicBezTo>
                  <a:pt x="29334" y="830382"/>
                  <a:pt x="356888" y="566857"/>
                  <a:pt x="441555" y="455732"/>
                </a:cubicBezTo>
                <a:cubicBezTo>
                  <a:pt x="526222" y="344607"/>
                  <a:pt x="448434" y="405461"/>
                  <a:pt x="514580" y="331907"/>
                </a:cubicBezTo>
                <a:cubicBezTo>
                  <a:pt x="580726" y="258353"/>
                  <a:pt x="847426" y="-41685"/>
                  <a:pt x="816205" y="48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3D54FB47-BE40-F48D-B875-C134F1D2784B}"/>
              </a:ext>
            </a:extLst>
          </p:cNvPr>
          <p:cNvSpPr/>
          <p:nvPr/>
        </p:nvSpPr>
        <p:spPr>
          <a:xfrm>
            <a:off x="4256811" y="4840792"/>
            <a:ext cx="396210" cy="811879"/>
          </a:xfrm>
          <a:custGeom>
            <a:avLst/>
            <a:gdLst>
              <a:gd name="connsiteX0" fmla="*/ 310956 w 396210"/>
              <a:gd name="connsiteY0" fmla="*/ 25 h 811879"/>
              <a:gd name="connsiteX1" fmla="*/ 344822 w 396210"/>
              <a:gd name="connsiteY1" fmla="*/ 357741 h 811879"/>
              <a:gd name="connsiteX2" fmla="*/ 8272 w 396210"/>
              <a:gd name="connsiteY2" fmla="*/ 798008 h 811879"/>
              <a:gd name="connsiteX3" fmla="*/ 126806 w 396210"/>
              <a:gd name="connsiteY3" fmla="*/ 668891 h 811879"/>
              <a:gd name="connsiteX4" fmla="*/ 389272 w 396210"/>
              <a:gd name="connsiteY4" fmla="*/ 340808 h 811879"/>
              <a:gd name="connsiteX5" fmla="*/ 310956 w 396210"/>
              <a:gd name="connsiteY5" fmla="*/ 25 h 81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6210" h="811879">
                <a:moveTo>
                  <a:pt x="310956" y="25"/>
                </a:moveTo>
                <a:cubicBezTo>
                  <a:pt x="303548" y="2847"/>
                  <a:pt x="395269" y="224744"/>
                  <a:pt x="344822" y="357741"/>
                </a:cubicBezTo>
                <a:cubicBezTo>
                  <a:pt x="294375" y="490738"/>
                  <a:pt x="44608" y="746150"/>
                  <a:pt x="8272" y="798008"/>
                </a:cubicBezTo>
                <a:cubicBezTo>
                  <a:pt x="-28064" y="849866"/>
                  <a:pt x="63306" y="745091"/>
                  <a:pt x="126806" y="668891"/>
                </a:cubicBezTo>
                <a:cubicBezTo>
                  <a:pt x="190306" y="592691"/>
                  <a:pt x="354700" y="450522"/>
                  <a:pt x="389272" y="340808"/>
                </a:cubicBezTo>
                <a:cubicBezTo>
                  <a:pt x="423844" y="231094"/>
                  <a:pt x="318364" y="-2797"/>
                  <a:pt x="310956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82A8E781-130A-585E-2810-360A63CEA9B7}"/>
              </a:ext>
            </a:extLst>
          </p:cNvPr>
          <p:cNvSpPr/>
          <p:nvPr/>
        </p:nvSpPr>
        <p:spPr>
          <a:xfrm>
            <a:off x="4079111" y="5128582"/>
            <a:ext cx="797094" cy="678205"/>
          </a:xfrm>
          <a:custGeom>
            <a:avLst/>
            <a:gdLst>
              <a:gd name="connsiteX0" fmla="*/ 772289 w 797094"/>
              <a:gd name="connsiteY0" fmla="*/ 101 h 678205"/>
              <a:gd name="connsiteX1" fmla="*/ 725722 w 797094"/>
              <a:gd name="connsiteY1" fmla="*/ 216001 h 678205"/>
              <a:gd name="connsiteX2" fmla="*/ 8172 w 797094"/>
              <a:gd name="connsiteY2" fmla="*/ 671085 h 678205"/>
              <a:gd name="connsiteX3" fmla="*/ 361656 w 797094"/>
              <a:gd name="connsiteY3" fmla="*/ 476351 h 678205"/>
              <a:gd name="connsiteX4" fmla="*/ 734189 w 797094"/>
              <a:gd name="connsiteY4" fmla="*/ 239285 h 678205"/>
              <a:gd name="connsiteX5" fmla="*/ 772289 w 797094"/>
              <a:gd name="connsiteY5" fmla="*/ 101 h 678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7094" h="678205">
                <a:moveTo>
                  <a:pt x="772289" y="101"/>
                </a:moveTo>
                <a:cubicBezTo>
                  <a:pt x="770878" y="-3780"/>
                  <a:pt x="853075" y="104170"/>
                  <a:pt x="725722" y="216001"/>
                </a:cubicBezTo>
                <a:cubicBezTo>
                  <a:pt x="598369" y="327832"/>
                  <a:pt x="68850" y="627693"/>
                  <a:pt x="8172" y="671085"/>
                </a:cubicBezTo>
                <a:cubicBezTo>
                  <a:pt x="-52506" y="714477"/>
                  <a:pt x="240653" y="548318"/>
                  <a:pt x="361656" y="476351"/>
                </a:cubicBezTo>
                <a:cubicBezTo>
                  <a:pt x="482659" y="404384"/>
                  <a:pt x="660811" y="317602"/>
                  <a:pt x="734189" y="239285"/>
                </a:cubicBezTo>
                <a:cubicBezTo>
                  <a:pt x="807567" y="160968"/>
                  <a:pt x="773700" y="3982"/>
                  <a:pt x="772289" y="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7235E9D6-D48C-39FA-7103-A7F8FFCF0795}"/>
              </a:ext>
            </a:extLst>
          </p:cNvPr>
          <p:cNvSpPr/>
          <p:nvPr/>
        </p:nvSpPr>
        <p:spPr>
          <a:xfrm>
            <a:off x="4525461" y="5217559"/>
            <a:ext cx="472223" cy="724078"/>
          </a:xfrm>
          <a:custGeom>
            <a:avLst/>
            <a:gdLst>
              <a:gd name="connsiteX0" fmla="*/ 442356 w 472223"/>
              <a:gd name="connsiteY0" fmla="*/ 24 h 724078"/>
              <a:gd name="connsiteX1" fmla="*/ 416956 w 472223"/>
              <a:gd name="connsiteY1" fmla="*/ 340808 h 724078"/>
              <a:gd name="connsiteX2" fmla="*/ 4206 w 472223"/>
              <a:gd name="connsiteY2" fmla="*/ 719691 h 724078"/>
              <a:gd name="connsiteX3" fmla="*/ 217989 w 472223"/>
              <a:gd name="connsiteY3" fmla="*/ 533424 h 724078"/>
              <a:gd name="connsiteX4" fmla="*/ 457172 w 472223"/>
              <a:gd name="connsiteY4" fmla="*/ 323874 h 724078"/>
              <a:gd name="connsiteX5" fmla="*/ 442356 w 472223"/>
              <a:gd name="connsiteY5" fmla="*/ 24 h 724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2223" h="724078">
                <a:moveTo>
                  <a:pt x="442356" y="24"/>
                </a:moveTo>
                <a:cubicBezTo>
                  <a:pt x="435653" y="2846"/>
                  <a:pt x="489981" y="220863"/>
                  <a:pt x="416956" y="340808"/>
                </a:cubicBezTo>
                <a:cubicBezTo>
                  <a:pt x="343931" y="460753"/>
                  <a:pt x="37367" y="687588"/>
                  <a:pt x="4206" y="719691"/>
                </a:cubicBezTo>
                <a:cubicBezTo>
                  <a:pt x="-28955" y="751794"/>
                  <a:pt x="142495" y="599393"/>
                  <a:pt x="217989" y="533424"/>
                </a:cubicBezTo>
                <a:cubicBezTo>
                  <a:pt x="293483" y="467455"/>
                  <a:pt x="418719" y="413479"/>
                  <a:pt x="457172" y="323874"/>
                </a:cubicBezTo>
                <a:cubicBezTo>
                  <a:pt x="495625" y="234269"/>
                  <a:pt x="449059" y="-2798"/>
                  <a:pt x="442356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D50F27ED-56E6-6ABA-AE75-7A1E889959FC}"/>
              </a:ext>
            </a:extLst>
          </p:cNvPr>
          <p:cNvSpPr/>
          <p:nvPr/>
        </p:nvSpPr>
        <p:spPr>
          <a:xfrm>
            <a:off x="5062825" y="5203246"/>
            <a:ext cx="286196" cy="799943"/>
          </a:xfrm>
          <a:custGeom>
            <a:avLst/>
            <a:gdLst>
              <a:gd name="connsiteX0" fmla="*/ 57392 w 286196"/>
              <a:gd name="connsiteY0" fmla="*/ 1637 h 799943"/>
              <a:gd name="connsiteX1" fmla="*/ 8708 w 286196"/>
              <a:gd name="connsiteY1" fmla="*/ 285271 h 799943"/>
              <a:gd name="connsiteX2" fmla="*/ 269058 w 286196"/>
              <a:gd name="connsiteY2" fmla="*/ 772104 h 799943"/>
              <a:gd name="connsiteX3" fmla="*/ 241542 w 286196"/>
              <a:gd name="connsiteY3" fmla="*/ 714954 h 799943"/>
              <a:gd name="connsiteX4" fmla="*/ 80675 w 286196"/>
              <a:gd name="connsiteY4" fmla="*/ 503287 h 799943"/>
              <a:gd name="connsiteX5" fmla="*/ 12942 w 286196"/>
              <a:gd name="connsiteY5" fmla="*/ 408037 h 799943"/>
              <a:gd name="connsiteX6" fmla="*/ 57392 w 286196"/>
              <a:gd name="connsiteY6" fmla="*/ 1637 h 799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6196" h="799943">
                <a:moveTo>
                  <a:pt x="57392" y="1637"/>
                </a:moveTo>
                <a:cubicBezTo>
                  <a:pt x="56686" y="-18824"/>
                  <a:pt x="-26570" y="156860"/>
                  <a:pt x="8708" y="285271"/>
                </a:cubicBezTo>
                <a:cubicBezTo>
                  <a:pt x="43986" y="413682"/>
                  <a:pt x="230252" y="700490"/>
                  <a:pt x="269058" y="772104"/>
                </a:cubicBezTo>
                <a:cubicBezTo>
                  <a:pt x="307864" y="843718"/>
                  <a:pt x="272939" y="759757"/>
                  <a:pt x="241542" y="714954"/>
                </a:cubicBezTo>
                <a:cubicBezTo>
                  <a:pt x="210145" y="670151"/>
                  <a:pt x="118775" y="554440"/>
                  <a:pt x="80675" y="503287"/>
                </a:cubicBezTo>
                <a:cubicBezTo>
                  <a:pt x="42575" y="452134"/>
                  <a:pt x="19645" y="490234"/>
                  <a:pt x="12942" y="408037"/>
                </a:cubicBezTo>
                <a:cubicBezTo>
                  <a:pt x="6239" y="325840"/>
                  <a:pt x="58098" y="22098"/>
                  <a:pt x="57392" y="16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7F6FAFBB-775E-E8CC-A80E-181A6F673A20}"/>
              </a:ext>
            </a:extLst>
          </p:cNvPr>
          <p:cNvSpPr/>
          <p:nvPr/>
        </p:nvSpPr>
        <p:spPr>
          <a:xfrm>
            <a:off x="8528414" y="3723043"/>
            <a:ext cx="247407" cy="593551"/>
          </a:xfrm>
          <a:custGeom>
            <a:avLst/>
            <a:gdLst>
              <a:gd name="connsiteX0" fmla="*/ 147803 w 247407"/>
              <a:gd name="connsiteY0" fmla="*/ 174 h 593551"/>
              <a:gd name="connsiteX1" fmla="*/ 29269 w 247407"/>
              <a:gd name="connsiteY1" fmla="*/ 233007 h 593551"/>
              <a:gd name="connsiteX2" fmla="*/ 39853 w 247407"/>
              <a:gd name="connsiteY2" fmla="*/ 535690 h 593551"/>
              <a:gd name="connsiteX3" fmla="*/ 247286 w 247407"/>
              <a:gd name="connsiteY3" fmla="*/ 467957 h 593551"/>
              <a:gd name="connsiteX4" fmla="*/ 69486 w 247407"/>
              <a:gd name="connsiteY4" fmla="*/ 575907 h 593551"/>
              <a:gd name="connsiteX5" fmla="*/ 31386 w 247407"/>
              <a:gd name="connsiteY5" fmla="*/ 561090 h 593551"/>
              <a:gd name="connsiteX6" fmla="*/ 5986 w 247407"/>
              <a:gd name="connsiteY6" fmla="*/ 268990 h 593551"/>
              <a:gd name="connsiteX7" fmla="*/ 147803 w 247407"/>
              <a:gd name="connsiteY7" fmla="*/ 174 h 593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407" h="593551">
                <a:moveTo>
                  <a:pt x="147803" y="174"/>
                </a:moveTo>
                <a:cubicBezTo>
                  <a:pt x="151684" y="-5823"/>
                  <a:pt x="47261" y="143754"/>
                  <a:pt x="29269" y="233007"/>
                </a:cubicBezTo>
                <a:cubicBezTo>
                  <a:pt x="11277" y="322260"/>
                  <a:pt x="3517" y="496532"/>
                  <a:pt x="39853" y="535690"/>
                </a:cubicBezTo>
                <a:cubicBezTo>
                  <a:pt x="76189" y="574848"/>
                  <a:pt x="242347" y="461254"/>
                  <a:pt x="247286" y="467957"/>
                </a:cubicBezTo>
                <a:cubicBezTo>
                  <a:pt x="252225" y="474660"/>
                  <a:pt x="105469" y="560385"/>
                  <a:pt x="69486" y="575907"/>
                </a:cubicBezTo>
                <a:cubicBezTo>
                  <a:pt x="33503" y="591429"/>
                  <a:pt x="41969" y="612243"/>
                  <a:pt x="31386" y="561090"/>
                </a:cubicBezTo>
                <a:cubicBezTo>
                  <a:pt x="20803" y="509937"/>
                  <a:pt x="-13770" y="362476"/>
                  <a:pt x="5986" y="268990"/>
                </a:cubicBezTo>
                <a:cubicBezTo>
                  <a:pt x="25741" y="175504"/>
                  <a:pt x="143922" y="6171"/>
                  <a:pt x="147803" y="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96F70E2C-9D76-5CEC-2845-23D8608F3F01}"/>
              </a:ext>
            </a:extLst>
          </p:cNvPr>
          <p:cNvSpPr/>
          <p:nvPr/>
        </p:nvSpPr>
        <p:spPr>
          <a:xfrm>
            <a:off x="8448373" y="4647483"/>
            <a:ext cx="495547" cy="492420"/>
          </a:xfrm>
          <a:custGeom>
            <a:avLst/>
            <a:gdLst>
              <a:gd name="connsiteX0" fmla="*/ 11944 w 495547"/>
              <a:gd name="connsiteY0" fmla="*/ 717 h 492420"/>
              <a:gd name="connsiteX1" fmla="*/ 45810 w 495547"/>
              <a:gd name="connsiteY1" fmla="*/ 184867 h 492420"/>
              <a:gd name="connsiteX2" fmla="*/ 462794 w 495547"/>
              <a:gd name="connsiteY2" fmla="*/ 472734 h 492420"/>
              <a:gd name="connsiteX3" fmla="*/ 422577 w 495547"/>
              <a:gd name="connsiteY3" fmla="*/ 443100 h 492420"/>
              <a:gd name="connsiteX4" fmla="*/ 56394 w 495547"/>
              <a:gd name="connsiteY4" fmla="*/ 250484 h 492420"/>
              <a:gd name="connsiteX5" fmla="*/ 11944 w 495547"/>
              <a:gd name="connsiteY5" fmla="*/ 717 h 492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5547" h="492420">
                <a:moveTo>
                  <a:pt x="11944" y="717"/>
                </a:moveTo>
                <a:cubicBezTo>
                  <a:pt x="10180" y="-10219"/>
                  <a:pt x="-29332" y="106198"/>
                  <a:pt x="45810" y="184867"/>
                </a:cubicBezTo>
                <a:cubicBezTo>
                  <a:pt x="120952" y="263536"/>
                  <a:pt x="400000" y="429695"/>
                  <a:pt x="462794" y="472734"/>
                </a:cubicBezTo>
                <a:cubicBezTo>
                  <a:pt x="525588" y="515773"/>
                  <a:pt x="490310" y="480142"/>
                  <a:pt x="422577" y="443100"/>
                </a:cubicBezTo>
                <a:cubicBezTo>
                  <a:pt x="354844" y="406058"/>
                  <a:pt x="126244" y="318923"/>
                  <a:pt x="56394" y="250484"/>
                </a:cubicBezTo>
                <a:cubicBezTo>
                  <a:pt x="-13456" y="182045"/>
                  <a:pt x="13708" y="11653"/>
                  <a:pt x="11944" y="7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D5DD31DE-E8E9-47E6-DD98-BB5DA36A7DFB}"/>
              </a:ext>
            </a:extLst>
          </p:cNvPr>
          <p:cNvSpPr/>
          <p:nvPr/>
        </p:nvSpPr>
        <p:spPr>
          <a:xfrm>
            <a:off x="8314230" y="4869672"/>
            <a:ext cx="599007" cy="498652"/>
          </a:xfrm>
          <a:custGeom>
            <a:avLst/>
            <a:gdLst>
              <a:gd name="connsiteX0" fmla="*/ 44487 w 599007"/>
              <a:gd name="connsiteY0" fmla="*/ 778 h 498652"/>
              <a:gd name="connsiteX1" fmla="*/ 44487 w 599007"/>
              <a:gd name="connsiteY1" fmla="*/ 343678 h 498652"/>
              <a:gd name="connsiteX2" fmla="*/ 571537 w 599007"/>
              <a:gd name="connsiteY2" fmla="*/ 489728 h 498652"/>
              <a:gd name="connsiteX3" fmla="*/ 529203 w 599007"/>
              <a:gd name="connsiteY3" fmla="*/ 483378 h 498652"/>
              <a:gd name="connsiteX4" fmla="*/ 158787 w 599007"/>
              <a:gd name="connsiteY4" fmla="*/ 419878 h 498652"/>
              <a:gd name="connsiteX5" fmla="*/ 50837 w 599007"/>
              <a:gd name="connsiteY5" fmla="*/ 373311 h 498652"/>
              <a:gd name="connsiteX6" fmla="*/ 37 w 599007"/>
              <a:gd name="connsiteY6" fmla="*/ 252661 h 498652"/>
              <a:gd name="connsiteX7" fmla="*/ 44487 w 599007"/>
              <a:gd name="connsiteY7" fmla="*/ 778 h 498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9007" h="498652">
                <a:moveTo>
                  <a:pt x="44487" y="778"/>
                </a:moveTo>
                <a:cubicBezTo>
                  <a:pt x="51895" y="15947"/>
                  <a:pt x="-43355" y="262186"/>
                  <a:pt x="44487" y="343678"/>
                </a:cubicBezTo>
                <a:cubicBezTo>
                  <a:pt x="132329" y="425170"/>
                  <a:pt x="490751" y="466445"/>
                  <a:pt x="571537" y="489728"/>
                </a:cubicBezTo>
                <a:cubicBezTo>
                  <a:pt x="652323" y="513011"/>
                  <a:pt x="529203" y="483378"/>
                  <a:pt x="529203" y="483378"/>
                </a:cubicBezTo>
                <a:cubicBezTo>
                  <a:pt x="460411" y="471736"/>
                  <a:pt x="238515" y="438223"/>
                  <a:pt x="158787" y="419878"/>
                </a:cubicBezTo>
                <a:cubicBezTo>
                  <a:pt x="79059" y="401534"/>
                  <a:pt x="77295" y="401180"/>
                  <a:pt x="50837" y="373311"/>
                </a:cubicBezTo>
                <a:cubicBezTo>
                  <a:pt x="24379" y="345442"/>
                  <a:pt x="1448" y="308753"/>
                  <a:pt x="37" y="252661"/>
                </a:cubicBezTo>
                <a:cubicBezTo>
                  <a:pt x="-1374" y="196569"/>
                  <a:pt x="37079" y="-14391"/>
                  <a:pt x="44487" y="7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6FF3D145-6EF7-36D8-57FF-6FE0BF3524C0}"/>
              </a:ext>
            </a:extLst>
          </p:cNvPr>
          <p:cNvSpPr/>
          <p:nvPr/>
        </p:nvSpPr>
        <p:spPr>
          <a:xfrm>
            <a:off x="7883394" y="5303687"/>
            <a:ext cx="423503" cy="686151"/>
          </a:xfrm>
          <a:custGeom>
            <a:avLst/>
            <a:gdLst>
              <a:gd name="connsiteX0" fmla="*/ 293289 w 423503"/>
              <a:gd name="connsiteY0" fmla="*/ 680 h 686151"/>
              <a:gd name="connsiteX1" fmla="*/ 394889 w 423503"/>
              <a:gd name="connsiteY1" fmla="*/ 189063 h 686151"/>
              <a:gd name="connsiteX2" fmla="*/ 7539 w 423503"/>
              <a:gd name="connsiteY2" fmla="*/ 678013 h 686151"/>
              <a:gd name="connsiteX3" fmla="*/ 159939 w 423503"/>
              <a:gd name="connsiteY3" fmla="*/ 476930 h 686151"/>
              <a:gd name="connsiteX4" fmla="*/ 420289 w 423503"/>
              <a:gd name="connsiteY4" fmla="*/ 244096 h 686151"/>
              <a:gd name="connsiteX5" fmla="*/ 293289 w 423503"/>
              <a:gd name="connsiteY5" fmla="*/ 680 h 686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503" h="686151">
                <a:moveTo>
                  <a:pt x="293289" y="680"/>
                </a:moveTo>
                <a:cubicBezTo>
                  <a:pt x="289056" y="-8492"/>
                  <a:pt x="442514" y="76174"/>
                  <a:pt x="394889" y="189063"/>
                </a:cubicBezTo>
                <a:cubicBezTo>
                  <a:pt x="347264" y="301952"/>
                  <a:pt x="46697" y="630035"/>
                  <a:pt x="7539" y="678013"/>
                </a:cubicBezTo>
                <a:cubicBezTo>
                  <a:pt x="-31619" y="725991"/>
                  <a:pt x="91147" y="549249"/>
                  <a:pt x="159939" y="476930"/>
                </a:cubicBezTo>
                <a:cubicBezTo>
                  <a:pt x="228731" y="404611"/>
                  <a:pt x="393478" y="321707"/>
                  <a:pt x="420289" y="244096"/>
                </a:cubicBezTo>
                <a:cubicBezTo>
                  <a:pt x="447100" y="166485"/>
                  <a:pt x="297522" y="9852"/>
                  <a:pt x="293289" y="6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680974ED-AB26-0FBD-2BD4-0CC638B63159}"/>
              </a:ext>
            </a:extLst>
          </p:cNvPr>
          <p:cNvSpPr/>
          <p:nvPr/>
        </p:nvSpPr>
        <p:spPr>
          <a:xfrm>
            <a:off x="8213327" y="5134762"/>
            <a:ext cx="658596" cy="337913"/>
          </a:xfrm>
          <a:custGeom>
            <a:avLst/>
            <a:gdLst>
              <a:gd name="connsiteX0" fmla="*/ 48023 w 658596"/>
              <a:gd name="connsiteY0" fmla="*/ 271 h 337913"/>
              <a:gd name="connsiteX1" fmla="*/ 71306 w 658596"/>
              <a:gd name="connsiteY1" fmla="*/ 203471 h 337913"/>
              <a:gd name="connsiteX2" fmla="*/ 636456 w 658596"/>
              <a:gd name="connsiteY2" fmla="*/ 330471 h 337913"/>
              <a:gd name="connsiteX3" fmla="*/ 505223 w 658596"/>
              <a:gd name="connsiteY3" fmla="*/ 313538 h 337913"/>
              <a:gd name="connsiteX4" fmla="*/ 141156 w 658596"/>
              <a:gd name="connsiteY4" fmla="*/ 235221 h 337913"/>
              <a:gd name="connsiteX5" fmla="*/ 3573 w 658596"/>
              <a:gd name="connsiteY5" fmla="*/ 161138 h 337913"/>
              <a:gd name="connsiteX6" fmla="*/ 48023 w 658596"/>
              <a:gd name="connsiteY6" fmla="*/ 271 h 337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8596" h="337913">
                <a:moveTo>
                  <a:pt x="48023" y="271"/>
                </a:moveTo>
                <a:cubicBezTo>
                  <a:pt x="59312" y="7326"/>
                  <a:pt x="-26766" y="148438"/>
                  <a:pt x="71306" y="203471"/>
                </a:cubicBezTo>
                <a:cubicBezTo>
                  <a:pt x="169378" y="258504"/>
                  <a:pt x="564137" y="312127"/>
                  <a:pt x="636456" y="330471"/>
                </a:cubicBezTo>
                <a:cubicBezTo>
                  <a:pt x="708775" y="348815"/>
                  <a:pt x="587773" y="329413"/>
                  <a:pt x="505223" y="313538"/>
                </a:cubicBezTo>
                <a:cubicBezTo>
                  <a:pt x="422673" y="297663"/>
                  <a:pt x="224764" y="260621"/>
                  <a:pt x="141156" y="235221"/>
                </a:cubicBezTo>
                <a:cubicBezTo>
                  <a:pt x="57548" y="209821"/>
                  <a:pt x="20859" y="196769"/>
                  <a:pt x="3573" y="161138"/>
                </a:cubicBezTo>
                <a:cubicBezTo>
                  <a:pt x="-13713" y="125507"/>
                  <a:pt x="36734" y="-6784"/>
                  <a:pt x="48023" y="2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A6DE4B19-F097-A5AB-AC2C-9F1A0D0D2709}"/>
              </a:ext>
            </a:extLst>
          </p:cNvPr>
          <p:cNvSpPr/>
          <p:nvPr/>
        </p:nvSpPr>
        <p:spPr>
          <a:xfrm>
            <a:off x="5990117" y="2192279"/>
            <a:ext cx="811276" cy="1622124"/>
          </a:xfrm>
          <a:custGeom>
            <a:avLst/>
            <a:gdLst>
              <a:gd name="connsiteX0" fmla="*/ 50 w 811276"/>
              <a:gd name="connsiteY0" fmla="*/ 588 h 1622124"/>
              <a:gd name="connsiteX1" fmla="*/ 389516 w 811276"/>
              <a:gd name="connsiteY1" fmla="*/ 415454 h 1622124"/>
              <a:gd name="connsiteX2" fmla="*/ 787450 w 811276"/>
              <a:gd name="connsiteY2" fmla="*/ 1562688 h 1622124"/>
              <a:gd name="connsiteX3" fmla="*/ 728183 w 811276"/>
              <a:gd name="connsiteY3" fmla="*/ 1342554 h 1622124"/>
              <a:gd name="connsiteX4" fmla="*/ 414916 w 811276"/>
              <a:gd name="connsiteY4" fmla="*/ 351954 h 1622124"/>
              <a:gd name="connsiteX5" fmla="*/ 50 w 811276"/>
              <a:gd name="connsiteY5" fmla="*/ 588 h 1622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1276" h="1622124">
                <a:moveTo>
                  <a:pt x="50" y="588"/>
                </a:moveTo>
                <a:cubicBezTo>
                  <a:pt x="-4183" y="11171"/>
                  <a:pt x="258283" y="155104"/>
                  <a:pt x="389516" y="415454"/>
                </a:cubicBezTo>
                <a:cubicBezTo>
                  <a:pt x="520749" y="675804"/>
                  <a:pt x="731006" y="1408171"/>
                  <a:pt x="787450" y="1562688"/>
                </a:cubicBezTo>
                <a:cubicBezTo>
                  <a:pt x="843894" y="1717205"/>
                  <a:pt x="790272" y="1544343"/>
                  <a:pt x="728183" y="1342554"/>
                </a:cubicBezTo>
                <a:cubicBezTo>
                  <a:pt x="666094" y="1140765"/>
                  <a:pt x="538388" y="581259"/>
                  <a:pt x="414916" y="351954"/>
                </a:cubicBezTo>
                <a:cubicBezTo>
                  <a:pt x="291444" y="122649"/>
                  <a:pt x="4283" y="-9995"/>
                  <a:pt x="50" y="5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CA63621B-0618-8DD9-C893-005B2E8DB576}"/>
              </a:ext>
            </a:extLst>
          </p:cNvPr>
          <p:cNvSpPr/>
          <p:nvPr/>
        </p:nvSpPr>
        <p:spPr>
          <a:xfrm>
            <a:off x="4846462" y="2786140"/>
            <a:ext cx="773259" cy="1176357"/>
          </a:xfrm>
          <a:custGeom>
            <a:avLst/>
            <a:gdLst>
              <a:gd name="connsiteX0" fmla="*/ 770113 w 773259"/>
              <a:gd name="connsiteY0" fmla="*/ 4685 h 1176357"/>
              <a:gd name="connsiteX1" fmla="*/ 452613 w 773259"/>
              <a:gd name="connsiteY1" fmla="*/ 325360 h 1176357"/>
              <a:gd name="connsiteX2" fmla="*/ 14463 w 773259"/>
              <a:gd name="connsiteY2" fmla="*/ 1144510 h 1176357"/>
              <a:gd name="connsiteX3" fmla="*/ 119238 w 773259"/>
              <a:gd name="connsiteY3" fmla="*/ 963535 h 1176357"/>
              <a:gd name="connsiteX4" fmla="*/ 258938 w 773259"/>
              <a:gd name="connsiteY4" fmla="*/ 534910 h 1176357"/>
              <a:gd name="connsiteX5" fmla="*/ 770113 w 773259"/>
              <a:gd name="connsiteY5" fmla="*/ 4685 h 1176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3259" h="1176357">
                <a:moveTo>
                  <a:pt x="770113" y="4685"/>
                </a:moveTo>
                <a:cubicBezTo>
                  <a:pt x="802392" y="-30240"/>
                  <a:pt x="578555" y="135389"/>
                  <a:pt x="452613" y="325360"/>
                </a:cubicBezTo>
                <a:cubicBezTo>
                  <a:pt x="326671" y="515331"/>
                  <a:pt x="70025" y="1038148"/>
                  <a:pt x="14463" y="1144510"/>
                </a:cubicBezTo>
                <a:cubicBezTo>
                  <a:pt x="-41099" y="1250872"/>
                  <a:pt x="78492" y="1065135"/>
                  <a:pt x="119238" y="963535"/>
                </a:cubicBezTo>
                <a:cubicBezTo>
                  <a:pt x="159984" y="861935"/>
                  <a:pt x="156809" y="694189"/>
                  <a:pt x="258938" y="534910"/>
                </a:cubicBezTo>
                <a:cubicBezTo>
                  <a:pt x="361067" y="375631"/>
                  <a:pt x="737834" y="39610"/>
                  <a:pt x="770113" y="46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836D9469-06D6-B61A-A040-C96E5D1E6A09}"/>
              </a:ext>
            </a:extLst>
          </p:cNvPr>
          <p:cNvSpPr/>
          <p:nvPr/>
        </p:nvSpPr>
        <p:spPr>
          <a:xfrm>
            <a:off x="6129812" y="1329459"/>
            <a:ext cx="1685528" cy="243907"/>
          </a:xfrm>
          <a:custGeom>
            <a:avLst/>
            <a:gdLst>
              <a:gd name="connsiteX0" fmla="*/ 1113 w 1685528"/>
              <a:gd name="connsiteY0" fmla="*/ 153266 h 243907"/>
              <a:gd name="connsiteX1" fmla="*/ 1061563 w 1685528"/>
              <a:gd name="connsiteY1" fmla="*/ 866 h 243907"/>
              <a:gd name="connsiteX2" fmla="*/ 1648938 w 1685528"/>
              <a:gd name="connsiteY2" fmla="*/ 235816 h 243907"/>
              <a:gd name="connsiteX3" fmla="*/ 1585438 w 1685528"/>
              <a:gd name="connsiteY3" fmla="*/ 178666 h 243907"/>
              <a:gd name="connsiteX4" fmla="*/ 1274288 w 1685528"/>
              <a:gd name="connsiteY4" fmla="*/ 70716 h 243907"/>
              <a:gd name="connsiteX5" fmla="*/ 1113 w 1685528"/>
              <a:gd name="connsiteY5" fmla="*/ 153266 h 243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5528" h="243907">
                <a:moveTo>
                  <a:pt x="1113" y="153266"/>
                </a:moveTo>
                <a:cubicBezTo>
                  <a:pt x="-34341" y="141624"/>
                  <a:pt x="786926" y="-12892"/>
                  <a:pt x="1061563" y="866"/>
                </a:cubicBezTo>
                <a:cubicBezTo>
                  <a:pt x="1336201" y="14624"/>
                  <a:pt x="1561626" y="206183"/>
                  <a:pt x="1648938" y="235816"/>
                </a:cubicBezTo>
                <a:cubicBezTo>
                  <a:pt x="1736250" y="265449"/>
                  <a:pt x="1647880" y="206183"/>
                  <a:pt x="1585438" y="178666"/>
                </a:cubicBezTo>
                <a:cubicBezTo>
                  <a:pt x="1522996" y="151149"/>
                  <a:pt x="1543105" y="74949"/>
                  <a:pt x="1274288" y="70716"/>
                </a:cubicBezTo>
                <a:cubicBezTo>
                  <a:pt x="1005471" y="66483"/>
                  <a:pt x="36567" y="164908"/>
                  <a:pt x="1113" y="1532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C1FF9E28-F6CB-4CCF-C751-02E4CE79B1A0}"/>
              </a:ext>
            </a:extLst>
          </p:cNvPr>
          <p:cNvSpPr/>
          <p:nvPr/>
        </p:nvSpPr>
        <p:spPr>
          <a:xfrm>
            <a:off x="6172200" y="1645817"/>
            <a:ext cx="2316175" cy="925328"/>
          </a:xfrm>
          <a:custGeom>
            <a:avLst/>
            <a:gdLst>
              <a:gd name="connsiteX0" fmla="*/ 0 w 2316175"/>
              <a:gd name="connsiteY0" fmla="*/ 154408 h 925328"/>
              <a:gd name="connsiteX1" fmla="*/ 1022350 w 2316175"/>
              <a:gd name="connsiteY1" fmla="*/ 68683 h 925328"/>
              <a:gd name="connsiteX2" fmla="*/ 2238375 w 2316175"/>
              <a:gd name="connsiteY2" fmla="*/ 878308 h 925328"/>
              <a:gd name="connsiteX3" fmla="*/ 2159000 w 2316175"/>
              <a:gd name="connsiteY3" fmla="*/ 805283 h 925328"/>
              <a:gd name="connsiteX4" fmla="*/ 1876425 w 2316175"/>
              <a:gd name="connsiteY4" fmla="*/ 611608 h 925328"/>
              <a:gd name="connsiteX5" fmla="*/ 1025525 w 2316175"/>
              <a:gd name="connsiteY5" fmla="*/ 17883 h 925328"/>
              <a:gd name="connsiteX6" fmla="*/ 0 w 2316175"/>
              <a:gd name="connsiteY6" fmla="*/ 154408 h 925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16175" h="925328">
                <a:moveTo>
                  <a:pt x="0" y="154408"/>
                </a:moveTo>
                <a:cubicBezTo>
                  <a:pt x="-529" y="162875"/>
                  <a:pt x="649288" y="-51967"/>
                  <a:pt x="1022350" y="68683"/>
                </a:cubicBezTo>
                <a:cubicBezTo>
                  <a:pt x="1395412" y="189333"/>
                  <a:pt x="2048933" y="755541"/>
                  <a:pt x="2238375" y="878308"/>
                </a:cubicBezTo>
                <a:cubicBezTo>
                  <a:pt x="2427817" y="1001075"/>
                  <a:pt x="2219325" y="849733"/>
                  <a:pt x="2159000" y="805283"/>
                </a:cubicBezTo>
                <a:cubicBezTo>
                  <a:pt x="2098675" y="760833"/>
                  <a:pt x="2065337" y="742841"/>
                  <a:pt x="1876425" y="611608"/>
                </a:cubicBezTo>
                <a:cubicBezTo>
                  <a:pt x="1687513" y="480375"/>
                  <a:pt x="1335617" y="96729"/>
                  <a:pt x="1025525" y="17883"/>
                </a:cubicBezTo>
                <a:cubicBezTo>
                  <a:pt x="715433" y="-60963"/>
                  <a:pt x="529" y="145941"/>
                  <a:pt x="0" y="1544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B8DDA03A-AEDF-6D58-612A-0DA72ACE72B3}"/>
              </a:ext>
            </a:extLst>
          </p:cNvPr>
          <p:cNvSpPr/>
          <p:nvPr/>
        </p:nvSpPr>
        <p:spPr>
          <a:xfrm>
            <a:off x="7219175" y="2459581"/>
            <a:ext cx="410775" cy="576584"/>
          </a:xfrm>
          <a:custGeom>
            <a:avLst/>
            <a:gdLst>
              <a:gd name="connsiteX0" fmla="*/ 775 w 410775"/>
              <a:gd name="connsiteY0" fmla="*/ 1044 h 576584"/>
              <a:gd name="connsiteX1" fmla="*/ 57925 w 410775"/>
              <a:gd name="connsiteY1" fmla="*/ 178844 h 576584"/>
              <a:gd name="connsiteX2" fmla="*/ 394475 w 410775"/>
              <a:gd name="connsiteY2" fmla="*/ 563019 h 576584"/>
              <a:gd name="connsiteX3" fmla="*/ 327800 w 410775"/>
              <a:gd name="connsiteY3" fmla="*/ 467769 h 576584"/>
              <a:gd name="connsiteX4" fmla="*/ 64275 w 410775"/>
              <a:gd name="connsiteY4" fmla="*/ 251869 h 576584"/>
              <a:gd name="connsiteX5" fmla="*/ 775 w 410775"/>
              <a:gd name="connsiteY5" fmla="*/ 1044 h 576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0775" h="576584">
                <a:moveTo>
                  <a:pt x="775" y="1044"/>
                </a:moveTo>
                <a:cubicBezTo>
                  <a:pt x="-283" y="-11127"/>
                  <a:pt x="-7692" y="85182"/>
                  <a:pt x="57925" y="178844"/>
                </a:cubicBezTo>
                <a:cubicBezTo>
                  <a:pt x="123542" y="272506"/>
                  <a:pt x="349496" y="514865"/>
                  <a:pt x="394475" y="563019"/>
                </a:cubicBezTo>
                <a:cubicBezTo>
                  <a:pt x="439454" y="611173"/>
                  <a:pt x="382833" y="519627"/>
                  <a:pt x="327800" y="467769"/>
                </a:cubicBezTo>
                <a:cubicBezTo>
                  <a:pt x="272767" y="415911"/>
                  <a:pt x="115075" y="326481"/>
                  <a:pt x="64275" y="251869"/>
                </a:cubicBezTo>
                <a:cubicBezTo>
                  <a:pt x="13475" y="177257"/>
                  <a:pt x="1833" y="13215"/>
                  <a:pt x="775" y="10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E47B605D-BBB6-B099-1ABC-6DF7837573DB}"/>
              </a:ext>
            </a:extLst>
          </p:cNvPr>
          <p:cNvSpPr/>
          <p:nvPr/>
        </p:nvSpPr>
        <p:spPr>
          <a:xfrm>
            <a:off x="7496196" y="1528783"/>
            <a:ext cx="471461" cy="294592"/>
          </a:xfrm>
          <a:custGeom>
            <a:avLst/>
            <a:gdLst>
              <a:gd name="connsiteX0" fmla="*/ 1037 w 471461"/>
              <a:gd name="connsiteY0" fmla="*/ 1567 h 294592"/>
              <a:gd name="connsiteX1" fmla="*/ 225404 w 471461"/>
              <a:gd name="connsiteY1" fmla="*/ 60834 h 294592"/>
              <a:gd name="connsiteX2" fmla="*/ 464587 w 471461"/>
              <a:gd name="connsiteY2" fmla="*/ 289434 h 294592"/>
              <a:gd name="connsiteX3" fmla="*/ 398971 w 471461"/>
              <a:gd name="connsiteY3" fmla="*/ 211117 h 294592"/>
              <a:gd name="connsiteX4" fmla="*/ 318537 w 471461"/>
              <a:gd name="connsiteY4" fmla="*/ 105284 h 294592"/>
              <a:gd name="connsiteX5" fmla="*/ 1037 w 471461"/>
              <a:gd name="connsiteY5" fmla="*/ 1567 h 294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1461" h="294592">
                <a:moveTo>
                  <a:pt x="1037" y="1567"/>
                </a:moveTo>
                <a:cubicBezTo>
                  <a:pt x="-14485" y="-5841"/>
                  <a:pt x="148146" y="12856"/>
                  <a:pt x="225404" y="60834"/>
                </a:cubicBezTo>
                <a:cubicBezTo>
                  <a:pt x="302662" y="108812"/>
                  <a:pt x="435659" y="264387"/>
                  <a:pt x="464587" y="289434"/>
                </a:cubicBezTo>
                <a:cubicBezTo>
                  <a:pt x="493515" y="314481"/>
                  <a:pt x="423313" y="241809"/>
                  <a:pt x="398971" y="211117"/>
                </a:cubicBezTo>
                <a:cubicBezTo>
                  <a:pt x="374629" y="180425"/>
                  <a:pt x="380626" y="142326"/>
                  <a:pt x="318537" y="105284"/>
                </a:cubicBezTo>
                <a:cubicBezTo>
                  <a:pt x="256448" y="68242"/>
                  <a:pt x="16559" y="8975"/>
                  <a:pt x="1037" y="15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FC5B6829-251C-23C8-DD0E-93F9EFF81995}"/>
              </a:ext>
            </a:extLst>
          </p:cNvPr>
          <p:cNvSpPr/>
          <p:nvPr/>
        </p:nvSpPr>
        <p:spPr>
          <a:xfrm>
            <a:off x="7796864" y="1860844"/>
            <a:ext cx="601241" cy="564381"/>
          </a:xfrm>
          <a:custGeom>
            <a:avLst/>
            <a:gdLst>
              <a:gd name="connsiteX0" fmla="*/ 936 w 601241"/>
              <a:gd name="connsiteY0" fmla="*/ 1823 h 564381"/>
              <a:gd name="connsiteX1" fmla="*/ 345953 w 601241"/>
              <a:gd name="connsiteY1" fmla="*/ 217723 h 564381"/>
              <a:gd name="connsiteX2" fmla="*/ 585136 w 601241"/>
              <a:gd name="connsiteY2" fmla="*/ 543689 h 564381"/>
              <a:gd name="connsiteX3" fmla="*/ 566086 w 601241"/>
              <a:gd name="connsiteY3" fmla="*/ 509823 h 564381"/>
              <a:gd name="connsiteX4" fmla="*/ 458136 w 601241"/>
              <a:gd name="connsiteY4" fmla="*/ 336256 h 564381"/>
              <a:gd name="connsiteX5" fmla="*/ 936 w 601241"/>
              <a:gd name="connsiteY5" fmla="*/ 1823 h 564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1241" h="564381">
                <a:moveTo>
                  <a:pt x="936" y="1823"/>
                </a:moveTo>
                <a:cubicBezTo>
                  <a:pt x="-17761" y="-17933"/>
                  <a:pt x="248586" y="127412"/>
                  <a:pt x="345953" y="217723"/>
                </a:cubicBezTo>
                <a:cubicBezTo>
                  <a:pt x="443320" y="308034"/>
                  <a:pt x="548447" y="495006"/>
                  <a:pt x="585136" y="543689"/>
                </a:cubicBezTo>
                <a:cubicBezTo>
                  <a:pt x="621825" y="592372"/>
                  <a:pt x="587253" y="544395"/>
                  <a:pt x="566086" y="509823"/>
                </a:cubicBezTo>
                <a:cubicBezTo>
                  <a:pt x="544919" y="475251"/>
                  <a:pt x="548800" y="418806"/>
                  <a:pt x="458136" y="336256"/>
                </a:cubicBezTo>
                <a:cubicBezTo>
                  <a:pt x="367472" y="253706"/>
                  <a:pt x="19633" y="21579"/>
                  <a:pt x="936" y="18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F4E80A64-0AB0-EC06-BA35-5DFB97DCB189}"/>
              </a:ext>
            </a:extLst>
          </p:cNvPr>
          <p:cNvSpPr/>
          <p:nvPr/>
        </p:nvSpPr>
        <p:spPr>
          <a:xfrm>
            <a:off x="7572359" y="2206556"/>
            <a:ext cx="1025430" cy="1044485"/>
          </a:xfrm>
          <a:custGeom>
            <a:avLst/>
            <a:gdLst>
              <a:gd name="connsiteX0" fmla="*/ 16 w 1025430"/>
              <a:gd name="connsiteY0" fmla="*/ 69 h 1044485"/>
              <a:gd name="connsiteX1" fmla="*/ 809641 w 1025430"/>
              <a:gd name="connsiteY1" fmla="*/ 527119 h 1044485"/>
              <a:gd name="connsiteX2" fmla="*/ 1009666 w 1025430"/>
              <a:gd name="connsiteY2" fmla="*/ 1019244 h 1044485"/>
              <a:gd name="connsiteX3" fmla="*/ 987441 w 1025430"/>
              <a:gd name="connsiteY3" fmla="*/ 930344 h 1044485"/>
              <a:gd name="connsiteX4" fmla="*/ 787416 w 1025430"/>
              <a:gd name="connsiteY4" fmla="*/ 562044 h 1044485"/>
              <a:gd name="connsiteX5" fmla="*/ 16 w 1025430"/>
              <a:gd name="connsiteY5" fmla="*/ 69 h 1044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5430" h="1044485">
                <a:moveTo>
                  <a:pt x="16" y="69"/>
                </a:moveTo>
                <a:cubicBezTo>
                  <a:pt x="3720" y="-5752"/>
                  <a:pt x="641366" y="357257"/>
                  <a:pt x="809641" y="527119"/>
                </a:cubicBezTo>
                <a:cubicBezTo>
                  <a:pt x="977916" y="696981"/>
                  <a:pt x="980033" y="952040"/>
                  <a:pt x="1009666" y="1019244"/>
                </a:cubicBezTo>
                <a:cubicBezTo>
                  <a:pt x="1039299" y="1086448"/>
                  <a:pt x="1024483" y="1006544"/>
                  <a:pt x="987441" y="930344"/>
                </a:cubicBezTo>
                <a:cubicBezTo>
                  <a:pt x="950399" y="854144"/>
                  <a:pt x="947754" y="717619"/>
                  <a:pt x="787416" y="562044"/>
                </a:cubicBezTo>
                <a:cubicBezTo>
                  <a:pt x="627079" y="406469"/>
                  <a:pt x="-3688" y="5890"/>
                  <a:pt x="16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6A3DB56C-2C08-B33C-3911-4DA464EDD586}"/>
              </a:ext>
            </a:extLst>
          </p:cNvPr>
          <p:cNvSpPr/>
          <p:nvPr/>
        </p:nvSpPr>
        <p:spPr>
          <a:xfrm>
            <a:off x="7905369" y="3228748"/>
            <a:ext cx="465989" cy="585896"/>
          </a:xfrm>
          <a:custGeom>
            <a:avLst/>
            <a:gdLst>
              <a:gd name="connsiteX0" fmla="*/ 381 w 465989"/>
              <a:gd name="connsiteY0" fmla="*/ 227 h 585896"/>
              <a:gd name="connsiteX1" fmla="*/ 324231 w 465989"/>
              <a:gd name="connsiteY1" fmla="*/ 241527 h 585896"/>
              <a:gd name="connsiteX2" fmla="*/ 463931 w 465989"/>
              <a:gd name="connsiteY2" fmla="*/ 584427 h 585896"/>
              <a:gd name="connsiteX3" fmla="*/ 406781 w 465989"/>
              <a:gd name="connsiteY3" fmla="*/ 362177 h 585896"/>
              <a:gd name="connsiteX4" fmla="*/ 394081 w 465989"/>
              <a:gd name="connsiteY4" fmla="*/ 282802 h 585896"/>
              <a:gd name="connsiteX5" fmla="*/ 381 w 465989"/>
              <a:gd name="connsiteY5" fmla="*/ 227 h 585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5989" h="585896">
                <a:moveTo>
                  <a:pt x="381" y="227"/>
                </a:moveTo>
                <a:cubicBezTo>
                  <a:pt x="-11261" y="-6652"/>
                  <a:pt x="246973" y="144160"/>
                  <a:pt x="324231" y="241527"/>
                </a:cubicBezTo>
                <a:cubicBezTo>
                  <a:pt x="401489" y="338894"/>
                  <a:pt x="450173" y="564319"/>
                  <a:pt x="463931" y="584427"/>
                </a:cubicBezTo>
                <a:cubicBezTo>
                  <a:pt x="477689" y="604535"/>
                  <a:pt x="418423" y="412448"/>
                  <a:pt x="406781" y="362177"/>
                </a:cubicBezTo>
                <a:cubicBezTo>
                  <a:pt x="395139" y="311906"/>
                  <a:pt x="454935" y="343127"/>
                  <a:pt x="394081" y="282802"/>
                </a:cubicBezTo>
                <a:cubicBezTo>
                  <a:pt x="333227" y="222477"/>
                  <a:pt x="12023" y="7106"/>
                  <a:pt x="381" y="2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DE6CD6E5-8769-18D1-3850-DA73C9AA7662}"/>
              </a:ext>
            </a:extLst>
          </p:cNvPr>
          <p:cNvSpPr/>
          <p:nvPr/>
        </p:nvSpPr>
        <p:spPr>
          <a:xfrm>
            <a:off x="6021293" y="2412611"/>
            <a:ext cx="189509" cy="1079771"/>
          </a:xfrm>
          <a:custGeom>
            <a:avLst/>
            <a:gdLst>
              <a:gd name="connsiteX0" fmla="*/ 189007 w 189509"/>
              <a:gd name="connsiteY0" fmla="*/ 10972 h 1079771"/>
              <a:gd name="connsiteX1" fmla="*/ 59890 w 189509"/>
              <a:gd name="connsiteY1" fmla="*/ 178189 h 1079771"/>
              <a:gd name="connsiteX2" fmla="*/ 19674 w 189509"/>
              <a:gd name="connsiteY2" fmla="*/ 1029089 h 1079771"/>
              <a:gd name="connsiteX3" fmla="*/ 21790 w 189509"/>
              <a:gd name="connsiteY3" fmla="*/ 946539 h 1079771"/>
              <a:gd name="connsiteX4" fmla="*/ 23907 w 189509"/>
              <a:gd name="connsiteY4" fmla="*/ 650206 h 1079771"/>
              <a:gd name="connsiteX5" fmla="*/ 6974 w 189509"/>
              <a:gd name="connsiteY5" fmla="*/ 364456 h 1079771"/>
              <a:gd name="connsiteX6" fmla="*/ 189007 w 189509"/>
              <a:gd name="connsiteY6" fmla="*/ 10972 h 107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509" h="1079771">
                <a:moveTo>
                  <a:pt x="189007" y="10972"/>
                </a:moveTo>
                <a:cubicBezTo>
                  <a:pt x="197826" y="-20073"/>
                  <a:pt x="88112" y="8503"/>
                  <a:pt x="59890" y="178189"/>
                </a:cubicBezTo>
                <a:cubicBezTo>
                  <a:pt x="31668" y="347875"/>
                  <a:pt x="26024" y="901031"/>
                  <a:pt x="19674" y="1029089"/>
                </a:cubicBezTo>
                <a:cubicBezTo>
                  <a:pt x="13324" y="1157147"/>
                  <a:pt x="21085" y="1009686"/>
                  <a:pt x="21790" y="946539"/>
                </a:cubicBezTo>
                <a:cubicBezTo>
                  <a:pt x="22495" y="883392"/>
                  <a:pt x="26376" y="747220"/>
                  <a:pt x="23907" y="650206"/>
                </a:cubicBezTo>
                <a:cubicBezTo>
                  <a:pt x="21438" y="553192"/>
                  <a:pt x="-14898" y="469584"/>
                  <a:pt x="6974" y="364456"/>
                </a:cubicBezTo>
                <a:cubicBezTo>
                  <a:pt x="28846" y="259328"/>
                  <a:pt x="180188" y="42017"/>
                  <a:pt x="189007" y="109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E0A0F0D9-665A-093C-082A-E4D46E31AACA}"/>
              </a:ext>
            </a:extLst>
          </p:cNvPr>
          <p:cNvSpPr/>
          <p:nvPr/>
        </p:nvSpPr>
        <p:spPr>
          <a:xfrm>
            <a:off x="6481446" y="5543343"/>
            <a:ext cx="936604" cy="221989"/>
          </a:xfrm>
          <a:custGeom>
            <a:avLst/>
            <a:gdLst>
              <a:gd name="connsiteX0" fmla="*/ 317 w 936604"/>
              <a:gd name="connsiteY0" fmla="*/ 81170 h 221989"/>
              <a:gd name="connsiteX1" fmla="*/ 68579 w 936604"/>
              <a:gd name="connsiteY1" fmla="*/ 165307 h 221989"/>
              <a:gd name="connsiteX2" fmla="*/ 257492 w 936604"/>
              <a:gd name="connsiteY2" fmla="*/ 212932 h 221989"/>
              <a:gd name="connsiteX3" fmla="*/ 654367 w 936604"/>
              <a:gd name="connsiteY3" fmla="*/ 219282 h 221989"/>
              <a:gd name="connsiteX4" fmla="*/ 716279 w 936604"/>
              <a:gd name="connsiteY4" fmla="*/ 181182 h 221989"/>
              <a:gd name="connsiteX5" fmla="*/ 824229 w 936604"/>
              <a:gd name="connsiteY5" fmla="*/ 119270 h 221989"/>
              <a:gd name="connsiteX6" fmla="*/ 924242 w 936604"/>
              <a:gd name="connsiteY6" fmla="*/ 8145 h 221989"/>
              <a:gd name="connsiteX7" fmla="*/ 908367 w 936604"/>
              <a:gd name="connsiteY7" fmla="*/ 28782 h 221989"/>
              <a:gd name="connsiteX8" fmla="*/ 684529 w 936604"/>
              <a:gd name="connsiteY8" fmla="*/ 190707 h 221989"/>
              <a:gd name="connsiteX9" fmla="*/ 481329 w 936604"/>
              <a:gd name="connsiteY9" fmla="*/ 206582 h 221989"/>
              <a:gd name="connsiteX10" fmla="*/ 90804 w 936604"/>
              <a:gd name="connsiteY10" fmla="*/ 181182 h 221989"/>
              <a:gd name="connsiteX11" fmla="*/ 317 w 936604"/>
              <a:gd name="connsiteY11" fmla="*/ 81170 h 221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36604" h="221989">
                <a:moveTo>
                  <a:pt x="317" y="81170"/>
                </a:moveTo>
                <a:cubicBezTo>
                  <a:pt x="-3387" y="78524"/>
                  <a:pt x="25717" y="143347"/>
                  <a:pt x="68579" y="165307"/>
                </a:cubicBezTo>
                <a:cubicBezTo>
                  <a:pt x="111442" y="187267"/>
                  <a:pt x="159861" y="203936"/>
                  <a:pt x="257492" y="212932"/>
                </a:cubicBezTo>
                <a:cubicBezTo>
                  <a:pt x="355123" y="221928"/>
                  <a:pt x="577903" y="224574"/>
                  <a:pt x="654367" y="219282"/>
                </a:cubicBezTo>
                <a:cubicBezTo>
                  <a:pt x="730832" y="213990"/>
                  <a:pt x="687969" y="197851"/>
                  <a:pt x="716279" y="181182"/>
                </a:cubicBezTo>
                <a:cubicBezTo>
                  <a:pt x="744589" y="164513"/>
                  <a:pt x="789569" y="148110"/>
                  <a:pt x="824229" y="119270"/>
                </a:cubicBezTo>
                <a:cubicBezTo>
                  <a:pt x="858890" y="90431"/>
                  <a:pt x="910219" y="23226"/>
                  <a:pt x="924242" y="8145"/>
                </a:cubicBezTo>
                <a:cubicBezTo>
                  <a:pt x="938265" y="-6936"/>
                  <a:pt x="948319" y="-1645"/>
                  <a:pt x="908367" y="28782"/>
                </a:cubicBezTo>
                <a:cubicBezTo>
                  <a:pt x="868415" y="59209"/>
                  <a:pt x="755702" y="161074"/>
                  <a:pt x="684529" y="190707"/>
                </a:cubicBezTo>
                <a:cubicBezTo>
                  <a:pt x="613356" y="220340"/>
                  <a:pt x="580283" y="208169"/>
                  <a:pt x="481329" y="206582"/>
                </a:cubicBezTo>
                <a:cubicBezTo>
                  <a:pt x="382375" y="204995"/>
                  <a:pt x="170443" y="201290"/>
                  <a:pt x="90804" y="181182"/>
                </a:cubicBezTo>
                <a:cubicBezTo>
                  <a:pt x="11165" y="161074"/>
                  <a:pt x="4021" y="83816"/>
                  <a:pt x="317" y="81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7CEFD6D0-B7D4-B793-76B8-3025C288563B}"/>
              </a:ext>
            </a:extLst>
          </p:cNvPr>
          <p:cNvSpPr/>
          <p:nvPr/>
        </p:nvSpPr>
        <p:spPr>
          <a:xfrm>
            <a:off x="7181799" y="5597750"/>
            <a:ext cx="10281" cy="127980"/>
          </a:xfrm>
          <a:custGeom>
            <a:avLst/>
            <a:gdLst>
              <a:gd name="connsiteX0" fmla="*/ 9576 w 10281"/>
              <a:gd name="connsiteY0" fmla="*/ 1363 h 127980"/>
              <a:gd name="connsiteX1" fmla="*/ 9576 w 10281"/>
              <a:gd name="connsiteY1" fmla="*/ 122013 h 127980"/>
              <a:gd name="connsiteX2" fmla="*/ 9576 w 10281"/>
              <a:gd name="connsiteY2" fmla="*/ 106138 h 127980"/>
              <a:gd name="connsiteX3" fmla="*/ 4814 w 10281"/>
              <a:gd name="connsiteY3" fmla="*/ 75975 h 127980"/>
              <a:gd name="connsiteX4" fmla="*/ 51 w 10281"/>
              <a:gd name="connsiteY4" fmla="*/ 56925 h 127980"/>
              <a:gd name="connsiteX5" fmla="*/ 9576 w 10281"/>
              <a:gd name="connsiteY5" fmla="*/ 1363 h 127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81" h="127980">
                <a:moveTo>
                  <a:pt x="9576" y="1363"/>
                </a:moveTo>
                <a:cubicBezTo>
                  <a:pt x="11163" y="12211"/>
                  <a:pt x="9576" y="122013"/>
                  <a:pt x="9576" y="122013"/>
                </a:cubicBezTo>
                <a:cubicBezTo>
                  <a:pt x="9576" y="139475"/>
                  <a:pt x="10370" y="113811"/>
                  <a:pt x="9576" y="106138"/>
                </a:cubicBezTo>
                <a:cubicBezTo>
                  <a:pt x="8782" y="98465"/>
                  <a:pt x="6402" y="84177"/>
                  <a:pt x="4814" y="75975"/>
                </a:cubicBezTo>
                <a:cubicBezTo>
                  <a:pt x="3226" y="67773"/>
                  <a:pt x="-478" y="66185"/>
                  <a:pt x="51" y="56925"/>
                </a:cubicBezTo>
                <a:cubicBezTo>
                  <a:pt x="580" y="47665"/>
                  <a:pt x="7989" y="-9485"/>
                  <a:pt x="9576" y="1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A93F803C-2ED6-3B65-1430-93F81054EAF7}"/>
              </a:ext>
            </a:extLst>
          </p:cNvPr>
          <p:cNvSpPr/>
          <p:nvPr/>
        </p:nvSpPr>
        <p:spPr>
          <a:xfrm>
            <a:off x="6996903" y="5640194"/>
            <a:ext cx="7940" cy="111578"/>
          </a:xfrm>
          <a:custGeom>
            <a:avLst/>
            <a:gdLst>
              <a:gd name="connsiteX0" fmla="*/ 7147 w 7940"/>
              <a:gd name="connsiteY0" fmla="*/ 194 h 111578"/>
              <a:gd name="connsiteX1" fmla="*/ 7147 w 7940"/>
              <a:gd name="connsiteY1" fmla="*/ 108144 h 111578"/>
              <a:gd name="connsiteX2" fmla="*/ 797 w 7940"/>
              <a:gd name="connsiteY2" fmla="*/ 81156 h 111578"/>
              <a:gd name="connsiteX3" fmla="*/ 7147 w 7940"/>
              <a:gd name="connsiteY3" fmla="*/ 194 h 111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0" h="111578">
                <a:moveTo>
                  <a:pt x="7147" y="194"/>
                </a:moveTo>
                <a:cubicBezTo>
                  <a:pt x="8205" y="4692"/>
                  <a:pt x="8205" y="94650"/>
                  <a:pt x="7147" y="108144"/>
                </a:cubicBezTo>
                <a:cubicBezTo>
                  <a:pt x="6089" y="121638"/>
                  <a:pt x="4236" y="91739"/>
                  <a:pt x="797" y="81156"/>
                </a:cubicBezTo>
                <a:cubicBezTo>
                  <a:pt x="-2642" y="70573"/>
                  <a:pt x="6089" y="-4304"/>
                  <a:pt x="7147" y="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C46E59FE-813E-5B07-190C-4CA8C48AA8AC}"/>
              </a:ext>
            </a:extLst>
          </p:cNvPr>
          <p:cNvSpPr/>
          <p:nvPr/>
        </p:nvSpPr>
        <p:spPr>
          <a:xfrm>
            <a:off x="6795832" y="5626058"/>
            <a:ext cx="13294" cy="120832"/>
          </a:xfrm>
          <a:custGeom>
            <a:avLst/>
            <a:gdLst>
              <a:gd name="connsiteX0" fmla="*/ 11368 w 13294"/>
              <a:gd name="connsiteY0" fmla="*/ 42 h 120832"/>
              <a:gd name="connsiteX1" fmla="*/ 9781 w 13294"/>
              <a:gd name="connsiteY1" fmla="*/ 85767 h 120832"/>
              <a:gd name="connsiteX2" fmla="*/ 12956 w 13294"/>
              <a:gd name="connsiteY2" fmla="*/ 120692 h 120832"/>
              <a:gd name="connsiteX3" fmla="*/ 256 w 13294"/>
              <a:gd name="connsiteY3" fmla="*/ 74655 h 120832"/>
              <a:gd name="connsiteX4" fmla="*/ 11368 w 13294"/>
              <a:gd name="connsiteY4" fmla="*/ 42 h 120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94" h="120832">
                <a:moveTo>
                  <a:pt x="11368" y="42"/>
                </a:moveTo>
                <a:cubicBezTo>
                  <a:pt x="12955" y="1894"/>
                  <a:pt x="9516" y="65659"/>
                  <a:pt x="9781" y="85767"/>
                </a:cubicBezTo>
                <a:cubicBezTo>
                  <a:pt x="10046" y="105875"/>
                  <a:pt x="14543" y="122544"/>
                  <a:pt x="12956" y="120692"/>
                </a:cubicBezTo>
                <a:cubicBezTo>
                  <a:pt x="11369" y="118840"/>
                  <a:pt x="2373" y="91588"/>
                  <a:pt x="256" y="74655"/>
                </a:cubicBezTo>
                <a:cubicBezTo>
                  <a:pt x="-1861" y="57722"/>
                  <a:pt x="9781" y="-1810"/>
                  <a:pt x="11368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DD3150C2-58A0-4C33-7B62-8413454B6895}"/>
              </a:ext>
            </a:extLst>
          </p:cNvPr>
          <p:cNvSpPr/>
          <p:nvPr/>
        </p:nvSpPr>
        <p:spPr>
          <a:xfrm>
            <a:off x="6630854" y="5644951"/>
            <a:ext cx="34248" cy="98674"/>
          </a:xfrm>
          <a:custGeom>
            <a:avLst/>
            <a:gdLst>
              <a:gd name="connsiteX0" fmla="*/ 1721 w 34248"/>
              <a:gd name="connsiteY0" fmla="*/ 199 h 98674"/>
              <a:gd name="connsiteX1" fmla="*/ 33471 w 34248"/>
              <a:gd name="connsiteY1" fmla="*/ 87512 h 98674"/>
              <a:gd name="connsiteX2" fmla="*/ 23946 w 34248"/>
              <a:gd name="connsiteY2" fmla="*/ 71637 h 98674"/>
              <a:gd name="connsiteX3" fmla="*/ 17596 w 34248"/>
              <a:gd name="connsiteY3" fmla="*/ 55762 h 98674"/>
              <a:gd name="connsiteX4" fmla="*/ 27121 w 34248"/>
              <a:gd name="connsiteY4" fmla="*/ 98624 h 98674"/>
              <a:gd name="connsiteX5" fmla="*/ 6484 w 34248"/>
              <a:gd name="connsiteY5" fmla="*/ 63699 h 98674"/>
              <a:gd name="connsiteX6" fmla="*/ 1721 w 34248"/>
              <a:gd name="connsiteY6" fmla="*/ 199 h 98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248" h="98674">
                <a:moveTo>
                  <a:pt x="1721" y="199"/>
                </a:moveTo>
                <a:cubicBezTo>
                  <a:pt x="6219" y="4168"/>
                  <a:pt x="29767" y="75606"/>
                  <a:pt x="33471" y="87512"/>
                </a:cubicBezTo>
                <a:cubicBezTo>
                  <a:pt x="37175" y="99418"/>
                  <a:pt x="26592" y="76929"/>
                  <a:pt x="23946" y="71637"/>
                </a:cubicBezTo>
                <a:cubicBezTo>
                  <a:pt x="21300" y="66345"/>
                  <a:pt x="17067" y="51264"/>
                  <a:pt x="17596" y="55762"/>
                </a:cubicBezTo>
                <a:cubicBezTo>
                  <a:pt x="18125" y="60260"/>
                  <a:pt x="28973" y="97301"/>
                  <a:pt x="27121" y="98624"/>
                </a:cubicBezTo>
                <a:cubicBezTo>
                  <a:pt x="25269" y="99947"/>
                  <a:pt x="10453" y="74811"/>
                  <a:pt x="6484" y="63699"/>
                </a:cubicBezTo>
                <a:cubicBezTo>
                  <a:pt x="2515" y="52587"/>
                  <a:pt x="-2777" y="-3770"/>
                  <a:pt x="1721" y="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05D50F01-C99F-2F13-83AE-9A26E1B8AD47}"/>
              </a:ext>
            </a:extLst>
          </p:cNvPr>
          <p:cNvSpPr/>
          <p:nvPr/>
        </p:nvSpPr>
        <p:spPr>
          <a:xfrm>
            <a:off x="7308850" y="5580063"/>
            <a:ext cx="9525" cy="64153"/>
          </a:xfrm>
          <a:custGeom>
            <a:avLst/>
            <a:gdLst>
              <a:gd name="connsiteX0" fmla="*/ 0 w 9525"/>
              <a:gd name="connsiteY0" fmla="*/ 0 h 64153"/>
              <a:gd name="connsiteX1" fmla="*/ 9525 w 9525"/>
              <a:gd name="connsiteY1" fmla="*/ 63500 h 64153"/>
              <a:gd name="connsiteX2" fmla="*/ 0 w 9525"/>
              <a:gd name="connsiteY2" fmla="*/ 0 h 64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25" h="64153">
                <a:moveTo>
                  <a:pt x="0" y="0"/>
                </a:moveTo>
                <a:cubicBezTo>
                  <a:pt x="0" y="0"/>
                  <a:pt x="9525" y="55298"/>
                  <a:pt x="9525" y="63500"/>
                </a:cubicBezTo>
                <a:cubicBezTo>
                  <a:pt x="9525" y="71702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C1C84F83-C627-7A06-D803-027652C0F448}"/>
              </a:ext>
            </a:extLst>
          </p:cNvPr>
          <p:cNvSpPr/>
          <p:nvPr/>
        </p:nvSpPr>
        <p:spPr>
          <a:xfrm>
            <a:off x="5487938" y="4026719"/>
            <a:ext cx="166279" cy="335590"/>
          </a:xfrm>
          <a:custGeom>
            <a:avLst/>
            <a:gdLst>
              <a:gd name="connsiteX0" fmla="*/ 165679 w 166279"/>
              <a:gd name="connsiteY0" fmla="*/ 1298 h 335590"/>
              <a:gd name="connsiteX1" fmla="*/ 76779 w 166279"/>
              <a:gd name="connsiteY1" fmla="*/ 83848 h 335590"/>
              <a:gd name="connsiteX2" fmla="*/ 2695 w 166279"/>
              <a:gd name="connsiteY2" fmla="*/ 327264 h 335590"/>
              <a:gd name="connsiteX3" fmla="*/ 17512 w 166279"/>
              <a:gd name="connsiteY3" fmla="*/ 265881 h 335590"/>
              <a:gd name="connsiteX4" fmla="*/ 30212 w 166279"/>
              <a:gd name="connsiteY4" fmla="*/ 136764 h 335590"/>
              <a:gd name="connsiteX5" fmla="*/ 165679 w 166279"/>
              <a:gd name="connsiteY5" fmla="*/ 1298 h 335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6279" h="335590">
                <a:moveTo>
                  <a:pt x="165679" y="1298"/>
                </a:moveTo>
                <a:cubicBezTo>
                  <a:pt x="173440" y="-7521"/>
                  <a:pt x="103943" y="29520"/>
                  <a:pt x="76779" y="83848"/>
                </a:cubicBezTo>
                <a:cubicBezTo>
                  <a:pt x="49615" y="138176"/>
                  <a:pt x="12573" y="296925"/>
                  <a:pt x="2695" y="327264"/>
                </a:cubicBezTo>
                <a:cubicBezTo>
                  <a:pt x="-7183" y="357603"/>
                  <a:pt x="12926" y="297631"/>
                  <a:pt x="17512" y="265881"/>
                </a:cubicBezTo>
                <a:cubicBezTo>
                  <a:pt x="22098" y="234131"/>
                  <a:pt x="11162" y="175217"/>
                  <a:pt x="30212" y="136764"/>
                </a:cubicBezTo>
                <a:cubicBezTo>
                  <a:pt x="49262" y="98311"/>
                  <a:pt x="157918" y="10117"/>
                  <a:pt x="165679" y="129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01729626-2FD5-65EA-556E-52C1374EA892}"/>
              </a:ext>
            </a:extLst>
          </p:cNvPr>
          <p:cNvSpPr/>
          <p:nvPr/>
        </p:nvSpPr>
        <p:spPr>
          <a:xfrm>
            <a:off x="5577286" y="5399546"/>
            <a:ext cx="318439" cy="299843"/>
          </a:xfrm>
          <a:custGeom>
            <a:avLst/>
            <a:gdLst>
              <a:gd name="connsiteX0" fmla="*/ 131 w 318439"/>
              <a:gd name="connsiteY0" fmla="*/ 71 h 299843"/>
              <a:gd name="connsiteX1" fmla="*/ 211797 w 318439"/>
              <a:gd name="connsiteY1" fmla="*/ 86854 h 299843"/>
              <a:gd name="connsiteX2" fmla="*/ 315514 w 318439"/>
              <a:gd name="connsiteY2" fmla="*/ 296404 h 299843"/>
              <a:gd name="connsiteX3" fmla="*/ 285881 w 318439"/>
              <a:gd name="connsiteY3" fmla="*/ 211737 h 299843"/>
              <a:gd name="connsiteX4" fmla="*/ 243547 w 318439"/>
              <a:gd name="connsiteY4" fmla="*/ 139771 h 299843"/>
              <a:gd name="connsiteX5" fmla="*/ 201214 w 318439"/>
              <a:gd name="connsiteY5" fmla="*/ 101671 h 299843"/>
              <a:gd name="connsiteX6" fmla="*/ 180047 w 318439"/>
              <a:gd name="connsiteY6" fmla="*/ 72037 h 299843"/>
              <a:gd name="connsiteX7" fmla="*/ 131 w 318439"/>
              <a:gd name="connsiteY7" fmla="*/ 71 h 299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8439" h="299843">
                <a:moveTo>
                  <a:pt x="131" y="71"/>
                </a:moveTo>
                <a:cubicBezTo>
                  <a:pt x="5423" y="2541"/>
                  <a:pt x="159233" y="37465"/>
                  <a:pt x="211797" y="86854"/>
                </a:cubicBezTo>
                <a:cubicBezTo>
                  <a:pt x="264361" y="136243"/>
                  <a:pt x="303167" y="275590"/>
                  <a:pt x="315514" y="296404"/>
                </a:cubicBezTo>
                <a:cubicBezTo>
                  <a:pt x="327861" y="317218"/>
                  <a:pt x="297875" y="237842"/>
                  <a:pt x="285881" y="211737"/>
                </a:cubicBezTo>
                <a:cubicBezTo>
                  <a:pt x="273887" y="185632"/>
                  <a:pt x="257658" y="158115"/>
                  <a:pt x="243547" y="139771"/>
                </a:cubicBezTo>
                <a:cubicBezTo>
                  <a:pt x="229436" y="121427"/>
                  <a:pt x="211797" y="112960"/>
                  <a:pt x="201214" y="101671"/>
                </a:cubicBezTo>
                <a:cubicBezTo>
                  <a:pt x="190631" y="90382"/>
                  <a:pt x="208622" y="84031"/>
                  <a:pt x="180047" y="72037"/>
                </a:cubicBezTo>
                <a:cubicBezTo>
                  <a:pt x="151472" y="60043"/>
                  <a:pt x="-5161" y="-2399"/>
                  <a:pt x="131" y="7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64EEF674-FE71-8E6A-ADAC-51518D2D0D73}"/>
              </a:ext>
            </a:extLst>
          </p:cNvPr>
          <p:cNvSpPr/>
          <p:nvPr/>
        </p:nvSpPr>
        <p:spPr>
          <a:xfrm>
            <a:off x="6891565" y="6218539"/>
            <a:ext cx="459222" cy="142251"/>
          </a:xfrm>
          <a:custGeom>
            <a:avLst/>
            <a:gdLst>
              <a:gd name="connsiteX0" fmla="*/ 302 w 459222"/>
              <a:gd name="connsiteY0" fmla="*/ 89128 h 142251"/>
              <a:gd name="connsiteX1" fmla="*/ 235252 w 459222"/>
              <a:gd name="connsiteY1" fmla="*/ 112411 h 142251"/>
              <a:gd name="connsiteX2" fmla="*/ 457502 w 459222"/>
              <a:gd name="connsiteY2" fmla="*/ 228 h 142251"/>
              <a:gd name="connsiteX3" fmla="*/ 330502 w 459222"/>
              <a:gd name="connsiteY3" fmla="*/ 84894 h 142251"/>
              <a:gd name="connsiteX4" fmla="*/ 188685 w 459222"/>
              <a:gd name="connsiteY4" fmla="*/ 142044 h 142251"/>
              <a:gd name="connsiteX5" fmla="*/ 302 w 459222"/>
              <a:gd name="connsiteY5" fmla="*/ 89128 h 142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9222" h="142251">
                <a:moveTo>
                  <a:pt x="302" y="89128"/>
                </a:moveTo>
                <a:cubicBezTo>
                  <a:pt x="8063" y="84189"/>
                  <a:pt x="159052" y="127228"/>
                  <a:pt x="235252" y="112411"/>
                </a:cubicBezTo>
                <a:cubicBezTo>
                  <a:pt x="311452" y="97594"/>
                  <a:pt x="441627" y="4814"/>
                  <a:pt x="457502" y="228"/>
                </a:cubicBezTo>
                <a:cubicBezTo>
                  <a:pt x="473377" y="-4358"/>
                  <a:pt x="375305" y="61258"/>
                  <a:pt x="330502" y="84894"/>
                </a:cubicBezTo>
                <a:cubicBezTo>
                  <a:pt x="285699" y="108530"/>
                  <a:pt x="240896" y="138163"/>
                  <a:pt x="188685" y="142044"/>
                </a:cubicBezTo>
                <a:cubicBezTo>
                  <a:pt x="136474" y="145925"/>
                  <a:pt x="-7459" y="94067"/>
                  <a:pt x="302" y="89128"/>
                </a:cubicBezTo>
                <a:close/>
              </a:path>
            </a:pathLst>
          </a:custGeom>
          <a:solidFill>
            <a:schemeClr val="accent1"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3E7B1CEF-847A-883F-1ED1-B4A49F1E2C0B}"/>
              </a:ext>
            </a:extLst>
          </p:cNvPr>
          <p:cNvSpPr/>
          <p:nvPr/>
        </p:nvSpPr>
        <p:spPr>
          <a:xfrm>
            <a:off x="7320606" y="5887913"/>
            <a:ext cx="181943" cy="193571"/>
          </a:xfrm>
          <a:custGeom>
            <a:avLst/>
            <a:gdLst>
              <a:gd name="connsiteX0" fmla="*/ 181919 w 181943"/>
              <a:gd name="connsiteY0" fmla="*/ 125 h 193571"/>
              <a:gd name="connsiteX1" fmla="*/ 124769 w 181943"/>
              <a:gd name="connsiteY1" fmla="*/ 96962 h 193571"/>
              <a:gd name="connsiteX2" fmla="*/ 944 w 181943"/>
              <a:gd name="connsiteY2" fmla="*/ 192212 h 193571"/>
              <a:gd name="connsiteX3" fmla="*/ 64444 w 181943"/>
              <a:gd name="connsiteY3" fmla="*/ 155700 h 193571"/>
              <a:gd name="connsiteX4" fmla="*/ 131119 w 181943"/>
              <a:gd name="connsiteY4" fmla="*/ 117600 h 193571"/>
              <a:gd name="connsiteX5" fmla="*/ 181919 w 181943"/>
              <a:gd name="connsiteY5" fmla="*/ 125 h 193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943" h="193571">
                <a:moveTo>
                  <a:pt x="181919" y="125"/>
                </a:moveTo>
                <a:cubicBezTo>
                  <a:pt x="180861" y="-3314"/>
                  <a:pt x="154931" y="64948"/>
                  <a:pt x="124769" y="96962"/>
                </a:cubicBezTo>
                <a:cubicBezTo>
                  <a:pt x="94607" y="128976"/>
                  <a:pt x="10998" y="182422"/>
                  <a:pt x="944" y="192212"/>
                </a:cubicBezTo>
                <a:cubicBezTo>
                  <a:pt x="-9110" y="202002"/>
                  <a:pt x="64444" y="155700"/>
                  <a:pt x="64444" y="155700"/>
                </a:cubicBezTo>
                <a:cubicBezTo>
                  <a:pt x="86140" y="143265"/>
                  <a:pt x="113392" y="138502"/>
                  <a:pt x="131119" y="117600"/>
                </a:cubicBezTo>
                <a:cubicBezTo>
                  <a:pt x="148846" y="96698"/>
                  <a:pt x="182977" y="3564"/>
                  <a:pt x="181919" y="12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30820C34-A5AF-BED2-5EE5-6B6A40799791}"/>
              </a:ext>
            </a:extLst>
          </p:cNvPr>
          <p:cNvSpPr/>
          <p:nvPr/>
        </p:nvSpPr>
        <p:spPr>
          <a:xfrm>
            <a:off x="7435724" y="6057900"/>
            <a:ext cx="80335" cy="134938"/>
          </a:xfrm>
          <a:custGeom>
            <a:avLst/>
            <a:gdLst>
              <a:gd name="connsiteX0" fmla="*/ 71564 w 80335"/>
              <a:gd name="connsiteY0" fmla="*/ 0 h 134938"/>
              <a:gd name="connsiteX1" fmla="*/ 57276 w 80335"/>
              <a:gd name="connsiteY1" fmla="*/ 93663 h 134938"/>
              <a:gd name="connsiteX2" fmla="*/ 126 w 80335"/>
              <a:gd name="connsiteY2" fmla="*/ 134938 h 134938"/>
              <a:gd name="connsiteX3" fmla="*/ 74739 w 80335"/>
              <a:gd name="connsiteY3" fmla="*/ 93663 h 134938"/>
              <a:gd name="connsiteX4" fmla="*/ 71564 w 80335"/>
              <a:gd name="connsiteY4" fmla="*/ 0 h 134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335" h="134938">
                <a:moveTo>
                  <a:pt x="71564" y="0"/>
                </a:moveTo>
                <a:cubicBezTo>
                  <a:pt x="68654" y="0"/>
                  <a:pt x="69182" y="71173"/>
                  <a:pt x="57276" y="93663"/>
                </a:cubicBezTo>
                <a:cubicBezTo>
                  <a:pt x="45370" y="116153"/>
                  <a:pt x="-2784" y="134938"/>
                  <a:pt x="126" y="134938"/>
                </a:cubicBezTo>
                <a:cubicBezTo>
                  <a:pt x="3036" y="134938"/>
                  <a:pt x="61774" y="112448"/>
                  <a:pt x="74739" y="93663"/>
                </a:cubicBezTo>
                <a:cubicBezTo>
                  <a:pt x="87704" y="74878"/>
                  <a:pt x="74474" y="0"/>
                  <a:pt x="71564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9C0891A9-B112-7DA7-0B87-040FF1EFC08B}"/>
              </a:ext>
            </a:extLst>
          </p:cNvPr>
          <p:cNvSpPr/>
          <p:nvPr/>
        </p:nvSpPr>
        <p:spPr>
          <a:xfrm>
            <a:off x="6230279" y="5822039"/>
            <a:ext cx="209569" cy="208760"/>
          </a:xfrm>
          <a:custGeom>
            <a:avLst/>
            <a:gdLst>
              <a:gd name="connsiteX0" fmla="*/ 659 w 209569"/>
              <a:gd name="connsiteY0" fmla="*/ 911 h 208760"/>
              <a:gd name="connsiteX1" fmla="*/ 68921 w 209569"/>
              <a:gd name="connsiteY1" fmla="*/ 108861 h 208760"/>
              <a:gd name="connsiteX2" fmla="*/ 203859 w 209569"/>
              <a:gd name="connsiteY2" fmla="*/ 205699 h 208760"/>
              <a:gd name="connsiteX3" fmla="*/ 176871 w 209569"/>
              <a:gd name="connsiteY3" fmla="*/ 183474 h 208760"/>
              <a:gd name="connsiteX4" fmla="*/ 107021 w 209569"/>
              <a:gd name="connsiteY4" fmla="*/ 172361 h 208760"/>
              <a:gd name="connsiteX5" fmla="*/ 659 w 209569"/>
              <a:gd name="connsiteY5" fmla="*/ 911 h 208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569" h="208760">
                <a:moveTo>
                  <a:pt x="659" y="911"/>
                </a:moveTo>
                <a:cubicBezTo>
                  <a:pt x="-5691" y="-9672"/>
                  <a:pt x="35054" y="74730"/>
                  <a:pt x="68921" y="108861"/>
                </a:cubicBezTo>
                <a:cubicBezTo>
                  <a:pt x="102788" y="142992"/>
                  <a:pt x="185867" y="193264"/>
                  <a:pt x="203859" y="205699"/>
                </a:cubicBezTo>
                <a:cubicBezTo>
                  <a:pt x="221851" y="218135"/>
                  <a:pt x="193011" y="189030"/>
                  <a:pt x="176871" y="183474"/>
                </a:cubicBezTo>
                <a:cubicBezTo>
                  <a:pt x="160731" y="177918"/>
                  <a:pt x="135067" y="201994"/>
                  <a:pt x="107021" y="172361"/>
                </a:cubicBezTo>
                <a:cubicBezTo>
                  <a:pt x="78975" y="142728"/>
                  <a:pt x="7009" y="11494"/>
                  <a:pt x="659" y="91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257D9507-4561-8BB8-9BE3-7B41103C8C4B}"/>
              </a:ext>
            </a:extLst>
          </p:cNvPr>
          <p:cNvSpPr/>
          <p:nvPr/>
        </p:nvSpPr>
        <p:spPr>
          <a:xfrm>
            <a:off x="5657002" y="3694104"/>
            <a:ext cx="154862" cy="144067"/>
          </a:xfrm>
          <a:custGeom>
            <a:avLst/>
            <a:gdLst>
              <a:gd name="connsiteX0" fmla="*/ 154836 w 154862"/>
              <a:gd name="connsiteY0" fmla="*/ 9 h 144067"/>
              <a:gd name="connsiteX1" fmla="*/ 61173 w 154862"/>
              <a:gd name="connsiteY1" fmla="*/ 66684 h 144067"/>
              <a:gd name="connsiteX2" fmla="*/ 2436 w 154862"/>
              <a:gd name="connsiteY2" fmla="*/ 142884 h 144067"/>
              <a:gd name="connsiteX3" fmla="*/ 15136 w 154862"/>
              <a:gd name="connsiteY3" fmla="*/ 109546 h 144067"/>
              <a:gd name="connsiteX4" fmla="*/ 51648 w 154862"/>
              <a:gd name="connsiteY4" fmla="*/ 61921 h 144067"/>
              <a:gd name="connsiteX5" fmla="*/ 154836 w 154862"/>
              <a:gd name="connsiteY5" fmla="*/ 9 h 144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4862" h="144067">
                <a:moveTo>
                  <a:pt x="154836" y="9"/>
                </a:moveTo>
                <a:cubicBezTo>
                  <a:pt x="156423" y="803"/>
                  <a:pt x="86573" y="42872"/>
                  <a:pt x="61173" y="66684"/>
                </a:cubicBezTo>
                <a:cubicBezTo>
                  <a:pt x="35773" y="90497"/>
                  <a:pt x="10109" y="135740"/>
                  <a:pt x="2436" y="142884"/>
                </a:cubicBezTo>
                <a:cubicBezTo>
                  <a:pt x="-5237" y="150028"/>
                  <a:pt x="6934" y="123040"/>
                  <a:pt x="15136" y="109546"/>
                </a:cubicBezTo>
                <a:cubicBezTo>
                  <a:pt x="23338" y="96052"/>
                  <a:pt x="28629" y="77267"/>
                  <a:pt x="51648" y="61921"/>
                </a:cubicBezTo>
                <a:cubicBezTo>
                  <a:pt x="74667" y="46575"/>
                  <a:pt x="153249" y="-785"/>
                  <a:pt x="154836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1D70D9AA-6EF1-044F-D477-6511C00072BC}"/>
              </a:ext>
            </a:extLst>
          </p:cNvPr>
          <p:cNvSpPr/>
          <p:nvPr/>
        </p:nvSpPr>
        <p:spPr>
          <a:xfrm>
            <a:off x="6837350" y="3775000"/>
            <a:ext cx="66821" cy="127535"/>
          </a:xfrm>
          <a:custGeom>
            <a:avLst/>
            <a:gdLst>
              <a:gd name="connsiteX0" fmla="*/ 47638 w 66821"/>
              <a:gd name="connsiteY0" fmla="*/ 75 h 127535"/>
              <a:gd name="connsiteX1" fmla="*/ 49225 w 66821"/>
              <a:gd name="connsiteY1" fmla="*/ 73100 h 127535"/>
              <a:gd name="connsiteX2" fmla="*/ 13 w 66821"/>
              <a:gd name="connsiteY2" fmla="*/ 127075 h 127535"/>
              <a:gd name="connsiteX3" fmla="*/ 44463 w 66821"/>
              <a:gd name="connsiteY3" fmla="*/ 98500 h 127535"/>
              <a:gd name="connsiteX4" fmla="*/ 66688 w 66821"/>
              <a:gd name="connsiteY4" fmla="*/ 87388 h 127535"/>
              <a:gd name="connsiteX5" fmla="*/ 47638 w 66821"/>
              <a:gd name="connsiteY5" fmla="*/ 75 h 127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821" h="127535">
                <a:moveTo>
                  <a:pt x="47638" y="75"/>
                </a:moveTo>
                <a:cubicBezTo>
                  <a:pt x="44728" y="-2306"/>
                  <a:pt x="57163" y="51933"/>
                  <a:pt x="49225" y="73100"/>
                </a:cubicBezTo>
                <a:cubicBezTo>
                  <a:pt x="41287" y="94267"/>
                  <a:pt x="807" y="122842"/>
                  <a:pt x="13" y="127075"/>
                </a:cubicBezTo>
                <a:cubicBezTo>
                  <a:pt x="-781" y="131308"/>
                  <a:pt x="33351" y="105114"/>
                  <a:pt x="44463" y="98500"/>
                </a:cubicBezTo>
                <a:cubicBezTo>
                  <a:pt x="55575" y="91886"/>
                  <a:pt x="64836" y="99030"/>
                  <a:pt x="66688" y="87388"/>
                </a:cubicBezTo>
                <a:cubicBezTo>
                  <a:pt x="68540" y="75746"/>
                  <a:pt x="50548" y="2456"/>
                  <a:pt x="47638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2B36B70C-5FF0-2FD8-063E-87C140F569AD}"/>
              </a:ext>
            </a:extLst>
          </p:cNvPr>
          <p:cNvSpPr/>
          <p:nvPr/>
        </p:nvSpPr>
        <p:spPr>
          <a:xfrm>
            <a:off x="7010387" y="3693954"/>
            <a:ext cx="89866" cy="173068"/>
          </a:xfrm>
          <a:custGeom>
            <a:avLst/>
            <a:gdLst>
              <a:gd name="connsiteX0" fmla="*/ 13 w 89866"/>
              <a:gd name="connsiteY0" fmla="*/ 159 h 173068"/>
              <a:gd name="connsiteX1" fmla="*/ 15888 w 89866"/>
              <a:gd name="connsiteY1" fmla="*/ 77946 h 173068"/>
              <a:gd name="connsiteX2" fmla="*/ 87326 w 89866"/>
              <a:gd name="connsiteY2" fmla="*/ 170021 h 173068"/>
              <a:gd name="connsiteX3" fmla="*/ 68276 w 89866"/>
              <a:gd name="connsiteY3" fmla="*/ 146209 h 173068"/>
              <a:gd name="connsiteX4" fmla="*/ 14301 w 89866"/>
              <a:gd name="connsiteY4" fmla="*/ 98584 h 173068"/>
              <a:gd name="connsiteX5" fmla="*/ 13 w 89866"/>
              <a:gd name="connsiteY5" fmla="*/ 159 h 173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866" h="173068">
                <a:moveTo>
                  <a:pt x="13" y="159"/>
                </a:moveTo>
                <a:cubicBezTo>
                  <a:pt x="277" y="-3281"/>
                  <a:pt x="1336" y="49636"/>
                  <a:pt x="15888" y="77946"/>
                </a:cubicBezTo>
                <a:cubicBezTo>
                  <a:pt x="30440" y="106256"/>
                  <a:pt x="78595" y="158644"/>
                  <a:pt x="87326" y="170021"/>
                </a:cubicBezTo>
                <a:cubicBezTo>
                  <a:pt x="96057" y="181398"/>
                  <a:pt x="80447" y="158115"/>
                  <a:pt x="68276" y="146209"/>
                </a:cubicBezTo>
                <a:cubicBezTo>
                  <a:pt x="56105" y="134303"/>
                  <a:pt x="25149" y="117899"/>
                  <a:pt x="14301" y="98584"/>
                </a:cubicBezTo>
                <a:cubicBezTo>
                  <a:pt x="3453" y="79269"/>
                  <a:pt x="-251" y="3599"/>
                  <a:pt x="13" y="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BA4E999F-1331-A764-1E20-941A8E835F7D}"/>
              </a:ext>
            </a:extLst>
          </p:cNvPr>
          <p:cNvSpPr/>
          <p:nvPr/>
        </p:nvSpPr>
        <p:spPr>
          <a:xfrm>
            <a:off x="7896187" y="3919505"/>
            <a:ext cx="32832" cy="119171"/>
          </a:xfrm>
          <a:custGeom>
            <a:avLst/>
            <a:gdLst>
              <a:gd name="connsiteX0" fmla="*/ 23851 w 32832"/>
              <a:gd name="connsiteY0" fmla="*/ 33 h 119171"/>
              <a:gd name="connsiteX1" fmla="*/ 23851 w 32832"/>
              <a:gd name="connsiteY1" fmla="*/ 73058 h 119171"/>
              <a:gd name="connsiteX2" fmla="*/ 38 w 32832"/>
              <a:gd name="connsiteY2" fmla="*/ 119095 h 119171"/>
              <a:gd name="connsiteX3" fmla="*/ 30201 w 32832"/>
              <a:gd name="connsiteY3" fmla="*/ 82583 h 119171"/>
              <a:gd name="connsiteX4" fmla="*/ 23851 w 32832"/>
              <a:gd name="connsiteY4" fmla="*/ 33 h 119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832" h="119171">
                <a:moveTo>
                  <a:pt x="23851" y="33"/>
                </a:moveTo>
                <a:cubicBezTo>
                  <a:pt x="22793" y="-1555"/>
                  <a:pt x="27820" y="53214"/>
                  <a:pt x="23851" y="73058"/>
                </a:cubicBezTo>
                <a:cubicBezTo>
                  <a:pt x="19882" y="92902"/>
                  <a:pt x="-1020" y="117507"/>
                  <a:pt x="38" y="119095"/>
                </a:cubicBezTo>
                <a:cubicBezTo>
                  <a:pt x="1096" y="120683"/>
                  <a:pt x="21999" y="97135"/>
                  <a:pt x="30201" y="82583"/>
                </a:cubicBezTo>
                <a:cubicBezTo>
                  <a:pt x="38403" y="68031"/>
                  <a:pt x="24909" y="1621"/>
                  <a:pt x="23851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2FF5E7C1-CF6A-3C0D-A2A2-3730FF7C7957}"/>
              </a:ext>
            </a:extLst>
          </p:cNvPr>
          <p:cNvSpPr/>
          <p:nvPr/>
        </p:nvSpPr>
        <p:spPr>
          <a:xfrm>
            <a:off x="7934233" y="4286209"/>
            <a:ext cx="110265" cy="114751"/>
          </a:xfrm>
          <a:custGeom>
            <a:avLst/>
            <a:gdLst>
              <a:gd name="connsiteX0" fmla="*/ 109630 w 110265"/>
              <a:gd name="connsiteY0" fmla="*/ 41 h 114751"/>
              <a:gd name="connsiteX1" fmla="*/ 81055 w 110265"/>
              <a:gd name="connsiteY1" fmla="*/ 77829 h 114751"/>
              <a:gd name="connsiteX2" fmla="*/ 92 w 110265"/>
              <a:gd name="connsiteY2" fmla="*/ 114341 h 114751"/>
              <a:gd name="connsiteX3" fmla="*/ 63592 w 110265"/>
              <a:gd name="connsiteY3" fmla="*/ 98466 h 114751"/>
              <a:gd name="connsiteX4" fmla="*/ 98517 w 110265"/>
              <a:gd name="connsiteY4" fmla="*/ 88941 h 114751"/>
              <a:gd name="connsiteX5" fmla="*/ 109630 w 110265"/>
              <a:gd name="connsiteY5" fmla="*/ 41 h 114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265" h="114751">
                <a:moveTo>
                  <a:pt x="109630" y="41"/>
                </a:moveTo>
                <a:cubicBezTo>
                  <a:pt x="106720" y="-1811"/>
                  <a:pt x="99311" y="58779"/>
                  <a:pt x="81055" y="77829"/>
                </a:cubicBezTo>
                <a:cubicBezTo>
                  <a:pt x="62799" y="96879"/>
                  <a:pt x="3002" y="110902"/>
                  <a:pt x="92" y="114341"/>
                </a:cubicBezTo>
                <a:cubicBezTo>
                  <a:pt x="-2819" y="117781"/>
                  <a:pt x="63592" y="98466"/>
                  <a:pt x="63592" y="98466"/>
                </a:cubicBezTo>
                <a:cubicBezTo>
                  <a:pt x="79996" y="94233"/>
                  <a:pt x="92167" y="98201"/>
                  <a:pt x="98517" y="88941"/>
                </a:cubicBezTo>
                <a:cubicBezTo>
                  <a:pt x="104867" y="79681"/>
                  <a:pt x="112540" y="1893"/>
                  <a:pt x="109630" y="4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CD7A4E67-E751-5847-2BFF-51983CF4B412}"/>
              </a:ext>
            </a:extLst>
          </p:cNvPr>
          <p:cNvSpPr/>
          <p:nvPr/>
        </p:nvSpPr>
        <p:spPr>
          <a:xfrm>
            <a:off x="7761280" y="4941748"/>
            <a:ext cx="161942" cy="51714"/>
          </a:xfrm>
          <a:custGeom>
            <a:avLst/>
            <a:gdLst>
              <a:gd name="connsiteX0" fmla="*/ 8 w 161942"/>
              <a:gd name="connsiteY0" fmla="*/ 43002 h 51714"/>
              <a:gd name="connsiteX1" fmla="*/ 82558 w 161942"/>
              <a:gd name="connsiteY1" fmla="*/ 49352 h 51714"/>
              <a:gd name="connsiteX2" fmla="*/ 161933 w 161942"/>
              <a:gd name="connsiteY2" fmla="*/ 140 h 51714"/>
              <a:gd name="connsiteX3" fmla="*/ 87320 w 161942"/>
              <a:gd name="connsiteY3" fmla="*/ 35065 h 51714"/>
              <a:gd name="connsiteX4" fmla="*/ 8 w 161942"/>
              <a:gd name="connsiteY4" fmla="*/ 43002 h 51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942" h="51714">
                <a:moveTo>
                  <a:pt x="8" y="43002"/>
                </a:moveTo>
                <a:cubicBezTo>
                  <a:pt x="-786" y="45383"/>
                  <a:pt x="55571" y="56496"/>
                  <a:pt x="82558" y="49352"/>
                </a:cubicBezTo>
                <a:cubicBezTo>
                  <a:pt x="109546" y="42208"/>
                  <a:pt x="161139" y="2521"/>
                  <a:pt x="161933" y="140"/>
                </a:cubicBezTo>
                <a:cubicBezTo>
                  <a:pt x="162727" y="-2241"/>
                  <a:pt x="112456" y="26334"/>
                  <a:pt x="87320" y="35065"/>
                </a:cubicBezTo>
                <a:cubicBezTo>
                  <a:pt x="62184" y="43796"/>
                  <a:pt x="802" y="40621"/>
                  <a:pt x="8" y="4300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70277C7D-337C-1506-8A8E-9034DAE2504B}"/>
              </a:ext>
            </a:extLst>
          </p:cNvPr>
          <p:cNvSpPr/>
          <p:nvPr/>
        </p:nvSpPr>
        <p:spPr>
          <a:xfrm>
            <a:off x="7762771" y="5503805"/>
            <a:ext cx="106328" cy="206550"/>
          </a:xfrm>
          <a:custGeom>
            <a:avLst/>
            <a:gdLst>
              <a:gd name="connsiteX0" fmla="*/ 104879 w 106328"/>
              <a:gd name="connsiteY0" fmla="*/ 58 h 206550"/>
              <a:gd name="connsiteX1" fmla="*/ 73129 w 106328"/>
              <a:gd name="connsiteY1" fmla="*/ 119120 h 206550"/>
              <a:gd name="connsiteX2" fmla="*/ 104 w 106328"/>
              <a:gd name="connsiteY2" fmla="*/ 206433 h 206550"/>
              <a:gd name="connsiteX3" fmla="*/ 90592 w 106328"/>
              <a:gd name="connsiteY3" fmla="*/ 134995 h 206550"/>
              <a:gd name="connsiteX4" fmla="*/ 104879 w 106328"/>
              <a:gd name="connsiteY4" fmla="*/ 58 h 20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328" h="206550">
                <a:moveTo>
                  <a:pt x="104879" y="58"/>
                </a:moveTo>
                <a:cubicBezTo>
                  <a:pt x="101969" y="-2588"/>
                  <a:pt x="90591" y="84724"/>
                  <a:pt x="73129" y="119120"/>
                </a:cubicBezTo>
                <a:cubicBezTo>
                  <a:pt x="55667" y="153516"/>
                  <a:pt x="-2806" y="203787"/>
                  <a:pt x="104" y="206433"/>
                </a:cubicBezTo>
                <a:cubicBezTo>
                  <a:pt x="3014" y="209079"/>
                  <a:pt x="73394" y="166480"/>
                  <a:pt x="90592" y="134995"/>
                </a:cubicBezTo>
                <a:cubicBezTo>
                  <a:pt x="107790" y="103510"/>
                  <a:pt x="107789" y="2704"/>
                  <a:pt x="104879" y="5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44214FF5-CBD7-732E-0B81-06A391BD6A55}"/>
              </a:ext>
            </a:extLst>
          </p:cNvPr>
          <p:cNvSpPr/>
          <p:nvPr/>
        </p:nvSpPr>
        <p:spPr>
          <a:xfrm>
            <a:off x="5997941" y="5008008"/>
            <a:ext cx="264154" cy="91588"/>
          </a:xfrm>
          <a:custGeom>
            <a:avLst/>
            <a:gdLst>
              <a:gd name="connsiteX0" fmla="*/ 263159 w 264154"/>
              <a:gd name="connsiteY0" fmla="*/ 25 h 91588"/>
              <a:gd name="connsiteX1" fmla="*/ 167909 w 264154"/>
              <a:gd name="connsiteY1" fmla="*/ 71992 h 91588"/>
              <a:gd name="connsiteX2" fmla="*/ 692 w 264154"/>
              <a:gd name="connsiteY2" fmla="*/ 91042 h 91588"/>
              <a:gd name="connsiteX3" fmla="*/ 104409 w 264154"/>
              <a:gd name="connsiteY3" fmla="*/ 86809 h 91588"/>
              <a:gd name="connsiteX4" fmla="*/ 212359 w 264154"/>
              <a:gd name="connsiteY4" fmla="*/ 80459 h 91588"/>
              <a:gd name="connsiteX5" fmla="*/ 263159 w 264154"/>
              <a:gd name="connsiteY5" fmla="*/ 25 h 9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154" h="91588">
                <a:moveTo>
                  <a:pt x="263159" y="25"/>
                </a:moveTo>
                <a:cubicBezTo>
                  <a:pt x="255751" y="-1386"/>
                  <a:pt x="211653" y="56823"/>
                  <a:pt x="167909" y="71992"/>
                </a:cubicBezTo>
                <a:cubicBezTo>
                  <a:pt x="124165" y="87161"/>
                  <a:pt x="11275" y="88572"/>
                  <a:pt x="692" y="91042"/>
                </a:cubicBezTo>
                <a:cubicBezTo>
                  <a:pt x="-9891" y="93512"/>
                  <a:pt x="104409" y="86809"/>
                  <a:pt x="104409" y="86809"/>
                </a:cubicBezTo>
                <a:cubicBezTo>
                  <a:pt x="139687" y="85045"/>
                  <a:pt x="189781" y="88926"/>
                  <a:pt x="212359" y="80459"/>
                </a:cubicBezTo>
                <a:cubicBezTo>
                  <a:pt x="234937" y="71992"/>
                  <a:pt x="270567" y="1436"/>
                  <a:pt x="263159" y="2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465B5258-5739-0E4B-1486-87BC8F7AABD6}"/>
              </a:ext>
            </a:extLst>
          </p:cNvPr>
          <p:cNvSpPr/>
          <p:nvPr/>
        </p:nvSpPr>
        <p:spPr>
          <a:xfrm>
            <a:off x="6459537" y="5251625"/>
            <a:ext cx="339618" cy="60191"/>
          </a:xfrm>
          <a:custGeom>
            <a:avLst/>
            <a:gdLst>
              <a:gd name="connsiteX0" fmla="*/ 1 w 339618"/>
              <a:gd name="connsiteY0" fmla="*/ 60150 h 60191"/>
              <a:gd name="connsiteX1" fmla="*/ 166688 w 339618"/>
              <a:gd name="connsiteY1" fmla="*/ 1413 h 60191"/>
              <a:gd name="connsiteX2" fmla="*/ 336551 w 339618"/>
              <a:gd name="connsiteY2" fmla="*/ 17288 h 60191"/>
              <a:gd name="connsiteX3" fmla="*/ 268288 w 339618"/>
              <a:gd name="connsiteY3" fmla="*/ 6175 h 60191"/>
              <a:gd name="connsiteX4" fmla="*/ 169863 w 339618"/>
              <a:gd name="connsiteY4" fmla="*/ 10938 h 60191"/>
              <a:gd name="connsiteX5" fmla="*/ 1 w 339618"/>
              <a:gd name="connsiteY5" fmla="*/ 60150 h 60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9618" h="60191">
                <a:moveTo>
                  <a:pt x="1" y="60150"/>
                </a:moveTo>
                <a:cubicBezTo>
                  <a:pt x="-528" y="58563"/>
                  <a:pt x="110596" y="8557"/>
                  <a:pt x="166688" y="1413"/>
                </a:cubicBezTo>
                <a:cubicBezTo>
                  <a:pt x="222780" y="-5731"/>
                  <a:pt x="319618" y="16494"/>
                  <a:pt x="336551" y="17288"/>
                </a:cubicBezTo>
                <a:cubicBezTo>
                  <a:pt x="353484" y="18082"/>
                  <a:pt x="296069" y="7233"/>
                  <a:pt x="268288" y="6175"/>
                </a:cubicBezTo>
                <a:cubicBezTo>
                  <a:pt x="240507" y="5117"/>
                  <a:pt x="210609" y="4588"/>
                  <a:pt x="169863" y="10938"/>
                </a:cubicBezTo>
                <a:cubicBezTo>
                  <a:pt x="129117" y="17288"/>
                  <a:pt x="530" y="61737"/>
                  <a:pt x="1" y="6015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ECE4BEB9-92AF-0FD3-5813-A2028663FE18}"/>
              </a:ext>
            </a:extLst>
          </p:cNvPr>
          <p:cNvSpPr/>
          <p:nvPr/>
        </p:nvSpPr>
        <p:spPr>
          <a:xfrm>
            <a:off x="7225633" y="5255958"/>
            <a:ext cx="340817" cy="81404"/>
          </a:xfrm>
          <a:custGeom>
            <a:avLst/>
            <a:gdLst>
              <a:gd name="connsiteX0" fmla="*/ 667 w 340817"/>
              <a:gd name="connsiteY0" fmla="*/ 63755 h 81404"/>
              <a:gd name="connsiteX1" fmla="*/ 127667 w 340817"/>
              <a:gd name="connsiteY1" fmla="*/ 19305 h 81404"/>
              <a:gd name="connsiteX2" fmla="*/ 184817 w 340817"/>
              <a:gd name="connsiteY2" fmla="*/ 19305 h 81404"/>
              <a:gd name="connsiteX3" fmla="*/ 173705 w 340817"/>
              <a:gd name="connsiteY3" fmla="*/ 81217 h 81404"/>
              <a:gd name="connsiteX4" fmla="*/ 194342 w 340817"/>
              <a:gd name="connsiteY4" fmla="*/ 38355 h 81404"/>
              <a:gd name="connsiteX5" fmla="*/ 340392 w 340817"/>
              <a:gd name="connsiteY5" fmla="*/ 33592 h 81404"/>
              <a:gd name="connsiteX6" fmla="*/ 237205 w 340817"/>
              <a:gd name="connsiteY6" fmla="*/ 25655 h 81404"/>
              <a:gd name="connsiteX7" fmla="*/ 187992 w 340817"/>
              <a:gd name="connsiteY7" fmla="*/ 255 h 81404"/>
              <a:gd name="connsiteX8" fmla="*/ 667 w 340817"/>
              <a:gd name="connsiteY8" fmla="*/ 63755 h 81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0817" h="81404">
                <a:moveTo>
                  <a:pt x="667" y="63755"/>
                </a:moveTo>
                <a:cubicBezTo>
                  <a:pt x="-9387" y="66930"/>
                  <a:pt x="96975" y="26713"/>
                  <a:pt x="127667" y="19305"/>
                </a:cubicBezTo>
                <a:cubicBezTo>
                  <a:pt x="158359" y="11897"/>
                  <a:pt x="177144" y="8986"/>
                  <a:pt x="184817" y="19305"/>
                </a:cubicBezTo>
                <a:cubicBezTo>
                  <a:pt x="192490" y="29624"/>
                  <a:pt x="172118" y="78042"/>
                  <a:pt x="173705" y="81217"/>
                </a:cubicBezTo>
                <a:cubicBezTo>
                  <a:pt x="175292" y="84392"/>
                  <a:pt x="166561" y="46293"/>
                  <a:pt x="194342" y="38355"/>
                </a:cubicBezTo>
                <a:cubicBezTo>
                  <a:pt x="222123" y="30417"/>
                  <a:pt x="333248" y="35709"/>
                  <a:pt x="340392" y="33592"/>
                </a:cubicBezTo>
                <a:cubicBezTo>
                  <a:pt x="347536" y="31475"/>
                  <a:pt x="262605" y="31211"/>
                  <a:pt x="237205" y="25655"/>
                </a:cubicBezTo>
                <a:cubicBezTo>
                  <a:pt x="211805" y="20099"/>
                  <a:pt x="226357" y="-2655"/>
                  <a:pt x="187992" y="255"/>
                </a:cubicBezTo>
                <a:cubicBezTo>
                  <a:pt x="149627" y="3165"/>
                  <a:pt x="10721" y="60580"/>
                  <a:pt x="667" y="6375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921900BF-43E5-2FC1-864F-5A4352701700}"/>
              </a:ext>
            </a:extLst>
          </p:cNvPr>
          <p:cNvSpPr/>
          <p:nvPr/>
        </p:nvSpPr>
        <p:spPr>
          <a:xfrm>
            <a:off x="5759266" y="5805742"/>
            <a:ext cx="442877" cy="318487"/>
          </a:xfrm>
          <a:custGeom>
            <a:avLst/>
            <a:gdLst>
              <a:gd name="connsiteX0" fmla="*/ 184 w 442877"/>
              <a:gd name="connsiteY0" fmla="*/ 2391 h 318487"/>
              <a:gd name="connsiteX1" fmla="*/ 243601 w 442877"/>
              <a:gd name="connsiteY1" fmla="*/ 59541 h 318487"/>
              <a:gd name="connsiteX2" fmla="*/ 434101 w 442877"/>
              <a:gd name="connsiteY2" fmla="*/ 309308 h 318487"/>
              <a:gd name="connsiteX3" fmla="*/ 398117 w 442877"/>
              <a:gd name="connsiteY3" fmla="*/ 250041 h 318487"/>
              <a:gd name="connsiteX4" fmla="*/ 283817 w 442877"/>
              <a:gd name="connsiteY4" fmla="*/ 112458 h 318487"/>
              <a:gd name="connsiteX5" fmla="*/ 184 w 442877"/>
              <a:gd name="connsiteY5" fmla="*/ 2391 h 318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77" h="318487">
                <a:moveTo>
                  <a:pt x="184" y="2391"/>
                </a:moveTo>
                <a:cubicBezTo>
                  <a:pt x="-6519" y="-6429"/>
                  <a:pt x="171281" y="8388"/>
                  <a:pt x="243601" y="59541"/>
                </a:cubicBezTo>
                <a:cubicBezTo>
                  <a:pt x="315921" y="110694"/>
                  <a:pt x="408348" y="277558"/>
                  <a:pt x="434101" y="309308"/>
                </a:cubicBezTo>
                <a:cubicBezTo>
                  <a:pt x="459854" y="341058"/>
                  <a:pt x="423164" y="282849"/>
                  <a:pt x="398117" y="250041"/>
                </a:cubicBezTo>
                <a:cubicBezTo>
                  <a:pt x="373070" y="217233"/>
                  <a:pt x="345906" y="153027"/>
                  <a:pt x="283817" y="112458"/>
                </a:cubicBezTo>
                <a:cubicBezTo>
                  <a:pt x="221728" y="71889"/>
                  <a:pt x="6887" y="11211"/>
                  <a:pt x="184" y="239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FABF76AD-C4A3-4684-54F4-36346A778625}"/>
              </a:ext>
            </a:extLst>
          </p:cNvPr>
          <p:cNvSpPr/>
          <p:nvPr/>
        </p:nvSpPr>
        <p:spPr>
          <a:xfrm>
            <a:off x="6400457" y="6244092"/>
            <a:ext cx="448040" cy="160164"/>
          </a:xfrm>
          <a:custGeom>
            <a:avLst/>
            <a:gdLst>
              <a:gd name="connsiteX0" fmla="*/ 343 w 448040"/>
              <a:gd name="connsiteY0" fmla="*/ 75 h 160164"/>
              <a:gd name="connsiteX1" fmla="*/ 203543 w 448040"/>
              <a:gd name="connsiteY1" fmla="*/ 135541 h 160164"/>
              <a:gd name="connsiteX2" fmla="*/ 442726 w 448040"/>
              <a:gd name="connsiteY2" fmla="*/ 103791 h 160164"/>
              <a:gd name="connsiteX3" fmla="*/ 360176 w 448040"/>
              <a:gd name="connsiteY3" fmla="*/ 116491 h 160164"/>
              <a:gd name="connsiteX4" fmla="*/ 252226 w 448040"/>
              <a:gd name="connsiteY4" fmla="*/ 156708 h 160164"/>
              <a:gd name="connsiteX5" fmla="*/ 343 w 448040"/>
              <a:gd name="connsiteY5" fmla="*/ 75 h 160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040" h="160164">
                <a:moveTo>
                  <a:pt x="343" y="75"/>
                </a:moveTo>
                <a:cubicBezTo>
                  <a:pt x="-7771" y="-3453"/>
                  <a:pt x="129813" y="118255"/>
                  <a:pt x="203543" y="135541"/>
                </a:cubicBezTo>
                <a:cubicBezTo>
                  <a:pt x="277274" y="152827"/>
                  <a:pt x="416621" y="106966"/>
                  <a:pt x="442726" y="103791"/>
                </a:cubicBezTo>
                <a:cubicBezTo>
                  <a:pt x="468832" y="100616"/>
                  <a:pt x="391926" y="107672"/>
                  <a:pt x="360176" y="116491"/>
                </a:cubicBezTo>
                <a:cubicBezTo>
                  <a:pt x="328426" y="125310"/>
                  <a:pt x="304437" y="173289"/>
                  <a:pt x="252226" y="156708"/>
                </a:cubicBezTo>
                <a:cubicBezTo>
                  <a:pt x="200015" y="140128"/>
                  <a:pt x="8457" y="3603"/>
                  <a:pt x="343" y="75"/>
                </a:cubicBezTo>
                <a:close/>
              </a:path>
            </a:pathLst>
          </a:custGeom>
          <a:solidFill>
            <a:schemeClr val="accent1"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464DCE41-7ACD-612B-42F4-C7401B8FB778}"/>
              </a:ext>
            </a:extLst>
          </p:cNvPr>
          <p:cNvSpPr/>
          <p:nvPr/>
        </p:nvSpPr>
        <p:spPr>
          <a:xfrm>
            <a:off x="6434651" y="5843762"/>
            <a:ext cx="267929" cy="234506"/>
          </a:xfrm>
          <a:custGeom>
            <a:avLst/>
            <a:gdLst>
              <a:gd name="connsiteX0" fmla="*/ 16 w 267929"/>
              <a:gd name="connsiteY0" fmla="*/ 355 h 234506"/>
              <a:gd name="connsiteX1" fmla="*/ 131249 w 267929"/>
              <a:gd name="connsiteY1" fmla="*/ 95605 h 234506"/>
              <a:gd name="connsiteX2" fmla="*/ 262482 w 267929"/>
              <a:gd name="connsiteY2" fmla="*/ 228955 h 234506"/>
              <a:gd name="connsiteX3" fmla="*/ 232849 w 267929"/>
              <a:gd name="connsiteY3" fmla="*/ 201438 h 234506"/>
              <a:gd name="connsiteX4" fmla="*/ 139716 w 267929"/>
              <a:gd name="connsiteY4" fmla="*/ 129471 h 234506"/>
              <a:gd name="connsiteX5" fmla="*/ 16 w 267929"/>
              <a:gd name="connsiteY5" fmla="*/ 355 h 234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29" h="234506">
                <a:moveTo>
                  <a:pt x="16" y="355"/>
                </a:moveTo>
                <a:cubicBezTo>
                  <a:pt x="-1395" y="-5289"/>
                  <a:pt x="87505" y="57505"/>
                  <a:pt x="131249" y="95605"/>
                </a:cubicBezTo>
                <a:cubicBezTo>
                  <a:pt x="174993" y="133705"/>
                  <a:pt x="245549" y="211316"/>
                  <a:pt x="262482" y="228955"/>
                </a:cubicBezTo>
                <a:cubicBezTo>
                  <a:pt x="279415" y="246594"/>
                  <a:pt x="253310" y="218019"/>
                  <a:pt x="232849" y="201438"/>
                </a:cubicBezTo>
                <a:cubicBezTo>
                  <a:pt x="212388" y="184857"/>
                  <a:pt x="174994" y="160163"/>
                  <a:pt x="139716" y="129471"/>
                </a:cubicBezTo>
                <a:cubicBezTo>
                  <a:pt x="104438" y="98779"/>
                  <a:pt x="1427" y="5999"/>
                  <a:pt x="16" y="3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AA138AF5-3B6A-B7F8-F7DC-E3798E55F610}"/>
              </a:ext>
            </a:extLst>
          </p:cNvPr>
          <p:cNvSpPr/>
          <p:nvPr/>
        </p:nvSpPr>
        <p:spPr>
          <a:xfrm>
            <a:off x="6938426" y="6106482"/>
            <a:ext cx="328934" cy="61762"/>
          </a:xfrm>
          <a:custGeom>
            <a:avLst/>
            <a:gdLst>
              <a:gd name="connsiteX0" fmla="*/ 7 w 328934"/>
              <a:gd name="connsiteY0" fmla="*/ 61485 h 61762"/>
              <a:gd name="connsiteX1" fmla="*/ 165107 w 328934"/>
              <a:gd name="connsiteY1" fmla="*/ 25501 h 61762"/>
              <a:gd name="connsiteX2" fmla="*/ 328091 w 328934"/>
              <a:gd name="connsiteY2" fmla="*/ 50901 h 61762"/>
              <a:gd name="connsiteX3" fmla="*/ 226491 w 328934"/>
              <a:gd name="connsiteY3" fmla="*/ 17035 h 61762"/>
              <a:gd name="connsiteX4" fmla="*/ 171457 w 328934"/>
              <a:gd name="connsiteY4" fmla="*/ 2218 h 61762"/>
              <a:gd name="connsiteX5" fmla="*/ 7 w 328934"/>
              <a:gd name="connsiteY5" fmla="*/ 61485 h 61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934" h="61762">
                <a:moveTo>
                  <a:pt x="7" y="61485"/>
                </a:moveTo>
                <a:cubicBezTo>
                  <a:pt x="-1051" y="65366"/>
                  <a:pt x="110426" y="27265"/>
                  <a:pt x="165107" y="25501"/>
                </a:cubicBezTo>
                <a:cubicBezTo>
                  <a:pt x="219788" y="23737"/>
                  <a:pt x="317860" y="52312"/>
                  <a:pt x="328091" y="50901"/>
                </a:cubicBezTo>
                <a:cubicBezTo>
                  <a:pt x="338322" y="49490"/>
                  <a:pt x="252597" y="25149"/>
                  <a:pt x="226491" y="17035"/>
                </a:cubicBezTo>
                <a:cubicBezTo>
                  <a:pt x="200385" y="8921"/>
                  <a:pt x="209557" y="-5543"/>
                  <a:pt x="171457" y="2218"/>
                </a:cubicBezTo>
                <a:cubicBezTo>
                  <a:pt x="133357" y="9979"/>
                  <a:pt x="1065" y="57604"/>
                  <a:pt x="7" y="6148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1BB157F6-C492-35D3-CCCB-A472A547ABE6}"/>
              </a:ext>
            </a:extLst>
          </p:cNvPr>
          <p:cNvSpPr/>
          <p:nvPr/>
        </p:nvSpPr>
        <p:spPr>
          <a:xfrm>
            <a:off x="7294887" y="4383496"/>
            <a:ext cx="336445" cy="118877"/>
          </a:xfrm>
          <a:custGeom>
            <a:avLst/>
            <a:gdLst>
              <a:gd name="connsiteX0" fmla="*/ 1263 w 336445"/>
              <a:gd name="connsiteY0" fmla="*/ 118654 h 118877"/>
              <a:gd name="connsiteX1" fmla="*/ 66880 w 336445"/>
              <a:gd name="connsiteY1" fmla="*/ 31871 h 118877"/>
              <a:gd name="connsiteX2" fmla="*/ 331463 w 336445"/>
              <a:gd name="connsiteY2" fmla="*/ 38221 h 118877"/>
              <a:gd name="connsiteX3" fmla="*/ 229863 w 336445"/>
              <a:gd name="connsiteY3" fmla="*/ 36104 h 118877"/>
              <a:gd name="connsiteX4" fmla="*/ 104980 w 336445"/>
              <a:gd name="connsiteY4" fmla="*/ 2237 h 118877"/>
              <a:gd name="connsiteX5" fmla="*/ 1263 w 336445"/>
              <a:gd name="connsiteY5" fmla="*/ 118654 h 11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445" h="118877">
                <a:moveTo>
                  <a:pt x="1263" y="118654"/>
                </a:moveTo>
                <a:cubicBezTo>
                  <a:pt x="-5087" y="123593"/>
                  <a:pt x="11847" y="45276"/>
                  <a:pt x="66880" y="31871"/>
                </a:cubicBezTo>
                <a:cubicBezTo>
                  <a:pt x="121913" y="18465"/>
                  <a:pt x="331463" y="38221"/>
                  <a:pt x="331463" y="38221"/>
                </a:cubicBezTo>
                <a:cubicBezTo>
                  <a:pt x="358627" y="38926"/>
                  <a:pt x="267610" y="42101"/>
                  <a:pt x="229863" y="36104"/>
                </a:cubicBezTo>
                <a:cubicBezTo>
                  <a:pt x="192116" y="30107"/>
                  <a:pt x="142375" y="-9758"/>
                  <a:pt x="104980" y="2237"/>
                </a:cubicBezTo>
                <a:cubicBezTo>
                  <a:pt x="67586" y="14231"/>
                  <a:pt x="7613" y="113715"/>
                  <a:pt x="1263" y="11865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F720CFAF-F059-9371-A1C7-2B3F94DBB873}"/>
              </a:ext>
            </a:extLst>
          </p:cNvPr>
          <p:cNvSpPr/>
          <p:nvPr/>
        </p:nvSpPr>
        <p:spPr>
          <a:xfrm>
            <a:off x="5841857" y="4395475"/>
            <a:ext cx="266022" cy="109761"/>
          </a:xfrm>
          <a:custGeom>
            <a:avLst/>
            <a:gdLst>
              <a:gd name="connsiteX0" fmla="*/ 143 w 266022"/>
              <a:gd name="connsiteY0" fmla="*/ 313 h 109761"/>
              <a:gd name="connsiteX1" fmla="*/ 117618 w 266022"/>
              <a:gd name="connsiteY1" fmla="*/ 70163 h 109761"/>
              <a:gd name="connsiteX2" fmla="*/ 254143 w 266022"/>
              <a:gd name="connsiteY2" fmla="*/ 108263 h 109761"/>
              <a:gd name="connsiteX3" fmla="*/ 246206 w 266022"/>
              <a:gd name="connsiteY3" fmla="*/ 101913 h 109761"/>
              <a:gd name="connsiteX4" fmla="*/ 141431 w 266022"/>
              <a:gd name="connsiteY4" fmla="*/ 100325 h 109761"/>
              <a:gd name="connsiteX5" fmla="*/ 143 w 266022"/>
              <a:gd name="connsiteY5" fmla="*/ 313 h 109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6022" h="109761">
                <a:moveTo>
                  <a:pt x="143" y="313"/>
                </a:moveTo>
                <a:cubicBezTo>
                  <a:pt x="-3826" y="-4714"/>
                  <a:pt x="75285" y="52171"/>
                  <a:pt x="117618" y="70163"/>
                </a:cubicBezTo>
                <a:cubicBezTo>
                  <a:pt x="159951" y="88155"/>
                  <a:pt x="232712" y="102971"/>
                  <a:pt x="254143" y="108263"/>
                </a:cubicBezTo>
                <a:cubicBezTo>
                  <a:pt x="275574" y="113555"/>
                  <a:pt x="264991" y="103236"/>
                  <a:pt x="246206" y="101913"/>
                </a:cubicBezTo>
                <a:cubicBezTo>
                  <a:pt x="227421" y="100590"/>
                  <a:pt x="179002" y="113290"/>
                  <a:pt x="141431" y="100325"/>
                </a:cubicBezTo>
                <a:cubicBezTo>
                  <a:pt x="103860" y="87360"/>
                  <a:pt x="4112" y="5340"/>
                  <a:pt x="143" y="31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5C098B15-3F55-A259-4CDD-378270BAE063}"/>
              </a:ext>
            </a:extLst>
          </p:cNvPr>
          <p:cNvSpPr/>
          <p:nvPr/>
        </p:nvSpPr>
        <p:spPr>
          <a:xfrm>
            <a:off x="5895453" y="2432041"/>
            <a:ext cx="192144" cy="1198550"/>
          </a:xfrm>
          <a:custGeom>
            <a:avLst/>
            <a:gdLst>
              <a:gd name="connsiteX0" fmla="*/ 192080 w 192144"/>
              <a:gd name="connsiteY0" fmla="*/ 9 h 1198550"/>
              <a:gd name="connsiteX1" fmla="*/ 35447 w 192144"/>
              <a:gd name="connsiteY1" fmla="*/ 448742 h 1198550"/>
              <a:gd name="connsiteX2" fmla="*/ 82014 w 192144"/>
              <a:gd name="connsiteY2" fmla="*/ 1136659 h 1198550"/>
              <a:gd name="connsiteX3" fmla="*/ 79897 w 192144"/>
              <a:gd name="connsiteY3" fmla="*/ 1102792 h 1198550"/>
              <a:gd name="connsiteX4" fmla="*/ 14280 w 192144"/>
              <a:gd name="connsiteY4" fmla="*/ 579976 h 1198550"/>
              <a:gd name="connsiteX5" fmla="*/ 14280 w 192144"/>
              <a:gd name="connsiteY5" fmla="*/ 436042 h 1198550"/>
              <a:gd name="connsiteX6" fmla="*/ 192080 w 192144"/>
              <a:gd name="connsiteY6" fmla="*/ 9 h 1198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2144" h="1198550">
                <a:moveTo>
                  <a:pt x="192080" y="9"/>
                </a:moveTo>
                <a:cubicBezTo>
                  <a:pt x="195608" y="2126"/>
                  <a:pt x="53791" y="259300"/>
                  <a:pt x="35447" y="448742"/>
                </a:cubicBezTo>
                <a:cubicBezTo>
                  <a:pt x="17103" y="638184"/>
                  <a:pt x="74606" y="1027651"/>
                  <a:pt x="82014" y="1136659"/>
                </a:cubicBezTo>
                <a:cubicBezTo>
                  <a:pt x="89422" y="1245667"/>
                  <a:pt x="91186" y="1195572"/>
                  <a:pt x="79897" y="1102792"/>
                </a:cubicBezTo>
                <a:cubicBezTo>
                  <a:pt x="68608" y="1010012"/>
                  <a:pt x="25216" y="691101"/>
                  <a:pt x="14280" y="579976"/>
                </a:cubicBezTo>
                <a:cubicBezTo>
                  <a:pt x="3344" y="468851"/>
                  <a:pt x="-11473" y="529175"/>
                  <a:pt x="14280" y="436042"/>
                </a:cubicBezTo>
                <a:cubicBezTo>
                  <a:pt x="40033" y="342909"/>
                  <a:pt x="188552" y="-2108"/>
                  <a:pt x="192080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98F61BA6-6EF9-80D7-B0FF-E01FDA324C4C}"/>
              </a:ext>
            </a:extLst>
          </p:cNvPr>
          <p:cNvSpPr/>
          <p:nvPr/>
        </p:nvSpPr>
        <p:spPr>
          <a:xfrm>
            <a:off x="4238579" y="2079522"/>
            <a:ext cx="917925" cy="1275221"/>
          </a:xfrm>
          <a:custGeom>
            <a:avLst/>
            <a:gdLst>
              <a:gd name="connsiteX0" fmla="*/ 917621 w 917925"/>
              <a:gd name="connsiteY0" fmla="*/ 3278 h 1275221"/>
              <a:gd name="connsiteX1" fmla="*/ 679496 w 917925"/>
              <a:gd name="connsiteY1" fmla="*/ 244578 h 1275221"/>
              <a:gd name="connsiteX2" fmla="*/ 460421 w 917925"/>
              <a:gd name="connsiteY2" fmla="*/ 812903 h 1275221"/>
              <a:gd name="connsiteX3" fmla="*/ 9571 w 917925"/>
              <a:gd name="connsiteY3" fmla="*/ 1260578 h 1275221"/>
              <a:gd name="connsiteX4" fmla="*/ 184196 w 917925"/>
              <a:gd name="connsiteY4" fmla="*/ 1127228 h 1275221"/>
              <a:gd name="connsiteX5" fmla="*/ 552496 w 917925"/>
              <a:gd name="connsiteY5" fmla="*/ 736703 h 1275221"/>
              <a:gd name="connsiteX6" fmla="*/ 628696 w 917925"/>
              <a:gd name="connsiteY6" fmla="*/ 400153 h 1275221"/>
              <a:gd name="connsiteX7" fmla="*/ 917621 w 917925"/>
              <a:gd name="connsiteY7" fmla="*/ 3278 h 1275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7925" h="1275221">
                <a:moveTo>
                  <a:pt x="917621" y="3278"/>
                </a:moveTo>
                <a:cubicBezTo>
                  <a:pt x="926088" y="-22651"/>
                  <a:pt x="755696" y="109641"/>
                  <a:pt x="679496" y="244578"/>
                </a:cubicBezTo>
                <a:cubicBezTo>
                  <a:pt x="603296" y="379516"/>
                  <a:pt x="572075" y="643570"/>
                  <a:pt x="460421" y="812903"/>
                </a:cubicBezTo>
                <a:cubicBezTo>
                  <a:pt x="348767" y="982236"/>
                  <a:pt x="55608" y="1208191"/>
                  <a:pt x="9571" y="1260578"/>
                </a:cubicBezTo>
                <a:cubicBezTo>
                  <a:pt x="-36466" y="1312965"/>
                  <a:pt x="93709" y="1214540"/>
                  <a:pt x="184196" y="1127228"/>
                </a:cubicBezTo>
                <a:cubicBezTo>
                  <a:pt x="274683" y="1039916"/>
                  <a:pt x="478413" y="857882"/>
                  <a:pt x="552496" y="736703"/>
                </a:cubicBezTo>
                <a:cubicBezTo>
                  <a:pt x="626579" y="615524"/>
                  <a:pt x="569429" y="521332"/>
                  <a:pt x="628696" y="400153"/>
                </a:cubicBezTo>
                <a:cubicBezTo>
                  <a:pt x="687963" y="278974"/>
                  <a:pt x="909154" y="29207"/>
                  <a:pt x="917621" y="3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B8227C54-BAA9-1825-D9D5-200E62D779A2}"/>
              </a:ext>
            </a:extLst>
          </p:cNvPr>
          <p:cNvSpPr/>
          <p:nvPr/>
        </p:nvSpPr>
        <p:spPr>
          <a:xfrm>
            <a:off x="4994985" y="1900772"/>
            <a:ext cx="735723" cy="918065"/>
          </a:xfrm>
          <a:custGeom>
            <a:avLst/>
            <a:gdLst>
              <a:gd name="connsiteX0" fmla="*/ 732715 w 735723"/>
              <a:gd name="connsiteY0" fmla="*/ 4228 h 918065"/>
              <a:gd name="connsiteX1" fmla="*/ 485065 w 735723"/>
              <a:gd name="connsiteY1" fmla="*/ 175678 h 918065"/>
              <a:gd name="connsiteX2" fmla="*/ 8815 w 735723"/>
              <a:gd name="connsiteY2" fmla="*/ 905928 h 918065"/>
              <a:gd name="connsiteX3" fmla="*/ 186615 w 735723"/>
              <a:gd name="connsiteY3" fmla="*/ 607478 h 918065"/>
              <a:gd name="connsiteX4" fmla="*/ 326315 w 735723"/>
              <a:gd name="connsiteY4" fmla="*/ 286803 h 918065"/>
              <a:gd name="connsiteX5" fmla="*/ 732715 w 735723"/>
              <a:gd name="connsiteY5" fmla="*/ 4228 h 918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5723" h="918065">
                <a:moveTo>
                  <a:pt x="732715" y="4228"/>
                </a:moveTo>
                <a:cubicBezTo>
                  <a:pt x="759173" y="-14293"/>
                  <a:pt x="605715" y="25395"/>
                  <a:pt x="485065" y="175678"/>
                </a:cubicBezTo>
                <a:cubicBezTo>
                  <a:pt x="364415" y="325961"/>
                  <a:pt x="58557" y="833962"/>
                  <a:pt x="8815" y="905928"/>
                </a:cubicBezTo>
                <a:cubicBezTo>
                  <a:pt x="-40927" y="977894"/>
                  <a:pt x="133698" y="710665"/>
                  <a:pt x="186615" y="607478"/>
                </a:cubicBezTo>
                <a:cubicBezTo>
                  <a:pt x="239532" y="504291"/>
                  <a:pt x="237415" y="389461"/>
                  <a:pt x="326315" y="286803"/>
                </a:cubicBezTo>
                <a:cubicBezTo>
                  <a:pt x="415215" y="184145"/>
                  <a:pt x="706257" y="22749"/>
                  <a:pt x="732715" y="4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E52811E6-CC8C-B5AA-4029-C564A58C8459}"/>
              </a:ext>
            </a:extLst>
          </p:cNvPr>
          <p:cNvSpPr/>
          <p:nvPr/>
        </p:nvSpPr>
        <p:spPr>
          <a:xfrm>
            <a:off x="7100621" y="2307497"/>
            <a:ext cx="217110" cy="629803"/>
          </a:xfrm>
          <a:custGeom>
            <a:avLst/>
            <a:gdLst>
              <a:gd name="connsiteX0" fmla="*/ 27254 w 217110"/>
              <a:gd name="connsiteY0" fmla="*/ 728 h 629803"/>
              <a:gd name="connsiteX1" fmla="*/ 36779 w 217110"/>
              <a:gd name="connsiteY1" fmla="*/ 178528 h 629803"/>
              <a:gd name="connsiteX2" fmla="*/ 208229 w 217110"/>
              <a:gd name="connsiteY2" fmla="*/ 613503 h 629803"/>
              <a:gd name="connsiteX3" fmla="*/ 173304 w 217110"/>
              <a:gd name="connsiteY3" fmla="*/ 508728 h 629803"/>
              <a:gd name="connsiteX4" fmla="*/ 8204 w 217110"/>
              <a:gd name="connsiteY4" fmla="*/ 235678 h 629803"/>
              <a:gd name="connsiteX5" fmla="*/ 27254 w 217110"/>
              <a:gd name="connsiteY5" fmla="*/ 728 h 629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10" h="629803">
                <a:moveTo>
                  <a:pt x="27254" y="728"/>
                </a:moveTo>
                <a:cubicBezTo>
                  <a:pt x="32017" y="-8797"/>
                  <a:pt x="6617" y="76399"/>
                  <a:pt x="36779" y="178528"/>
                </a:cubicBezTo>
                <a:cubicBezTo>
                  <a:pt x="66941" y="280657"/>
                  <a:pt x="185475" y="558470"/>
                  <a:pt x="208229" y="613503"/>
                </a:cubicBezTo>
                <a:cubicBezTo>
                  <a:pt x="230983" y="668536"/>
                  <a:pt x="206642" y="571699"/>
                  <a:pt x="173304" y="508728"/>
                </a:cubicBezTo>
                <a:cubicBezTo>
                  <a:pt x="139966" y="445757"/>
                  <a:pt x="33075" y="320874"/>
                  <a:pt x="8204" y="235678"/>
                </a:cubicBezTo>
                <a:cubicBezTo>
                  <a:pt x="-16667" y="150482"/>
                  <a:pt x="22491" y="10253"/>
                  <a:pt x="27254" y="7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6E9C676D-73B0-CA42-8ACF-23BB1E020680}"/>
              </a:ext>
            </a:extLst>
          </p:cNvPr>
          <p:cNvSpPr/>
          <p:nvPr/>
        </p:nvSpPr>
        <p:spPr>
          <a:xfrm>
            <a:off x="5909366" y="2071042"/>
            <a:ext cx="901574" cy="1247509"/>
          </a:xfrm>
          <a:custGeom>
            <a:avLst/>
            <a:gdLst>
              <a:gd name="connsiteX0" fmla="*/ 2484 w 901574"/>
              <a:gd name="connsiteY0" fmla="*/ 27633 h 1247509"/>
              <a:gd name="connsiteX1" fmla="*/ 269184 w 901574"/>
              <a:gd name="connsiteY1" fmla="*/ 59383 h 1247509"/>
              <a:gd name="connsiteX2" fmla="*/ 659709 w 901574"/>
              <a:gd name="connsiteY2" fmla="*/ 589608 h 1247509"/>
              <a:gd name="connsiteX3" fmla="*/ 888309 w 901574"/>
              <a:gd name="connsiteY3" fmla="*/ 1211908 h 1247509"/>
              <a:gd name="connsiteX4" fmla="*/ 859734 w 901574"/>
              <a:gd name="connsiteY4" fmla="*/ 1123008 h 1247509"/>
              <a:gd name="connsiteX5" fmla="*/ 739084 w 901574"/>
              <a:gd name="connsiteY5" fmla="*/ 719783 h 1247509"/>
              <a:gd name="connsiteX6" fmla="*/ 523184 w 901574"/>
              <a:gd name="connsiteY6" fmla="*/ 341958 h 1247509"/>
              <a:gd name="connsiteX7" fmla="*/ 424759 w 901574"/>
              <a:gd name="connsiteY7" fmla="*/ 192733 h 1247509"/>
              <a:gd name="connsiteX8" fmla="*/ 2484 w 901574"/>
              <a:gd name="connsiteY8" fmla="*/ 27633 h 124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1574" h="1247509">
                <a:moveTo>
                  <a:pt x="2484" y="27633"/>
                </a:moveTo>
                <a:cubicBezTo>
                  <a:pt x="-23445" y="5408"/>
                  <a:pt x="159647" y="-34280"/>
                  <a:pt x="269184" y="59383"/>
                </a:cubicBezTo>
                <a:cubicBezTo>
                  <a:pt x="378722" y="153046"/>
                  <a:pt x="556522" y="397521"/>
                  <a:pt x="659709" y="589608"/>
                </a:cubicBezTo>
                <a:cubicBezTo>
                  <a:pt x="762896" y="781695"/>
                  <a:pt x="854971" y="1123008"/>
                  <a:pt x="888309" y="1211908"/>
                </a:cubicBezTo>
                <a:cubicBezTo>
                  <a:pt x="921647" y="1300808"/>
                  <a:pt x="884605" y="1205029"/>
                  <a:pt x="859734" y="1123008"/>
                </a:cubicBezTo>
                <a:cubicBezTo>
                  <a:pt x="834863" y="1040987"/>
                  <a:pt x="795176" y="849958"/>
                  <a:pt x="739084" y="719783"/>
                </a:cubicBezTo>
                <a:cubicBezTo>
                  <a:pt x="682992" y="589608"/>
                  <a:pt x="575571" y="429800"/>
                  <a:pt x="523184" y="341958"/>
                </a:cubicBezTo>
                <a:cubicBezTo>
                  <a:pt x="470797" y="254116"/>
                  <a:pt x="511542" y="249354"/>
                  <a:pt x="424759" y="192733"/>
                </a:cubicBezTo>
                <a:cubicBezTo>
                  <a:pt x="337976" y="136112"/>
                  <a:pt x="28413" y="49858"/>
                  <a:pt x="2484" y="276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DE58CD7B-46AA-D55F-7D8B-EBC994329D26}"/>
              </a:ext>
            </a:extLst>
          </p:cNvPr>
          <p:cNvSpPr/>
          <p:nvPr/>
        </p:nvSpPr>
        <p:spPr>
          <a:xfrm>
            <a:off x="6723527" y="2835097"/>
            <a:ext cx="327373" cy="695483"/>
          </a:xfrm>
          <a:custGeom>
            <a:avLst/>
            <a:gdLst>
              <a:gd name="connsiteX0" fmla="*/ 5356 w 327373"/>
              <a:gd name="connsiteY0" fmla="*/ 1236 h 695483"/>
              <a:gd name="connsiteX1" fmla="*/ 37106 w 327373"/>
              <a:gd name="connsiteY1" fmla="*/ 231953 h 695483"/>
              <a:gd name="connsiteX2" fmla="*/ 314390 w 327373"/>
              <a:gd name="connsiteY2" fmla="*/ 676453 h 695483"/>
              <a:gd name="connsiteX3" fmla="*/ 259356 w 327373"/>
              <a:gd name="connsiteY3" fmla="*/ 585436 h 695483"/>
              <a:gd name="connsiteX4" fmla="*/ 60390 w 327373"/>
              <a:gd name="connsiteY4" fmla="*/ 325086 h 695483"/>
              <a:gd name="connsiteX5" fmla="*/ 5356 w 327373"/>
              <a:gd name="connsiteY5" fmla="*/ 1236 h 695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373" h="695483">
                <a:moveTo>
                  <a:pt x="5356" y="1236"/>
                </a:moveTo>
                <a:cubicBezTo>
                  <a:pt x="1475" y="-14286"/>
                  <a:pt x="-14400" y="119417"/>
                  <a:pt x="37106" y="231953"/>
                </a:cubicBezTo>
                <a:cubicBezTo>
                  <a:pt x="88612" y="344489"/>
                  <a:pt x="277348" y="617539"/>
                  <a:pt x="314390" y="676453"/>
                </a:cubicBezTo>
                <a:cubicBezTo>
                  <a:pt x="351432" y="735367"/>
                  <a:pt x="301689" y="643997"/>
                  <a:pt x="259356" y="585436"/>
                </a:cubicBezTo>
                <a:cubicBezTo>
                  <a:pt x="217023" y="526875"/>
                  <a:pt x="102018" y="417866"/>
                  <a:pt x="60390" y="325086"/>
                </a:cubicBezTo>
                <a:cubicBezTo>
                  <a:pt x="18762" y="232306"/>
                  <a:pt x="9237" y="16758"/>
                  <a:pt x="5356" y="1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66A96208-3286-0008-ECB2-15FDBD3FB936}"/>
              </a:ext>
            </a:extLst>
          </p:cNvPr>
          <p:cNvSpPr/>
          <p:nvPr/>
        </p:nvSpPr>
        <p:spPr>
          <a:xfrm>
            <a:off x="6436745" y="1980597"/>
            <a:ext cx="615095" cy="848801"/>
          </a:xfrm>
          <a:custGeom>
            <a:avLst/>
            <a:gdLst>
              <a:gd name="connsiteX0" fmla="*/ 38 w 615095"/>
              <a:gd name="connsiteY0" fmla="*/ 603 h 848801"/>
              <a:gd name="connsiteX1" fmla="*/ 182072 w 615095"/>
              <a:gd name="connsiteY1" fmla="*/ 275770 h 848801"/>
              <a:gd name="connsiteX2" fmla="*/ 592705 w 615095"/>
              <a:gd name="connsiteY2" fmla="*/ 823986 h 848801"/>
              <a:gd name="connsiteX3" fmla="*/ 535555 w 615095"/>
              <a:gd name="connsiteY3" fmla="*/ 728736 h 848801"/>
              <a:gd name="connsiteX4" fmla="*/ 321772 w 615095"/>
              <a:gd name="connsiteY4" fmla="*/ 493786 h 848801"/>
              <a:gd name="connsiteX5" fmla="*/ 194772 w 615095"/>
              <a:gd name="connsiteY5" fmla="*/ 343503 h 848801"/>
              <a:gd name="connsiteX6" fmla="*/ 38 w 615095"/>
              <a:gd name="connsiteY6" fmla="*/ 603 h 84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5095" h="848801">
                <a:moveTo>
                  <a:pt x="38" y="603"/>
                </a:moveTo>
                <a:cubicBezTo>
                  <a:pt x="-2079" y="-10686"/>
                  <a:pt x="83294" y="138540"/>
                  <a:pt x="182072" y="275770"/>
                </a:cubicBezTo>
                <a:cubicBezTo>
                  <a:pt x="280850" y="413000"/>
                  <a:pt x="533791" y="748492"/>
                  <a:pt x="592705" y="823986"/>
                </a:cubicBezTo>
                <a:cubicBezTo>
                  <a:pt x="651619" y="899480"/>
                  <a:pt x="580711" y="783769"/>
                  <a:pt x="535555" y="728736"/>
                </a:cubicBezTo>
                <a:cubicBezTo>
                  <a:pt x="490400" y="673703"/>
                  <a:pt x="378569" y="557991"/>
                  <a:pt x="321772" y="493786"/>
                </a:cubicBezTo>
                <a:cubicBezTo>
                  <a:pt x="264975" y="429581"/>
                  <a:pt x="247336" y="420409"/>
                  <a:pt x="194772" y="343503"/>
                </a:cubicBezTo>
                <a:cubicBezTo>
                  <a:pt x="142208" y="266597"/>
                  <a:pt x="2155" y="11892"/>
                  <a:pt x="38" y="6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545B96A7-C5C3-889E-C789-32C2F081C00A}"/>
              </a:ext>
            </a:extLst>
          </p:cNvPr>
          <p:cNvSpPr/>
          <p:nvPr/>
        </p:nvSpPr>
        <p:spPr>
          <a:xfrm>
            <a:off x="7099553" y="2982065"/>
            <a:ext cx="685879" cy="702413"/>
          </a:xfrm>
          <a:custGeom>
            <a:avLst/>
            <a:gdLst>
              <a:gd name="connsiteX0" fmla="*/ 1864 w 685879"/>
              <a:gd name="connsiteY0" fmla="*/ 318 h 702413"/>
              <a:gd name="connsiteX1" fmla="*/ 97114 w 685879"/>
              <a:gd name="connsiteY1" fmla="*/ 228918 h 702413"/>
              <a:gd name="connsiteX2" fmla="*/ 649564 w 685879"/>
              <a:gd name="connsiteY2" fmla="*/ 673418 h 702413"/>
              <a:gd name="connsiteX3" fmla="*/ 634747 w 685879"/>
              <a:gd name="connsiteY3" fmla="*/ 660718 h 702413"/>
              <a:gd name="connsiteX4" fmla="*/ 291847 w 685879"/>
              <a:gd name="connsiteY4" fmla="*/ 432118 h 702413"/>
              <a:gd name="connsiteX5" fmla="*/ 54780 w 685879"/>
              <a:gd name="connsiteY5" fmla="*/ 184468 h 702413"/>
              <a:gd name="connsiteX6" fmla="*/ 1864 w 685879"/>
              <a:gd name="connsiteY6" fmla="*/ 318 h 702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5879" h="702413">
                <a:moveTo>
                  <a:pt x="1864" y="318"/>
                </a:moveTo>
                <a:cubicBezTo>
                  <a:pt x="8920" y="7726"/>
                  <a:pt x="-10836" y="116735"/>
                  <a:pt x="97114" y="228918"/>
                </a:cubicBezTo>
                <a:cubicBezTo>
                  <a:pt x="205064" y="341101"/>
                  <a:pt x="649564" y="673418"/>
                  <a:pt x="649564" y="673418"/>
                </a:cubicBezTo>
                <a:cubicBezTo>
                  <a:pt x="739169" y="745385"/>
                  <a:pt x="634747" y="660718"/>
                  <a:pt x="634747" y="660718"/>
                </a:cubicBezTo>
                <a:cubicBezTo>
                  <a:pt x="575128" y="620501"/>
                  <a:pt x="388508" y="511493"/>
                  <a:pt x="291847" y="432118"/>
                </a:cubicBezTo>
                <a:cubicBezTo>
                  <a:pt x="195186" y="352743"/>
                  <a:pt x="102758" y="252554"/>
                  <a:pt x="54780" y="184468"/>
                </a:cubicBezTo>
                <a:cubicBezTo>
                  <a:pt x="6802" y="116382"/>
                  <a:pt x="-5192" y="-7090"/>
                  <a:pt x="1864" y="3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33CAA190-247F-A5A1-F3E8-4F6549D1B11D}"/>
              </a:ext>
            </a:extLst>
          </p:cNvPr>
          <p:cNvSpPr/>
          <p:nvPr/>
        </p:nvSpPr>
        <p:spPr>
          <a:xfrm>
            <a:off x="6716039" y="1862533"/>
            <a:ext cx="732711" cy="499367"/>
          </a:xfrm>
          <a:custGeom>
            <a:avLst/>
            <a:gdLst>
              <a:gd name="connsiteX0" fmla="*/ 2261 w 732711"/>
              <a:gd name="connsiteY0" fmla="*/ 4367 h 499367"/>
              <a:gd name="connsiteX1" fmla="*/ 259436 w 732711"/>
              <a:gd name="connsiteY1" fmla="*/ 77392 h 499367"/>
              <a:gd name="connsiteX2" fmla="*/ 716636 w 732711"/>
              <a:gd name="connsiteY2" fmla="*/ 486967 h 499367"/>
              <a:gd name="connsiteX3" fmla="*/ 637261 w 732711"/>
              <a:gd name="connsiteY3" fmla="*/ 401242 h 499367"/>
              <a:gd name="connsiteX4" fmla="*/ 399136 w 732711"/>
              <a:gd name="connsiteY4" fmla="*/ 140892 h 499367"/>
              <a:gd name="connsiteX5" fmla="*/ 2261 w 732711"/>
              <a:gd name="connsiteY5" fmla="*/ 4367 h 499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2711" h="499367">
                <a:moveTo>
                  <a:pt x="2261" y="4367"/>
                </a:moveTo>
                <a:cubicBezTo>
                  <a:pt x="-21022" y="-6216"/>
                  <a:pt x="140374" y="-3041"/>
                  <a:pt x="259436" y="77392"/>
                </a:cubicBezTo>
                <a:cubicBezTo>
                  <a:pt x="378498" y="157825"/>
                  <a:pt x="653665" y="432992"/>
                  <a:pt x="716636" y="486967"/>
                </a:cubicBezTo>
                <a:cubicBezTo>
                  <a:pt x="779607" y="540942"/>
                  <a:pt x="637261" y="401242"/>
                  <a:pt x="637261" y="401242"/>
                </a:cubicBezTo>
                <a:cubicBezTo>
                  <a:pt x="584344" y="343563"/>
                  <a:pt x="498090" y="210742"/>
                  <a:pt x="399136" y="140892"/>
                </a:cubicBezTo>
                <a:cubicBezTo>
                  <a:pt x="300182" y="71042"/>
                  <a:pt x="25544" y="14950"/>
                  <a:pt x="2261" y="43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536622BD-B170-A2C4-88EB-2F54641FFA7D}"/>
              </a:ext>
            </a:extLst>
          </p:cNvPr>
          <p:cNvSpPr/>
          <p:nvPr/>
        </p:nvSpPr>
        <p:spPr>
          <a:xfrm>
            <a:off x="7394647" y="3038930"/>
            <a:ext cx="643856" cy="647313"/>
          </a:xfrm>
          <a:custGeom>
            <a:avLst/>
            <a:gdLst>
              <a:gd name="connsiteX0" fmla="*/ 3103 w 643856"/>
              <a:gd name="connsiteY0" fmla="*/ 5895 h 647313"/>
              <a:gd name="connsiteX1" fmla="*/ 234878 w 643856"/>
              <a:gd name="connsiteY1" fmla="*/ 142420 h 647313"/>
              <a:gd name="connsiteX2" fmla="*/ 625403 w 643856"/>
              <a:gd name="connsiteY2" fmla="*/ 625020 h 647313"/>
              <a:gd name="connsiteX3" fmla="*/ 561903 w 643856"/>
              <a:gd name="connsiteY3" fmla="*/ 539295 h 647313"/>
              <a:gd name="connsiteX4" fmla="*/ 396803 w 643856"/>
              <a:gd name="connsiteY4" fmla="*/ 294820 h 647313"/>
              <a:gd name="connsiteX5" fmla="*/ 3103 w 643856"/>
              <a:gd name="connsiteY5" fmla="*/ 5895 h 647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3856" h="647313">
                <a:moveTo>
                  <a:pt x="3103" y="5895"/>
                </a:moveTo>
                <a:cubicBezTo>
                  <a:pt x="-23885" y="-19505"/>
                  <a:pt x="131161" y="39233"/>
                  <a:pt x="234878" y="142420"/>
                </a:cubicBezTo>
                <a:cubicBezTo>
                  <a:pt x="338595" y="245607"/>
                  <a:pt x="570899" y="558874"/>
                  <a:pt x="625403" y="625020"/>
                </a:cubicBezTo>
                <a:cubicBezTo>
                  <a:pt x="679907" y="691166"/>
                  <a:pt x="600003" y="594328"/>
                  <a:pt x="561903" y="539295"/>
                </a:cubicBezTo>
                <a:cubicBezTo>
                  <a:pt x="523803" y="484262"/>
                  <a:pt x="484116" y="383191"/>
                  <a:pt x="396803" y="294820"/>
                </a:cubicBezTo>
                <a:cubicBezTo>
                  <a:pt x="309491" y="206449"/>
                  <a:pt x="30091" y="31295"/>
                  <a:pt x="3103" y="58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FEF7D02F-2F9F-F3E6-3B9C-09F584A72635}"/>
              </a:ext>
            </a:extLst>
          </p:cNvPr>
          <p:cNvSpPr/>
          <p:nvPr/>
        </p:nvSpPr>
        <p:spPr>
          <a:xfrm>
            <a:off x="7483123" y="2542964"/>
            <a:ext cx="669191" cy="731885"/>
          </a:xfrm>
          <a:custGeom>
            <a:avLst/>
            <a:gdLst>
              <a:gd name="connsiteX0" fmla="*/ 352 w 669191"/>
              <a:gd name="connsiteY0" fmla="*/ 211 h 731885"/>
              <a:gd name="connsiteX1" fmla="*/ 460727 w 669191"/>
              <a:gd name="connsiteY1" fmla="*/ 276436 h 731885"/>
              <a:gd name="connsiteX2" fmla="*/ 663927 w 669191"/>
              <a:gd name="connsiteY2" fmla="*/ 724111 h 731885"/>
              <a:gd name="connsiteX3" fmla="*/ 603602 w 669191"/>
              <a:gd name="connsiteY3" fmla="*/ 543136 h 731885"/>
              <a:gd name="connsiteX4" fmla="*/ 540102 w 669191"/>
              <a:gd name="connsiteY4" fmla="*/ 317711 h 731885"/>
              <a:gd name="connsiteX5" fmla="*/ 352 w 669191"/>
              <a:gd name="connsiteY5" fmla="*/ 211 h 731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9191" h="731885">
                <a:moveTo>
                  <a:pt x="352" y="211"/>
                </a:moveTo>
                <a:cubicBezTo>
                  <a:pt x="-12877" y="-6668"/>
                  <a:pt x="350131" y="155786"/>
                  <a:pt x="460727" y="276436"/>
                </a:cubicBezTo>
                <a:cubicBezTo>
                  <a:pt x="571323" y="397086"/>
                  <a:pt x="640115" y="679661"/>
                  <a:pt x="663927" y="724111"/>
                </a:cubicBezTo>
                <a:cubicBezTo>
                  <a:pt x="687739" y="768561"/>
                  <a:pt x="624239" y="610869"/>
                  <a:pt x="603602" y="543136"/>
                </a:cubicBezTo>
                <a:cubicBezTo>
                  <a:pt x="582965" y="475403"/>
                  <a:pt x="640644" y="407140"/>
                  <a:pt x="540102" y="317711"/>
                </a:cubicBezTo>
                <a:cubicBezTo>
                  <a:pt x="439560" y="228282"/>
                  <a:pt x="13581" y="7090"/>
                  <a:pt x="352" y="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8682EB9B-DAFF-CD0C-B7A7-AB7AA027DF6E}"/>
              </a:ext>
            </a:extLst>
          </p:cNvPr>
          <p:cNvSpPr/>
          <p:nvPr/>
        </p:nvSpPr>
        <p:spPr>
          <a:xfrm>
            <a:off x="7972170" y="3787616"/>
            <a:ext cx="184035" cy="649439"/>
          </a:xfrm>
          <a:custGeom>
            <a:avLst/>
            <a:gdLst>
              <a:gd name="connsiteX0" fmla="*/ 255 w 184035"/>
              <a:gd name="connsiteY0" fmla="*/ 159 h 649439"/>
              <a:gd name="connsiteX1" fmla="*/ 136780 w 184035"/>
              <a:gd name="connsiteY1" fmla="*/ 203359 h 649439"/>
              <a:gd name="connsiteX2" fmla="*/ 174880 w 184035"/>
              <a:gd name="connsiteY2" fmla="*/ 631984 h 649439"/>
              <a:gd name="connsiteX3" fmla="*/ 168530 w 184035"/>
              <a:gd name="connsiteY3" fmla="*/ 533559 h 649439"/>
              <a:gd name="connsiteX4" fmla="*/ 174880 w 184035"/>
              <a:gd name="connsiteY4" fmla="*/ 231934 h 649439"/>
              <a:gd name="connsiteX5" fmla="*/ 255 w 184035"/>
              <a:gd name="connsiteY5" fmla="*/ 159 h 649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035" h="649439">
                <a:moveTo>
                  <a:pt x="255" y="159"/>
                </a:moveTo>
                <a:cubicBezTo>
                  <a:pt x="-6095" y="-4603"/>
                  <a:pt x="107676" y="98055"/>
                  <a:pt x="136780" y="203359"/>
                </a:cubicBezTo>
                <a:cubicBezTo>
                  <a:pt x="165884" y="308663"/>
                  <a:pt x="169588" y="576951"/>
                  <a:pt x="174880" y="631984"/>
                </a:cubicBezTo>
                <a:cubicBezTo>
                  <a:pt x="180172" y="687017"/>
                  <a:pt x="168530" y="600234"/>
                  <a:pt x="168530" y="533559"/>
                </a:cubicBezTo>
                <a:cubicBezTo>
                  <a:pt x="168530" y="466884"/>
                  <a:pt x="198692" y="321363"/>
                  <a:pt x="174880" y="231934"/>
                </a:cubicBezTo>
                <a:cubicBezTo>
                  <a:pt x="151068" y="142505"/>
                  <a:pt x="6605" y="4921"/>
                  <a:pt x="255" y="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759892F3-0CFF-F687-8CAA-F190C9CB3D70}"/>
              </a:ext>
            </a:extLst>
          </p:cNvPr>
          <p:cNvSpPr/>
          <p:nvPr/>
        </p:nvSpPr>
        <p:spPr>
          <a:xfrm>
            <a:off x="8165303" y="3536783"/>
            <a:ext cx="235913" cy="1098871"/>
          </a:xfrm>
          <a:custGeom>
            <a:avLst/>
            <a:gdLst>
              <a:gd name="connsiteX0" fmla="*/ 26197 w 235913"/>
              <a:gd name="connsiteY0" fmla="*/ 167 h 1098871"/>
              <a:gd name="connsiteX1" fmla="*/ 197647 w 235913"/>
              <a:gd name="connsiteY1" fmla="*/ 527217 h 1098871"/>
              <a:gd name="connsiteX2" fmla="*/ 3972 w 235913"/>
              <a:gd name="connsiteY2" fmla="*/ 1086017 h 1098871"/>
              <a:gd name="connsiteX3" fmla="*/ 80172 w 235913"/>
              <a:gd name="connsiteY3" fmla="*/ 892342 h 1098871"/>
              <a:gd name="connsiteX4" fmla="*/ 235747 w 235913"/>
              <a:gd name="connsiteY4" fmla="*/ 581192 h 1098871"/>
              <a:gd name="connsiteX5" fmla="*/ 26197 w 235913"/>
              <a:gd name="connsiteY5" fmla="*/ 167 h 1098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913" h="1098871">
                <a:moveTo>
                  <a:pt x="26197" y="167"/>
                </a:moveTo>
                <a:cubicBezTo>
                  <a:pt x="19847" y="-8829"/>
                  <a:pt x="201351" y="346242"/>
                  <a:pt x="197647" y="527217"/>
                </a:cubicBezTo>
                <a:cubicBezTo>
                  <a:pt x="193943" y="708192"/>
                  <a:pt x="23551" y="1025163"/>
                  <a:pt x="3972" y="1086017"/>
                </a:cubicBezTo>
                <a:cubicBezTo>
                  <a:pt x="-15607" y="1146871"/>
                  <a:pt x="41543" y="976479"/>
                  <a:pt x="80172" y="892342"/>
                </a:cubicBezTo>
                <a:cubicBezTo>
                  <a:pt x="118801" y="808205"/>
                  <a:pt x="241039" y="727242"/>
                  <a:pt x="235747" y="581192"/>
                </a:cubicBezTo>
                <a:cubicBezTo>
                  <a:pt x="230455" y="435142"/>
                  <a:pt x="32547" y="9163"/>
                  <a:pt x="26197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B46E9C82-C1FA-5A87-B649-C9F78F2E6E04}"/>
              </a:ext>
            </a:extLst>
          </p:cNvPr>
          <p:cNvSpPr/>
          <p:nvPr/>
        </p:nvSpPr>
        <p:spPr>
          <a:xfrm>
            <a:off x="8365452" y="4756703"/>
            <a:ext cx="525385" cy="375493"/>
          </a:xfrm>
          <a:custGeom>
            <a:avLst/>
            <a:gdLst>
              <a:gd name="connsiteX0" fmla="*/ 25015 w 525385"/>
              <a:gd name="connsiteY0" fmla="*/ 1564 h 375493"/>
              <a:gd name="connsiteX1" fmla="*/ 48298 w 525385"/>
              <a:gd name="connsiteY1" fmla="*/ 192064 h 375493"/>
              <a:gd name="connsiteX2" fmla="*/ 507615 w 525385"/>
              <a:gd name="connsiteY2" fmla="*/ 367747 h 375493"/>
              <a:gd name="connsiteX3" fmla="*/ 403898 w 525385"/>
              <a:gd name="connsiteY3" fmla="*/ 340230 h 375493"/>
              <a:gd name="connsiteX4" fmla="*/ 147781 w 525385"/>
              <a:gd name="connsiteY4" fmla="*/ 302130 h 375493"/>
              <a:gd name="connsiteX5" fmla="*/ 25015 w 525385"/>
              <a:gd name="connsiteY5" fmla="*/ 1564 h 375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5385" h="375493">
                <a:moveTo>
                  <a:pt x="25015" y="1564"/>
                </a:moveTo>
                <a:cubicBezTo>
                  <a:pt x="8434" y="-16780"/>
                  <a:pt x="-32135" y="131033"/>
                  <a:pt x="48298" y="192064"/>
                </a:cubicBezTo>
                <a:cubicBezTo>
                  <a:pt x="128731" y="253095"/>
                  <a:pt x="448348" y="343053"/>
                  <a:pt x="507615" y="367747"/>
                </a:cubicBezTo>
                <a:cubicBezTo>
                  <a:pt x="566882" y="392441"/>
                  <a:pt x="463870" y="351166"/>
                  <a:pt x="403898" y="340230"/>
                </a:cubicBezTo>
                <a:cubicBezTo>
                  <a:pt x="343926" y="329294"/>
                  <a:pt x="213045" y="353636"/>
                  <a:pt x="147781" y="302130"/>
                </a:cubicBezTo>
                <a:cubicBezTo>
                  <a:pt x="82517" y="250625"/>
                  <a:pt x="41596" y="19908"/>
                  <a:pt x="25015" y="15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71E4224C-9D4B-5407-E8D9-14C852638476}"/>
              </a:ext>
            </a:extLst>
          </p:cNvPr>
          <p:cNvSpPr/>
          <p:nvPr/>
        </p:nvSpPr>
        <p:spPr>
          <a:xfrm>
            <a:off x="8286595" y="5230176"/>
            <a:ext cx="533621" cy="170898"/>
          </a:xfrm>
          <a:custGeom>
            <a:avLst/>
            <a:gdLst>
              <a:gd name="connsiteX0" fmla="*/ 155 w 533621"/>
              <a:gd name="connsiteY0" fmla="*/ 107 h 170898"/>
              <a:gd name="connsiteX1" fmla="*/ 213938 w 533621"/>
              <a:gd name="connsiteY1" fmla="*/ 139807 h 170898"/>
              <a:gd name="connsiteX2" fmla="*/ 533555 w 533621"/>
              <a:gd name="connsiteY2" fmla="*/ 133457 h 170898"/>
              <a:gd name="connsiteX3" fmla="*/ 186422 w 533621"/>
              <a:gd name="connsiteY3" fmla="*/ 165207 h 170898"/>
              <a:gd name="connsiteX4" fmla="*/ 155 w 533621"/>
              <a:gd name="connsiteY4" fmla="*/ 107 h 170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3621" h="170898">
                <a:moveTo>
                  <a:pt x="155" y="107"/>
                </a:moveTo>
                <a:cubicBezTo>
                  <a:pt x="4741" y="-4126"/>
                  <a:pt x="125038" y="117582"/>
                  <a:pt x="213938" y="139807"/>
                </a:cubicBezTo>
                <a:cubicBezTo>
                  <a:pt x="302838" y="162032"/>
                  <a:pt x="538141" y="129224"/>
                  <a:pt x="533555" y="133457"/>
                </a:cubicBezTo>
                <a:cubicBezTo>
                  <a:pt x="528969" y="137690"/>
                  <a:pt x="279908" y="187432"/>
                  <a:pt x="186422" y="165207"/>
                </a:cubicBezTo>
                <a:cubicBezTo>
                  <a:pt x="92936" y="142982"/>
                  <a:pt x="-4431" y="4340"/>
                  <a:pt x="155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5B7539A0-0EDE-16F5-6A1E-9D74FE1D0471}"/>
              </a:ext>
            </a:extLst>
          </p:cNvPr>
          <p:cNvSpPr/>
          <p:nvPr/>
        </p:nvSpPr>
        <p:spPr>
          <a:xfrm>
            <a:off x="7887575" y="4836565"/>
            <a:ext cx="371664" cy="880843"/>
          </a:xfrm>
          <a:custGeom>
            <a:avLst/>
            <a:gdLst>
              <a:gd name="connsiteX0" fmla="*/ 371658 w 371664"/>
              <a:gd name="connsiteY0" fmla="*/ 18 h 880843"/>
              <a:gd name="connsiteX1" fmla="*/ 236192 w 371664"/>
              <a:gd name="connsiteY1" fmla="*/ 336568 h 880843"/>
              <a:gd name="connsiteX2" fmla="*/ 289108 w 371664"/>
              <a:gd name="connsiteY2" fmla="*/ 573635 h 880843"/>
              <a:gd name="connsiteX3" fmla="*/ 3358 w 371664"/>
              <a:gd name="connsiteY3" fmla="*/ 876318 h 880843"/>
              <a:gd name="connsiteX4" fmla="*/ 143058 w 371664"/>
              <a:gd name="connsiteY4" fmla="*/ 745085 h 880843"/>
              <a:gd name="connsiteX5" fmla="*/ 301808 w 371664"/>
              <a:gd name="connsiteY5" fmla="*/ 603268 h 880843"/>
              <a:gd name="connsiteX6" fmla="*/ 242542 w 371664"/>
              <a:gd name="connsiteY6" fmla="*/ 351385 h 880843"/>
              <a:gd name="connsiteX7" fmla="*/ 371658 w 371664"/>
              <a:gd name="connsiteY7" fmla="*/ 18 h 880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1664" h="880843">
                <a:moveTo>
                  <a:pt x="371658" y="18"/>
                </a:moveTo>
                <a:cubicBezTo>
                  <a:pt x="370600" y="-2452"/>
                  <a:pt x="249950" y="240965"/>
                  <a:pt x="236192" y="336568"/>
                </a:cubicBezTo>
                <a:cubicBezTo>
                  <a:pt x="222434" y="432171"/>
                  <a:pt x="327914" y="483677"/>
                  <a:pt x="289108" y="573635"/>
                </a:cubicBezTo>
                <a:cubicBezTo>
                  <a:pt x="250302" y="663593"/>
                  <a:pt x="27700" y="847743"/>
                  <a:pt x="3358" y="876318"/>
                </a:cubicBezTo>
                <a:cubicBezTo>
                  <a:pt x="-20984" y="904893"/>
                  <a:pt x="93316" y="790593"/>
                  <a:pt x="143058" y="745085"/>
                </a:cubicBezTo>
                <a:cubicBezTo>
                  <a:pt x="192800" y="699577"/>
                  <a:pt x="285227" y="668885"/>
                  <a:pt x="301808" y="603268"/>
                </a:cubicBezTo>
                <a:cubicBezTo>
                  <a:pt x="318389" y="537651"/>
                  <a:pt x="232311" y="449810"/>
                  <a:pt x="242542" y="351385"/>
                </a:cubicBezTo>
                <a:cubicBezTo>
                  <a:pt x="252773" y="252960"/>
                  <a:pt x="372716" y="2488"/>
                  <a:pt x="371658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C2DDB502-EE06-CC88-4286-11F4838795DB}"/>
              </a:ext>
            </a:extLst>
          </p:cNvPr>
          <p:cNvSpPr/>
          <p:nvPr/>
        </p:nvSpPr>
        <p:spPr>
          <a:xfrm>
            <a:off x="4457647" y="4924359"/>
            <a:ext cx="344707" cy="476512"/>
          </a:xfrm>
          <a:custGeom>
            <a:avLst/>
            <a:gdLst>
              <a:gd name="connsiteX0" fmla="*/ 184203 w 344707"/>
              <a:gd name="connsiteY0" fmla="*/ 66 h 476512"/>
              <a:gd name="connsiteX1" fmla="*/ 273103 w 344707"/>
              <a:gd name="connsiteY1" fmla="*/ 228666 h 476512"/>
              <a:gd name="connsiteX2" fmla="*/ 53 w 344707"/>
              <a:gd name="connsiteY2" fmla="*/ 476316 h 476512"/>
              <a:gd name="connsiteX3" fmla="*/ 298503 w 344707"/>
              <a:gd name="connsiteY3" fmla="*/ 269941 h 476512"/>
              <a:gd name="connsiteX4" fmla="*/ 333428 w 344707"/>
              <a:gd name="connsiteY4" fmla="*/ 250891 h 476512"/>
              <a:gd name="connsiteX5" fmla="*/ 184203 w 344707"/>
              <a:gd name="connsiteY5" fmla="*/ 66 h 476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4707" h="476512">
                <a:moveTo>
                  <a:pt x="184203" y="66"/>
                </a:moveTo>
                <a:cubicBezTo>
                  <a:pt x="174149" y="-3638"/>
                  <a:pt x="303795" y="149291"/>
                  <a:pt x="273103" y="228666"/>
                </a:cubicBezTo>
                <a:cubicBezTo>
                  <a:pt x="242411" y="308041"/>
                  <a:pt x="-4180" y="469437"/>
                  <a:pt x="53" y="476316"/>
                </a:cubicBezTo>
                <a:cubicBezTo>
                  <a:pt x="4286" y="483195"/>
                  <a:pt x="242941" y="307512"/>
                  <a:pt x="298503" y="269941"/>
                </a:cubicBezTo>
                <a:cubicBezTo>
                  <a:pt x="354065" y="232370"/>
                  <a:pt x="350890" y="291108"/>
                  <a:pt x="333428" y="250891"/>
                </a:cubicBezTo>
                <a:cubicBezTo>
                  <a:pt x="315966" y="210674"/>
                  <a:pt x="194257" y="3770"/>
                  <a:pt x="184203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0889FF84-DE54-97AA-AA72-57A222214FB8}"/>
              </a:ext>
            </a:extLst>
          </p:cNvPr>
          <p:cNvSpPr/>
          <p:nvPr/>
        </p:nvSpPr>
        <p:spPr>
          <a:xfrm>
            <a:off x="4370139" y="5111673"/>
            <a:ext cx="539491" cy="547771"/>
          </a:xfrm>
          <a:custGeom>
            <a:avLst/>
            <a:gdLst>
              <a:gd name="connsiteX0" fmla="*/ 525711 w 539491"/>
              <a:gd name="connsiteY0" fmla="*/ 77 h 547771"/>
              <a:gd name="connsiteX1" fmla="*/ 446336 w 539491"/>
              <a:gd name="connsiteY1" fmla="*/ 352502 h 547771"/>
              <a:gd name="connsiteX2" fmla="*/ 1836 w 539491"/>
              <a:gd name="connsiteY2" fmla="*/ 546177 h 547771"/>
              <a:gd name="connsiteX3" fmla="*/ 297111 w 539491"/>
              <a:gd name="connsiteY3" fmla="*/ 441402 h 547771"/>
              <a:gd name="connsiteX4" fmla="*/ 516186 w 539491"/>
              <a:gd name="connsiteY4" fmla="*/ 384252 h 547771"/>
              <a:gd name="connsiteX5" fmla="*/ 525711 w 539491"/>
              <a:gd name="connsiteY5" fmla="*/ 77 h 547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491" h="547771">
                <a:moveTo>
                  <a:pt x="525711" y="77"/>
                </a:moveTo>
                <a:cubicBezTo>
                  <a:pt x="514069" y="-5215"/>
                  <a:pt x="533648" y="261485"/>
                  <a:pt x="446336" y="352502"/>
                </a:cubicBezTo>
                <a:cubicBezTo>
                  <a:pt x="359024" y="443519"/>
                  <a:pt x="26707" y="531360"/>
                  <a:pt x="1836" y="546177"/>
                </a:cubicBezTo>
                <a:cubicBezTo>
                  <a:pt x="-23035" y="560994"/>
                  <a:pt x="211386" y="468390"/>
                  <a:pt x="297111" y="441402"/>
                </a:cubicBezTo>
                <a:cubicBezTo>
                  <a:pt x="382836" y="414415"/>
                  <a:pt x="478615" y="457277"/>
                  <a:pt x="516186" y="384252"/>
                </a:cubicBezTo>
                <a:cubicBezTo>
                  <a:pt x="553757" y="311227"/>
                  <a:pt x="537353" y="5369"/>
                  <a:pt x="525711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88E779A2-772C-20FB-0CC7-E1BD2F37F655}"/>
              </a:ext>
            </a:extLst>
          </p:cNvPr>
          <p:cNvSpPr/>
          <p:nvPr/>
        </p:nvSpPr>
        <p:spPr>
          <a:xfrm>
            <a:off x="4742818" y="5191100"/>
            <a:ext cx="314706" cy="841520"/>
          </a:xfrm>
          <a:custGeom>
            <a:avLst/>
            <a:gdLst>
              <a:gd name="connsiteX0" fmla="*/ 257807 w 314706"/>
              <a:gd name="connsiteY0" fmla="*/ 25 h 841520"/>
              <a:gd name="connsiteX1" fmla="*/ 267332 w 314706"/>
              <a:gd name="connsiteY1" fmla="*/ 425475 h 841520"/>
              <a:gd name="connsiteX2" fmla="*/ 3807 w 314706"/>
              <a:gd name="connsiteY2" fmla="*/ 835050 h 841520"/>
              <a:gd name="connsiteX3" fmla="*/ 124457 w 314706"/>
              <a:gd name="connsiteY3" fmla="*/ 660425 h 841520"/>
              <a:gd name="connsiteX4" fmla="*/ 308607 w 314706"/>
              <a:gd name="connsiteY4" fmla="*/ 444525 h 841520"/>
              <a:gd name="connsiteX5" fmla="*/ 257807 w 314706"/>
              <a:gd name="connsiteY5" fmla="*/ 25 h 84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4706" h="841520">
                <a:moveTo>
                  <a:pt x="257807" y="25"/>
                </a:moveTo>
                <a:cubicBezTo>
                  <a:pt x="250928" y="-3150"/>
                  <a:pt x="309665" y="286304"/>
                  <a:pt x="267332" y="425475"/>
                </a:cubicBezTo>
                <a:cubicBezTo>
                  <a:pt x="224999" y="564646"/>
                  <a:pt x="27619" y="795892"/>
                  <a:pt x="3807" y="835050"/>
                </a:cubicBezTo>
                <a:cubicBezTo>
                  <a:pt x="-20006" y="874208"/>
                  <a:pt x="73657" y="725513"/>
                  <a:pt x="124457" y="660425"/>
                </a:cubicBezTo>
                <a:cubicBezTo>
                  <a:pt x="175257" y="595338"/>
                  <a:pt x="281620" y="555121"/>
                  <a:pt x="308607" y="444525"/>
                </a:cubicBezTo>
                <a:cubicBezTo>
                  <a:pt x="335595" y="333929"/>
                  <a:pt x="264686" y="3200"/>
                  <a:pt x="257807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83864622-0C53-6846-3BEA-82089C2DB81D}"/>
              </a:ext>
            </a:extLst>
          </p:cNvPr>
          <p:cNvSpPr/>
          <p:nvPr/>
        </p:nvSpPr>
        <p:spPr>
          <a:xfrm>
            <a:off x="4247841" y="3933594"/>
            <a:ext cx="331580" cy="1027408"/>
          </a:xfrm>
          <a:custGeom>
            <a:avLst/>
            <a:gdLst>
              <a:gd name="connsiteX0" fmla="*/ 327334 w 331580"/>
              <a:gd name="connsiteY0" fmla="*/ 231 h 1027408"/>
              <a:gd name="connsiteX1" fmla="*/ 63809 w 331580"/>
              <a:gd name="connsiteY1" fmla="*/ 355831 h 1027408"/>
              <a:gd name="connsiteX2" fmla="*/ 320984 w 331580"/>
              <a:gd name="connsiteY2" fmla="*/ 997181 h 1027408"/>
              <a:gd name="connsiteX3" fmla="*/ 286059 w 331580"/>
              <a:gd name="connsiteY3" fmla="*/ 930506 h 1027408"/>
              <a:gd name="connsiteX4" fmla="*/ 60634 w 331580"/>
              <a:gd name="connsiteY4" fmla="*/ 501881 h 1027408"/>
              <a:gd name="connsiteX5" fmla="*/ 16184 w 331580"/>
              <a:gd name="connsiteY5" fmla="*/ 403456 h 1027408"/>
              <a:gd name="connsiteX6" fmla="*/ 327334 w 331580"/>
              <a:gd name="connsiteY6" fmla="*/ 231 h 1027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1580" h="1027408">
                <a:moveTo>
                  <a:pt x="327334" y="231"/>
                </a:moveTo>
                <a:cubicBezTo>
                  <a:pt x="335271" y="-7706"/>
                  <a:pt x="64867" y="189673"/>
                  <a:pt x="63809" y="355831"/>
                </a:cubicBezTo>
                <a:cubicBezTo>
                  <a:pt x="62751" y="521989"/>
                  <a:pt x="283942" y="901402"/>
                  <a:pt x="320984" y="997181"/>
                </a:cubicBezTo>
                <a:cubicBezTo>
                  <a:pt x="358026" y="1092960"/>
                  <a:pt x="286059" y="930506"/>
                  <a:pt x="286059" y="930506"/>
                </a:cubicBezTo>
                <a:cubicBezTo>
                  <a:pt x="242667" y="847956"/>
                  <a:pt x="105613" y="589723"/>
                  <a:pt x="60634" y="501881"/>
                </a:cubicBezTo>
                <a:cubicBezTo>
                  <a:pt x="15655" y="414039"/>
                  <a:pt x="-22974" y="482302"/>
                  <a:pt x="16184" y="403456"/>
                </a:cubicBezTo>
                <a:cubicBezTo>
                  <a:pt x="55342" y="324610"/>
                  <a:pt x="319397" y="8168"/>
                  <a:pt x="327334" y="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0142FA5B-A37D-1323-9C6F-F70FBBC5755E}"/>
              </a:ext>
            </a:extLst>
          </p:cNvPr>
          <p:cNvSpPr/>
          <p:nvPr/>
        </p:nvSpPr>
        <p:spPr>
          <a:xfrm>
            <a:off x="4885379" y="3025646"/>
            <a:ext cx="249158" cy="605051"/>
          </a:xfrm>
          <a:custGeom>
            <a:avLst/>
            <a:gdLst>
              <a:gd name="connsiteX0" fmla="*/ 248596 w 249158"/>
              <a:gd name="connsiteY0" fmla="*/ 129 h 605051"/>
              <a:gd name="connsiteX1" fmla="*/ 89846 w 249158"/>
              <a:gd name="connsiteY1" fmla="*/ 196979 h 605051"/>
              <a:gd name="connsiteX2" fmla="*/ 946 w 249158"/>
              <a:gd name="connsiteY2" fmla="*/ 603379 h 605051"/>
              <a:gd name="connsiteX3" fmla="*/ 42221 w 249158"/>
              <a:gd name="connsiteY3" fmla="*/ 336679 h 605051"/>
              <a:gd name="connsiteX4" fmla="*/ 29521 w 249158"/>
              <a:gd name="connsiteY4" fmla="*/ 222379 h 605051"/>
              <a:gd name="connsiteX5" fmla="*/ 248596 w 249158"/>
              <a:gd name="connsiteY5" fmla="*/ 129 h 605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9158" h="605051">
                <a:moveTo>
                  <a:pt x="248596" y="129"/>
                </a:moveTo>
                <a:cubicBezTo>
                  <a:pt x="258650" y="-4104"/>
                  <a:pt x="131121" y="96437"/>
                  <a:pt x="89846" y="196979"/>
                </a:cubicBezTo>
                <a:cubicBezTo>
                  <a:pt x="48571" y="297521"/>
                  <a:pt x="8883" y="580096"/>
                  <a:pt x="946" y="603379"/>
                </a:cubicBezTo>
                <a:cubicBezTo>
                  <a:pt x="-6992" y="626662"/>
                  <a:pt x="37459" y="400179"/>
                  <a:pt x="42221" y="336679"/>
                </a:cubicBezTo>
                <a:cubicBezTo>
                  <a:pt x="46983" y="273179"/>
                  <a:pt x="-3287" y="277941"/>
                  <a:pt x="29521" y="222379"/>
                </a:cubicBezTo>
                <a:cubicBezTo>
                  <a:pt x="62329" y="166817"/>
                  <a:pt x="238542" y="4362"/>
                  <a:pt x="248596" y="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7CA626D8-D16C-EF55-2F02-B44A9868106B}"/>
              </a:ext>
            </a:extLst>
          </p:cNvPr>
          <p:cNvSpPr/>
          <p:nvPr/>
        </p:nvSpPr>
        <p:spPr>
          <a:xfrm>
            <a:off x="4267182" y="3349087"/>
            <a:ext cx="490015" cy="631370"/>
          </a:xfrm>
          <a:custGeom>
            <a:avLst/>
            <a:gdLst>
              <a:gd name="connsiteX0" fmla="*/ 488968 w 490015"/>
              <a:gd name="connsiteY0" fmla="*/ 538 h 631370"/>
              <a:gd name="connsiteX1" fmla="*/ 180993 w 490015"/>
              <a:gd name="connsiteY1" fmla="*/ 273588 h 631370"/>
              <a:gd name="connsiteX2" fmla="*/ 3193 w 490015"/>
              <a:gd name="connsiteY2" fmla="*/ 629188 h 631370"/>
              <a:gd name="connsiteX3" fmla="*/ 66693 w 490015"/>
              <a:gd name="connsiteY3" fmla="*/ 419638 h 631370"/>
              <a:gd name="connsiteX4" fmla="*/ 66693 w 490015"/>
              <a:gd name="connsiteY4" fmla="*/ 343438 h 631370"/>
              <a:gd name="connsiteX5" fmla="*/ 488968 w 490015"/>
              <a:gd name="connsiteY5" fmla="*/ 538 h 631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0015" h="631370">
                <a:moveTo>
                  <a:pt x="488968" y="538"/>
                </a:moveTo>
                <a:cubicBezTo>
                  <a:pt x="508018" y="-11104"/>
                  <a:pt x="261955" y="168813"/>
                  <a:pt x="180993" y="273588"/>
                </a:cubicBezTo>
                <a:cubicBezTo>
                  <a:pt x="100031" y="378363"/>
                  <a:pt x="22243" y="604846"/>
                  <a:pt x="3193" y="629188"/>
                </a:cubicBezTo>
                <a:cubicBezTo>
                  <a:pt x="-15857" y="653530"/>
                  <a:pt x="56110" y="467263"/>
                  <a:pt x="66693" y="419638"/>
                </a:cubicBezTo>
                <a:cubicBezTo>
                  <a:pt x="77276" y="372013"/>
                  <a:pt x="-5274" y="415405"/>
                  <a:pt x="66693" y="343438"/>
                </a:cubicBezTo>
                <a:cubicBezTo>
                  <a:pt x="138660" y="271471"/>
                  <a:pt x="469918" y="12180"/>
                  <a:pt x="488968" y="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3AEF2B17-42DA-F6AB-9447-6D6ECF27CD67}"/>
              </a:ext>
            </a:extLst>
          </p:cNvPr>
          <p:cNvSpPr/>
          <p:nvPr/>
        </p:nvSpPr>
        <p:spPr>
          <a:xfrm>
            <a:off x="4657640" y="2756193"/>
            <a:ext cx="277762" cy="357562"/>
          </a:xfrm>
          <a:custGeom>
            <a:avLst/>
            <a:gdLst>
              <a:gd name="connsiteX0" fmla="*/ 268373 w 277762"/>
              <a:gd name="connsiteY0" fmla="*/ 1295 h 357562"/>
              <a:gd name="connsiteX1" fmla="*/ 250910 w 277762"/>
              <a:gd name="connsiteY1" fmla="*/ 102895 h 357562"/>
              <a:gd name="connsiteX2" fmla="*/ 1673 w 277762"/>
              <a:gd name="connsiteY2" fmla="*/ 355307 h 357562"/>
              <a:gd name="connsiteX3" fmla="*/ 146135 w 277762"/>
              <a:gd name="connsiteY3" fmla="*/ 223545 h 357562"/>
              <a:gd name="connsiteX4" fmla="*/ 228685 w 277762"/>
              <a:gd name="connsiteY4" fmla="*/ 164807 h 357562"/>
              <a:gd name="connsiteX5" fmla="*/ 268373 w 277762"/>
              <a:gd name="connsiteY5" fmla="*/ 1295 h 357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762" h="357562">
                <a:moveTo>
                  <a:pt x="268373" y="1295"/>
                </a:moveTo>
                <a:cubicBezTo>
                  <a:pt x="272077" y="-9024"/>
                  <a:pt x="295360" y="43893"/>
                  <a:pt x="250910" y="102895"/>
                </a:cubicBezTo>
                <a:cubicBezTo>
                  <a:pt x="206460" y="161897"/>
                  <a:pt x="19135" y="335199"/>
                  <a:pt x="1673" y="355307"/>
                </a:cubicBezTo>
                <a:cubicBezTo>
                  <a:pt x="-15789" y="375415"/>
                  <a:pt x="108300" y="255295"/>
                  <a:pt x="146135" y="223545"/>
                </a:cubicBezTo>
                <a:cubicBezTo>
                  <a:pt x="183970" y="191795"/>
                  <a:pt x="207254" y="198409"/>
                  <a:pt x="228685" y="164807"/>
                </a:cubicBezTo>
                <a:cubicBezTo>
                  <a:pt x="250116" y="131205"/>
                  <a:pt x="264669" y="11614"/>
                  <a:pt x="268373" y="12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68638DCB-2D75-35C4-D1D8-0D92D9B1E82B}"/>
              </a:ext>
            </a:extLst>
          </p:cNvPr>
          <p:cNvSpPr/>
          <p:nvPr/>
        </p:nvSpPr>
        <p:spPr>
          <a:xfrm>
            <a:off x="5439071" y="2187499"/>
            <a:ext cx="266468" cy="584434"/>
          </a:xfrm>
          <a:custGeom>
            <a:avLst/>
            <a:gdLst>
              <a:gd name="connsiteX0" fmla="*/ 266404 w 266468"/>
              <a:gd name="connsiteY0" fmla="*/ 76 h 584434"/>
              <a:gd name="connsiteX1" fmla="*/ 69554 w 266468"/>
              <a:gd name="connsiteY1" fmla="*/ 219151 h 584434"/>
              <a:gd name="connsiteX2" fmla="*/ 2879 w 266468"/>
              <a:gd name="connsiteY2" fmla="*/ 577926 h 584434"/>
              <a:gd name="connsiteX3" fmla="*/ 15579 w 266468"/>
              <a:gd name="connsiteY3" fmla="*/ 431876 h 584434"/>
              <a:gd name="connsiteX4" fmla="*/ 47329 w 266468"/>
              <a:gd name="connsiteY4" fmla="*/ 196926 h 584434"/>
              <a:gd name="connsiteX5" fmla="*/ 266404 w 266468"/>
              <a:gd name="connsiteY5" fmla="*/ 76 h 584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6468" h="584434">
                <a:moveTo>
                  <a:pt x="266404" y="76"/>
                </a:moveTo>
                <a:cubicBezTo>
                  <a:pt x="270108" y="3780"/>
                  <a:pt x="113475" y="122843"/>
                  <a:pt x="69554" y="219151"/>
                </a:cubicBezTo>
                <a:cubicBezTo>
                  <a:pt x="25633" y="315459"/>
                  <a:pt x="11875" y="542472"/>
                  <a:pt x="2879" y="577926"/>
                </a:cubicBezTo>
                <a:cubicBezTo>
                  <a:pt x="-6117" y="613380"/>
                  <a:pt x="8171" y="495376"/>
                  <a:pt x="15579" y="431876"/>
                </a:cubicBezTo>
                <a:cubicBezTo>
                  <a:pt x="22987" y="368376"/>
                  <a:pt x="12404" y="266247"/>
                  <a:pt x="47329" y="196926"/>
                </a:cubicBezTo>
                <a:cubicBezTo>
                  <a:pt x="82254" y="127605"/>
                  <a:pt x="262700" y="-3628"/>
                  <a:pt x="266404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41942BE8-F26B-19A6-010B-8E0BC236ECA8}"/>
              </a:ext>
            </a:extLst>
          </p:cNvPr>
          <p:cNvSpPr/>
          <p:nvPr/>
        </p:nvSpPr>
        <p:spPr>
          <a:xfrm>
            <a:off x="5118046" y="1647793"/>
            <a:ext cx="520775" cy="330262"/>
          </a:xfrm>
          <a:custGeom>
            <a:avLst/>
            <a:gdLst>
              <a:gd name="connsiteX0" fmla="*/ 520754 w 520775"/>
              <a:gd name="connsiteY0" fmla="*/ 32 h 330262"/>
              <a:gd name="connsiteX1" fmla="*/ 177854 w 520775"/>
              <a:gd name="connsiteY1" fmla="*/ 155607 h 330262"/>
              <a:gd name="connsiteX2" fmla="*/ 54 w 520775"/>
              <a:gd name="connsiteY2" fmla="*/ 330232 h 330262"/>
              <a:gd name="connsiteX3" fmla="*/ 193729 w 520775"/>
              <a:gd name="connsiteY3" fmla="*/ 168307 h 330262"/>
              <a:gd name="connsiteX4" fmla="*/ 520754 w 520775"/>
              <a:gd name="connsiteY4" fmla="*/ 32 h 330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0775" h="330262">
                <a:moveTo>
                  <a:pt x="520754" y="32"/>
                </a:moveTo>
                <a:cubicBezTo>
                  <a:pt x="518108" y="-2085"/>
                  <a:pt x="264637" y="100574"/>
                  <a:pt x="177854" y="155607"/>
                </a:cubicBezTo>
                <a:cubicBezTo>
                  <a:pt x="91071" y="210640"/>
                  <a:pt x="-2592" y="328115"/>
                  <a:pt x="54" y="330232"/>
                </a:cubicBezTo>
                <a:cubicBezTo>
                  <a:pt x="2700" y="332349"/>
                  <a:pt x="106946" y="222811"/>
                  <a:pt x="193729" y="168307"/>
                </a:cubicBezTo>
                <a:cubicBezTo>
                  <a:pt x="280512" y="113803"/>
                  <a:pt x="523400" y="2149"/>
                  <a:pt x="520754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F17D11A3-6B10-527F-6D04-4C40C59A56C8}"/>
              </a:ext>
            </a:extLst>
          </p:cNvPr>
          <p:cNvSpPr/>
          <p:nvPr/>
        </p:nvSpPr>
        <p:spPr>
          <a:xfrm>
            <a:off x="5762448" y="2923109"/>
            <a:ext cx="147745" cy="702259"/>
          </a:xfrm>
          <a:custGeom>
            <a:avLst/>
            <a:gdLst>
              <a:gd name="connsiteX0" fmla="*/ 143052 w 147745"/>
              <a:gd name="connsiteY0" fmla="*/ 10591 h 702259"/>
              <a:gd name="connsiteX1" fmla="*/ 57327 w 147745"/>
              <a:gd name="connsiteY1" fmla="*/ 239191 h 702259"/>
              <a:gd name="connsiteX2" fmla="*/ 50977 w 147745"/>
              <a:gd name="connsiteY2" fmla="*/ 690041 h 702259"/>
              <a:gd name="connsiteX3" fmla="*/ 35102 w 147745"/>
              <a:gd name="connsiteY3" fmla="*/ 550341 h 702259"/>
              <a:gd name="connsiteX4" fmla="*/ 3352 w 147745"/>
              <a:gd name="connsiteY4" fmla="*/ 296341 h 702259"/>
              <a:gd name="connsiteX5" fmla="*/ 124002 w 147745"/>
              <a:gd name="connsiteY5" fmla="*/ 61391 h 702259"/>
              <a:gd name="connsiteX6" fmla="*/ 143052 w 147745"/>
              <a:gd name="connsiteY6" fmla="*/ 10591 h 702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745" h="702259">
                <a:moveTo>
                  <a:pt x="143052" y="10591"/>
                </a:moveTo>
                <a:cubicBezTo>
                  <a:pt x="131940" y="40224"/>
                  <a:pt x="72673" y="125949"/>
                  <a:pt x="57327" y="239191"/>
                </a:cubicBezTo>
                <a:cubicBezTo>
                  <a:pt x="41981" y="352433"/>
                  <a:pt x="54681" y="638183"/>
                  <a:pt x="50977" y="690041"/>
                </a:cubicBezTo>
                <a:cubicBezTo>
                  <a:pt x="47273" y="741899"/>
                  <a:pt x="43039" y="615958"/>
                  <a:pt x="35102" y="550341"/>
                </a:cubicBezTo>
                <a:cubicBezTo>
                  <a:pt x="27165" y="484724"/>
                  <a:pt x="-11465" y="377833"/>
                  <a:pt x="3352" y="296341"/>
                </a:cubicBezTo>
                <a:cubicBezTo>
                  <a:pt x="18169" y="214849"/>
                  <a:pt x="103365" y="104253"/>
                  <a:pt x="124002" y="61391"/>
                </a:cubicBezTo>
                <a:cubicBezTo>
                  <a:pt x="144639" y="18529"/>
                  <a:pt x="154164" y="-19042"/>
                  <a:pt x="143052" y="105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8683CC19-FCAA-9E6B-9E51-A37EB4601F61}"/>
              </a:ext>
            </a:extLst>
          </p:cNvPr>
          <p:cNvSpPr/>
          <p:nvPr/>
        </p:nvSpPr>
        <p:spPr>
          <a:xfrm>
            <a:off x="6091729" y="3591373"/>
            <a:ext cx="468168" cy="67246"/>
          </a:xfrm>
          <a:custGeom>
            <a:avLst/>
            <a:gdLst>
              <a:gd name="connsiteX0" fmla="*/ 38 w 468168"/>
              <a:gd name="connsiteY0" fmla="*/ 32360 h 67246"/>
              <a:gd name="connsiteX1" fmla="*/ 321771 w 468168"/>
              <a:gd name="connsiteY1" fmla="*/ 610 h 67246"/>
              <a:gd name="connsiteX2" fmla="*/ 463588 w 468168"/>
              <a:gd name="connsiteY2" fmla="*/ 66227 h 67246"/>
              <a:gd name="connsiteX3" fmla="*/ 421254 w 468168"/>
              <a:gd name="connsiteY3" fmla="*/ 38710 h 67246"/>
              <a:gd name="connsiteX4" fmla="*/ 300604 w 468168"/>
              <a:gd name="connsiteY4" fmla="*/ 13310 h 67246"/>
              <a:gd name="connsiteX5" fmla="*/ 38 w 468168"/>
              <a:gd name="connsiteY5" fmla="*/ 32360 h 67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8168" h="67246">
                <a:moveTo>
                  <a:pt x="38" y="32360"/>
                </a:moveTo>
                <a:cubicBezTo>
                  <a:pt x="3566" y="30243"/>
                  <a:pt x="244513" y="-5035"/>
                  <a:pt x="321771" y="610"/>
                </a:cubicBezTo>
                <a:cubicBezTo>
                  <a:pt x="399029" y="6254"/>
                  <a:pt x="447008" y="59877"/>
                  <a:pt x="463588" y="66227"/>
                </a:cubicBezTo>
                <a:cubicBezTo>
                  <a:pt x="480169" y="72577"/>
                  <a:pt x="448418" y="47530"/>
                  <a:pt x="421254" y="38710"/>
                </a:cubicBezTo>
                <a:cubicBezTo>
                  <a:pt x="394090" y="29890"/>
                  <a:pt x="364104" y="15427"/>
                  <a:pt x="300604" y="13310"/>
                </a:cubicBezTo>
                <a:cubicBezTo>
                  <a:pt x="237104" y="11193"/>
                  <a:pt x="-3490" y="34477"/>
                  <a:pt x="38" y="3236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9225F423-66B3-04C3-9582-5215DA998DC6}"/>
              </a:ext>
            </a:extLst>
          </p:cNvPr>
          <p:cNvSpPr/>
          <p:nvPr/>
        </p:nvSpPr>
        <p:spPr>
          <a:xfrm>
            <a:off x="7162776" y="3609798"/>
            <a:ext cx="345128" cy="89525"/>
          </a:xfrm>
          <a:custGeom>
            <a:avLst/>
            <a:gdLst>
              <a:gd name="connsiteX0" fmla="*/ 24 w 345128"/>
              <a:gd name="connsiteY0" fmla="*/ 177 h 89525"/>
              <a:gd name="connsiteX1" fmla="*/ 80987 w 345128"/>
              <a:gd name="connsiteY1" fmla="*/ 65265 h 89525"/>
              <a:gd name="connsiteX2" fmla="*/ 336574 w 345128"/>
              <a:gd name="connsiteY2" fmla="*/ 30340 h 89525"/>
              <a:gd name="connsiteX3" fmla="*/ 265137 w 345128"/>
              <a:gd name="connsiteY3" fmla="*/ 41452 h 89525"/>
              <a:gd name="connsiteX4" fmla="*/ 74637 w 345128"/>
              <a:gd name="connsiteY4" fmla="*/ 89077 h 89525"/>
              <a:gd name="connsiteX5" fmla="*/ 24 w 345128"/>
              <a:gd name="connsiteY5" fmla="*/ 177 h 8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5128" h="89525">
                <a:moveTo>
                  <a:pt x="24" y="177"/>
                </a:moveTo>
                <a:cubicBezTo>
                  <a:pt x="1082" y="-3792"/>
                  <a:pt x="24895" y="60238"/>
                  <a:pt x="80987" y="65265"/>
                </a:cubicBezTo>
                <a:cubicBezTo>
                  <a:pt x="137079" y="70292"/>
                  <a:pt x="305882" y="34309"/>
                  <a:pt x="336574" y="30340"/>
                </a:cubicBezTo>
                <a:cubicBezTo>
                  <a:pt x="367266" y="26371"/>
                  <a:pt x="308793" y="31663"/>
                  <a:pt x="265137" y="41452"/>
                </a:cubicBezTo>
                <a:cubicBezTo>
                  <a:pt x="221481" y="51241"/>
                  <a:pt x="116441" y="94369"/>
                  <a:pt x="74637" y="89077"/>
                </a:cubicBezTo>
                <a:cubicBezTo>
                  <a:pt x="32833" y="83785"/>
                  <a:pt x="-1034" y="4146"/>
                  <a:pt x="24" y="17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B591444D-48FA-6815-4FAF-5BB351DB6CB8}"/>
              </a:ext>
            </a:extLst>
          </p:cNvPr>
          <p:cNvSpPr/>
          <p:nvPr/>
        </p:nvSpPr>
        <p:spPr>
          <a:xfrm>
            <a:off x="6299162" y="6036962"/>
            <a:ext cx="475122" cy="230793"/>
          </a:xfrm>
          <a:custGeom>
            <a:avLst/>
            <a:gdLst>
              <a:gd name="connsiteX0" fmla="*/ 38 w 475122"/>
              <a:gd name="connsiteY0" fmla="*/ 301 h 230793"/>
              <a:gd name="connsiteX1" fmla="*/ 141326 w 475122"/>
              <a:gd name="connsiteY1" fmla="*/ 152701 h 230793"/>
              <a:gd name="connsiteX2" fmla="*/ 465176 w 475122"/>
              <a:gd name="connsiteY2" fmla="*/ 227313 h 230793"/>
              <a:gd name="connsiteX3" fmla="*/ 398501 w 475122"/>
              <a:gd name="connsiteY3" fmla="*/ 219376 h 230793"/>
              <a:gd name="connsiteX4" fmla="*/ 152438 w 475122"/>
              <a:gd name="connsiteY4" fmla="*/ 195563 h 230793"/>
              <a:gd name="connsiteX5" fmla="*/ 38 w 475122"/>
              <a:gd name="connsiteY5" fmla="*/ 301 h 230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5122" h="230793">
                <a:moveTo>
                  <a:pt x="38" y="301"/>
                </a:moveTo>
                <a:cubicBezTo>
                  <a:pt x="-1814" y="-6843"/>
                  <a:pt x="63803" y="114866"/>
                  <a:pt x="141326" y="152701"/>
                </a:cubicBezTo>
                <a:cubicBezTo>
                  <a:pt x="218849" y="190536"/>
                  <a:pt x="422314" y="216201"/>
                  <a:pt x="465176" y="227313"/>
                </a:cubicBezTo>
                <a:cubicBezTo>
                  <a:pt x="508038" y="238425"/>
                  <a:pt x="398501" y="219376"/>
                  <a:pt x="398501" y="219376"/>
                </a:cubicBezTo>
                <a:cubicBezTo>
                  <a:pt x="346378" y="214084"/>
                  <a:pt x="216203" y="231811"/>
                  <a:pt x="152438" y="195563"/>
                </a:cubicBezTo>
                <a:cubicBezTo>
                  <a:pt x="88673" y="159315"/>
                  <a:pt x="1890" y="7445"/>
                  <a:pt x="38" y="30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A20C9207-E311-207A-DD33-0C3341053FED}"/>
              </a:ext>
            </a:extLst>
          </p:cNvPr>
          <p:cNvSpPr/>
          <p:nvPr/>
        </p:nvSpPr>
        <p:spPr>
          <a:xfrm>
            <a:off x="5012860" y="3409939"/>
            <a:ext cx="419601" cy="1347776"/>
          </a:xfrm>
          <a:custGeom>
            <a:avLst/>
            <a:gdLst>
              <a:gd name="connsiteX0" fmla="*/ 419565 w 419601"/>
              <a:gd name="connsiteY0" fmla="*/ 11 h 1347776"/>
              <a:gd name="connsiteX1" fmla="*/ 156040 w 419601"/>
              <a:gd name="connsiteY1" fmla="*/ 428636 h 1347776"/>
              <a:gd name="connsiteX2" fmla="*/ 41740 w 419601"/>
              <a:gd name="connsiteY2" fmla="*/ 800111 h 1347776"/>
              <a:gd name="connsiteX3" fmla="*/ 48090 w 419601"/>
              <a:gd name="connsiteY3" fmla="*/ 1308111 h 1347776"/>
              <a:gd name="connsiteX4" fmla="*/ 38565 w 419601"/>
              <a:gd name="connsiteY4" fmla="*/ 1250961 h 1347776"/>
              <a:gd name="connsiteX5" fmla="*/ 3640 w 419601"/>
              <a:gd name="connsiteY5" fmla="*/ 746136 h 1347776"/>
              <a:gd name="connsiteX6" fmla="*/ 136990 w 419601"/>
              <a:gd name="connsiteY6" fmla="*/ 415936 h 1347776"/>
              <a:gd name="connsiteX7" fmla="*/ 419565 w 419601"/>
              <a:gd name="connsiteY7" fmla="*/ 11 h 1347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9601" h="1347776">
                <a:moveTo>
                  <a:pt x="419565" y="11"/>
                </a:moveTo>
                <a:cubicBezTo>
                  <a:pt x="422740" y="2128"/>
                  <a:pt x="219011" y="295286"/>
                  <a:pt x="156040" y="428636"/>
                </a:cubicBezTo>
                <a:cubicBezTo>
                  <a:pt x="93069" y="561986"/>
                  <a:pt x="59732" y="653532"/>
                  <a:pt x="41740" y="800111"/>
                </a:cubicBezTo>
                <a:cubicBezTo>
                  <a:pt x="23748" y="946690"/>
                  <a:pt x="48619" y="1232969"/>
                  <a:pt x="48090" y="1308111"/>
                </a:cubicBezTo>
                <a:cubicBezTo>
                  <a:pt x="47561" y="1383253"/>
                  <a:pt x="45973" y="1344623"/>
                  <a:pt x="38565" y="1250961"/>
                </a:cubicBezTo>
                <a:cubicBezTo>
                  <a:pt x="31157" y="1157299"/>
                  <a:pt x="-12764" y="885307"/>
                  <a:pt x="3640" y="746136"/>
                </a:cubicBezTo>
                <a:cubicBezTo>
                  <a:pt x="20044" y="606965"/>
                  <a:pt x="67669" y="534998"/>
                  <a:pt x="136990" y="415936"/>
                </a:cubicBezTo>
                <a:cubicBezTo>
                  <a:pt x="206311" y="296874"/>
                  <a:pt x="416390" y="-2106"/>
                  <a:pt x="419565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B8B5AD4F-E533-98E1-8B3A-3801C88F1561}"/>
              </a:ext>
            </a:extLst>
          </p:cNvPr>
          <p:cNvSpPr/>
          <p:nvPr/>
        </p:nvSpPr>
        <p:spPr>
          <a:xfrm>
            <a:off x="5100359" y="2933858"/>
            <a:ext cx="589423" cy="676239"/>
          </a:xfrm>
          <a:custGeom>
            <a:avLst/>
            <a:gdLst>
              <a:gd name="connsiteX0" fmla="*/ 587124 w 589423"/>
              <a:gd name="connsiteY0" fmla="*/ 1959 h 676239"/>
              <a:gd name="connsiteX1" fmla="*/ 375458 w 589423"/>
              <a:gd name="connsiteY1" fmla="*/ 200925 h 676239"/>
              <a:gd name="connsiteX2" fmla="*/ 19858 w 589423"/>
              <a:gd name="connsiteY2" fmla="*/ 649659 h 676239"/>
              <a:gd name="connsiteX3" fmla="*/ 66424 w 589423"/>
              <a:gd name="connsiteY3" fmla="*/ 590392 h 676239"/>
              <a:gd name="connsiteX4" fmla="*/ 244224 w 589423"/>
              <a:gd name="connsiteY4" fmla="*/ 308875 h 676239"/>
              <a:gd name="connsiteX5" fmla="*/ 587124 w 589423"/>
              <a:gd name="connsiteY5" fmla="*/ 1959 h 676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9423" h="676239">
                <a:moveTo>
                  <a:pt x="587124" y="1959"/>
                </a:moveTo>
                <a:cubicBezTo>
                  <a:pt x="608996" y="-16033"/>
                  <a:pt x="470002" y="92975"/>
                  <a:pt x="375458" y="200925"/>
                </a:cubicBezTo>
                <a:cubicBezTo>
                  <a:pt x="280914" y="308875"/>
                  <a:pt x="71364" y="584748"/>
                  <a:pt x="19858" y="649659"/>
                </a:cubicBezTo>
                <a:cubicBezTo>
                  <a:pt x="-31648" y="714570"/>
                  <a:pt x="29030" y="647189"/>
                  <a:pt x="66424" y="590392"/>
                </a:cubicBezTo>
                <a:cubicBezTo>
                  <a:pt x="103818" y="533595"/>
                  <a:pt x="160263" y="404125"/>
                  <a:pt x="244224" y="308875"/>
                </a:cubicBezTo>
                <a:cubicBezTo>
                  <a:pt x="328185" y="213625"/>
                  <a:pt x="565252" y="19951"/>
                  <a:pt x="587124" y="1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8DFB9050-2FBF-5B46-ECF6-426B82B2A7CE}"/>
              </a:ext>
            </a:extLst>
          </p:cNvPr>
          <p:cNvSpPr/>
          <p:nvPr/>
        </p:nvSpPr>
        <p:spPr>
          <a:xfrm>
            <a:off x="6748341" y="2088327"/>
            <a:ext cx="237162" cy="254820"/>
          </a:xfrm>
          <a:custGeom>
            <a:avLst/>
            <a:gdLst>
              <a:gd name="connsiteX0" fmla="*/ 1709 w 237162"/>
              <a:gd name="connsiteY0" fmla="*/ 5056 h 254820"/>
              <a:gd name="connsiteX1" fmla="*/ 99076 w 237162"/>
              <a:gd name="connsiteY1" fmla="*/ 41040 h 254820"/>
              <a:gd name="connsiteX2" fmla="*/ 232426 w 237162"/>
              <a:gd name="connsiteY2" fmla="*/ 248473 h 254820"/>
              <a:gd name="connsiteX3" fmla="*/ 204909 w 237162"/>
              <a:gd name="connsiteY3" fmla="*/ 193440 h 254820"/>
              <a:gd name="connsiteX4" fmla="*/ 181626 w 237162"/>
              <a:gd name="connsiteY4" fmla="*/ 110890 h 254820"/>
              <a:gd name="connsiteX5" fmla="*/ 1709 w 237162"/>
              <a:gd name="connsiteY5" fmla="*/ 5056 h 254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162" h="254820">
                <a:moveTo>
                  <a:pt x="1709" y="5056"/>
                </a:moveTo>
                <a:cubicBezTo>
                  <a:pt x="-12049" y="-6586"/>
                  <a:pt x="60623" y="470"/>
                  <a:pt x="99076" y="41040"/>
                </a:cubicBezTo>
                <a:cubicBezTo>
                  <a:pt x="137529" y="81610"/>
                  <a:pt x="214787" y="223073"/>
                  <a:pt x="232426" y="248473"/>
                </a:cubicBezTo>
                <a:cubicBezTo>
                  <a:pt x="250065" y="273873"/>
                  <a:pt x="213376" y="216371"/>
                  <a:pt x="204909" y="193440"/>
                </a:cubicBezTo>
                <a:cubicBezTo>
                  <a:pt x="196442" y="170510"/>
                  <a:pt x="210201" y="142287"/>
                  <a:pt x="181626" y="110890"/>
                </a:cubicBezTo>
                <a:cubicBezTo>
                  <a:pt x="153051" y="79493"/>
                  <a:pt x="15467" y="16698"/>
                  <a:pt x="1709" y="50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AB15E79F-8D35-D0BE-C9C8-0DFEEE361C41}"/>
              </a:ext>
            </a:extLst>
          </p:cNvPr>
          <p:cNvSpPr/>
          <p:nvPr/>
        </p:nvSpPr>
        <p:spPr>
          <a:xfrm>
            <a:off x="8245665" y="2937996"/>
            <a:ext cx="261650" cy="711529"/>
          </a:xfrm>
          <a:custGeom>
            <a:avLst/>
            <a:gdLst>
              <a:gd name="connsiteX0" fmla="*/ 30502 w 261650"/>
              <a:gd name="connsiteY0" fmla="*/ 6287 h 711529"/>
              <a:gd name="connsiteX1" fmla="*/ 13568 w 261650"/>
              <a:gd name="connsiteY1" fmla="*/ 162921 h 711529"/>
              <a:gd name="connsiteX2" fmla="*/ 246402 w 261650"/>
              <a:gd name="connsiteY2" fmla="*/ 675154 h 711529"/>
              <a:gd name="connsiteX3" fmla="*/ 218885 w 261650"/>
              <a:gd name="connsiteY3" fmla="*/ 632821 h 711529"/>
              <a:gd name="connsiteX4" fmla="*/ 53785 w 261650"/>
              <a:gd name="connsiteY4" fmla="*/ 336487 h 711529"/>
              <a:gd name="connsiteX5" fmla="*/ 30502 w 261650"/>
              <a:gd name="connsiteY5" fmla="*/ 6287 h 711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50" h="711529">
                <a:moveTo>
                  <a:pt x="30502" y="6287"/>
                </a:moveTo>
                <a:cubicBezTo>
                  <a:pt x="23799" y="-22640"/>
                  <a:pt x="-22415" y="51443"/>
                  <a:pt x="13568" y="162921"/>
                </a:cubicBezTo>
                <a:cubicBezTo>
                  <a:pt x="49551" y="274399"/>
                  <a:pt x="212183" y="596837"/>
                  <a:pt x="246402" y="675154"/>
                </a:cubicBezTo>
                <a:cubicBezTo>
                  <a:pt x="280621" y="753471"/>
                  <a:pt x="250988" y="689266"/>
                  <a:pt x="218885" y="632821"/>
                </a:cubicBezTo>
                <a:cubicBezTo>
                  <a:pt x="186782" y="576377"/>
                  <a:pt x="89063" y="435970"/>
                  <a:pt x="53785" y="336487"/>
                </a:cubicBezTo>
                <a:cubicBezTo>
                  <a:pt x="18507" y="237004"/>
                  <a:pt x="37205" y="35214"/>
                  <a:pt x="30502" y="6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DC858D8A-A665-EF2F-49AA-F638FFF2457D}"/>
              </a:ext>
            </a:extLst>
          </p:cNvPr>
          <p:cNvSpPr/>
          <p:nvPr/>
        </p:nvSpPr>
        <p:spPr>
          <a:xfrm>
            <a:off x="6294191" y="2584439"/>
            <a:ext cx="150178" cy="950943"/>
          </a:xfrm>
          <a:custGeom>
            <a:avLst/>
            <a:gdLst>
              <a:gd name="connsiteX0" fmla="*/ 66392 w 150178"/>
              <a:gd name="connsiteY0" fmla="*/ 11 h 950943"/>
              <a:gd name="connsiteX1" fmla="*/ 13476 w 150178"/>
              <a:gd name="connsiteY1" fmla="*/ 118544 h 950943"/>
              <a:gd name="connsiteX2" fmla="*/ 74859 w 150178"/>
              <a:gd name="connsiteY2" fmla="*/ 668878 h 950943"/>
              <a:gd name="connsiteX3" fmla="*/ 144709 w 150178"/>
              <a:gd name="connsiteY3" fmla="*/ 933461 h 950943"/>
              <a:gd name="connsiteX4" fmla="*/ 132009 w 150178"/>
              <a:gd name="connsiteY4" fmla="*/ 876311 h 950943"/>
              <a:gd name="connsiteX5" fmla="*/ 24059 w 150178"/>
              <a:gd name="connsiteY5" fmla="*/ 476261 h 950943"/>
              <a:gd name="connsiteX6" fmla="*/ 776 w 150178"/>
              <a:gd name="connsiteY6" fmla="*/ 120661 h 950943"/>
              <a:gd name="connsiteX7" fmla="*/ 66392 w 150178"/>
              <a:gd name="connsiteY7" fmla="*/ 11 h 950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0178" h="950943">
                <a:moveTo>
                  <a:pt x="66392" y="11"/>
                </a:moveTo>
                <a:cubicBezTo>
                  <a:pt x="68509" y="-342"/>
                  <a:pt x="12065" y="7066"/>
                  <a:pt x="13476" y="118544"/>
                </a:cubicBezTo>
                <a:cubicBezTo>
                  <a:pt x="14887" y="230022"/>
                  <a:pt x="52987" y="533059"/>
                  <a:pt x="74859" y="668878"/>
                </a:cubicBezTo>
                <a:cubicBezTo>
                  <a:pt x="96731" y="804697"/>
                  <a:pt x="135184" y="898889"/>
                  <a:pt x="144709" y="933461"/>
                </a:cubicBezTo>
                <a:cubicBezTo>
                  <a:pt x="154234" y="968033"/>
                  <a:pt x="152117" y="952511"/>
                  <a:pt x="132009" y="876311"/>
                </a:cubicBezTo>
                <a:cubicBezTo>
                  <a:pt x="111901" y="800111"/>
                  <a:pt x="45931" y="602203"/>
                  <a:pt x="24059" y="476261"/>
                </a:cubicBezTo>
                <a:cubicBezTo>
                  <a:pt x="2187" y="350319"/>
                  <a:pt x="-2046" y="198978"/>
                  <a:pt x="776" y="120661"/>
                </a:cubicBezTo>
                <a:cubicBezTo>
                  <a:pt x="3598" y="42344"/>
                  <a:pt x="64275" y="364"/>
                  <a:pt x="66392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CF2C51CB-5264-C627-2450-3CDAB78FF986}"/>
              </a:ext>
            </a:extLst>
          </p:cNvPr>
          <p:cNvSpPr/>
          <p:nvPr/>
        </p:nvSpPr>
        <p:spPr>
          <a:xfrm>
            <a:off x="6180182" y="2959100"/>
            <a:ext cx="40855" cy="380521"/>
          </a:xfrm>
          <a:custGeom>
            <a:avLst/>
            <a:gdLst>
              <a:gd name="connsiteX0" fmla="*/ 40701 w 40855"/>
              <a:gd name="connsiteY0" fmla="*/ 0 h 380521"/>
              <a:gd name="connsiteX1" fmla="*/ 15301 w 40855"/>
              <a:gd name="connsiteY1" fmla="*/ 165100 h 380521"/>
              <a:gd name="connsiteX2" fmla="*/ 40701 w 40855"/>
              <a:gd name="connsiteY2" fmla="*/ 374650 h 380521"/>
              <a:gd name="connsiteX3" fmla="*/ 23768 w 40855"/>
              <a:gd name="connsiteY3" fmla="*/ 309033 h 380521"/>
              <a:gd name="connsiteX4" fmla="*/ 485 w 40855"/>
              <a:gd name="connsiteY4" fmla="*/ 167217 h 380521"/>
              <a:gd name="connsiteX5" fmla="*/ 40701 w 40855"/>
              <a:gd name="connsiteY5" fmla="*/ 0 h 380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855" h="380521">
                <a:moveTo>
                  <a:pt x="40701" y="0"/>
                </a:moveTo>
                <a:cubicBezTo>
                  <a:pt x="43170" y="-353"/>
                  <a:pt x="15301" y="102658"/>
                  <a:pt x="15301" y="165100"/>
                </a:cubicBezTo>
                <a:cubicBezTo>
                  <a:pt x="15301" y="227542"/>
                  <a:pt x="39290" y="350661"/>
                  <a:pt x="40701" y="374650"/>
                </a:cubicBezTo>
                <a:cubicBezTo>
                  <a:pt x="42112" y="398639"/>
                  <a:pt x="30471" y="343605"/>
                  <a:pt x="23768" y="309033"/>
                </a:cubicBezTo>
                <a:cubicBezTo>
                  <a:pt x="17065" y="274461"/>
                  <a:pt x="-3395" y="218370"/>
                  <a:pt x="485" y="167217"/>
                </a:cubicBezTo>
                <a:cubicBezTo>
                  <a:pt x="4365" y="116064"/>
                  <a:pt x="38232" y="353"/>
                  <a:pt x="4070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8B7E2FB3-42D4-B96A-79A7-618F81FD33BE}"/>
              </a:ext>
            </a:extLst>
          </p:cNvPr>
          <p:cNvSpPr/>
          <p:nvPr/>
        </p:nvSpPr>
        <p:spPr>
          <a:xfrm>
            <a:off x="5555145" y="4619657"/>
            <a:ext cx="305594" cy="163108"/>
          </a:xfrm>
          <a:custGeom>
            <a:avLst/>
            <a:gdLst>
              <a:gd name="connsiteX0" fmla="*/ 1105 w 305594"/>
              <a:gd name="connsiteY0" fmla="*/ 9493 h 163108"/>
              <a:gd name="connsiteX1" fmla="*/ 129693 w 305594"/>
              <a:gd name="connsiteY1" fmla="*/ 12668 h 163108"/>
              <a:gd name="connsiteX2" fmla="*/ 297968 w 305594"/>
              <a:gd name="connsiteY2" fmla="*/ 157131 h 163108"/>
              <a:gd name="connsiteX3" fmla="*/ 269393 w 305594"/>
              <a:gd name="connsiteY3" fmla="*/ 125381 h 163108"/>
              <a:gd name="connsiteX4" fmla="*/ 202718 w 305594"/>
              <a:gd name="connsiteY4" fmla="*/ 31718 h 163108"/>
              <a:gd name="connsiteX5" fmla="*/ 1105 w 305594"/>
              <a:gd name="connsiteY5" fmla="*/ 9493 h 163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594" h="163108">
                <a:moveTo>
                  <a:pt x="1105" y="9493"/>
                </a:moveTo>
                <a:cubicBezTo>
                  <a:pt x="-11066" y="6318"/>
                  <a:pt x="80216" y="-11938"/>
                  <a:pt x="129693" y="12668"/>
                </a:cubicBezTo>
                <a:cubicBezTo>
                  <a:pt x="179170" y="37274"/>
                  <a:pt x="274685" y="138346"/>
                  <a:pt x="297968" y="157131"/>
                </a:cubicBezTo>
                <a:cubicBezTo>
                  <a:pt x="321251" y="175916"/>
                  <a:pt x="285268" y="146283"/>
                  <a:pt x="269393" y="125381"/>
                </a:cubicBezTo>
                <a:cubicBezTo>
                  <a:pt x="253518" y="104479"/>
                  <a:pt x="242141" y="50504"/>
                  <a:pt x="202718" y="31718"/>
                </a:cubicBezTo>
                <a:cubicBezTo>
                  <a:pt x="163295" y="12933"/>
                  <a:pt x="13276" y="12668"/>
                  <a:pt x="1105" y="949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67043243-3D77-4AA8-DBF4-3C95ADCDACC3}"/>
              </a:ext>
            </a:extLst>
          </p:cNvPr>
          <p:cNvSpPr/>
          <p:nvPr/>
        </p:nvSpPr>
        <p:spPr>
          <a:xfrm>
            <a:off x="7354418" y="4650645"/>
            <a:ext cx="213263" cy="132075"/>
          </a:xfrm>
          <a:custGeom>
            <a:avLst/>
            <a:gdLst>
              <a:gd name="connsiteX0" fmla="*/ 999 w 213263"/>
              <a:gd name="connsiteY0" fmla="*/ 8138 h 132075"/>
              <a:gd name="connsiteX1" fmla="*/ 96249 w 213263"/>
              <a:gd name="connsiteY1" fmla="*/ 10255 h 132075"/>
              <a:gd name="connsiteX2" fmla="*/ 208432 w 213263"/>
              <a:gd name="connsiteY2" fmla="*/ 128788 h 132075"/>
              <a:gd name="connsiteX3" fmla="*/ 189382 w 213263"/>
              <a:gd name="connsiteY3" fmla="*/ 92805 h 132075"/>
              <a:gd name="connsiteX4" fmla="*/ 157632 w 213263"/>
              <a:gd name="connsiteY4" fmla="*/ 27188 h 132075"/>
              <a:gd name="connsiteX5" fmla="*/ 999 w 213263"/>
              <a:gd name="connsiteY5" fmla="*/ 8138 h 13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263" h="132075">
                <a:moveTo>
                  <a:pt x="999" y="8138"/>
                </a:moveTo>
                <a:cubicBezTo>
                  <a:pt x="-9231" y="5316"/>
                  <a:pt x="61677" y="-9853"/>
                  <a:pt x="96249" y="10255"/>
                </a:cubicBezTo>
                <a:cubicBezTo>
                  <a:pt x="130821" y="30363"/>
                  <a:pt x="192910" y="115030"/>
                  <a:pt x="208432" y="128788"/>
                </a:cubicBezTo>
                <a:cubicBezTo>
                  <a:pt x="223954" y="142546"/>
                  <a:pt x="197849" y="109738"/>
                  <a:pt x="189382" y="92805"/>
                </a:cubicBezTo>
                <a:cubicBezTo>
                  <a:pt x="180915" y="75872"/>
                  <a:pt x="185502" y="42358"/>
                  <a:pt x="157632" y="27188"/>
                </a:cubicBezTo>
                <a:cubicBezTo>
                  <a:pt x="129763" y="12019"/>
                  <a:pt x="11229" y="10960"/>
                  <a:pt x="999" y="813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F32116D5-71AF-6042-BAAD-EC42DC3A5FD5}"/>
              </a:ext>
            </a:extLst>
          </p:cNvPr>
          <p:cNvSpPr/>
          <p:nvPr/>
        </p:nvSpPr>
        <p:spPr>
          <a:xfrm>
            <a:off x="5627695" y="4055259"/>
            <a:ext cx="361018" cy="94687"/>
          </a:xfrm>
          <a:custGeom>
            <a:avLst/>
            <a:gdLst>
              <a:gd name="connsiteX0" fmla="*/ 522 w 361018"/>
              <a:gd name="connsiteY0" fmla="*/ 80708 h 94687"/>
              <a:gd name="connsiteX1" fmla="*/ 140222 w 361018"/>
              <a:gd name="connsiteY1" fmla="*/ 82824 h 94687"/>
              <a:gd name="connsiteX2" fmla="*/ 358238 w 361018"/>
              <a:gd name="connsiteY2" fmla="*/ 274 h 94687"/>
              <a:gd name="connsiteX3" fmla="*/ 258755 w 361018"/>
              <a:gd name="connsiteY3" fmla="*/ 57424 h 94687"/>
              <a:gd name="connsiteX4" fmla="*/ 188905 w 361018"/>
              <a:gd name="connsiteY4" fmla="*/ 93408 h 94687"/>
              <a:gd name="connsiteX5" fmla="*/ 522 w 361018"/>
              <a:gd name="connsiteY5" fmla="*/ 80708 h 94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1018" h="94687">
                <a:moveTo>
                  <a:pt x="522" y="80708"/>
                </a:moveTo>
                <a:cubicBezTo>
                  <a:pt x="-7592" y="78944"/>
                  <a:pt x="80603" y="96230"/>
                  <a:pt x="140222" y="82824"/>
                </a:cubicBezTo>
                <a:cubicBezTo>
                  <a:pt x="199841" y="69418"/>
                  <a:pt x="338483" y="4507"/>
                  <a:pt x="358238" y="274"/>
                </a:cubicBezTo>
                <a:cubicBezTo>
                  <a:pt x="377994" y="-3959"/>
                  <a:pt x="286977" y="41902"/>
                  <a:pt x="258755" y="57424"/>
                </a:cubicBezTo>
                <a:cubicBezTo>
                  <a:pt x="230533" y="72946"/>
                  <a:pt x="230533" y="87411"/>
                  <a:pt x="188905" y="93408"/>
                </a:cubicBezTo>
                <a:cubicBezTo>
                  <a:pt x="147277" y="99405"/>
                  <a:pt x="8636" y="82472"/>
                  <a:pt x="522" y="807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383537CB-07A6-36EC-B1B1-A20DDC616178}"/>
              </a:ext>
            </a:extLst>
          </p:cNvPr>
          <p:cNvSpPr/>
          <p:nvPr/>
        </p:nvSpPr>
        <p:spPr>
          <a:xfrm>
            <a:off x="6549509" y="4568491"/>
            <a:ext cx="56241" cy="199176"/>
          </a:xfrm>
          <a:custGeom>
            <a:avLst/>
            <a:gdLst>
              <a:gd name="connsiteX0" fmla="*/ 56079 w 56241"/>
              <a:gd name="connsiteY0" fmla="*/ 334 h 199176"/>
              <a:gd name="connsiteX1" fmla="*/ 17979 w 56241"/>
              <a:gd name="connsiteY1" fmla="*/ 70184 h 199176"/>
              <a:gd name="connsiteX2" fmla="*/ 32266 w 56241"/>
              <a:gd name="connsiteY2" fmla="*/ 195597 h 199176"/>
              <a:gd name="connsiteX3" fmla="*/ 27504 w 56241"/>
              <a:gd name="connsiteY3" fmla="*/ 159084 h 199176"/>
              <a:gd name="connsiteX4" fmla="*/ 516 w 56241"/>
              <a:gd name="connsiteY4" fmla="*/ 97172 h 199176"/>
              <a:gd name="connsiteX5" fmla="*/ 56079 w 56241"/>
              <a:gd name="connsiteY5" fmla="*/ 334 h 199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241" h="199176">
                <a:moveTo>
                  <a:pt x="56079" y="334"/>
                </a:moveTo>
                <a:cubicBezTo>
                  <a:pt x="58990" y="-4164"/>
                  <a:pt x="21948" y="37640"/>
                  <a:pt x="17979" y="70184"/>
                </a:cubicBezTo>
                <a:cubicBezTo>
                  <a:pt x="14010" y="102728"/>
                  <a:pt x="30679" y="180780"/>
                  <a:pt x="32266" y="195597"/>
                </a:cubicBezTo>
                <a:cubicBezTo>
                  <a:pt x="33853" y="210414"/>
                  <a:pt x="32796" y="175488"/>
                  <a:pt x="27504" y="159084"/>
                </a:cubicBezTo>
                <a:cubicBezTo>
                  <a:pt x="22212" y="142680"/>
                  <a:pt x="-3982" y="121249"/>
                  <a:pt x="516" y="97172"/>
                </a:cubicBezTo>
                <a:cubicBezTo>
                  <a:pt x="5014" y="73095"/>
                  <a:pt x="53168" y="4832"/>
                  <a:pt x="56079" y="33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58CB104A-0319-3115-2D13-384F44D5F44B}"/>
              </a:ext>
            </a:extLst>
          </p:cNvPr>
          <p:cNvSpPr/>
          <p:nvPr/>
        </p:nvSpPr>
        <p:spPr>
          <a:xfrm>
            <a:off x="6816065" y="4271852"/>
            <a:ext cx="99530" cy="270646"/>
          </a:xfrm>
          <a:custGeom>
            <a:avLst/>
            <a:gdLst>
              <a:gd name="connsiteX0" fmla="*/ 99085 w 99530"/>
              <a:gd name="connsiteY0" fmla="*/ 111 h 270646"/>
              <a:gd name="connsiteX1" fmla="*/ 40348 w 99530"/>
              <a:gd name="connsiteY1" fmla="*/ 106473 h 270646"/>
              <a:gd name="connsiteX2" fmla="*/ 660 w 99530"/>
              <a:gd name="connsiteY2" fmla="*/ 266811 h 270646"/>
              <a:gd name="connsiteX3" fmla="*/ 14948 w 99530"/>
              <a:gd name="connsiteY3" fmla="*/ 212836 h 270646"/>
              <a:gd name="connsiteX4" fmla="*/ 7010 w 99530"/>
              <a:gd name="connsiteY4" fmla="*/ 125523 h 270646"/>
              <a:gd name="connsiteX5" fmla="*/ 99085 w 99530"/>
              <a:gd name="connsiteY5" fmla="*/ 111 h 270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530" h="270646">
                <a:moveTo>
                  <a:pt x="99085" y="111"/>
                </a:moveTo>
                <a:cubicBezTo>
                  <a:pt x="104641" y="-3064"/>
                  <a:pt x="56752" y="62023"/>
                  <a:pt x="40348" y="106473"/>
                </a:cubicBezTo>
                <a:cubicBezTo>
                  <a:pt x="23944" y="150923"/>
                  <a:pt x="4893" y="249084"/>
                  <a:pt x="660" y="266811"/>
                </a:cubicBezTo>
                <a:cubicBezTo>
                  <a:pt x="-3573" y="284538"/>
                  <a:pt x="13890" y="236384"/>
                  <a:pt x="14948" y="212836"/>
                </a:cubicBezTo>
                <a:cubicBezTo>
                  <a:pt x="16006" y="189288"/>
                  <a:pt x="-4102" y="157273"/>
                  <a:pt x="7010" y="125523"/>
                </a:cubicBezTo>
                <a:cubicBezTo>
                  <a:pt x="18122" y="93773"/>
                  <a:pt x="93529" y="3286"/>
                  <a:pt x="99085" y="11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34E73B06-C471-1C75-D083-C47738097419}"/>
              </a:ext>
            </a:extLst>
          </p:cNvPr>
          <p:cNvSpPr/>
          <p:nvPr/>
        </p:nvSpPr>
        <p:spPr>
          <a:xfrm>
            <a:off x="7204010" y="4495765"/>
            <a:ext cx="73398" cy="184045"/>
          </a:xfrm>
          <a:custGeom>
            <a:avLst/>
            <a:gdLst>
              <a:gd name="connsiteX0" fmla="*/ 42928 w 73398"/>
              <a:gd name="connsiteY0" fmla="*/ 35 h 184045"/>
              <a:gd name="connsiteX1" fmla="*/ 17528 w 73398"/>
              <a:gd name="connsiteY1" fmla="*/ 65123 h 184045"/>
              <a:gd name="connsiteX2" fmla="*/ 73090 w 73398"/>
              <a:gd name="connsiteY2" fmla="*/ 182598 h 184045"/>
              <a:gd name="connsiteX3" fmla="*/ 38165 w 73398"/>
              <a:gd name="connsiteY3" fmla="*/ 127035 h 184045"/>
              <a:gd name="connsiteX4" fmla="*/ 65 w 73398"/>
              <a:gd name="connsiteY4" fmla="*/ 73060 h 184045"/>
              <a:gd name="connsiteX5" fmla="*/ 42928 w 73398"/>
              <a:gd name="connsiteY5" fmla="*/ 35 h 184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398" h="184045">
                <a:moveTo>
                  <a:pt x="42928" y="35"/>
                </a:moveTo>
                <a:cubicBezTo>
                  <a:pt x="45839" y="-1288"/>
                  <a:pt x="12501" y="34696"/>
                  <a:pt x="17528" y="65123"/>
                </a:cubicBezTo>
                <a:cubicBezTo>
                  <a:pt x="22555" y="95550"/>
                  <a:pt x="69651" y="172279"/>
                  <a:pt x="73090" y="182598"/>
                </a:cubicBezTo>
                <a:cubicBezTo>
                  <a:pt x="76529" y="192917"/>
                  <a:pt x="50336" y="145291"/>
                  <a:pt x="38165" y="127035"/>
                </a:cubicBezTo>
                <a:cubicBezTo>
                  <a:pt x="25994" y="108779"/>
                  <a:pt x="-1523" y="93168"/>
                  <a:pt x="65" y="73060"/>
                </a:cubicBezTo>
                <a:cubicBezTo>
                  <a:pt x="1652" y="52952"/>
                  <a:pt x="40017" y="1358"/>
                  <a:pt x="42928" y="3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03A5B0CA-AA0F-38E9-D63D-36820BF7366E}"/>
              </a:ext>
            </a:extLst>
          </p:cNvPr>
          <p:cNvSpPr/>
          <p:nvPr/>
        </p:nvSpPr>
        <p:spPr>
          <a:xfrm>
            <a:off x="6492841" y="5357691"/>
            <a:ext cx="370668" cy="97001"/>
          </a:xfrm>
          <a:custGeom>
            <a:avLst/>
            <a:gdLst>
              <a:gd name="connsiteX0" fmla="*/ 34 w 370668"/>
              <a:gd name="connsiteY0" fmla="*/ 4884 h 97001"/>
              <a:gd name="connsiteX1" fmla="*/ 179422 w 370668"/>
              <a:gd name="connsiteY1" fmla="*/ 8059 h 97001"/>
              <a:gd name="connsiteX2" fmla="*/ 357222 w 370668"/>
              <a:gd name="connsiteY2" fmla="*/ 93784 h 97001"/>
              <a:gd name="connsiteX3" fmla="*/ 339759 w 370668"/>
              <a:gd name="connsiteY3" fmla="*/ 73147 h 97001"/>
              <a:gd name="connsiteX4" fmla="*/ 193709 w 370668"/>
              <a:gd name="connsiteY4" fmla="*/ 19172 h 97001"/>
              <a:gd name="connsiteX5" fmla="*/ 34 w 370668"/>
              <a:gd name="connsiteY5" fmla="*/ 4884 h 97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0668" h="97001">
                <a:moveTo>
                  <a:pt x="34" y="4884"/>
                </a:moveTo>
                <a:cubicBezTo>
                  <a:pt x="-2347" y="3032"/>
                  <a:pt x="119891" y="-6758"/>
                  <a:pt x="179422" y="8059"/>
                </a:cubicBezTo>
                <a:cubicBezTo>
                  <a:pt x="238953" y="22876"/>
                  <a:pt x="330499" y="82936"/>
                  <a:pt x="357222" y="93784"/>
                </a:cubicBezTo>
                <a:cubicBezTo>
                  <a:pt x="383945" y="104632"/>
                  <a:pt x="367011" y="85582"/>
                  <a:pt x="339759" y="73147"/>
                </a:cubicBezTo>
                <a:cubicBezTo>
                  <a:pt x="312507" y="60712"/>
                  <a:pt x="244509" y="27110"/>
                  <a:pt x="193709" y="19172"/>
                </a:cubicBezTo>
                <a:cubicBezTo>
                  <a:pt x="142909" y="11234"/>
                  <a:pt x="2415" y="6736"/>
                  <a:pt x="34" y="488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4B18A7AD-D9EB-79D0-7817-59BD1F2386BD}"/>
              </a:ext>
            </a:extLst>
          </p:cNvPr>
          <p:cNvSpPr/>
          <p:nvPr/>
        </p:nvSpPr>
        <p:spPr>
          <a:xfrm>
            <a:off x="7146925" y="5345311"/>
            <a:ext cx="329916" cy="47427"/>
          </a:xfrm>
          <a:custGeom>
            <a:avLst/>
            <a:gdLst>
              <a:gd name="connsiteX0" fmla="*/ 0 w 329916"/>
              <a:gd name="connsiteY0" fmla="*/ 47427 h 47427"/>
              <a:gd name="connsiteX1" fmla="*/ 179388 w 329916"/>
              <a:gd name="connsiteY1" fmla="*/ 25202 h 47427"/>
              <a:gd name="connsiteX2" fmla="*/ 327025 w 329916"/>
              <a:gd name="connsiteY2" fmla="*/ 7739 h 47427"/>
              <a:gd name="connsiteX3" fmla="*/ 269875 w 329916"/>
              <a:gd name="connsiteY3" fmla="*/ 10914 h 47427"/>
              <a:gd name="connsiteX4" fmla="*/ 179388 w 329916"/>
              <a:gd name="connsiteY4" fmla="*/ 1389 h 47427"/>
              <a:gd name="connsiteX5" fmla="*/ 0 w 329916"/>
              <a:gd name="connsiteY5" fmla="*/ 47427 h 47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916" h="47427">
                <a:moveTo>
                  <a:pt x="0" y="47427"/>
                </a:moveTo>
                <a:lnTo>
                  <a:pt x="179388" y="25202"/>
                </a:lnTo>
                <a:lnTo>
                  <a:pt x="327025" y="7739"/>
                </a:lnTo>
                <a:cubicBezTo>
                  <a:pt x="342106" y="5358"/>
                  <a:pt x="294481" y="11972"/>
                  <a:pt x="269875" y="10914"/>
                </a:cubicBezTo>
                <a:cubicBezTo>
                  <a:pt x="245269" y="9856"/>
                  <a:pt x="221457" y="-4432"/>
                  <a:pt x="179388" y="1389"/>
                </a:cubicBezTo>
                <a:cubicBezTo>
                  <a:pt x="137319" y="7210"/>
                  <a:pt x="77391" y="26524"/>
                  <a:pt x="0" y="4742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7EDF6936-C491-727D-C75E-AC0FACFC16D4}"/>
              </a:ext>
            </a:extLst>
          </p:cNvPr>
          <p:cNvSpPr/>
          <p:nvPr/>
        </p:nvSpPr>
        <p:spPr>
          <a:xfrm>
            <a:off x="6719587" y="6392750"/>
            <a:ext cx="508928" cy="105561"/>
          </a:xfrm>
          <a:custGeom>
            <a:avLst/>
            <a:gdLst>
              <a:gd name="connsiteX0" fmla="*/ 830 w 508928"/>
              <a:gd name="connsiteY0" fmla="*/ 44033 h 105561"/>
              <a:gd name="connsiteX1" fmla="*/ 199796 w 508928"/>
              <a:gd name="connsiteY1" fmla="*/ 90600 h 105561"/>
              <a:gd name="connsiteX2" fmla="*/ 500363 w 508928"/>
              <a:gd name="connsiteY2" fmla="*/ 1700 h 105561"/>
              <a:gd name="connsiteX3" fmla="*/ 413580 w 508928"/>
              <a:gd name="connsiteY3" fmla="*/ 37683 h 105561"/>
              <a:gd name="connsiteX4" fmla="*/ 273880 w 508928"/>
              <a:gd name="connsiteY4" fmla="*/ 105417 h 105561"/>
              <a:gd name="connsiteX5" fmla="*/ 830 w 508928"/>
              <a:gd name="connsiteY5" fmla="*/ 44033 h 105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8928" h="105561">
                <a:moveTo>
                  <a:pt x="830" y="44033"/>
                </a:moveTo>
                <a:cubicBezTo>
                  <a:pt x="-11517" y="41564"/>
                  <a:pt x="116541" y="97656"/>
                  <a:pt x="199796" y="90600"/>
                </a:cubicBezTo>
                <a:cubicBezTo>
                  <a:pt x="283052" y="83545"/>
                  <a:pt x="464732" y="10519"/>
                  <a:pt x="500363" y="1700"/>
                </a:cubicBezTo>
                <a:cubicBezTo>
                  <a:pt x="535994" y="-7119"/>
                  <a:pt x="451327" y="20397"/>
                  <a:pt x="413580" y="37683"/>
                </a:cubicBezTo>
                <a:cubicBezTo>
                  <a:pt x="375833" y="54969"/>
                  <a:pt x="339849" y="101889"/>
                  <a:pt x="273880" y="105417"/>
                </a:cubicBezTo>
                <a:cubicBezTo>
                  <a:pt x="207911" y="108945"/>
                  <a:pt x="13177" y="46502"/>
                  <a:pt x="830" y="440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A5333B14-895F-6391-A772-31D154ABC50B}"/>
              </a:ext>
            </a:extLst>
          </p:cNvPr>
          <p:cNvSpPr/>
          <p:nvPr/>
        </p:nvSpPr>
        <p:spPr>
          <a:xfrm>
            <a:off x="7314994" y="3887314"/>
            <a:ext cx="239109" cy="96267"/>
          </a:xfrm>
          <a:custGeom>
            <a:avLst/>
            <a:gdLst>
              <a:gd name="connsiteX0" fmla="*/ 206 w 239109"/>
              <a:gd name="connsiteY0" fmla="*/ 96253 h 96267"/>
              <a:gd name="connsiteX1" fmla="*/ 108156 w 239109"/>
              <a:gd name="connsiteY1" fmla="*/ 30636 h 96267"/>
              <a:gd name="connsiteX2" fmla="*/ 237273 w 239109"/>
              <a:gd name="connsiteY2" fmla="*/ 1003 h 96267"/>
              <a:gd name="connsiteX3" fmla="*/ 178006 w 239109"/>
              <a:gd name="connsiteY3" fmla="*/ 11586 h 96267"/>
              <a:gd name="connsiteX4" fmla="*/ 91223 w 239109"/>
              <a:gd name="connsiteY4" fmla="*/ 56036 h 96267"/>
              <a:gd name="connsiteX5" fmla="*/ 135673 w 239109"/>
              <a:gd name="connsiteY5" fmla="*/ 36986 h 96267"/>
              <a:gd name="connsiteX6" fmla="*/ 206 w 239109"/>
              <a:gd name="connsiteY6" fmla="*/ 96253 h 96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9109" h="96267">
                <a:moveTo>
                  <a:pt x="206" y="96253"/>
                </a:moveTo>
                <a:cubicBezTo>
                  <a:pt x="-4380" y="95195"/>
                  <a:pt x="68645" y="46511"/>
                  <a:pt x="108156" y="30636"/>
                </a:cubicBezTo>
                <a:cubicBezTo>
                  <a:pt x="147667" y="14761"/>
                  <a:pt x="225631" y="4178"/>
                  <a:pt x="237273" y="1003"/>
                </a:cubicBezTo>
                <a:cubicBezTo>
                  <a:pt x="248915" y="-2172"/>
                  <a:pt x="202348" y="2414"/>
                  <a:pt x="178006" y="11586"/>
                </a:cubicBezTo>
                <a:cubicBezTo>
                  <a:pt x="153664" y="20758"/>
                  <a:pt x="98279" y="51803"/>
                  <a:pt x="91223" y="56036"/>
                </a:cubicBezTo>
                <a:cubicBezTo>
                  <a:pt x="84167" y="60269"/>
                  <a:pt x="147315" y="32753"/>
                  <a:pt x="135673" y="36986"/>
                </a:cubicBezTo>
                <a:cubicBezTo>
                  <a:pt x="124031" y="41219"/>
                  <a:pt x="4792" y="97311"/>
                  <a:pt x="206" y="96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41F1C1D7-75FE-E97C-8A04-8D76DBAF1827}"/>
              </a:ext>
            </a:extLst>
          </p:cNvPr>
          <p:cNvSpPr/>
          <p:nvPr/>
        </p:nvSpPr>
        <p:spPr>
          <a:xfrm>
            <a:off x="7161133" y="3862291"/>
            <a:ext cx="146146" cy="158869"/>
          </a:xfrm>
          <a:custGeom>
            <a:avLst/>
            <a:gdLst>
              <a:gd name="connsiteX0" fmla="*/ 146130 w 146146"/>
              <a:gd name="connsiteY0" fmla="*/ 97 h 158869"/>
              <a:gd name="connsiteX1" fmla="*/ 38180 w 146146"/>
              <a:gd name="connsiteY1" fmla="*/ 42959 h 158869"/>
              <a:gd name="connsiteX2" fmla="*/ 80 w 146146"/>
              <a:gd name="connsiteY2" fmla="*/ 158847 h 158869"/>
              <a:gd name="connsiteX3" fmla="*/ 46117 w 146146"/>
              <a:gd name="connsiteY3" fmla="*/ 52484 h 158869"/>
              <a:gd name="connsiteX4" fmla="*/ 146130 w 146146"/>
              <a:gd name="connsiteY4" fmla="*/ 97 h 158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146" h="158869">
                <a:moveTo>
                  <a:pt x="146130" y="97"/>
                </a:moveTo>
                <a:cubicBezTo>
                  <a:pt x="144807" y="-1490"/>
                  <a:pt x="62522" y="16501"/>
                  <a:pt x="38180" y="42959"/>
                </a:cubicBezTo>
                <a:cubicBezTo>
                  <a:pt x="13838" y="69417"/>
                  <a:pt x="-1243" y="157260"/>
                  <a:pt x="80" y="158847"/>
                </a:cubicBezTo>
                <a:cubicBezTo>
                  <a:pt x="1403" y="160434"/>
                  <a:pt x="25480" y="75767"/>
                  <a:pt x="46117" y="52484"/>
                </a:cubicBezTo>
                <a:cubicBezTo>
                  <a:pt x="66754" y="29201"/>
                  <a:pt x="147453" y="1684"/>
                  <a:pt x="146130" y="9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7512C9F2-E963-583E-FAC4-F04AB6C623B8}"/>
              </a:ext>
            </a:extLst>
          </p:cNvPr>
          <p:cNvSpPr/>
          <p:nvPr/>
        </p:nvSpPr>
        <p:spPr>
          <a:xfrm>
            <a:off x="6625724" y="3936924"/>
            <a:ext cx="178923" cy="162180"/>
          </a:xfrm>
          <a:custGeom>
            <a:avLst/>
            <a:gdLst>
              <a:gd name="connsiteX0" fmla="*/ 501 w 178923"/>
              <a:gd name="connsiteY0" fmla="*/ 76 h 162180"/>
              <a:gd name="connsiteX1" fmla="*/ 113214 w 178923"/>
              <a:gd name="connsiteY1" fmla="*/ 81039 h 162180"/>
              <a:gd name="connsiteX2" fmla="*/ 157664 w 178923"/>
              <a:gd name="connsiteY2" fmla="*/ 103264 h 162180"/>
              <a:gd name="connsiteX3" fmla="*/ 170364 w 178923"/>
              <a:gd name="connsiteY3" fmla="*/ 162001 h 162180"/>
              <a:gd name="connsiteX4" fmla="*/ 178301 w 178923"/>
              <a:gd name="connsiteY4" fmla="*/ 120726 h 162180"/>
              <a:gd name="connsiteX5" fmla="*/ 162426 w 178923"/>
              <a:gd name="connsiteY5" fmla="*/ 96914 h 162180"/>
              <a:gd name="connsiteX6" fmla="*/ 501 w 178923"/>
              <a:gd name="connsiteY6" fmla="*/ 76 h 162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923" h="162180">
                <a:moveTo>
                  <a:pt x="501" y="76"/>
                </a:moveTo>
                <a:cubicBezTo>
                  <a:pt x="-7701" y="-2570"/>
                  <a:pt x="87020" y="63841"/>
                  <a:pt x="113214" y="81039"/>
                </a:cubicBezTo>
                <a:cubicBezTo>
                  <a:pt x="139408" y="98237"/>
                  <a:pt x="148139" y="89770"/>
                  <a:pt x="157664" y="103264"/>
                </a:cubicBezTo>
                <a:cubicBezTo>
                  <a:pt x="167189" y="116758"/>
                  <a:pt x="166925" y="159091"/>
                  <a:pt x="170364" y="162001"/>
                </a:cubicBezTo>
                <a:cubicBezTo>
                  <a:pt x="173803" y="164911"/>
                  <a:pt x="179624" y="131574"/>
                  <a:pt x="178301" y="120726"/>
                </a:cubicBezTo>
                <a:cubicBezTo>
                  <a:pt x="176978" y="109878"/>
                  <a:pt x="185974" y="114641"/>
                  <a:pt x="162426" y="96914"/>
                </a:cubicBezTo>
                <a:cubicBezTo>
                  <a:pt x="138878" y="79187"/>
                  <a:pt x="8703" y="2722"/>
                  <a:pt x="501" y="7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2366529F-89E6-1767-E9CB-AD61FF557F2D}"/>
              </a:ext>
            </a:extLst>
          </p:cNvPr>
          <p:cNvSpPr/>
          <p:nvPr/>
        </p:nvSpPr>
        <p:spPr>
          <a:xfrm>
            <a:off x="5889325" y="3730623"/>
            <a:ext cx="151081" cy="44545"/>
          </a:xfrm>
          <a:custGeom>
            <a:avLst/>
            <a:gdLst>
              <a:gd name="connsiteX0" fmla="*/ 300 w 151081"/>
              <a:gd name="connsiteY0" fmla="*/ 44452 h 44545"/>
              <a:gd name="connsiteX1" fmla="*/ 146350 w 151081"/>
              <a:gd name="connsiteY1" fmla="*/ 1590 h 44545"/>
              <a:gd name="connsiteX2" fmla="*/ 108250 w 151081"/>
              <a:gd name="connsiteY2" fmla="*/ 12702 h 44545"/>
              <a:gd name="connsiteX3" fmla="*/ 300 w 151081"/>
              <a:gd name="connsiteY3" fmla="*/ 44452 h 44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081" h="44545">
                <a:moveTo>
                  <a:pt x="300" y="44452"/>
                </a:moveTo>
                <a:lnTo>
                  <a:pt x="146350" y="1590"/>
                </a:lnTo>
                <a:cubicBezTo>
                  <a:pt x="164342" y="-3702"/>
                  <a:pt x="126506" y="5294"/>
                  <a:pt x="108250" y="12702"/>
                </a:cubicBezTo>
                <a:cubicBezTo>
                  <a:pt x="89994" y="20110"/>
                  <a:pt x="-6050" y="46304"/>
                  <a:pt x="300" y="444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FDF36EA0-0559-E708-556A-DBD0B03E682F}"/>
              </a:ext>
            </a:extLst>
          </p:cNvPr>
          <p:cNvSpPr/>
          <p:nvPr/>
        </p:nvSpPr>
        <p:spPr>
          <a:xfrm>
            <a:off x="6096229" y="3719709"/>
            <a:ext cx="228086" cy="94783"/>
          </a:xfrm>
          <a:custGeom>
            <a:avLst/>
            <a:gdLst>
              <a:gd name="connsiteX0" fmla="*/ 1359 w 228086"/>
              <a:gd name="connsiteY0" fmla="*/ 93466 h 94783"/>
              <a:gd name="connsiteX1" fmla="*/ 217259 w 228086"/>
              <a:gd name="connsiteY1" fmla="*/ 4566 h 94783"/>
              <a:gd name="connsiteX2" fmla="*/ 188684 w 228086"/>
              <a:gd name="connsiteY2" fmla="*/ 17266 h 94783"/>
              <a:gd name="connsiteX3" fmla="*/ 126771 w 228086"/>
              <a:gd name="connsiteY3" fmla="*/ 55366 h 94783"/>
              <a:gd name="connsiteX4" fmla="*/ 1359 w 228086"/>
              <a:gd name="connsiteY4" fmla="*/ 93466 h 9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086" h="94783">
                <a:moveTo>
                  <a:pt x="1359" y="93466"/>
                </a:moveTo>
                <a:cubicBezTo>
                  <a:pt x="16440" y="84999"/>
                  <a:pt x="186038" y="17266"/>
                  <a:pt x="217259" y="4566"/>
                </a:cubicBezTo>
                <a:cubicBezTo>
                  <a:pt x="248480" y="-8134"/>
                  <a:pt x="203765" y="8799"/>
                  <a:pt x="188684" y="17266"/>
                </a:cubicBezTo>
                <a:cubicBezTo>
                  <a:pt x="173603" y="25733"/>
                  <a:pt x="152436" y="43460"/>
                  <a:pt x="126771" y="55366"/>
                </a:cubicBezTo>
                <a:cubicBezTo>
                  <a:pt x="101106" y="67272"/>
                  <a:pt x="-13722" y="101933"/>
                  <a:pt x="1359" y="93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ADF2F081-121F-ADD3-8034-CC53EE913447}"/>
              </a:ext>
            </a:extLst>
          </p:cNvPr>
          <p:cNvSpPr/>
          <p:nvPr/>
        </p:nvSpPr>
        <p:spPr>
          <a:xfrm>
            <a:off x="7607289" y="3692342"/>
            <a:ext cx="162310" cy="25775"/>
          </a:xfrm>
          <a:custGeom>
            <a:avLst/>
            <a:gdLst>
              <a:gd name="connsiteX0" fmla="*/ 11 w 162310"/>
              <a:gd name="connsiteY0" fmla="*/ 183 h 25775"/>
              <a:gd name="connsiteX1" fmla="*/ 96849 w 162310"/>
              <a:gd name="connsiteY1" fmla="*/ 14471 h 25775"/>
              <a:gd name="connsiteX2" fmla="*/ 158761 w 162310"/>
              <a:gd name="connsiteY2" fmla="*/ 20821 h 25775"/>
              <a:gd name="connsiteX3" fmla="*/ 149236 w 162310"/>
              <a:gd name="connsiteY3" fmla="*/ 17646 h 25775"/>
              <a:gd name="connsiteX4" fmla="*/ 103199 w 162310"/>
              <a:gd name="connsiteY4" fmla="*/ 25583 h 25775"/>
              <a:gd name="connsiteX5" fmla="*/ 11 w 162310"/>
              <a:gd name="connsiteY5" fmla="*/ 183 h 25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310" h="25775">
                <a:moveTo>
                  <a:pt x="11" y="183"/>
                </a:moveTo>
                <a:cubicBezTo>
                  <a:pt x="-1047" y="-1669"/>
                  <a:pt x="70391" y="11031"/>
                  <a:pt x="96849" y="14471"/>
                </a:cubicBezTo>
                <a:cubicBezTo>
                  <a:pt x="123307" y="17911"/>
                  <a:pt x="150030" y="20292"/>
                  <a:pt x="158761" y="20821"/>
                </a:cubicBezTo>
                <a:cubicBezTo>
                  <a:pt x="167492" y="21350"/>
                  <a:pt x="158496" y="16852"/>
                  <a:pt x="149236" y="17646"/>
                </a:cubicBezTo>
                <a:cubicBezTo>
                  <a:pt x="139976" y="18440"/>
                  <a:pt x="121720" y="27170"/>
                  <a:pt x="103199" y="25583"/>
                </a:cubicBezTo>
                <a:cubicBezTo>
                  <a:pt x="84678" y="23996"/>
                  <a:pt x="1069" y="2035"/>
                  <a:pt x="11" y="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D5BE1D92-30DA-DF90-0C73-77F461AE281D}"/>
              </a:ext>
            </a:extLst>
          </p:cNvPr>
          <p:cNvSpPr/>
          <p:nvPr/>
        </p:nvSpPr>
        <p:spPr>
          <a:xfrm>
            <a:off x="5324032" y="5574152"/>
            <a:ext cx="157639" cy="1067628"/>
          </a:xfrm>
          <a:custGeom>
            <a:avLst/>
            <a:gdLst>
              <a:gd name="connsiteX0" fmla="*/ 443 w 157639"/>
              <a:gd name="connsiteY0" fmla="*/ 1148 h 1067628"/>
              <a:gd name="connsiteX1" fmla="*/ 108393 w 157639"/>
              <a:gd name="connsiteY1" fmla="*/ 378973 h 1067628"/>
              <a:gd name="connsiteX2" fmla="*/ 89343 w 157639"/>
              <a:gd name="connsiteY2" fmla="*/ 1052073 h 1067628"/>
              <a:gd name="connsiteX3" fmla="*/ 102043 w 157639"/>
              <a:gd name="connsiteY3" fmla="*/ 823473 h 1067628"/>
              <a:gd name="connsiteX4" fmla="*/ 156018 w 157639"/>
              <a:gd name="connsiteY4" fmla="*/ 493273 h 1067628"/>
              <a:gd name="connsiteX5" fmla="*/ 443 w 157639"/>
              <a:gd name="connsiteY5" fmla="*/ 1148 h 106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639" h="1067628">
                <a:moveTo>
                  <a:pt x="443" y="1148"/>
                </a:moveTo>
                <a:cubicBezTo>
                  <a:pt x="-7494" y="-17902"/>
                  <a:pt x="93576" y="203819"/>
                  <a:pt x="108393" y="378973"/>
                </a:cubicBezTo>
                <a:cubicBezTo>
                  <a:pt x="123210" y="554127"/>
                  <a:pt x="90401" y="977990"/>
                  <a:pt x="89343" y="1052073"/>
                </a:cubicBezTo>
                <a:cubicBezTo>
                  <a:pt x="88285" y="1126156"/>
                  <a:pt x="90931" y="916606"/>
                  <a:pt x="102043" y="823473"/>
                </a:cubicBezTo>
                <a:cubicBezTo>
                  <a:pt x="113156" y="730340"/>
                  <a:pt x="167660" y="628210"/>
                  <a:pt x="156018" y="493273"/>
                </a:cubicBezTo>
                <a:cubicBezTo>
                  <a:pt x="144376" y="358336"/>
                  <a:pt x="8380" y="20198"/>
                  <a:pt x="443" y="1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C2ADA583-5ABF-F00F-529A-C414617DD3D0}"/>
              </a:ext>
            </a:extLst>
          </p:cNvPr>
          <p:cNvSpPr/>
          <p:nvPr/>
        </p:nvSpPr>
        <p:spPr>
          <a:xfrm>
            <a:off x="7491192" y="6417102"/>
            <a:ext cx="20807" cy="436932"/>
          </a:xfrm>
          <a:custGeom>
            <a:avLst/>
            <a:gdLst>
              <a:gd name="connsiteX0" fmla="*/ 11333 w 20807"/>
              <a:gd name="connsiteY0" fmla="*/ 1161 h 436932"/>
              <a:gd name="connsiteX1" fmla="*/ 16096 w 20807"/>
              <a:gd name="connsiteY1" fmla="*/ 277386 h 436932"/>
              <a:gd name="connsiteX2" fmla="*/ 19271 w 20807"/>
              <a:gd name="connsiteY2" fmla="*/ 431373 h 436932"/>
              <a:gd name="connsiteX3" fmla="*/ 19271 w 20807"/>
              <a:gd name="connsiteY3" fmla="*/ 382161 h 436932"/>
              <a:gd name="connsiteX4" fmla="*/ 221 w 20807"/>
              <a:gd name="connsiteY4" fmla="*/ 185311 h 436932"/>
              <a:gd name="connsiteX5" fmla="*/ 11333 w 20807"/>
              <a:gd name="connsiteY5" fmla="*/ 1161 h 43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07" h="436932">
                <a:moveTo>
                  <a:pt x="11333" y="1161"/>
                </a:moveTo>
                <a:cubicBezTo>
                  <a:pt x="13979" y="16507"/>
                  <a:pt x="14773" y="205684"/>
                  <a:pt x="16096" y="277386"/>
                </a:cubicBezTo>
                <a:cubicBezTo>
                  <a:pt x="17419" y="349088"/>
                  <a:pt x="18742" y="413911"/>
                  <a:pt x="19271" y="431373"/>
                </a:cubicBezTo>
                <a:cubicBezTo>
                  <a:pt x="19800" y="448835"/>
                  <a:pt x="22446" y="423171"/>
                  <a:pt x="19271" y="382161"/>
                </a:cubicBezTo>
                <a:cubicBezTo>
                  <a:pt x="16096" y="341151"/>
                  <a:pt x="2073" y="244048"/>
                  <a:pt x="221" y="185311"/>
                </a:cubicBezTo>
                <a:cubicBezTo>
                  <a:pt x="-1631" y="126574"/>
                  <a:pt x="8687" y="-14185"/>
                  <a:pt x="11333" y="1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3242DC01-679C-750D-92D4-0AE2ED59E49F}"/>
              </a:ext>
            </a:extLst>
          </p:cNvPr>
          <p:cNvSpPr/>
          <p:nvPr/>
        </p:nvSpPr>
        <p:spPr>
          <a:xfrm>
            <a:off x="4416310" y="6372685"/>
            <a:ext cx="1009482" cy="754311"/>
          </a:xfrm>
          <a:custGeom>
            <a:avLst/>
            <a:gdLst>
              <a:gd name="connsiteX0" fmla="*/ 1173 w 1009482"/>
              <a:gd name="connsiteY0" fmla="*/ 754132 h 754311"/>
              <a:gd name="connsiteX1" fmla="*/ 507057 w 1009482"/>
              <a:gd name="connsiteY1" fmla="*/ 493782 h 754311"/>
              <a:gd name="connsiteX2" fmla="*/ 955790 w 1009482"/>
              <a:gd name="connsiteY2" fmla="*/ 246132 h 754311"/>
              <a:gd name="connsiteX3" fmla="*/ 1004473 w 1009482"/>
              <a:gd name="connsiteY3" fmla="*/ 598 h 754311"/>
              <a:gd name="connsiteX4" fmla="*/ 985423 w 1009482"/>
              <a:gd name="connsiteY4" fmla="*/ 178398 h 754311"/>
              <a:gd name="connsiteX5" fmla="*/ 953673 w 1009482"/>
              <a:gd name="connsiteY5" fmla="*/ 224965 h 754311"/>
              <a:gd name="connsiteX6" fmla="*/ 896523 w 1009482"/>
              <a:gd name="connsiteY6" fmla="*/ 258832 h 754311"/>
              <a:gd name="connsiteX7" fmla="*/ 655223 w 1009482"/>
              <a:gd name="connsiteY7" fmla="*/ 453565 h 754311"/>
              <a:gd name="connsiteX8" fmla="*/ 1173 w 1009482"/>
              <a:gd name="connsiteY8" fmla="*/ 754132 h 754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9482" h="754311">
                <a:moveTo>
                  <a:pt x="1173" y="754132"/>
                </a:moveTo>
                <a:cubicBezTo>
                  <a:pt x="-23521" y="760835"/>
                  <a:pt x="347954" y="578449"/>
                  <a:pt x="507057" y="493782"/>
                </a:cubicBezTo>
                <a:cubicBezTo>
                  <a:pt x="666160" y="409115"/>
                  <a:pt x="872887" y="328329"/>
                  <a:pt x="955790" y="246132"/>
                </a:cubicBezTo>
                <a:cubicBezTo>
                  <a:pt x="1038693" y="163935"/>
                  <a:pt x="999534" y="11887"/>
                  <a:pt x="1004473" y="598"/>
                </a:cubicBezTo>
                <a:cubicBezTo>
                  <a:pt x="1009412" y="-10691"/>
                  <a:pt x="993890" y="141004"/>
                  <a:pt x="985423" y="178398"/>
                </a:cubicBezTo>
                <a:cubicBezTo>
                  <a:pt x="976956" y="215792"/>
                  <a:pt x="968490" y="211559"/>
                  <a:pt x="953673" y="224965"/>
                </a:cubicBezTo>
                <a:cubicBezTo>
                  <a:pt x="938856" y="238371"/>
                  <a:pt x="946265" y="220732"/>
                  <a:pt x="896523" y="258832"/>
                </a:cubicBezTo>
                <a:cubicBezTo>
                  <a:pt x="846781" y="296932"/>
                  <a:pt x="799862" y="372779"/>
                  <a:pt x="655223" y="453565"/>
                </a:cubicBezTo>
                <a:cubicBezTo>
                  <a:pt x="510584" y="534351"/>
                  <a:pt x="25867" y="747429"/>
                  <a:pt x="1173" y="754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D301C82C-1F0F-FD61-D5D8-490B4FF0E409}"/>
              </a:ext>
            </a:extLst>
          </p:cNvPr>
          <p:cNvSpPr/>
          <p:nvPr/>
        </p:nvSpPr>
        <p:spPr>
          <a:xfrm>
            <a:off x="7542353" y="6761441"/>
            <a:ext cx="1187895" cy="582060"/>
          </a:xfrm>
          <a:custGeom>
            <a:avLst/>
            <a:gdLst>
              <a:gd name="connsiteX0" fmla="*/ 1447 w 1187895"/>
              <a:gd name="connsiteY0" fmla="*/ 1309 h 582060"/>
              <a:gd name="connsiteX1" fmla="*/ 556014 w 1187895"/>
              <a:gd name="connsiteY1" fmla="*/ 299759 h 582060"/>
              <a:gd name="connsiteX2" fmla="*/ 1148680 w 1187895"/>
              <a:gd name="connsiteY2" fmla="*/ 566459 h 582060"/>
              <a:gd name="connsiteX3" fmla="*/ 1087297 w 1187895"/>
              <a:gd name="connsiteY3" fmla="*/ 536826 h 582060"/>
              <a:gd name="connsiteX4" fmla="*/ 725347 w 1187895"/>
              <a:gd name="connsiteY4" fmla="*/ 422526 h 582060"/>
              <a:gd name="connsiteX5" fmla="*/ 1447 w 1187895"/>
              <a:gd name="connsiteY5" fmla="*/ 1309 h 582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7895" h="582060">
                <a:moveTo>
                  <a:pt x="1447" y="1309"/>
                </a:moveTo>
                <a:cubicBezTo>
                  <a:pt x="-26775" y="-19152"/>
                  <a:pt x="364809" y="205567"/>
                  <a:pt x="556014" y="299759"/>
                </a:cubicBezTo>
                <a:cubicBezTo>
                  <a:pt x="747219" y="393951"/>
                  <a:pt x="1060133" y="526948"/>
                  <a:pt x="1148680" y="566459"/>
                </a:cubicBezTo>
                <a:cubicBezTo>
                  <a:pt x="1237227" y="605970"/>
                  <a:pt x="1157852" y="560815"/>
                  <a:pt x="1087297" y="536826"/>
                </a:cubicBezTo>
                <a:cubicBezTo>
                  <a:pt x="1016742" y="512837"/>
                  <a:pt x="907028" y="506134"/>
                  <a:pt x="725347" y="422526"/>
                </a:cubicBezTo>
                <a:cubicBezTo>
                  <a:pt x="543667" y="338918"/>
                  <a:pt x="29669" y="21770"/>
                  <a:pt x="1447" y="1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32604CE5-2BB3-F7C7-4C47-A03A9D417708}"/>
              </a:ext>
            </a:extLst>
          </p:cNvPr>
          <p:cNvSpPr/>
          <p:nvPr/>
        </p:nvSpPr>
        <p:spPr>
          <a:xfrm>
            <a:off x="3439067" y="7077787"/>
            <a:ext cx="871335" cy="396187"/>
          </a:xfrm>
          <a:custGeom>
            <a:avLst/>
            <a:gdLst>
              <a:gd name="connsiteX0" fmla="*/ 516 w 871335"/>
              <a:gd name="connsiteY0" fmla="*/ 396163 h 396187"/>
              <a:gd name="connsiteX1" fmla="*/ 379400 w 871335"/>
              <a:gd name="connsiteY1" fmla="*/ 239530 h 396187"/>
              <a:gd name="connsiteX2" fmla="*/ 849300 w 871335"/>
              <a:gd name="connsiteY2" fmla="*/ 13046 h 396187"/>
              <a:gd name="connsiteX3" fmla="*/ 760400 w 871335"/>
              <a:gd name="connsiteY3" fmla="*/ 49030 h 396187"/>
              <a:gd name="connsiteX4" fmla="*/ 459833 w 871335"/>
              <a:gd name="connsiteY4" fmla="*/ 228946 h 396187"/>
              <a:gd name="connsiteX5" fmla="*/ 516 w 871335"/>
              <a:gd name="connsiteY5" fmla="*/ 396163 h 39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1335" h="396187">
                <a:moveTo>
                  <a:pt x="516" y="396163"/>
                </a:moveTo>
                <a:cubicBezTo>
                  <a:pt x="-12889" y="397927"/>
                  <a:pt x="237936" y="303383"/>
                  <a:pt x="379400" y="239530"/>
                </a:cubicBezTo>
                <a:cubicBezTo>
                  <a:pt x="520864" y="175677"/>
                  <a:pt x="785800" y="44796"/>
                  <a:pt x="849300" y="13046"/>
                </a:cubicBezTo>
                <a:cubicBezTo>
                  <a:pt x="912800" y="-18704"/>
                  <a:pt x="825311" y="13047"/>
                  <a:pt x="760400" y="49030"/>
                </a:cubicBezTo>
                <a:cubicBezTo>
                  <a:pt x="695489" y="85013"/>
                  <a:pt x="581894" y="171090"/>
                  <a:pt x="459833" y="228946"/>
                </a:cubicBezTo>
                <a:cubicBezTo>
                  <a:pt x="337772" y="286802"/>
                  <a:pt x="13921" y="394399"/>
                  <a:pt x="516" y="396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D418BDC8-6654-D4A6-98FD-A45FCF490409}"/>
              </a:ext>
            </a:extLst>
          </p:cNvPr>
          <p:cNvSpPr/>
          <p:nvPr/>
        </p:nvSpPr>
        <p:spPr>
          <a:xfrm>
            <a:off x="2475128" y="7408333"/>
            <a:ext cx="1030072" cy="608374"/>
          </a:xfrm>
          <a:custGeom>
            <a:avLst/>
            <a:gdLst>
              <a:gd name="connsiteX0" fmla="*/ 1030072 w 1030072"/>
              <a:gd name="connsiteY0" fmla="*/ 0 h 608374"/>
              <a:gd name="connsiteX1" fmla="*/ 909422 w 1030072"/>
              <a:gd name="connsiteY1" fmla="*/ 127000 h 608374"/>
              <a:gd name="connsiteX2" fmla="*/ 458572 w 1030072"/>
              <a:gd name="connsiteY2" fmla="*/ 287867 h 608374"/>
              <a:gd name="connsiteX3" fmla="*/ 3489 w 1030072"/>
              <a:gd name="connsiteY3" fmla="*/ 605367 h 608374"/>
              <a:gd name="connsiteX4" fmla="*/ 268072 w 1030072"/>
              <a:gd name="connsiteY4" fmla="*/ 436034 h 608374"/>
              <a:gd name="connsiteX5" fmla="*/ 625789 w 1030072"/>
              <a:gd name="connsiteY5" fmla="*/ 243417 h 608374"/>
              <a:gd name="connsiteX6" fmla="*/ 1030072 w 1030072"/>
              <a:gd name="connsiteY6" fmla="*/ 0 h 608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0072" h="608374">
                <a:moveTo>
                  <a:pt x="1030072" y="0"/>
                </a:moveTo>
                <a:cubicBezTo>
                  <a:pt x="1017372" y="39511"/>
                  <a:pt x="1004672" y="79022"/>
                  <a:pt x="909422" y="127000"/>
                </a:cubicBezTo>
                <a:cubicBezTo>
                  <a:pt x="814172" y="174978"/>
                  <a:pt x="609561" y="208139"/>
                  <a:pt x="458572" y="287867"/>
                </a:cubicBezTo>
                <a:cubicBezTo>
                  <a:pt x="307583" y="367595"/>
                  <a:pt x="35239" y="580673"/>
                  <a:pt x="3489" y="605367"/>
                </a:cubicBezTo>
                <a:cubicBezTo>
                  <a:pt x="-28261" y="630061"/>
                  <a:pt x="164355" y="496359"/>
                  <a:pt x="268072" y="436034"/>
                </a:cubicBezTo>
                <a:cubicBezTo>
                  <a:pt x="371789" y="375709"/>
                  <a:pt x="625789" y="243417"/>
                  <a:pt x="625789" y="243417"/>
                </a:cubicBezTo>
                <a:lnTo>
                  <a:pt x="103007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6A02BABA-5340-39B9-62C3-893DDA1696A4}"/>
              </a:ext>
            </a:extLst>
          </p:cNvPr>
          <p:cNvSpPr/>
          <p:nvPr/>
        </p:nvSpPr>
        <p:spPr>
          <a:xfrm>
            <a:off x="2148971" y="8024207"/>
            <a:ext cx="336060" cy="616141"/>
          </a:xfrm>
          <a:custGeom>
            <a:avLst/>
            <a:gdLst>
              <a:gd name="connsiteX0" fmla="*/ 335996 w 336060"/>
              <a:gd name="connsiteY0" fmla="*/ 76 h 616141"/>
              <a:gd name="connsiteX1" fmla="*/ 77762 w 336060"/>
              <a:gd name="connsiteY1" fmla="*/ 364143 h 616141"/>
              <a:gd name="connsiteX2" fmla="*/ 1562 w 336060"/>
              <a:gd name="connsiteY2" fmla="*/ 616026 h 616141"/>
              <a:gd name="connsiteX3" fmla="*/ 52362 w 336060"/>
              <a:gd name="connsiteY3" fmla="*/ 334510 h 616141"/>
              <a:gd name="connsiteX4" fmla="*/ 335996 w 336060"/>
              <a:gd name="connsiteY4" fmla="*/ 76 h 616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060" h="616141">
                <a:moveTo>
                  <a:pt x="335996" y="76"/>
                </a:moveTo>
                <a:cubicBezTo>
                  <a:pt x="340229" y="5015"/>
                  <a:pt x="133501" y="261485"/>
                  <a:pt x="77762" y="364143"/>
                </a:cubicBezTo>
                <a:cubicBezTo>
                  <a:pt x="22023" y="466801"/>
                  <a:pt x="5795" y="620965"/>
                  <a:pt x="1562" y="616026"/>
                </a:cubicBezTo>
                <a:cubicBezTo>
                  <a:pt x="-2671" y="611087"/>
                  <a:pt x="-1966" y="439638"/>
                  <a:pt x="52362" y="334510"/>
                </a:cubicBezTo>
                <a:cubicBezTo>
                  <a:pt x="106690" y="229382"/>
                  <a:pt x="331763" y="-4863"/>
                  <a:pt x="335996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8666B809-F0DC-F9A5-0F58-9A0F063BA54F}"/>
              </a:ext>
            </a:extLst>
          </p:cNvPr>
          <p:cNvSpPr/>
          <p:nvPr/>
        </p:nvSpPr>
        <p:spPr>
          <a:xfrm>
            <a:off x="2281718" y="8482340"/>
            <a:ext cx="164525" cy="190298"/>
          </a:xfrm>
          <a:custGeom>
            <a:avLst/>
            <a:gdLst>
              <a:gd name="connsiteX0" fmla="*/ 49 w 164525"/>
              <a:gd name="connsiteY0" fmla="*/ 1260 h 190298"/>
              <a:gd name="connsiteX1" fmla="*/ 139749 w 164525"/>
              <a:gd name="connsiteY1" fmla="*/ 102860 h 190298"/>
              <a:gd name="connsiteX2" fmla="*/ 146099 w 164525"/>
              <a:gd name="connsiteY2" fmla="*/ 189643 h 190298"/>
              <a:gd name="connsiteX3" fmla="*/ 156682 w 164525"/>
              <a:gd name="connsiteY3" fmla="*/ 56293 h 190298"/>
              <a:gd name="connsiteX4" fmla="*/ 49 w 164525"/>
              <a:gd name="connsiteY4" fmla="*/ 1260 h 190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525" h="190298">
                <a:moveTo>
                  <a:pt x="49" y="1260"/>
                </a:moveTo>
                <a:cubicBezTo>
                  <a:pt x="-2773" y="9021"/>
                  <a:pt x="115407" y="71463"/>
                  <a:pt x="139749" y="102860"/>
                </a:cubicBezTo>
                <a:cubicBezTo>
                  <a:pt x="164091" y="134257"/>
                  <a:pt x="143277" y="197404"/>
                  <a:pt x="146099" y="189643"/>
                </a:cubicBezTo>
                <a:cubicBezTo>
                  <a:pt x="148921" y="181882"/>
                  <a:pt x="178201" y="89807"/>
                  <a:pt x="156682" y="56293"/>
                </a:cubicBezTo>
                <a:cubicBezTo>
                  <a:pt x="135163" y="22779"/>
                  <a:pt x="2871" y="-6501"/>
                  <a:pt x="49" y="1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B7FBDAEE-9433-855B-2CF8-DE1DCAC28E8B}"/>
              </a:ext>
            </a:extLst>
          </p:cNvPr>
          <p:cNvSpPr/>
          <p:nvPr/>
        </p:nvSpPr>
        <p:spPr>
          <a:xfrm>
            <a:off x="4307572" y="7115393"/>
            <a:ext cx="857189" cy="539056"/>
          </a:xfrm>
          <a:custGeom>
            <a:avLst/>
            <a:gdLst>
              <a:gd name="connsiteX0" fmla="*/ 8311 w 857189"/>
              <a:gd name="connsiteY0" fmla="*/ 2957 h 539056"/>
              <a:gd name="connsiteX1" fmla="*/ 433761 w 857189"/>
              <a:gd name="connsiteY1" fmla="*/ 311990 h 539056"/>
              <a:gd name="connsiteX2" fmla="*/ 835928 w 857189"/>
              <a:gd name="connsiteY2" fmla="*/ 525774 h 539056"/>
              <a:gd name="connsiteX3" fmla="*/ 785128 w 857189"/>
              <a:gd name="connsiteY3" fmla="*/ 508840 h 539056"/>
              <a:gd name="connsiteX4" fmla="*/ 645428 w 857189"/>
              <a:gd name="connsiteY4" fmla="*/ 447457 h 539056"/>
              <a:gd name="connsiteX5" fmla="*/ 188228 w 857189"/>
              <a:gd name="connsiteY5" fmla="*/ 172290 h 539056"/>
              <a:gd name="connsiteX6" fmla="*/ 8311 w 857189"/>
              <a:gd name="connsiteY6" fmla="*/ 2957 h 539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7189" h="539056">
                <a:moveTo>
                  <a:pt x="8311" y="2957"/>
                </a:moveTo>
                <a:cubicBezTo>
                  <a:pt x="49233" y="26240"/>
                  <a:pt x="295825" y="224854"/>
                  <a:pt x="433761" y="311990"/>
                </a:cubicBezTo>
                <a:cubicBezTo>
                  <a:pt x="571697" y="399126"/>
                  <a:pt x="777367" y="492966"/>
                  <a:pt x="835928" y="525774"/>
                </a:cubicBezTo>
                <a:cubicBezTo>
                  <a:pt x="894489" y="558582"/>
                  <a:pt x="816878" y="521893"/>
                  <a:pt x="785128" y="508840"/>
                </a:cubicBezTo>
                <a:cubicBezTo>
                  <a:pt x="753378" y="495787"/>
                  <a:pt x="744911" y="503549"/>
                  <a:pt x="645428" y="447457"/>
                </a:cubicBezTo>
                <a:cubicBezTo>
                  <a:pt x="545945" y="391365"/>
                  <a:pt x="290886" y="245315"/>
                  <a:pt x="188228" y="172290"/>
                </a:cubicBezTo>
                <a:cubicBezTo>
                  <a:pt x="85570" y="99265"/>
                  <a:pt x="-32611" y="-20326"/>
                  <a:pt x="8311" y="29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0EA07AC9-0D5B-2F5A-01E5-FC8558D6DC44}"/>
              </a:ext>
            </a:extLst>
          </p:cNvPr>
          <p:cNvSpPr/>
          <p:nvPr/>
        </p:nvSpPr>
        <p:spPr>
          <a:xfrm>
            <a:off x="4353537" y="7083191"/>
            <a:ext cx="813656" cy="540405"/>
          </a:xfrm>
          <a:custGeom>
            <a:avLst/>
            <a:gdLst>
              <a:gd name="connsiteX0" fmla="*/ 446 w 813656"/>
              <a:gd name="connsiteY0" fmla="*/ 1292 h 540405"/>
              <a:gd name="connsiteX1" fmla="*/ 292546 w 813656"/>
              <a:gd name="connsiteY1" fmla="*/ 259526 h 540405"/>
              <a:gd name="connsiteX2" fmla="*/ 787846 w 813656"/>
              <a:gd name="connsiteY2" fmla="*/ 530459 h 540405"/>
              <a:gd name="connsiteX3" fmla="*/ 690480 w 813656"/>
              <a:gd name="connsiteY3" fmla="*/ 452142 h 540405"/>
              <a:gd name="connsiteX4" fmla="*/ 237513 w 813656"/>
              <a:gd name="connsiteY4" fmla="*/ 172742 h 540405"/>
              <a:gd name="connsiteX5" fmla="*/ 446 w 813656"/>
              <a:gd name="connsiteY5" fmla="*/ 1292 h 540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3656" h="540405">
                <a:moveTo>
                  <a:pt x="446" y="1292"/>
                </a:moveTo>
                <a:cubicBezTo>
                  <a:pt x="9618" y="15756"/>
                  <a:pt x="161313" y="171332"/>
                  <a:pt x="292546" y="259526"/>
                </a:cubicBezTo>
                <a:cubicBezTo>
                  <a:pt x="423779" y="347720"/>
                  <a:pt x="721524" y="498356"/>
                  <a:pt x="787846" y="530459"/>
                </a:cubicBezTo>
                <a:cubicBezTo>
                  <a:pt x="854168" y="562562"/>
                  <a:pt x="782202" y="511762"/>
                  <a:pt x="690480" y="452142"/>
                </a:cubicBezTo>
                <a:cubicBezTo>
                  <a:pt x="598758" y="392523"/>
                  <a:pt x="349696" y="248589"/>
                  <a:pt x="237513" y="172742"/>
                </a:cubicBezTo>
                <a:cubicBezTo>
                  <a:pt x="125330" y="96895"/>
                  <a:pt x="-8726" y="-13172"/>
                  <a:pt x="446" y="1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44AEBD9E-626E-311F-752B-43AD80B0F251}"/>
              </a:ext>
            </a:extLst>
          </p:cNvPr>
          <p:cNvSpPr/>
          <p:nvPr/>
        </p:nvSpPr>
        <p:spPr>
          <a:xfrm>
            <a:off x="5166733" y="7664727"/>
            <a:ext cx="2100168" cy="353390"/>
          </a:xfrm>
          <a:custGeom>
            <a:avLst/>
            <a:gdLst>
              <a:gd name="connsiteX0" fmla="*/ 46617 w 2100168"/>
              <a:gd name="connsiteY0" fmla="*/ 8190 h 353390"/>
              <a:gd name="connsiteX1" fmla="*/ 1026634 w 2100168"/>
              <a:gd name="connsiteY1" fmla="*/ 289706 h 353390"/>
              <a:gd name="connsiteX2" fmla="*/ 2074384 w 2100168"/>
              <a:gd name="connsiteY2" fmla="*/ 315106 h 353390"/>
              <a:gd name="connsiteX3" fmla="*/ 1708200 w 2100168"/>
              <a:gd name="connsiteY3" fmla="*/ 353206 h 353390"/>
              <a:gd name="connsiteX4" fmla="*/ 918684 w 2100168"/>
              <a:gd name="connsiteY4" fmla="*/ 298173 h 353390"/>
              <a:gd name="connsiteX5" fmla="*/ 235000 w 2100168"/>
              <a:gd name="connsiteY5" fmla="*/ 94973 h 353390"/>
              <a:gd name="connsiteX6" fmla="*/ 46617 w 2100168"/>
              <a:gd name="connsiteY6" fmla="*/ 8190 h 353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0168" h="353390">
                <a:moveTo>
                  <a:pt x="46617" y="8190"/>
                </a:moveTo>
                <a:cubicBezTo>
                  <a:pt x="178556" y="40645"/>
                  <a:pt x="688673" y="238553"/>
                  <a:pt x="1026634" y="289706"/>
                </a:cubicBezTo>
                <a:cubicBezTo>
                  <a:pt x="1364595" y="340859"/>
                  <a:pt x="1960790" y="304523"/>
                  <a:pt x="2074384" y="315106"/>
                </a:cubicBezTo>
                <a:cubicBezTo>
                  <a:pt x="2187978" y="325689"/>
                  <a:pt x="1900817" y="356028"/>
                  <a:pt x="1708200" y="353206"/>
                </a:cubicBezTo>
                <a:cubicBezTo>
                  <a:pt x="1515583" y="350384"/>
                  <a:pt x="1164217" y="341212"/>
                  <a:pt x="918684" y="298173"/>
                </a:cubicBezTo>
                <a:cubicBezTo>
                  <a:pt x="673151" y="255134"/>
                  <a:pt x="379992" y="142951"/>
                  <a:pt x="235000" y="94973"/>
                </a:cubicBezTo>
                <a:cubicBezTo>
                  <a:pt x="90008" y="46995"/>
                  <a:pt x="-85322" y="-24265"/>
                  <a:pt x="46617" y="8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FC9E735F-AE97-39BA-23A4-7A5D33DF59D0}"/>
              </a:ext>
            </a:extLst>
          </p:cNvPr>
          <p:cNvSpPr/>
          <p:nvPr/>
        </p:nvSpPr>
        <p:spPr>
          <a:xfrm>
            <a:off x="5204058" y="7630635"/>
            <a:ext cx="2102675" cy="345058"/>
          </a:xfrm>
          <a:custGeom>
            <a:avLst/>
            <a:gdLst>
              <a:gd name="connsiteX0" fmla="*/ 13525 w 2102675"/>
              <a:gd name="connsiteY0" fmla="*/ 2065 h 345058"/>
              <a:gd name="connsiteX1" fmla="*/ 836909 w 2102675"/>
              <a:gd name="connsiteY1" fmla="*/ 270882 h 345058"/>
              <a:gd name="connsiteX2" fmla="*/ 1990492 w 2102675"/>
              <a:gd name="connsiteY2" fmla="*/ 323798 h 345058"/>
              <a:gd name="connsiteX3" fmla="*/ 2102675 w 2102675"/>
              <a:gd name="connsiteY3" fmla="*/ 319565 h 345058"/>
              <a:gd name="connsiteX4" fmla="*/ 1681459 w 2102675"/>
              <a:gd name="connsiteY4" fmla="*/ 344965 h 345058"/>
              <a:gd name="connsiteX5" fmla="*/ 1035875 w 2102675"/>
              <a:gd name="connsiteY5" fmla="*/ 308982 h 345058"/>
              <a:gd name="connsiteX6" fmla="*/ 377592 w 2102675"/>
              <a:gd name="connsiteY6" fmla="*/ 154465 h 345058"/>
              <a:gd name="connsiteX7" fmla="*/ 13525 w 2102675"/>
              <a:gd name="connsiteY7" fmla="*/ 2065 h 345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02675" h="345058">
                <a:moveTo>
                  <a:pt x="13525" y="2065"/>
                </a:moveTo>
                <a:cubicBezTo>
                  <a:pt x="90078" y="21468"/>
                  <a:pt x="507415" y="217260"/>
                  <a:pt x="836909" y="270882"/>
                </a:cubicBezTo>
                <a:cubicBezTo>
                  <a:pt x="1166403" y="324504"/>
                  <a:pt x="1779531" y="315684"/>
                  <a:pt x="1990492" y="323798"/>
                </a:cubicBezTo>
                <a:lnTo>
                  <a:pt x="2102675" y="319565"/>
                </a:lnTo>
                <a:cubicBezTo>
                  <a:pt x="2051170" y="323093"/>
                  <a:pt x="1859259" y="346729"/>
                  <a:pt x="1681459" y="344965"/>
                </a:cubicBezTo>
                <a:cubicBezTo>
                  <a:pt x="1503659" y="343201"/>
                  <a:pt x="1253186" y="340732"/>
                  <a:pt x="1035875" y="308982"/>
                </a:cubicBezTo>
                <a:cubicBezTo>
                  <a:pt x="818564" y="277232"/>
                  <a:pt x="552570" y="203854"/>
                  <a:pt x="377592" y="154465"/>
                </a:cubicBezTo>
                <a:cubicBezTo>
                  <a:pt x="202614" y="105076"/>
                  <a:pt x="-63028" y="-17338"/>
                  <a:pt x="13525" y="20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2C6B663D-17AD-61BD-9C68-484BD1ADBBEF}"/>
              </a:ext>
            </a:extLst>
          </p:cNvPr>
          <p:cNvSpPr/>
          <p:nvPr/>
        </p:nvSpPr>
        <p:spPr>
          <a:xfrm>
            <a:off x="7263353" y="7859845"/>
            <a:ext cx="538678" cy="131902"/>
          </a:xfrm>
          <a:custGeom>
            <a:avLst/>
            <a:gdLst>
              <a:gd name="connsiteX0" fmla="*/ 1047 w 538678"/>
              <a:gd name="connsiteY0" fmla="*/ 130572 h 131902"/>
              <a:gd name="connsiteX1" fmla="*/ 519630 w 538678"/>
              <a:gd name="connsiteY1" fmla="*/ 1455 h 131902"/>
              <a:gd name="connsiteX2" fmla="*/ 388397 w 538678"/>
              <a:gd name="connsiteY2" fmla="*/ 64955 h 131902"/>
              <a:gd name="connsiteX3" fmla="*/ 1047 w 538678"/>
              <a:gd name="connsiteY3" fmla="*/ 130572 h 13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8678" h="131902">
                <a:moveTo>
                  <a:pt x="1047" y="130572"/>
                </a:moveTo>
                <a:cubicBezTo>
                  <a:pt x="22919" y="119989"/>
                  <a:pt x="455072" y="12391"/>
                  <a:pt x="519630" y="1455"/>
                </a:cubicBezTo>
                <a:cubicBezTo>
                  <a:pt x="584188" y="-9481"/>
                  <a:pt x="470594" y="44141"/>
                  <a:pt x="388397" y="64955"/>
                </a:cubicBezTo>
                <a:cubicBezTo>
                  <a:pt x="306200" y="85769"/>
                  <a:pt x="-20825" y="141155"/>
                  <a:pt x="1047" y="1305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A491DA86-834F-A8F1-3E1D-BB7B90D32BBA}"/>
              </a:ext>
            </a:extLst>
          </p:cNvPr>
          <p:cNvSpPr/>
          <p:nvPr/>
        </p:nvSpPr>
        <p:spPr>
          <a:xfrm>
            <a:off x="7218065" y="7843873"/>
            <a:ext cx="543530" cy="113421"/>
          </a:xfrm>
          <a:custGeom>
            <a:avLst/>
            <a:gdLst>
              <a:gd name="connsiteX0" fmla="*/ 4002 w 543530"/>
              <a:gd name="connsiteY0" fmla="*/ 110560 h 113421"/>
              <a:gd name="connsiteX1" fmla="*/ 535285 w 543530"/>
              <a:gd name="connsiteY1" fmla="*/ 494 h 113421"/>
              <a:gd name="connsiteX2" fmla="*/ 304568 w 543530"/>
              <a:gd name="connsiteY2" fmla="*/ 72460 h 113421"/>
              <a:gd name="connsiteX3" fmla="*/ 4002 w 543530"/>
              <a:gd name="connsiteY3" fmla="*/ 110560 h 11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3530" h="113421">
                <a:moveTo>
                  <a:pt x="4002" y="110560"/>
                </a:moveTo>
                <a:cubicBezTo>
                  <a:pt x="42455" y="98566"/>
                  <a:pt x="485191" y="6844"/>
                  <a:pt x="535285" y="494"/>
                </a:cubicBezTo>
                <a:cubicBezTo>
                  <a:pt x="585379" y="-5856"/>
                  <a:pt x="394526" y="50588"/>
                  <a:pt x="304568" y="72460"/>
                </a:cubicBezTo>
                <a:cubicBezTo>
                  <a:pt x="214610" y="94332"/>
                  <a:pt x="-34451" y="122554"/>
                  <a:pt x="4002" y="1105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3A3527BB-F686-B94C-85CD-1E2BB476AF36}"/>
              </a:ext>
            </a:extLst>
          </p:cNvPr>
          <p:cNvSpPr/>
          <p:nvPr/>
        </p:nvSpPr>
        <p:spPr>
          <a:xfrm>
            <a:off x="7831659" y="7273964"/>
            <a:ext cx="955183" cy="570831"/>
          </a:xfrm>
          <a:custGeom>
            <a:avLst/>
            <a:gdLst>
              <a:gd name="connsiteX0" fmla="*/ 954624 w 955183"/>
              <a:gd name="connsiteY0" fmla="*/ 1019 h 570831"/>
              <a:gd name="connsiteX1" fmla="*/ 831858 w 955183"/>
              <a:gd name="connsiteY1" fmla="*/ 174586 h 570831"/>
              <a:gd name="connsiteX2" fmla="*/ 539758 w 955183"/>
              <a:gd name="connsiteY2" fmla="*/ 390486 h 570831"/>
              <a:gd name="connsiteX3" fmla="*/ 8 w 955183"/>
              <a:gd name="connsiteY3" fmla="*/ 570403 h 570831"/>
              <a:gd name="connsiteX4" fmla="*/ 527058 w 955183"/>
              <a:gd name="connsiteY4" fmla="*/ 434936 h 570831"/>
              <a:gd name="connsiteX5" fmla="*/ 789524 w 955183"/>
              <a:gd name="connsiteY5" fmla="*/ 255019 h 570831"/>
              <a:gd name="connsiteX6" fmla="*/ 954624 w 955183"/>
              <a:gd name="connsiteY6" fmla="*/ 1019 h 570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5183" h="570831">
                <a:moveTo>
                  <a:pt x="954624" y="1019"/>
                </a:moveTo>
                <a:cubicBezTo>
                  <a:pt x="961680" y="-12386"/>
                  <a:pt x="901002" y="109675"/>
                  <a:pt x="831858" y="174586"/>
                </a:cubicBezTo>
                <a:cubicBezTo>
                  <a:pt x="762714" y="239497"/>
                  <a:pt x="678400" y="324516"/>
                  <a:pt x="539758" y="390486"/>
                </a:cubicBezTo>
                <a:cubicBezTo>
                  <a:pt x="401116" y="456456"/>
                  <a:pt x="2125" y="562995"/>
                  <a:pt x="8" y="570403"/>
                </a:cubicBezTo>
                <a:cubicBezTo>
                  <a:pt x="-2109" y="577811"/>
                  <a:pt x="395472" y="487500"/>
                  <a:pt x="527058" y="434936"/>
                </a:cubicBezTo>
                <a:cubicBezTo>
                  <a:pt x="658644" y="382372"/>
                  <a:pt x="717205" y="327691"/>
                  <a:pt x="789524" y="255019"/>
                </a:cubicBezTo>
                <a:cubicBezTo>
                  <a:pt x="861843" y="182347"/>
                  <a:pt x="947568" y="14424"/>
                  <a:pt x="954624" y="1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: 図形 1215">
            <a:extLst>
              <a:ext uri="{FF2B5EF4-FFF2-40B4-BE49-F238E27FC236}">
                <a16:creationId xmlns:a16="http://schemas.microsoft.com/office/drawing/2014/main" id="{98946761-CC4D-FA0A-7463-AA4E4B836D86}"/>
              </a:ext>
            </a:extLst>
          </p:cNvPr>
          <p:cNvSpPr/>
          <p:nvPr/>
        </p:nvSpPr>
        <p:spPr>
          <a:xfrm>
            <a:off x="7770199" y="7261067"/>
            <a:ext cx="988724" cy="577400"/>
          </a:xfrm>
          <a:custGeom>
            <a:avLst/>
            <a:gdLst>
              <a:gd name="connsiteX0" fmla="*/ 986451 w 988724"/>
              <a:gd name="connsiteY0" fmla="*/ 1216 h 577400"/>
              <a:gd name="connsiteX1" fmla="*/ 846751 w 988724"/>
              <a:gd name="connsiteY1" fmla="*/ 204416 h 577400"/>
              <a:gd name="connsiteX2" fmla="*/ 552534 w 988724"/>
              <a:gd name="connsiteY2" fmla="*/ 375866 h 577400"/>
              <a:gd name="connsiteX3" fmla="*/ 84 w 988724"/>
              <a:gd name="connsiteY3" fmla="*/ 576950 h 577400"/>
              <a:gd name="connsiteX4" fmla="*/ 512318 w 988724"/>
              <a:gd name="connsiteY4" fmla="*/ 426666 h 577400"/>
              <a:gd name="connsiteX5" fmla="*/ 743034 w 988724"/>
              <a:gd name="connsiteY5" fmla="*/ 303900 h 577400"/>
              <a:gd name="connsiteX6" fmla="*/ 986451 w 988724"/>
              <a:gd name="connsiteY6" fmla="*/ 1216 h 57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8724" h="577400">
                <a:moveTo>
                  <a:pt x="986451" y="1216"/>
                </a:moveTo>
                <a:cubicBezTo>
                  <a:pt x="1003737" y="-15365"/>
                  <a:pt x="919070" y="141974"/>
                  <a:pt x="846751" y="204416"/>
                </a:cubicBezTo>
                <a:cubicBezTo>
                  <a:pt x="774432" y="266858"/>
                  <a:pt x="693645" y="313777"/>
                  <a:pt x="552534" y="375866"/>
                </a:cubicBezTo>
                <a:cubicBezTo>
                  <a:pt x="411423" y="437955"/>
                  <a:pt x="6787" y="568483"/>
                  <a:pt x="84" y="576950"/>
                </a:cubicBezTo>
                <a:cubicBezTo>
                  <a:pt x="-6619" y="585417"/>
                  <a:pt x="388493" y="472174"/>
                  <a:pt x="512318" y="426666"/>
                </a:cubicBezTo>
                <a:cubicBezTo>
                  <a:pt x="636143" y="381158"/>
                  <a:pt x="664717" y="371281"/>
                  <a:pt x="743034" y="303900"/>
                </a:cubicBezTo>
                <a:cubicBezTo>
                  <a:pt x="821351" y="236519"/>
                  <a:pt x="969165" y="17797"/>
                  <a:pt x="986451" y="12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: 図形 1216">
            <a:extLst>
              <a:ext uri="{FF2B5EF4-FFF2-40B4-BE49-F238E27FC236}">
                <a16:creationId xmlns:a16="http://schemas.microsoft.com/office/drawing/2014/main" id="{AEC6B825-BC2D-74CF-5E7B-9BA55A29E00A}"/>
              </a:ext>
            </a:extLst>
          </p:cNvPr>
          <p:cNvSpPr/>
          <p:nvPr/>
        </p:nvSpPr>
        <p:spPr>
          <a:xfrm>
            <a:off x="8809551" y="7304471"/>
            <a:ext cx="1238225" cy="608367"/>
          </a:xfrm>
          <a:custGeom>
            <a:avLst/>
            <a:gdLst>
              <a:gd name="connsiteX0" fmla="*/ 16 w 1238225"/>
              <a:gd name="connsiteY0" fmla="*/ 146 h 608367"/>
              <a:gd name="connsiteX1" fmla="*/ 499549 w 1238225"/>
              <a:gd name="connsiteY1" fmla="*/ 146196 h 608367"/>
              <a:gd name="connsiteX2" fmla="*/ 1234032 w 1238225"/>
              <a:gd name="connsiteY2" fmla="*/ 605512 h 608367"/>
              <a:gd name="connsiteX3" fmla="*/ 785299 w 1238225"/>
              <a:gd name="connsiteY3" fmla="*/ 332462 h 608367"/>
              <a:gd name="connsiteX4" fmla="*/ 482616 w 1238225"/>
              <a:gd name="connsiteY4" fmla="*/ 165246 h 608367"/>
              <a:gd name="connsiteX5" fmla="*/ 16 w 1238225"/>
              <a:gd name="connsiteY5" fmla="*/ 146 h 608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8225" h="608367">
                <a:moveTo>
                  <a:pt x="16" y="146"/>
                </a:moveTo>
                <a:cubicBezTo>
                  <a:pt x="2838" y="-3029"/>
                  <a:pt x="293880" y="45302"/>
                  <a:pt x="499549" y="146196"/>
                </a:cubicBezTo>
                <a:cubicBezTo>
                  <a:pt x="705218" y="247090"/>
                  <a:pt x="1186407" y="574468"/>
                  <a:pt x="1234032" y="605512"/>
                </a:cubicBezTo>
                <a:cubicBezTo>
                  <a:pt x="1281657" y="636556"/>
                  <a:pt x="910535" y="405840"/>
                  <a:pt x="785299" y="332462"/>
                </a:cubicBezTo>
                <a:cubicBezTo>
                  <a:pt x="660063" y="259084"/>
                  <a:pt x="609616" y="220279"/>
                  <a:pt x="482616" y="165246"/>
                </a:cubicBezTo>
                <a:cubicBezTo>
                  <a:pt x="355616" y="110213"/>
                  <a:pt x="-2806" y="3321"/>
                  <a:pt x="16" y="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: 図形 1217">
            <a:extLst>
              <a:ext uri="{FF2B5EF4-FFF2-40B4-BE49-F238E27FC236}">
                <a16:creationId xmlns:a16="http://schemas.microsoft.com/office/drawing/2014/main" id="{F507DA25-1D2D-5250-4898-9B1B0FB66ECC}"/>
              </a:ext>
            </a:extLst>
          </p:cNvPr>
          <p:cNvSpPr/>
          <p:nvPr/>
        </p:nvSpPr>
        <p:spPr>
          <a:xfrm>
            <a:off x="10047525" y="7902985"/>
            <a:ext cx="376550" cy="727752"/>
          </a:xfrm>
          <a:custGeom>
            <a:avLst/>
            <a:gdLst>
              <a:gd name="connsiteX0" fmla="*/ 292 w 376550"/>
              <a:gd name="connsiteY0" fmla="*/ 648 h 727752"/>
              <a:gd name="connsiteX1" fmla="*/ 277575 w 376550"/>
              <a:gd name="connsiteY1" fmla="*/ 373182 h 727752"/>
              <a:gd name="connsiteX2" fmla="*/ 366475 w 376550"/>
              <a:gd name="connsiteY2" fmla="*/ 726665 h 727752"/>
              <a:gd name="connsiteX3" fmla="*/ 334725 w 376550"/>
              <a:gd name="connsiteY3" fmla="*/ 466315 h 727752"/>
              <a:gd name="connsiteX4" fmla="*/ 292 w 376550"/>
              <a:gd name="connsiteY4" fmla="*/ 648 h 727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550" h="727752">
                <a:moveTo>
                  <a:pt x="292" y="648"/>
                </a:moveTo>
                <a:cubicBezTo>
                  <a:pt x="-9233" y="-14874"/>
                  <a:pt x="216544" y="252179"/>
                  <a:pt x="277575" y="373182"/>
                </a:cubicBezTo>
                <a:cubicBezTo>
                  <a:pt x="338606" y="494185"/>
                  <a:pt x="356950" y="711143"/>
                  <a:pt x="366475" y="726665"/>
                </a:cubicBezTo>
                <a:cubicBezTo>
                  <a:pt x="376000" y="742187"/>
                  <a:pt x="393639" y="588376"/>
                  <a:pt x="334725" y="466315"/>
                </a:cubicBezTo>
                <a:cubicBezTo>
                  <a:pt x="275811" y="344254"/>
                  <a:pt x="9817" y="16170"/>
                  <a:pt x="292" y="6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: 図形 1218">
            <a:extLst>
              <a:ext uri="{FF2B5EF4-FFF2-40B4-BE49-F238E27FC236}">
                <a16:creationId xmlns:a16="http://schemas.microsoft.com/office/drawing/2014/main" id="{A79F81DF-96B7-CB87-F625-C1C4FC170353}"/>
              </a:ext>
            </a:extLst>
          </p:cNvPr>
          <p:cNvSpPr/>
          <p:nvPr/>
        </p:nvSpPr>
        <p:spPr>
          <a:xfrm>
            <a:off x="4939400" y="3989909"/>
            <a:ext cx="544810" cy="1241603"/>
          </a:xfrm>
          <a:custGeom>
            <a:avLst/>
            <a:gdLst>
              <a:gd name="connsiteX0" fmla="*/ 542767 w 544810"/>
              <a:gd name="connsiteY0" fmla="*/ 27524 h 1241603"/>
              <a:gd name="connsiteX1" fmla="*/ 345917 w 544810"/>
              <a:gd name="connsiteY1" fmla="*/ 465674 h 1241603"/>
              <a:gd name="connsiteX2" fmla="*/ 420000 w 544810"/>
              <a:gd name="connsiteY2" fmla="*/ 302691 h 1241603"/>
              <a:gd name="connsiteX3" fmla="*/ 491967 w 544810"/>
              <a:gd name="connsiteY3" fmla="*/ 643474 h 1241603"/>
              <a:gd name="connsiteX4" fmla="*/ 485617 w 544810"/>
              <a:gd name="connsiteY4" fmla="*/ 556691 h 1241603"/>
              <a:gd name="connsiteX5" fmla="*/ 341683 w 544810"/>
              <a:gd name="connsiteY5" fmla="*/ 912291 h 1241603"/>
              <a:gd name="connsiteX6" fmla="*/ 335333 w 544810"/>
              <a:gd name="connsiteY6" fmla="*/ 783174 h 1241603"/>
              <a:gd name="connsiteX7" fmla="*/ 280300 w 544810"/>
              <a:gd name="connsiteY7" fmla="*/ 1208624 h 1241603"/>
              <a:gd name="connsiteX8" fmla="*/ 278183 w 544810"/>
              <a:gd name="connsiteY8" fmla="*/ 1138774 h 1241603"/>
              <a:gd name="connsiteX9" fmla="*/ 104617 w 544810"/>
              <a:gd name="connsiteY9" fmla="*/ 548224 h 1241603"/>
              <a:gd name="connsiteX10" fmla="*/ 166000 w 544810"/>
              <a:gd name="connsiteY10" fmla="*/ 1024474 h 1241603"/>
              <a:gd name="connsiteX11" fmla="*/ 900 w 544810"/>
              <a:gd name="connsiteY11" fmla="*/ 162991 h 1241603"/>
              <a:gd name="connsiteX12" fmla="*/ 98267 w 544810"/>
              <a:gd name="connsiteY12" fmla="*/ 554574 h 1241603"/>
              <a:gd name="connsiteX13" fmla="*/ 62283 w 544810"/>
              <a:gd name="connsiteY13" fmla="*/ 425458 h 1241603"/>
              <a:gd name="connsiteX14" fmla="*/ 233733 w 544810"/>
              <a:gd name="connsiteY14" fmla="*/ 10591 h 1241603"/>
              <a:gd name="connsiteX15" fmla="*/ 134250 w 544810"/>
              <a:gd name="connsiteY15" fmla="*/ 294224 h 1241603"/>
              <a:gd name="connsiteX16" fmla="*/ 390367 w 544810"/>
              <a:gd name="connsiteY16" fmla="*/ 8 h 1241603"/>
              <a:gd name="connsiteX17" fmla="*/ 199867 w 544810"/>
              <a:gd name="connsiteY17" fmla="*/ 283641 h 1241603"/>
              <a:gd name="connsiteX18" fmla="*/ 542767 w 544810"/>
              <a:gd name="connsiteY18" fmla="*/ 27524 h 1241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4810" h="1241603">
                <a:moveTo>
                  <a:pt x="542767" y="27524"/>
                </a:moveTo>
                <a:cubicBezTo>
                  <a:pt x="567109" y="57863"/>
                  <a:pt x="366378" y="419813"/>
                  <a:pt x="345917" y="465674"/>
                </a:cubicBezTo>
                <a:cubicBezTo>
                  <a:pt x="325456" y="511535"/>
                  <a:pt x="395658" y="273058"/>
                  <a:pt x="420000" y="302691"/>
                </a:cubicBezTo>
                <a:cubicBezTo>
                  <a:pt x="444342" y="332324"/>
                  <a:pt x="481031" y="601141"/>
                  <a:pt x="491967" y="643474"/>
                </a:cubicBezTo>
                <a:cubicBezTo>
                  <a:pt x="502903" y="685807"/>
                  <a:pt x="510664" y="511888"/>
                  <a:pt x="485617" y="556691"/>
                </a:cubicBezTo>
                <a:cubicBezTo>
                  <a:pt x="460570" y="601494"/>
                  <a:pt x="366730" y="874544"/>
                  <a:pt x="341683" y="912291"/>
                </a:cubicBezTo>
                <a:cubicBezTo>
                  <a:pt x="316636" y="950038"/>
                  <a:pt x="345563" y="733785"/>
                  <a:pt x="335333" y="783174"/>
                </a:cubicBezTo>
                <a:cubicBezTo>
                  <a:pt x="325103" y="832563"/>
                  <a:pt x="289825" y="1149357"/>
                  <a:pt x="280300" y="1208624"/>
                </a:cubicBezTo>
                <a:cubicBezTo>
                  <a:pt x="270775" y="1267891"/>
                  <a:pt x="307463" y="1248841"/>
                  <a:pt x="278183" y="1138774"/>
                </a:cubicBezTo>
                <a:cubicBezTo>
                  <a:pt x="248903" y="1028707"/>
                  <a:pt x="123314" y="567274"/>
                  <a:pt x="104617" y="548224"/>
                </a:cubicBezTo>
                <a:cubicBezTo>
                  <a:pt x="85920" y="529174"/>
                  <a:pt x="183286" y="1088679"/>
                  <a:pt x="166000" y="1024474"/>
                </a:cubicBezTo>
                <a:cubicBezTo>
                  <a:pt x="148714" y="960269"/>
                  <a:pt x="12189" y="241308"/>
                  <a:pt x="900" y="162991"/>
                </a:cubicBezTo>
                <a:cubicBezTo>
                  <a:pt x="-10389" y="84674"/>
                  <a:pt x="88036" y="510829"/>
                  <a:pt x="98267" y="554574"/>
                </a:cubicBezTo>
                <a:cubicBezTo>
                  <a:pt x="108498" y="598319"/>
                  <a:pt x="39705" y="516122"/>
                  <a:pt x="62283" y="425458"/>
                </a:cubicBezTo>
                <a:cubicBezTo>
                  <a:pt x="84861" y="334794"/>
                  <a:pt x="221739" y="32463"/>
                  <a:pt x="233733" y="10591"/>
                </a:cubicBezTo>
                <a:cubicBezTo>
                  <a:pt x="245727" y="-11281"/>
                  <a:pt x="108144" y="295988"/>
                  <a:pt x="134250" y="294224"/>
                </a:cubicBezTo>
                <a:cubicBezTo>
                  <a:pt x="160356" y="292460"/>
                  <a:pt x="379431" y="1772"/>
                  <a:pt x="390367" y="8"/>
                </a:cubicBezTo>
                <a:cubicBezTo>
                  <a:pt x="401303" y="-1756"/>
                  <a:pt x="176584" y="275880"/>
                  <a:pt x="199867" y="283641"/>
                </a:cubicBezTo>
                <a:cubicBezTo>
                  <a:pt x="223150" y="291402"/>
                  <a:pt x="518425" y="-2815"/>
                  <a:pt x="542767" y="2752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: 図形 1219">
            <a:extLst>
              <a:ext uri="{FF2B5EF4-FFF2-40B4-BE49-F238E27FC236}">
                <a16:creationId xmlns:a16="http://schemas.microsoft.com/office/drawing/2014/main" id="{F735E7A1-DD3E-5912-2302-D8F767330F18}"/>
              </a:ext>
            </a:extLst>
          </p:cNvPr>
          <p:cNvSpPr/>
          <p:nvPr/>
        </p:nvSpPr>
        <p:spPr>
          <a:xfrm>
            <a:off x="5085115" y="4768775"/>
            <a:ext cx="720549" cy="1329979"/>
          </a:xfrm>
          <a:custGeom>
            <a:avLst/>
            <a:gdLst>
              <a:gd name="connsiteX0" fmla="*/ 206552 w 720549"/>
              <a:gd name="connsiteY0" fmla="*/ 4308 h 1329979"/>
              <a:gd name="connsiteX1" fmla="*/ 246768 w 720549"/>
              <a:gd name="connsiteY1" fmla="*/ 446692 h 1329979"/>
              <a:gd name="connsiteX2" fmla="*/ 234068 w 720549"/>
              <a:gd name="connsiteY2" fmla="*/ 262542 h 1329979"/>
              <a:gd name="connsiteX3" fmla="*/ 498652 w 720549"/>
              <a:gd name="connsiteY3" fmla="*/ 903892 h 1329979"/>
              <a:gd name="connsiteX4" fmla="*/ 433035 w 720549"/>
              <a:gd name="connsiteY4" fmla="*/ 810758 h 1329979"/>
              <a:gd name="connsiteX5" fmla="*/ 695502 w 720549"/>
              <a:gd name="connsiteY5" fmla="*/ 1297592 h 1329979"/>
              <a:gd name="connsiteX6" fmla="*/ 657402 w 720549"/>
              <a:gd name="connsiteY6" fmla="*/ 1219275 h 1329979"/>
              <a:gd name="connsiteX7" fmla="*/ 231952 w 720549"/>
              <a:gd name="connsiteY7" fmla="*/ 692225 h 1329979"/>
              <a:gd name="connsiteX8" fmla="*/ 634118 w 720549"/>
              <a:gd name="connsiteY8" fmla="*/ 1295475 h 1329979"/>
              <a:gd name="connsiteX9" fmla="*/ 369535 w 720549"/>
              <a:gd name="connsiteY9" fmla="*/ 1045708 h 1329979"/>
              <a:gd name="connsiteX10" fmla="*/ 75318 w 720549"/>
              <a:gd name="connsiteY10" fmla="*/ 497492 h 1329979"/>
              <a:gd name="connsiteX11" fmla="*/ 276402 w 720549"/>
              <a:gd name="connsiteY11" fmla="*/ 776892 h 1329979"/>
              <a:gd name="connsiteX12" fmla="*/ 1235 w 720549"/>
              <a:gd name="connsiteY12" fmla="*/ 192692 h 1329979"/>
              <a:gd name="connsiteX13" fmla="*/ 168452 w 720549"/>
              <a:gd name="connsiteY13" fmla="*/ 469975 h 1329979"/>
              <a:gd name="connsiteX14" fmla="*/ 5468 w 720549"/>
              <a:gd name="connsiteY14" fmla="*/ 36058 h 1329979"/>
              <a:gd name="connsiteX15" fmla="*/ 157868 w 720549"/>
              <a:gd name="connsiteY15" fmla="*/ 313342 h 1329979"/>
              <a:gd name="connsiteX16" fmla="*/ 143052 w 720549"/>
              <a:gd name="connsiteY16" fmla="*/ 224442 h 1329979"/>
              <a:gd name="connsiteX17" fmla="*/ 206552 w 720549"/>
              <a:gd name="connsiteY17" fmla="*/ 4308 h 1329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20549" h="1329979">
                <a:moveTo>
                  <a:pt x="206552" y="4308"/>
                </a:moveTo>
                <a:cubicBezTo>
                  <a:pt x="223838" y="41350"/>
                  <a:pt x="242182" y="403653"/>
                  <a:pt x="246768" y="446692"/>
                </a:cubicBezTo>
                <a:cubicBezTo>
                  <a:pt x="251354" y="489731"/>
                  <a:pt x="192087" y="186342"/>
                  <a:pt x="234068" y="262542"/>
                </a:cubicBezTo>
                <a:cubicBezTo>
                  <a:pt x="276049" y="338742"/>
                  <a:pt x="465491" y="812523"/>
                  <a:pt x="498652" y="903892"/>
                </a:cubicBezTo>
                <a:cubicBezTo>
                  <a:pt x="531813" y="995261"/>
                  <a:pt x="400227" y="745141"/>
                  <a:pt x="433035" y="810758"/>
                </a:cubicBezTo>
                <a:cubicBezTo>
                  <a:pt x="465843" y="876375"/>
                  <a:pt x="658108" y="1229506"/>
                  <a:pt x="695502" y="1297592"/>
                </a:cubicBezTo>
                <a:cubicBezTo>
                  <a:pt x="732897" y="1365678"/>
                  <a:pt x="734660" y="1320169"/>
                  <a:pt x="657402" y="1219275"/>
                </a:cubicBezTo>
                <a:cubicBezTo>
                  <a:pt x="580144" y="1118381"/>
                  <a:pt x="235833" y="679525"/>
                  <a:pt x="231952" y="692225"/>
                </a:cubicBezTo>
                <a:cubicBezTo>
                  <a:pt x="228071" y="704925"/>
                  <a:pt x="611188" y="1236561"/>
                  <a:pt x="634118" y="1295475"/>
                </a:cubicBezTo>
                <a:cubicBezTo>
                  <a:pt x="657049" y="1354389"/>
                  <a:pt x="462668" y="1178705"/>
                  <a:pt x="369535" y="1045708"/>
                </a:cubicBezTo>
                <a:cubicBezTo>
                  <a:pt x="276402" y="912711"/>
                  <a:pt x="90840" y="542295"/>
                  <a:pt x="75318" y="497492"/>
                </a:cubicBezTo>
                <a:cubicBezTo>
                  <a:pt x="59796" y="452689"/>
                  <a:pt x="288749" y="827692"/>
                  <a:pt x="276402" y="776892"/>
                </a:cubicBezTo>
                <a:cubicBezTo>
                  <a:pt x="264055" y="726092"/>
                  <a:pt x="19227" y="243845"/>
                  <a:pt x="1235" y="192692"/>
                </a:cubicBezTo>
                <a:cubicBezTo>
                  <a:pt x="-16757" y="141539"/>
                  <a:pt x="167747" y="496081"/>
                  <a:pt x="168452" y="469975"/>
                </a:cubicBezTo>
                <a:cubicBezTo>
                  <a:pt x="169157" y="443869"/>
                  <a:pt x="7232" y="62164"/>
                  <a:pt x="5468" y="36058"/>
                </a:cubicBezTo>
                <a:cubicBezTo>
                  <a:pt x="3704" y="9952"/>
                  <a:pt x="134937" y="281945"/>
                  <a:pt x="157868" y="313342"/>
                </a:cubicBezTo>
                <a:cubicBezTo>
                  <a:pt x="180799" y="344739"/>
                  <a:pt x="137408" y="268892"/>
                  <a:pt x="143052" y="224442"/>
                </a:cubicBezTo>
                <a:cubicBezTo>
                  <a:pt x="148696" y="179992"/>
                  <a:pt x="189266" y="-32734"/>
                  <a:pt x="206552" y="430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: 図形 1220">
            <a:extLst>
              <a:ext uri="{FF2B5EF4-FFF2-40B4-BE49-F238E27FC236}">
                <a16:creationId xmlns:a16="http://schemas.microsoft.com/office/drawing/2014/main" id="{A49042D1-7B0A-A86E-B33E-B1DC6266F8F6}"/>
              </a:ext>
            </a:extLst>
          </p:cNvPr>
          <p:cNvSpPr/>
          <p:nvPr/>
        </p:nvSpPr>
        <p:spPr>
          <a:xfrm>
            <a:off x="5278101" y="5531498"/>
            <a:ext cx="1563822" cy="1092337"/>
          </a:xfrm>
          <a:custGeom>
            <a:avLst/>
            <a:gdLst>
              <a:gd name="connsiteX0" fmla="*/ 220999 w 1563822"/>
              <a:gd name="connsiteY0" fmla="*/ 113652 h 1092337"/>
              <a:gd name="connsiteX1" fmla="*/ 578716 w 1563822"/>
              <a:gd name="connsiteY1" fmla="*/ 598369 h 1092337"/>
              <a:gd name="connsiteX2" fmla="*/ 544849 w 1563822"/>
              <a:gd name="connsiteY2" fmla="*/ 541219 h 1092337"/>
              <a:gd name="connsiteX3" fmla="*/ 940666 w 1563822"/>
              <a:gd name="connsiteY3" fmla="*/ 801569 h 1092337"/>
              <a:gd name="connsiteX4" fmla="*/ 872932 w 1563822"/>
              <a:gd name="connsiteY4" fmla="*/ 727485 h 1092337"/>
              <a:gd name="connsiteX5" fmla="*/ 1145982 w 1563822"/>
              <a:gd name="connsiteY5" fmla="*/ 803685 h 1092337"/>
              <a:gd name="connsiteX6" fmla="*/ 1080366 w 1563822"/>
              <a:gd name="connsiteY6" fmla="*/ 786752 h 1092337"/>
              <a:gd name="connsiteX7" fmla="*/ 1554499 w 1563822"/>
              <a:gd name="connsiteY7" fmla="*/ 1080969 h 1092337"/>
              <a:gd name="connsiteX8" fmla="*/ 1323782 w 1563822"/>
              <a:gd name="connsiteY8" fmla="*/ 989952 h 1092337"/>
              <a:gd name="connsiteX9" fmla="*/ 494049 w 1563822"/>
              <a:gd name="connsiteY9" fmla="*/ 602602 h 1092337"/>
              <a:gd name="connsiteX10" fmla="*/ 1158682 w 1563822"/>
              <a:gd name="connsiteY10" fmla="*/ 1004769 h 1092337"/>
              <a:gd name="connsiteX11" fmla="*/ 536382 w 1563822"/>
              <a:gd name="connsiteY11" fmla="*/ 625885 h 1092337"/>
              <a:gd name="connsiteX12" fmla="*/ 2982 w 1563822"/>
              <a:gd name="connsiteY12" fmla="*/ 3585 h 1092337"/>
              <a:gd name="connsiteX13" fmla="*/ 316249 w 1563822"/>
              <a:gd name="connsiteY13" fmla="*/ 361302 h 1092337"/>
              <a:gd name="connsiteX14" fmla="*/ 220999 w 1563822"/>
              <a:gd name="connsiteY14" fmla="*/ 113652 h 1092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63822" h="1092337">
                <a:moveTo>
                  <a:pt x="220999" y="113652"/>
                </a:moveTo>
                <a:cubicBezTo>
                  <a:pt x="264744" y="153163"/>
                  <a:pt x="524741" y="527108"/>
                  <a:pt x="578716" y="598369"/>
                </a:cubicBezTo>
                <a:cubicBezTo>
                  <a:pt x="632691" y="669630"/>
                  <a:pt x="484524" y="507352"/>
                  <a:pt x="544849" y="541219"/>
                </a:cubicBezTo>
                <a:cubicBezTo>
                  <a:pt x="605174" y="575086"/>
                  <a:pt x="885986" y="770525"/>
                  <a:pt x="940666" y="801569"/>
                </a:cubicBezTo>
                <a:cubicBezTo>
                  <a:pt x="995346" y="832613"/>
                  <a:pt x="838713" y="727132"/>
                  <a:pt x="872932" y="727485"/>
                </a:cubicBezTo>
                <a:cubicBezTo>
                  <a:pt x="907151" y="727838"/>
                  <a:pt x="1111410" y="793807"/>
                  <a:pt x="1145982" y="803685"/>
                </a:cubicBezTo>
                <a:cubicBezTo>
                  <a:pt x="1180554" y="813563"/>
                  <a:pt x="1012280" y="740538"/>
                  <a:pt x="1080366" y="786752"/>
                </a:cubicBezTo>
                <a:cubicBezTo>
                  <a:pt x="1148452" y="832966"/>
                  <a:pt x="1513930" y="1047102"/>
                  <a:pt x="1554499" y="1080969"/>
                </a:cubicBezTo>
                <a:cubicBezTo>
                  <a:pt x="1595068" y="1114836"/>
                  <a:pt x="1500524" y="1069680"/>
                  <a:pt x="1323782" y="989952"/>
                </a:cubicBezTo>
                <a:cubicBezTo>
                  <a:pt x="1147040" y="910224"/>
                  <a:pt x="521566" y="600133"/>
                  <a:pt x="494049" y="602602"/>
                </a:cubicBezTo>
                <a:cubicBezTo>
                  <a:pt x="466532" y="605072"/>
                  <a:pt x="1151627" y="1000889"/>
                  <a:pt x="1158682" y="1004769"/>
                </a:cubicBezTo>
                <a:cubicBezTo>
                  <a:pt x="1165737" y="1008649"/>
                  <a:pt x="728999" y="792749"/>
                  <a:pt x="536382" y="625885"/>
                </a:cubicBezTo>
                <a:cubicBezTo>
                  <a:pt x="343765" y="459021"/>
                  <a:pt x="39671" y="47682"/>
                  <a:pt x="2982" y="3585"/>
                </a:cubicBezTo>
                <a:cubicBezTo>
                  <a:pt x="-33707" y="-40512"/>
                  <a:pt x="279560" y="336255"/>
                  <a:pt x="316249" y="361302"/>
                </a:cubicBezTo>
                <a:cubicBezTo>
                  <a:pt x="352938" y="386349"/>
                  <a:pt x="177254" y="74141"/>
                  <a:pt x="220999" y="11365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: 図形 1221">
            <a:extLst>
              <a:ext uri="{FF2B5EF4-FFF2-40B4-BE49-F238E27FC236}">
                <a16:creationId xmlns:a16="http://schemas.microsoft.com/office/drawing/2014/main" id="{E76A2264-C42E-341A-E5BD-C641D9BDA13D}"/>
              </a:ext>
            </a:extLst>
          </p:cNvPr>
          <p:cNvSpPr/>
          <p:nvPr/>
        </p:nvSpPr>
        <p:spPr>
          <a:xfrm>
            <a:off x="6279498" y="5553343"/>
            <a:ext cx="1640118" cy="1097269"/>
          </a:xfrm>
          <a:custGeom>
            <a:avLst/>
            <a:gdLst>
              <a:gd name="connsiteX0" fmla="*/ 1632602 w 1640118"/>
              <a:gd name="connsiteY0" fmla="*/ 280190 h 1097269"/>
              <a:gd name="connsiteX1" fmla="*/ 1274885 w 1640118"/>
              <a:gd name="connsiteY1" fmla="*/ 709874 h 1097269"/>
              <a:gd name="connsiteX2" fmla="*/ 1327802 w 1640118"/>
              <a:gd name="connsiteY2" fmla="*/ 663307 h 1097269"/>
              <a:gd name="connsiteX3" fmla="*/ 991252 w 1640118"/>
              <a:gd name="connsiteY3" fmla="*/ 1050657 h 1097269"/>
              <a:gd name="connsiteX4" fmla="*/ 953152 w 1640118"/>
              <a:gd name="connsiteY4" fmla="*/ 1033724 h 1097269"/>
              <a:gd name="connsiteX5" fmla="*/ 709735 w 1640118"/>
              <a:gd name="connsiteY5" fmla="*/ 1097224 h 1097269"/>
              <a:gd name="connsiteX6" fmla="*/ 959502 w 1640118"/>
              <a:gd name="connsiteY6" fmla="*/ 1044307 h 1097269"/>
              <a:gd name="connsiteX7" fmla="*/ 688569 w 1640118"/>
              <a:gd name="connsiteY7" fmla="*/ 1071824 h 1097269"/>
              <a:gd name="connsiteX8" fmla="*/ 354135 w 1640118"/>
              <a:gd name="connsiteY8" fmla="*/ 1037957 h 1097269"/>
              <a:gd name="connsiteX9" fmla="*/ 606019 w 1640118"/>
              <a:gd name="connsiteY9" fmla="*/ 1067590 h 1097269"/>
              <a:gd name="connsiteX10" fmla="*/ 491719 w 1640118"/>
              <a:gd name="connsiteY10" fmla="*/ 1067590 h 1097269"/>
              <a:gd name="connsiteX11" fmla="*/ 7002 w 1640118"/>
              <a:gd name="connsiteY11" fmla="*/ 885557 h 1097269"/>
              <a:gd name="connsiteX12" fmla="*/ 902352 w 1640118"/>
              <a:gd name="connsiteY12" fmla="*/ 999857 h 1097269"/>
              <a:gd name="connsiteX13" fmla="*/ 601785 w 1640118"/>
              <a:gd name="connsiteY13" fmla="*/ 1006207 h 1097269"/>
              <a:gd name="connsiteX14" fmla="*/ 1020885 w 1640118"/>
              <a:gd name="connsiteY14" fmla="*/ 807240 h 1097269"/>
              <a:gd name="connsiteX15" fmla="*/ 1217735 w 1640118"/>
              <a:gd name="connsiteY15" fmla="*/ 697174 h 1097269"/>
              <a:gd name="connsiteX16" fmla="*/ 1116135 w 1640118"/>
              <a:gd name="connsiteY16" fmla="*/ 735274 h 1097269"/>
              <a:gd name="connsiteX17" fmla="*/ 1486552 w 1640118"/>
              <a:gd name="connsiteY17" fmla="*/ 256907 h 1097269"/>
              <a:gd name="connsiteX18" fmla="*/ 1293935 w 1640118"/>
              <a:gd name="connsiteY18" fmla="*/ 580757 h 1097269"/>
              <a:gd name="connsiteX19" fmla="*/ 1596619 w 1640118"/>
              <a:gd name="connsiteY19" fmla="*/ 5024 h 1097269"/>
              <a:gd name="connsiteX20" fmla="*/ 1524652 w 1640118"/>
              <a:gd name="connsiteY20" fmla="*/ 299240 h 1097269"/>
              <a:gd name="connsiteX21" fmla="*/ 1632602 w 1640118"/>
              <a:gd name="connsiteY21" fmla="*/ 280190 h 1097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640118" h="1097269">
                <a:moveTo>
                  <a:pt x="1632602" y="280190"/>
                </a:moveTo>
                <a:cubicBezTo>
                  <a:pt x="1590974" y="348629"/>
                  <a:pt x="1325685" y="646021"/>
                  <a:pt x="1274885" y="709874"/>
                </a:cubicBezTo>
                <a:cubicBezTo>
                  <a:pt x="1224085" y="773727"/>
                  <a:pt x="1375074" y="606510"/>
                  <a:pt x="1327802" y="663307"/>
                </a:cubicBezTo>
                <a:cubicBezTo>
                  <a:pt x="1280530" y="720104"/>
                  <a:pt x="1053694" y="988921"/>
                  <a:pt x="991252" y="1050657"/>
                </a:cubicBezTo>
                <a:cubicBezTo>
                  <a:pt x="928810" y="1112393"/>
                  <a:pt x="1000071" y="1025963"/>
                  <a:pt x="953152" y="1033724"/>
                </a:cubicBezTo>
                <a:cubicBezTo>
                  <a:pt x="906233" y="1041485"/>
                  <a:pt x="708677" y="1095460"/>
                  <a:pt x="709735" y="1097224"/>
                </a:cubicBezTo>
                <a:cubicBezTo>
                  <a:pt x="710793" y="1098988"/>
                  <a:pt x="963030" y="1048540"/>
                  <a:pt x="959502" y="1044307"/>
                </a:cubicBezTo>
                <a:cubicBezTo>
                  <a:pt x="955974" y="1040074"/>
                  <a:pt x="789463" y="1072882"/>
                  <a:pt x="688569" y="1071824"/>
                </a:cubicBezTo>
                <a:cubicBezTo>
                  <a:pt x="587675" y="1070766"/>
                  <a:pt x="367893" y="1038663"/>
                  <a:pt x="354135" y="1037957"/>
                </a:cubicBezTo>
                <a:cubicBezTo>
                  <a:pt x="340377" y="1037251"/>
                  <a:pt x="583088" y="1062651"/>
                  <a:pt x="606019" y="1067590"/>
                </a:cubicBezTo>
                <a:cubicBezTo>
                  <a:pt x="628950" y="1072529"/>
                  <a:pt x="591555" y="1097929"/>
                  <a:pt x="491719" y="1067590"/>
                </a:cubicBezTo>
                <a:cubicBezTo>
                  <a:pt x="391883" y="1037251"/>
                  <a:pt x="-61437" y="896846"/>
                  <a:pt x="7002" y="885557"/>
                </a:cubicBezTo>
                <a:cubicBezTo>
                  <a:pt x="75441" y="874268"/>
                  <a:pt x="803221" y="979749"/>
                  <a:pt x="902352" y="999857"/>
                </a:cubicBezTo>
                <a:cubicBezTo>
                  <a:pt x="1001482" y="1019965"/>
                  <a:pt x="582030" y="1038310"/>
                  <a:pt x="601785" y="1006207"/>
                </a:cubicBezTo>
                <a:cubicBezTo>
                  <a:pt x="621540" y="974104"/>
                  <a:pt x="918227" y="858745"/>
                  <a:pt x="1020885" y="807240"/>
                </a:cubicBezTo>
                <a:cubicBezTo>
                  <a:pt x="1123543" y="755735"/>
                  <a:pt x="1201860" y="709168"/>
                  <a:pt x="1217735" y="697174"/>
                </a:cubicBezTo>
                <a:cubicBezTo>
                  <a:pt x="1233610" y="685180"/>
                  <a:pt x="1071332" y="808652"/>
                  <a:pt x="1116135" y="735274"/>
                </a:cubicBezTo>
                <a:cubicBezTo>
                  <a:pt x="1160938" y="661896"/>
                  <a:pt x="1456919" y="282660"/>
                  <a:pt x="1486552" y="256907"/>
                </a:cubicBezTo>
                <a:cubicBezTo>
                  <a:pt x="1516185" y="231154"/>
                  <a:pt x="1275591" y="622737"/>
                  <a:pt x="1293935" y="580757"/>
                </a:cubicBezTo>
                <a:cubicBezTo>
                  <a:pt x="1312279" y="538777"/>
                  <a:pt x="1558166" y="51943"/>
                  <a:pt x="1596619" y="5024"/>
                </a:cubicBezTo>
                <a:cubicBezTo>
                  <a:pt x="1635072" y="-41896"/>
                  <a:pt x="1519713" y="254084"/>
                  <a:pt x="1524652" y="299240"/>
                </a:cubicBezTo>
                <a:cubicBezTo>
                  <a:pt x="1529591" y="344396"/>
                  <a:pt x="1674230" y="211751"/>
                  <a:pt x="1632602" y="28019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: 図形 1222">
            <a:extLst>
              <a:ext uri="{FF2B5EF4-FFF2-40B4-BE49-F238E27FC236}">
                <a16:creationId xmlns:a16="http://schemas.microsoft.com/office/drawing/2014/main" id="{C10F9083-E187-5B2D-0DD8-AF3C2B54DB46}"/>
              </a:ext>
            </a:extLst>
          </p:cNvPr>
          <p:cNvSpPr/>
          <p:nvPr/>
        </p:nvSpPr>
        <p:spPr>
          <a:xfrm>
            <a:off x="7863369" y="4872458"/>
            <a:ext cx="288718" cy="1063230"/>
          </a:xfrm>
          <a:custGeom>
            <a:avLst/>
            <a:gdLst>
              <a:gd name="connsiteX0" fmla="*/ 281564 w 288718"/>
              <a:gd name="connsiteY0" fmla="*/ 109 h 1063230"/>
              <a:gd name="connsiteX1" fmla="*/ 213831 w 288718"/>
              <a:gd name="connsiteY1" fmla="*/ 237175 h 1063230"/>
              <a:gd name="connsiteX2" fmla="*/ 184198 w 288718"/>
              <a:gd name="connsiteY2" fmla="*/ 603359 h 1063230"/>
              <a:gd name="connsiteX3" fmla="*/ 192664 w 288718"/>
              <a:gd name="connsiteY3" fmla="*/ 444609 h 1063230"/>
              <a:gd name="connsiteX4" fmla="*/ 6398 w 288718"/>
              <a:gd name="connsiteY4" fmla="*/ 1047859 h 1063230"/>
              <a:gd name="connsiteX5" fmla="*/ 74131 w 288718"/>
              <a:gd name="connsiteY5" fmla="*/ 840425 h 1063230"/>
              <a:gd name="connsiteX6" fmla="*/ 36031 w 288718"/>
              <a:gd name="connsiteY6" fmla="*/ 372642 h 1063230"/>
              <a:gd name="connsiteX7" fmla="*/ 29681 w 288718"/>
              <a:gd name="connsiteY7" fmla="*/ 759992 h 1063230"/>
              <a:gd name="connsiteX8" fmla="*/ 42381 w 288718"/>
              <a:gd name="connsiteY8" fmla="*/ 313375 h 1063230"/>
              <a:gd name="connsiteX9" fmla="*/ 10631 w 288718"/>
              <a:gd name="connsiteY9" fmla="*/ 398042 h 1063230"/>
              <a:gd name="connsiteX10" fmla="*/ 23331 w 288718"/>
              <a:gd name="connsiteY10" fmla="*/ 264692 h 1063230"/>
              <a:gd name="connsiteX11" fmla="*/ 281564 w 288718"/>
              <a:gd name="connsiteY11" fmla="*/ 109 h 1063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8718" h="1063230">
                <a:moveTo>
                  <a:pt x="281564" y="109"/>
                </a:moveTo>
                <a:cubicBezTo>
                  <a:pt x="313314" y="-4477"/>
                  <a:pt x="230059" y="136633"/>
                  <a:pt x="213831" y="237175"/>
                </a:cubicBezTo>
                <a:cubicBezTo>
                  <a:pt x="197603" y="337717"/>
                  <a:pt x="187726" y="568787"/>
                  <a:pt x="184198" y="603359"/>
                </a:cubicBezTo>
                <a:cubicBezTo>
                  <a:pt x="180670" y="637931"/>
                  <a:pt x="222297" y="370526"/>
                  <a:pt x="192664" y="444609"/>
                </a:cubicBezTo>
                <a:cubicBezTo>
                  <a:pt x="163031" y="518692"/>
                  <a:pt x="26153" y="981890"/>
                  <a:pt x="6398" y="1047859"/>
                </a:cubicBezTo>
                <a:cubicBezTo>
                  <a:pt x="-13358" y="1113828"/>
                  <a:pt x="69192" y="952961"/>
                  <a:pt x="74131" y="840425"/>
                </a:cubicBezTo>
                <a:cubicBezTo>
                  <a:pt x="79070" y="727889"/>
                  <a:pt x="43439" y="386047"/>
                  <a:pt x="36031" y="372642"/>
                </a:cubicBezTo>
                <a:cubicBezTo>
                  <a:pt x="28623" y="359237"/>
                  <a:pt x="28623" y="769870"/>
                  <a:pt x="29681" y="759992"/>
                </a:cubicBezTo>
                <a:cubicBezTo>
                  <a:pt x="30739" y="750114"/>
                  <a:pt x="45556" y="373700"/>
                  <a:pt x="42381" y="313375"/>
                </a:cubicBezTo>
                <a:cubicBezTo>
                  <a:pt x="39206" y="253050"/>
                  <a:pt x="13806" y="406156"/>
                  <a:pt x="10631" y="398042"/>
                </a:cubicBezTo>
                <a:cubicBezTo>
                  <a:pt x="7456" y="389928"/>
                  <a:pt x="-17944" y="332425"/>
                  <a:pt x="23331" y="264692"/>
                </a:cubicBezTo>
                <a:cubicBezTo>
                  <a:pt x="64606" y="196959"/>
                  <a:pt x="249814" y="4695"/>
                  <a:pt x="281564" y="10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: 図形 1223">
            <a:extLst>
              <a:ext uri="{FF2B5EF4-FFF2-40B4-BE49-F238E27FC236}">
                <a16:creationId xmlns:a16="http://schemas.microsoft.com/office/drawing/2014/main" id="{910FF332-1516-0287-4E51-80D36857A708}"/>
              </a:ext>
            </a:extLst>
          </p:cNvPr>
          <p:cNvSpPr/>
          <p:nvPr/>
        </p:nvSpPr>
        <p:spPr>
          <a:xfrm>
            <a:off x="7945894" y="3981379"/>
            <a:ext cx="300574" cy="1058663"/>
          </a:xfrm>
          <a:custGeom>
            <a:avLst/>
            <a:gdLst>
              <a:gd name="connsiteX0" fmla="*/ 122839 w 300574"/>
              <a:gd name="connsiteY0" fmla="*/ 40288 h 1058663"/>
              <a:gd name="connsiteX1" fmla="*/ 292173 w 300574"/>
              <a:gd name="connsiteY1" fmla="*/ 546171 h 1058663"/>
              <a:gd name="connsiteX2" fmla="*/ 264656 w 300574"/>
              <a:gd name="connsiteY2" fmla="*/ 461504 h 1058663"/>
              <a:gd name="connsiteX3" fmla="*/ 175756 w 300574"/>
              <a:gd name="connsiteY3" fmla="*/ 1043588 h 1058663"/>
              <a:gd name="connsiteX4" fmla="*/ 199039 w 300574"/>
              <a:gd name="connsiteY4" fmla="*/ 863671 h 1058663"/>
              <a:gd name="connsiteX5" fmla="*/ 127073 w 300574"/>
              <a:gd name="connsiteY5" fmla="*/ 605438 h 1058663"/>
              <a:gd name="connsiteX6" fmla="*/ 146123 w 300574"/>
              <a:gd name="connsiteY6" fmla="*/ 992788 h 1058663"/>
              <a:gd name="connsiteX7" fmla="*/ 154589 w 300574"/>
              <a:gd name="connsiteY7" fmla="*/ 592738 h 1058663"/>
              <a:gd name="connsiteX8" fmla="*/ 167289 w 300574"/>
              <a:gd name="connsiteY8" fmla="*/ 389538 h 1058663"/>
              <a:gd name="connsiteX9" fmla="*/ 73 w 300574"/>
              <a:gd name="connsiteY9" fmla="*/ 2188 h 1058663"/>
              <a:gd name="connsiteX10" fmla="*/ 146123 w 300574"/>
              <a:gd name="connsiteY10" fmla="*/ 224438 h 1058663"/>
              <a:gd name="connsiteX11" fmla="*/ 122839 w 300574"/>
              <a:gd name="connsiteY11" fmla="*/ 40288 h 1058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0574" h="1058663">
                <a:moveTo>
                  <a:pt x="122839" y="40288"/>
                </a:moveTo>
                <a:cubicBezTo>
                  <a:pt x="147181" y="93910"/>
                  <a:pt x="268537" y="475968"/>
                  <a:pt x="292173" y="546171"/>
                </a:cubicBezTo>
                <a:cubicBezTo>
                  <a:pt x="315809" y="616374"/>
                  <a:pt x="284059" y="378601"/>
                  <a:pt x="264656" y="461504"/>
                </a:cubicBezTo>
                <a:cubicBezTo>
                  <a:pt x="245253" y="544407"/>
                  <a:pt x="186692" y="976560"/>
                  <a:pt x="175756" y="1043588"/>
                </a:cubicBezTo>
                <a:cubicBezTo>
                  <a:pt x="164820" y="1110616"/>
                  <a:pt x="207153" y="936696"/>
                  <a:pt x="199039" y="863671"/>
                </a:cubicBezTo>
                <a:cubicBezTo>
                  <a:pt x="190925" y="790646"/>
                  <a:pt x="135892" y="583919"/>
                  <a:pt x="127073" y="605438"/>
                </a:cubicBezTo>
                <a:cubicBezTo>
                  <a:pt x="118254" y="626957"/>
                  <a:pt x="141537" y="994905"/>
                  <a:pt x="146123" y="992788"/>
                </a:cubicBezTo>
                <a:cubicBezTo>
                  <a:pt x="150709" y="990671"/>
                  <a:pt x="151061" y="693280"/>
                  <a:pt x="154589" y="592738"/>
                </a:cubicBezTo>
                <a:cubicBezTo>
                  <a:pt x="158117" y="492196"/>
                  <a:pt x="193042" y="487963"/>
                  <a:pt x="167289" y="389538"/>
                </a:cubicBezTo>
                <a:cubicBezTo>
                  <a:pt x="141536" y="291113"/>
                  <a:pt x="3601" y="29705"/>
                  <a:pt x="73" y="2188"/>
                </a:cubicBezTo>
                <a:cubicBezTo>
                  <a:pt x="-3455" y="-25329"/>
                  <a:pt x="121781" y="215619"/>
                  <a:pt x="146123" y="224438"/>
                </a:cubicBezTo>
                <a:cubicBezTo>
                  <a:pt x="170465" y="233257"/>
                  <a:pt x="98497" y="-13334"/>
                  <a:pt x="122839" y="4028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: 図形 1224">
            <a:extLst>
              <a:ext uri="{FF2B5EF4-FFF2-40B4-BE49-F238E27FC236}">
                <a16:creationId xmlns:a16="http://schemas.microsoft.com/office/drawing/2014/main" id="{37A05F9C-7294-D23A-1E8C-E657A7202F2A}"/>
              </a:ext>
            </a:extLst>
          </p:cNvPr>
          <p:cNvSpPr/>
          <p:nvPr/>
        </p:nvSpPr>
        <p:spPr>
          <a:xfrm>
            <a:off x="7668484" y="3570772"/>
            <a:ext cx="561048" cy="677013"/>
          </a:xfrm>
          <a:custGeom>
            <a:avLst/>
            <a:gdLst>
              <a:gd name="connsiteX0" fmla="*/ 228799 w 561048"/>
              <a:gd name="connsiteY0" fmla="*/ 36028 h 677013"/>
              <a:gd name="connsiteX1" fmla="*/ 400249 w 561048"/>
              <a:gd name="connsiteY1" fmla="*/ 355645 h 677013"/>
              <a:gd name="connsiteX2" fmla="*/ 355799 w 561048"/>
              <a:gd name="connsiteY2" fmla="*/ 302728 h 677013"/>
              <a:gd name="connsiteX3" fmla="*/ 558999 w 561048"/>
              <a:gd name="connsiteY3" fmla="*/ 671028 h 677013"/>
              <a:gd name="connsiteX4" fmla="*/ 442583 w 561048"/>
              <a:gd name="connsiteY4" fmla="*/ 518628 h 677013"/>
              <a:gd name="connsiteX5" fmla="*/ 161066 w 561048"/>
              <a:gd name="connsiteY5" fmla="*/ 355645 h 677013"/>
              <a:gd name="connsiteX6" fmla="*/ 362149 w 561048"/>
              <a:gd name="connsiteY6" fmla="*/ 431845 h 677013"/>
              <a:gd name="connsiteX7" fmla="*/ 254199 w 561048"/>
              <a:gd name="connsiteY7" fmla="*/ 230761 h 677013"/>
              <a:gd name="connsiteX8" fmla="*/ 199 w 561048"/>
              <a:gd name="connsiteY8" fmla="*/ 45 h 677013"/>
              <a:gd name="connsiteX9" fmla="*/ 298649 w 561048"/>
              <a:gd name="connsiteY9" fmla="*/ 209595 h 677013"/>
              <a:gd name="connsiteX10" fmla="*/ 228799 w 561048"/>
              <a:gd name="connsiteY10" fmla="*/ 36028 h 677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1048" h="677013">
                <a:moveTo>
                  <a:pt x="228799" y="36028"/>
                </a:moveTo>
                <a:cubicBezTo>
                  <a:pt x="245732" y="60370"/>
                  <a:pt x="379082" y="311195"/>
                  <a:pt x="400249" y="355645"/>
                </a:cubicBezTo>
                <a:cubicBezTo>
                  <a:pt x="421416" y="400095"/>
                  <a:pt x="329341" y="250164"/>
                  <a:pt x="355799" y="302728"/>
                </a:cubicBezTo>
                <a:cubicBezTo>
                  <a:pt x="382257" y="355292"/>
                  <a:pt x="544535" y="635045"/>
                  <a:pt x="558999" y="671028"/>
                </a:cubicBezTo>
                <a:cubicBezTo>
                  <a:pt x="573463" y="707011"/>
                  <a:pt x="508905" y="571192"/>
                  <a:pt x="442583" y="518628"/>
                </a:cubicBezTo>
                <a:cubicBezTo>
                  <a:pt x="376261" y="466064"/>
                  <a:pt x="174472" y="370109"/>
                  <a:pt x="161066" y="355645"/>
                </a:cubicBezTo>
                <a:cubicBezTo>
                  <a:pt x="147660" y="341181"/>
                  <a:pt x="346627" y="452659"/>
                  <a:pt x="362149" y="431845"/>
                </a:cubicBezTo>
                <a:cubicBezTo>
                  <a:pt x="377671" y="411031"/>
                  <a:pt x="314524" y="302728"/>
                  <a:pt x="254199" y="230761"/>
                </a:cubicBezTo>
                <a:cubicBezTo>
                  <a:pt x="193874" y="158794"/>
                  <a:pt x="-7209" y="3573"/>
                  <a:pt x="199" y="45"/>
                </a:cubicBezTo>
                <a:cubicBezTo>
                  <a:pt x="7607" y="-3483"/>
                  <a:pt x="262313" y="200070"/>
                  <a:pt x="298649" y="209595"/>
                </a:cubicBezTo>
                <a:cubicBezTo>
                  <a:pt x="334985" y="219120"/>
                  <a:pt x="211866" y="11686"/>
                  <a:pt x="228799" y="3602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: 図形 1225">
            <a:extLst>
              <a:ext uri="{FF2B5EF4-FFF2-40B4-BE49-F238E27FC236}">
                <a16:creationId xmlns:a16="http://schemas.microsoft.com/office/drawing/2014/main" id="{EB36905E-9FDF-323F-1659-8A811D673BFF}"/>
              </a:ext>
            </a:extLst>
          </p:cNvPr>
          <p:cNvSpPr/>
          <p:nvPr/>
        </p:nvSpPr>
        <p:spPr>
          <a:xfrm>
            <a:off x="5073647" y="3125741"/>
            <a:ext cx="787770" cy="1145493"/>
          </a:xfrm>
          <a:custGeom>
            <a:avLst/>
            <a:gdLst>
              <a:gd name="connsiteX0" fmla="*/ 785286 w 787770"/>
              <a:gd name="connsiteY0" fmla="*/ 576 h 1145493"/>
              <a:gd name="connsiteX1" fmla="*/ 577853 w 787770"/>
              <a:gd name="connsiteY1" fmla="*/ 411209 h 1145493"/>
              <a:gd name="connsiteX2" fmla="*/ 632886 w 787770"/>
              <a:gd name="connsiteY2" fmla="*/ 277859 h 1145493"/>
              <a:gd name="connsiteX3" fmla="*/ 423336 w 787770"/>
              <a:gd name="connsiteY3" fmla="*/ 730826 h 1145493"/>
              <a:gd name="connsiteX4" fmla="*/ 440270 w 787770"/>
              <a:gd name="connsiteY4" fmla="*/ 548792 h 1145493"/>
              <a:gd name="connsiteX5" fmla="*/ 270936 w 787770"/>
              <a:gd name="connsiteY5" fmla="*/ 1084309 h 1145493"/>
              <a:gd name="connsiteX6" fmla="*/ 262470 w 787770"/>
              <a:gd name="connsiteY6" fmla="*/ 660976 h 1145493"/>
              <a:gd name="connsiteX7" fmla="*/ 3 w 787770"/>
              <a:gd name="connsiteY7" fmla="*/ 1141459 h 1145493"/>
              <a:gd name="connsiteX8" fmla="*/ 256120 w 787770"/>
              <a:gd name="connsiteY8" fmla="*/ 330776 h 1145493"/>
              <a:gd name="connsiteX9" fmla="*/ 211670 w 787770"/>
              <a:gd name="connsiteY9" fmla="*/ 624992 h 1145493"/>
              <a:gd name="connsiteX10" fmla="*/ 582086 w 787770"/>
              <a:gd name="connsiteY10" fmla="*/ 6926 h 1145493"/>
              <a:gd name="connsiteX11" fmla="*/ 412753 w 787770"/>
              <a:gd name="connsiteY11" fmla="*/ 313842 h 1145493"/>
              <a:gd name="connsiteX12" fmla="*/ 785286 w 787770"/>
              <a:gd name="connsiteY12" fmla="*/ 576 h 1145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7770" h="1145493">
                <a:moveTo>
                  <a:pt x="785286" y="576"/>
                </a:moveTo>
                <a:cubicBezTo>
                  <a:pt x="812803" y="16804"/>
                  <a:pt x="603253" y="364995"/>
                  <a:pt x="577853" y="411209"/>
                </a:cubicBezTo>
                <a:cubicBezTo>
                  <a:pt x="552453" y="457423"/>
                  <a:pt x="658639" y="224590"/>
                  <a:pt x="632886" y="277859"/>
                </a:cubicBezTo>
                <a:cubicBezTo>
                  <a:pt x="607133" y="331129"/>
                  <a:pt x="455439" y="685671"/>
                  <a:pt x="423336" y="730826"/>
                </a:cubicBezTo>
                <a:cubicBezTo>
                  <a:pt x="391233" y="775981"/>
                  <a:pt x="465670" y="489878"/>
                  <a:pt x="440270" y="548792"/>
                </a:cubicBezTo>
                <a:cubicBezTo>
                  <a:pt x="414870" y="607706"/>
                  <a:pt x="300569" y="1065612"/>
                  <a:pt x="270936" y="1084309"/>
                </a:cubicBezTo>
                <a:cubicBezTo>
                  <a:pt x="241303" y="1103006"/>
                  <a:pt x="307625" y="651451"/>
                  <a:pt x="262470" y="660976"/>
                </a:cubicBezTo>
                <a:cubicBezTo>
                  <a:pt x="217314" y="670501"/>
                  <a:pt x="1061" y="1196492"/>
                  <a:pt x="3" y="1141459"/>
                </a:cubicBezTo>
                <a:cubicBezTo>
                  <a:pt x="-1055" y="1086426"/>
                  <a:pt x="220842" y="416854"/>
                  <a:pt x="256120" y="330776"/>
                </a:cubicBezTo>
                <a:cubicBezTo>
                  <a:pt x="291398" y="244698"/>
                  <a:pt x="157342" y="678967"/>
                  <a:pt x="211670" y="624992"/>
                </a:cubicBezTo>
                <a:cubicBezTo>
                  <a:pt x="265998" y="571017"/>
                  <a:pt x="548572" y="58784"/>
                  <a:pt x="582086" y="6926"/>
                </a:cubicBezTo>
                <a:cubicBezTo>
                  <a:pt x="615600" y="-44932"/>
                  <a:pt x="376417" y="311373"/>
                  <a:pt x="412753" y="313842"/>
                </a:cubicBezTo>
                <a:cubicBezTo>
                  <a:pt x="449089" y="316311"/>
                  <a:pt x="757769" y="-15652"/>
                  <a:pt x="785286" y="57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: 図形 1226">
            <a:extLst>
              <a:ext uri="{FF2B5EF4-FFF2-40B4-BE49-F238E27FC236}">
                <a16:creationId xmlns:a16="http://schemas.microsoft.com/office/drawing/2014/main" id="{790759C7-545B-8598-4417-85C74B4D8043}"/>
              </a:ext>
            </a:extLst>
          </p:cNvPr>
          <p:cNvSpPr/>
          <p:nvPr/>
        </p:nvSpPr>
        <p:spPr>
          <a:xfrm>
            <a:off x="4985862" y="3598563"/>
            <a:ext cx="614345" cy="936072"/>
          </a:xfrm>
          <a:custGeom>
            <a:avLst/>
            <a:gdLst>
              <a:gd name="connsiteX0" fmla="*/ 605313 w 614345"/>
              <a:gd name="connsiteY0" fmla="*/ 25700 h 936072"/>
              <a:gd name="connsiteX1" fmla="*/ 462438 w 614345"/>
              <a:gd name="connsiteY1" fmla="*/ 286050 h 936072"/>
              <a:gd name="connsiteX2" fmla="*/ 508476 w 614345"/>
              <a:gd name="connsiteY2" fmla="*/ 192387 h 936072"/>
              <a:gd name="connsiteX3" fmla="*/ 311626 w 614345"/>
              <a:gd name="connsiteY3" fmla="*/ 654350 h 936072"/>
              <a:gd name="connsiteX4" fmla="*/ 310038 w 614345"/>
              <a:gd name="connsiteY4" fmla="*/ 606725 h 936072"/>
              <a:gd name="connsiteX5" fmla="*/ 132238 w 614345"/>
              <a:gd name="connsiteY5" fmla="*/ 914700 h 936072"/>
              <a:gd name="connsiteX6" fmla="*/ 138588 w 614345"/>
              <a:gd name="connsiteY6" fmla="*/ 822625 h 936072"/>
              <a:gd name="connsiteX7" fmla="*/ 11588 w 614345"/>
              <a:gd name="connsiteY7" fmla="*/ 127300 h 936072"/>
              <a:gd name="connsiteX8" fmla="*/ 40163 w 614345"/>
              <a:gd name="connsiteY8" fmla="*/ 409875 h 936072"/>
              <a:gd name="connsiteX9" fmla="*/ 314801 w 614345"/>
              <a:gd name="connsiteY9" fmla="*/ 300 h 936072"/>
              <a:gd name="connsiteX10" fmla="*/ 159226 w 614345"/>
              <a:gd name="connsiteY10" fmla="*/ 338437 h 936072"/>
              <a:gd name="connsiteX11" fmla="*/ 605313 w 614345"/>
              <a:gd name="connsiteY11" fmla="*/ 25700 h 936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14345" h="936072">
                <a:moveTo>
                  <a:pt x="605313" y="25700"/>
                </a:moveTo>
                <a:cubicBezTo>
                  <a:pt x="655848" y="16969"/>
                  <a:pt x="478577" y="258269"/>
                  <a:pt x="462438" y="286050"/>
                </a:cubicBezTo>
                <a:cubicBezTo>
                  <a:pt x="446299" y="313831"/>
                  <a:pt x="533611" y="131004"/>
                  <a:pt x="508476" y="192387"/>
                </a:cubicBezTo>
                <a:cubicBezTo>
                  <a:pt x="483341" y="253770"/>
                  <a:pt x="344699" y="585294"/>
                  <a:pt x="311626" y="654350"/>
                </a:cubicBezTo>
                <a:cubicBezTo>
                  <a:pt x="278553" y="723406"/>
                  <a:pt x="339936" y="563333"/>
                  <a:pt x="310038" y="606725"/>
                </a:cubicBezTo>
                <a:cubicBezTo>
                  <a:pt x="280140" y="650117"/>
                  <a:pt x="160813" y="878717"/>
                  <a:pt x="132238" y="914700"/>
                </a:cubicBezTo>
                <a:cubicBezTo>
                  <a:pt x="103663" y="950683"/>
                  <a:pt x="158696" y="953858"/>
                  <a:pt x="138588" y="822625"/>
                </a:cubicBezTo>
                <a:cubicBezTo>
                  <a:pt x="118480" y="691392"/>
                  <a:pt x="27992" y="196092"/>
                  <a:pt x="11588" y="127300"/>
                </a:cubicBezTo>
                <a:cubicBezTo>
                  <a:pt x="-4816" y="58508"/>
                  <a:pt x="-10373" y="431042"/>
                  <a:pt x="40163" y="409875"/>
                </a:cubicBezTo>
                <a:cubicBezTo>
                  <a:pt x="90698" y="388708"/>
                  <a:pt x="294957" y="12206"/>
                  <a:pt x="314801" y="300"/>
                </a:cubicBezTo>
                <a:cubicBezTo>
                  <a:pt x="334645" y="-11606"/>
                  <a:pt x="108426" y="334468"/>
                  <a:pt x="159226" y="338437"/>
                </a:cubicBezTo>
                <a:cubicBezTo>
                  <a:pt x="210026" y="342406"/>
                  <a:pt x="554778" y="34431"/>
                  <a:pt x="605313" y="2570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: 図形 1227">
            <a:extLst>
              <a:ext uri="{FF2B5EF4-FFF2-40B4-BE49-F238E27FC236}">
                <a16:creationId xmlns:a16="http://schemas.microsoft.com/office/drawing/2014/main" id="{DDFEF0BE-1C8B-CD6A-9219-8F7F6F6B35A2}"/>
              </a:ext>
            </a:extLst>
          </p:cNvPr>
          <p:cNvSpPr/>
          <p:nvPr/>
        </p:nvSpPr>
        <p:spPr>
          <a:xfrm>
            <a:off x="7789324" y="4233281"/>
            <a:ext cx="439602" cy="1017767"/>
          </a:xfrm>
          <a:custGeom>
            <a:avLst/>
            <a:gdLst>
              <a:gd name="connsiteX0" fmla="*/ 256126 w 439602"/>
              <a:gd name="connsiteY0" fmla="*/ 2169 h 1017767"/>
              <a:gd name="connsiteX1" fmla="*/ 186276 w 439602"/>
              <a:gd name="connsiteY1" fmla="*/ 397986 h 1017767"/>
              <a:gd name="connsiteX2" fmla="*/ 203209 w 439602"/>
              <a:gd name="connsiteY2" fmla="*/ 294269 h 1017767"/>
              <a:gd name="connsiteX3" fmla="*/ 234959 w 439602"/>
              <a:gd name="connsiteY3" fmla="*/ 719719 h 1017767"/>
              <a:gd name="connsiteX4" fmla="*/ 201093 w 439602"/>
              <a:gd name="connsiteY4" fmla="*/ 637169 h 1017767"/>
              <a:gd name="connsiteX5" fmla="*/ 9 w 439602"/>
              <a:gd name="connsiteY5" fmla="*/ 975836 h 1017767"/>
              <a:gd name="connsiteX6" fmla="*/ 192626 w 439602"/>
              <a:gd name="connsiteY6" fmla="*/ 546152 h 1017767"/>
              <a:gd name="connsiteX7" fmla="*/ 215909 w 439602"/>
              <a:gd name="connsiteY7" fmla="*/ 1005469 h 1017767"/>
              <a:gd name="connsiteX8" fmla="*/ 264593 w 439602"/>
              <a:gd name="connsiteY8" fmla="*/ 643519 h 1017767"/>
              <a:gd name="connsiteX9" fmla="*/ 281526 w 439602"/>
              <a:gd name="connsiteY9" fmla="*/ 1009702 h 1017767"/>
              <a:gd name="connsiteX10" fmla="*/ 429693 w 439602"/>
              <a:gd name="connsiteY10" fmla="*/ 209602 h 1017767"/>
              <a:gd name="connsiteX11" fmla="*/ 419109 w 439602"/>
              <a:gd name="connsiteY11" fmla="*/ 575786 h 1017767"/>
              <a:gd name="connsiteX12" fmla="*/ 364076 w 439602"/>
              <a:gd name="connsiteY12" fmla="*/ 25452 h 1017767"/>
              <a:gd name="connsiteX13" fmla="*/ 361959 w 439602"/>
              <a:gd name="connsiteY13" fmla="*/ 228652 h 1017767"/>
              <a:gd name="connsiteX14" fmla="*/ 256126 w 439602"/>
              <a:gd name="connsiteY14" fmla="*/ 2169 h 1017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9602" h="1017767">
                <a:moveTo>
                  <a:pt x="256126" y="2169"/>
                </a:moveTo>
                <a:cubicBezTo>
                  <a:pt x="226846" y="30391"/>
                  <a:pt x="195095" y="349303"/>
                  <a:pt x="186276" y="397986"/>
                </a:cubicBezTo>
                <a:cubicBezTo>
                  <a:pt x="177456" y="446669"/>
                  <a:pt x="195095" y="240647"/>
                  <a:pt x="203209" y="294269"/>
                </a:cubicBezTo>
                <a:cubicBezTo>
                  <a:pt x="211323" y="347891"/>
                  <a:pt x="235312" y="662569"/>
                  <a:pt x="234959" y="719719"/>
                </a:cubicBezTo>
                <a:cubicBezTo>
                  <a:pt x="234606" y="776869"/>
                  <a:pt x="240251" y="594483"/>
                  <a:pt x="201093" y="637169"/>
                </a:cubicBezTo>
                <a:cubicBezTo>
                  <a:pt x="161935" y="679855"/>
                  <a:pt x="1420" y="991006"/>
                  <a:pt x="9" y="975836"/>
                </a:cubicBezTo>
                <a:cubicBezTo>
                  <a:pt x="-1402" y="960666"/>
                  <a:pt x="156643" y="541213"/>
                  <a:pt x="192626" y="546152"/>
                </a:cubicBezTo>
                <a:cubicBezTo>
                  <a:pt x="228609" y="551091"/>
                  <a:pt x="203914" y="989241"/>
                  <a:pt x="215909" y="1005469"/>
                </a:cubicBezTo>
                <a:cubicBezTo>
                  <a:pt x="227903" y="1021697"/>
                  <a:pt x="253657" y="642814"/>
                  <a:pt x="264593" y="643519"/>
                </a:cubicBezTo>
                <a:cubicBezTo>
                  <a:pt x="275529" y="644224"/>
                  <a:pt x="254009" y="1082021"/>
                  <a:pt x="281526" y="1009702"/>
                </a:cubicBezTo>
                <a:cubicBezTo>
                  <a:pt x="309043" y="937383"/>
                  <a:pt x="406763" y="281921"/>
                  <a:pt x="429693" y="209602"/>
                </a:cubicBezTo>
                <a:cubicBezTo>
                  <a:pt x="452624" y="137283"/>
                  <a:pt x="430045" y="606478"/>
                  <a:pt x="419109" y="575786"/>
                </a:cubicBezTo>
                <a:cubicBezTo>
                  <a:pt x="408173" y="545094"/>
                  <a:pt x="373601" y="83308"/>
                  <a:pt x="364076" y="25452"/>
                </a:cubicBezTo>
                <a:cubicBezTo>
                  <a:pt x="354551" y="-32404"/>
                  <a:pt x="377834" y="226888"/>
                  <a:pt x="361959" y="228652"/>
                </a:cubicBezTo>
                <a:cubicBezTo>
                  <a:pt x="346084" y="230416"/>
                  <a:pt x="285406" y="-26053"/>
                  <a:pt x="256126" y="216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: 図形 1228">
            <a:extLst>
              <a:ext uri="{FF2B5EF4-FFF2-40B4-BE49-F238E27FC236}">
                <a16:creationId xmlns:a16="http://schemas.microsoft.com/office/drawing/2014/main" id="{BE9CCAB2-2B29-F995-C92E-C1CBE0B8DBB0}"/>
              </a:ext>
            </a:extLst>
          </p:cNvPr>
          <p:cNvSpPr/>
          <p:nvPr/>
        </p:nvSpPr>
        <p:spPr>
          <a:xfrm>
            <a:off x="5295835" y="5458381"/>
            <a:ext cx="1267198" cy="1129898"/>
          </a:xfrm>
          <a:custGeom>
            <a:avLst/>
            <a:gdLst>
              <a:gd name="connsiteX0" fmla="*/ 397998 w 1267198"/>
              <a:gd name="connsiteY0" fmla="*/ 265086 h 1129898"/>
              <a:gd name="connsiteX1" fmla="*/ 726082 w 1267198"/>
              <a:gd name="connsiteY1" fmla="*/ 616452 h 1129898"/>
              <a:gd name="connsiteX2" fmla="*/ 601198 w 1267198"/>
              <a:gd name="connsiteY2" fmla="*/ 565652 h 1129898"/>
              <a:gd name="connsiteX3" fmla="*/ 1092265 w 1267198"/>
              <a:gd name="connsiteY3" fmla="*/ 887386 h 1129898"/>
              <a:gd name="connsiteX4" fmla="*/ 946215 w 1267198"/>
              <a:gd name="connsiteY4" fmla="*/ 859869 h 1129898"/>
              <a:gd name="connsiteX5" fmla="*/ 1246782 w 1267198"/>
              <a:gd name="connsiteY5" fmla="*/ 1086352 h 1129898"/>
              <a:gd name="connsiteX6" fmla="*/ 1113432 w 1267198"/>
              <a:gd name="connsiteY6" fmla="*/ 1050369 h 1129898"/>
              <a:gd name="connsiteX7" fmla="*/ 101665 w 1267198"/>
              <a:gd name="connsiteY7" fmla="*/ 298952 h 1129898"/>
              <a:gd name="connsiteX8" fmla="*/ 503832 w 1267198"/>
              <a:gd name="connsiteY8" fmla="*/ 569886 h 1129898"/>
              <a:gd name="connsiteX9" fmla="*/ 65 w 1267198"/>
              <a:gd name="connsiteY9" fmla="*/ 502 h 1129898"/>
              <a:gd name="connsiteX10" fmla="*/ 467848 w 1267198"/>
              <a:gd name="connsiteY10" fmla="*/ 466169 h 1129898"/>
              <a:gd name="connsiteX11" fmla="*/ 397998 w 1267198"/>
              <a:gd name="connsiteY11" fmla="*/ 265086 h 1129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67198" h="1129898">
                <a:moveTo>
                  <a:pt x="397998" y="265086"/>
                </a:moveTo>
                <a:cubicBezTo>
                  <a:pt x="441037" y="290133"/>
                  <a:pt x="692215" y="566358"/>
                  <a:pt x="726082" y="616452"/>
                </a:cubicBezTo>
                <a:cubicBezTo>
                  <a:pt x="759949" y="666546"/>
                  <a:pt x="540168" y="520496"/>
                  <a:pt x="601198" y="565652"/>
                </a:cubicBezTo>
                <a:cubicBezTo>
                  <a:pt x="662228" y="610808"/>
                  <a:pt x="1034762" y="838350"/>
                  <a:pt x="1092265" y="887386"/>
                </a:cubicBezTo>
                <a:cubicBezTo>
                  <a:pt x="1149768" y="936422"/>
                  <a:pt x="920462" y="826708"/>
                  <a:pt x="946215" y="859869"/>
                </a:cubicBezTo>
                <a:cubicBezTo>
                  <a:pt x="971968" y="893030"/>
                  <a:pt x="1218913" y="1054602"/>
                  <a:pt x="1246782" y="1086352"/>
                </a:cubicBezTo>
                <a:cubicBezTo>
                  <a:pt x="1274652" y="1118102"/>
                  <a:pt x="1304285" y="1181602"/>
                  <a:pt x="1113432" y="1050369"/>
                </a:cubicBezTo>
                <a:cubicBezTo>
                  <a:pt x="922579" y="919136"/>
                  <a:pt x="203265" y="379033"/>
                  <a:pt x="101665" y="298952"/>
                </a:cubicBezTo>
                <a:cubicBezTo>
                  <a:pt x="65" y="218871"/>
                  <a:pt x="520765" y="619628"/>
                  <a:pt x="503832" y="569886"/>
                </a:cubicBezTo>
                <a:cubicBezTo>
                  <a:pt x="486899" y="520144"/>
                  <a:pt x="6062" y="17788"/>
                  <a:pt x="65" y="502"/>
                </a:cubicBezTo>
                <a:cubicBezTo>
                  <a:pt x="-5932" y="-16784"/>
                  <a:pt x="400820" y="417133"/>
                  <a:pt x="467848" y="466169"/>
                </a:cubicBezTo>
                <a:cubicBezTo>
                  <a:pt x="534876" y="515205"/>
                  <a:pt x="354959" y="240039"/>
                  <a:pt x="397998" y="26508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: 図形 1229">
            <a:extLst>
              <a:ext uri="{FF2B5EF4-FFF2-40B4-BE49-F238E27FC236}">
                <a16:creationId xmlns:a16="http://schemas.microsoft.com/office/drawing/2014/main" id="{BB451EE7-BF66-9DA2-2939-73641247C160}"/>
              </a:ext>
            </a:extLst>
          </p:cNvPr>
          <p:cNvSpPr/>
          <p:nvPr/>
        </p:nvSpPr>
        <p:spPr>
          <a:xfrm>
            <a:off x="6287613" y="4662464"/>
            <a:ext cx="564051" cy="592440"/>
          </a:xfrm>
          <a:custGeom>
            <a:avLst/>
            <a:gdLst>
              <a:gd name="connsiteX0" fmla="*/ 564037 w 564051"/>
              <a:gd name="connsiteY0" fmla="*/ 71461 h 592440"/>
              <a:gd name="connsiteX1" fmla="*/ 381475 w 564051"/>
              <a:gd name="connsiteY1" fmla="*/ 269899 h 592440"/>
              <a:gd name="connsiteX2" fmla="*/ 513237 w 564051"/>
              <a:gd name="connsiteY2" fmla="*/ 223861 h 592440"/>
              <a:gd name="connsiteX3" fmla="*/ 330675 w 564051"/>
              <a:gd name="connsiteY3" fmla="*/ 341336 h 592440"/>
              <a:gd name="connsiteX4" fmla="*/ 398937 w 564051"/>
              <a:gd name="connsiteY4" fmla="*/ 541361 h 592440"/>
              <a:gd name="connsiteX5" fmla="*/ 324325 w 564051"/>
              <a:gd name="connsiteY5" fmla="*/ 446111 h 592440"/>
              <a:gd name="connsiteX6" fmla="*/ 448150 w 564051"/>
              <a:gd name="connsiteY6" fmla="*/ 587399 h 592440"/>
              <a:gd name="connsiteX7" fmla="*/ 344962 w 564051"/>
              <a:gd name="connsiteY7" fmla="*/ 550886 h 592440"/>
              <a:gd name="connsiteX8" fmla="*/ 225900 w 564051"/>
              <a:gd name="connsiteY8" fmla="*/ 454049 h 592440"/>
              <a:gd name="connsiteX9" fmla="*/ 475 w 564051"/>
              <a:gd name="connsiteY9" fmla="*/ 561999 h 592440"/>
              <a:gd name="connsiteX10" fmla="*/ 163987 w 564051"/>
              <a:gd name="connsiteY10" fmla="*/ 396899 h 592440"/>
              <a:gd name="connsiteX11" fmla="*/ 78262 w 564051"/>
              <a:gd name="connsiteY11" fmla="*/ 457224 h 592440"/>
              <a:gd name="connsiteX12" fmla="*/ 268762 w 564051"/>
              <a:gd name="connsiteY12" fmla="*/ 258786 h 592440"/>
              <a:gd name="connsiteX13" fmla="*/ 297337 w 564051"/>
              <a:gd name="connsiteY13" fmla="*/ 24 h 592440"/>
              <a:gd name="connsiteX14" fmla="*/ 313212 w 564051"/>
              <a:gd name="connsiteY14" fmla="*/ 242911 h 592440"/>
              <a:gd name="connsiteX15" fmla="*/ 371950 w 564051"/>
              <a:gd name="connsiteY15" fmla="*/ 171474 h 592440"/>
              <a:gd name="connsiteX16" fmla="*/ 421162 w 564051"/>
              <a:gd name="connsiteY16" fmla="*/ 222274 h 592440"/>
              <a:gd name="connsiteX17" fmla="*/ 319562 w 564051"/>
              <a:gd name="connsiteY17" fmla="*/ 266724 h 592440"/>
              <a:gd name="connsiteX18" fmla="*/ 370362 w 564051"/>
              <a:gd name="connsiteY18" fmla="*/ 174649 h 592440"/>
              <a:gd name="connsiteX19" fmla="*/ 564037 w 564051"/>
              <a:gd name="connsiteY19" fmla="*/ 71461 h 592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64051" h="592440">
                <a:moveTo>
                  <a:pt x="564037" y="71461"/>
                </a:moveTo>
                <a:cubicBezTo>
                  <a:pt x="565889" y="87336"/>
                  <a:pt x="389942" y="244499"/>
                  <a:pt x="381475" y="269899"/>
                </a:cubicBezTo>
                <a:cubicBezTo>
                  <a:pt x="373008" y="295299"/>
                  <a:pt x="521704" y="211955"/>
                  <a:pt x="513237" y="223861"/>
                </a:cubicBezTo>
                <a:cubicBezTo>
                  <a:pt x="504770" y="235767"/>
                  <a:pt x="349725" y="288419"/>
                  <a:pt x="330675" y="341336"/>
                </a:cubicBezTo>
                <a:cubicBezTo>
                  <a:pt x="311625" y="394253"/>
                  <a:pt x="399995" y="523899"/>
                  <a:pt x="398937" y="541361"/>
                </a:cubicBezTo>
                <a:cubicBezTo>
                  <a:pt x="397879" y="558823"/>
                  <a:pt x="316123" y="438438"/>
                  <a:pt x="324325" y="446111"/>
                </a:cubicBezTo>
                <a:cubicBezTo>
                  <a:pt x="332527" y="453784"/>
                  <a:pt x="444711" y="569937"/>
                  <a:pt x="448150" y="587399"/>
                </a:cubicBezTo>
                <a:cubicBezTo>
                  <a:pt x="451589" y="604861"/>
                  <a:pt x="382003" y="573111"/>
                  <a:pt x="344962" y="550886"/>
                </a:cubicBezTo>
                <a:cubicBezTo>
                  <a:pt x="307921" y="528661"/>
                  <a:pt x="283314" y="452197"/>
                  <a:pt x="225900" y="454049"/>
                </a:cubicBezTo>
                <a:cubicBezTo>
                  <a:pt x="168486" y="455901"/>
                  <a:pt x="10794" y="571524"/>
                  <a:pt x="475" y="561999"/>
                </a:cubicBezTo>
                <a:cubicBezTo>
                  <a:pt x="-9844" y="552474"/>
                  <a:pt x="151023" y="414361"/>
                  <a:pt x="163987" y="396899"/>
                </a:cubicBezTo>
                <a:cubicBezTo>
                  <a:pt x="176951" y="379437"/>
                  <a:pt x="60799" y="480243"/>
                  <a:pt x="78262" y="457224"/>
                </a:cubicBezTo>
                <a:cubicBezTo>
                  <a:pt x="95725" y="434205"/>
                  <a:pt x="232249" y="334986"/>
                  <a:pt x="268762" y="258786"/>
                </a:cubicBezTo>
                <a:cubicBezTo>
                  <a:pt x="305275" y="182586"/>
                  <a:pt x="289929" y="2670"/>
                  <a:pt x="297337" y="24"/>
                </a:cubicBezTo>
                <a:cubicBezTo>
                  <a:pt x="304745" y="-2622"/>
                  <a:pt x="300777" y="214336"/>
                  <a:pt x="313212" y="242911"/>
                </a:cubicBezTo>
                <a:cubicBezTo>
                  <a:pt x="325647" y="271486"/>
                  <a:pt x="353958" y="174913"/>
                  <a:pt x="371950" y="171474"/>
                </a:cubicBezTo>
                <a:cubicBezTo>
                  <a:pt x="389942" y="168035"/>
                  <a:pt x="429893" y="206399"/>
                  <a:pt x="421162" y="222274"/>
                </a:cubicBezTo>
                <a:cubicBezTo>
                  <a:pt x="412431" y="238149"/>
                  <a:pt x="328029" y="274662"/>
                  <a:pt x="319562" y="266724"/>
                </a:cubicBezTo>
                <a:cubicBezTo>
                  <a:pt x="311095" y="258787"/>
                  <a:pt x="330939" y="201901"/>
                  <a:pt x="370362" y="174649"/>
                </a:cubicBezTo>
                <a:cubicBezTo>
                  <a:pt x="409785" y="147397"/>
                  <a:pt x="562185" y="55586"/>
                  <a:pt x="564037" y="7146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: 図形 1230">
            <a:extLst>
              <a:ext uri="{FF2B5EF4-FFF2-40B4-BE49-F238E27FC236}">
                <a16:creationId xmlns:a16="http://schemas.microsoft.com/office/drawing/2014/main" id="{EEB8040A-7726-A5FF-7F82-DD1E1BF6A388}"/>
              </a:ext>
            </a:extLst>
          </p:cNvPr>
          <p:cNvSpPr/>
          <p:nvPr/>
        </p:nvSpPr>
        <p:spPr>
          <a:xfrm>
            <a:off x="6757847" y="4573533"/>
            <a:ext cx="361574" cy="655427"/>
          </a:xfrm>
          <a:custGeom>
            <a:avLst/>
            <a:gdLst>
              <a:gd name="connsiteX0" fmla="*/ 277953 w 361574"/>
              <a:gd name="connsiteY0" fmla="*/ 71492 h 655427"/>
              <a:gd name="connsiteX1" fmla="*/ 238266 w 361574"/>
              <a:gd name="connsiteY1" fmla="*/ 239767 h 655427"/>
              <a:gd name="connsiteX2" fmla="*/ 292241 w 361574"/>
              <a:gd name="connsiteY2" fmla="*/ 530280 h 655427"/>
              <a:gd name="connsiteX3" fmla="*/ 254141 w 361574"/>
              <a:gd name="connsiteY3" fmla="*/ 455667 h 655427"/>
              <a:gd name="connsiteX4" fmla="*/ 360503 w 361574"/>
              <a:gd name="connsiteY4" fmla="*/ 647755 h 655427"/>
              <a:gd name="connsiteX5" fmla="*/ 300178 w 361574"/>
              <a:gd name="connsiteY5" fmla="*/ 611242 h 655427"/>
              <a:gd name="connsiteX6" fmla="*/ 162066 w 361574"/>
              <a:gd name="connsiteY6" fmla="*/ 554092 h 655427"/>
              <a:gd name="connsiteX7" fmla="*/ 141 w 361574"/>
              <a:gd name="connsiteY7" fmla="*/ 522342 h 655427"/>
              <a:gd name="connsiteX8" fmla="*/ 190641 w 361574"/>
              <a:gd name="connsiteY8" fmla="*/ 495355 h 655427"/>
              <a:gd name="connsiteX9" fmla="*/ 76341 w 361574"/>
              <a:gd name="connsiteY9" fmla="*/ 295330 h 655427"/>
              <a:gd name="connsiteX10" fmla="*/ 170003 w 361574"/>
              <a:gd name="connsiteY10" fmla="*/ 444555 h 655427"/>
              <a:gd name="connsiteX11" fmla="*/ 176353 w 361574"/>
              <a:gd name="connsiteY11" fmla="*/ 228655 h 655427"/>
              <a:gd name="connsiteX12" fmla="*/ 193816 w 361574"/>
              <a:gd name="connsiteY12" fmla="*/ 55 h 655427"/>
              <a:gd name="connsiteX13" fmla="*/ 123966 w 361574"/>
              <a:gd name="connsiteY13" fmla="*/ 249292 h 655427"/>
              <a:gd name="connsiteX14" fmla="*/ 277953 w 361574"/>
              <a:gd name="connsiteY14" fmla="*/ 71492 h 655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1574" h="655427">
                <a:moveTo>
                  <a:pt x="277953" y="71492"/>
                </a:moveTo>
                <a:cubicBezTo>
                  <a:pt x="297003" y="69905"/>
                  <a:pt x="235885" y="163302"/>
                  <a:pt x="238266" y="239767"/>
                </a:cubicBezTo>
                <a:cubicBezTo>
                  <a:pt x="240647" y="316232"/>
                  <a:pt x="289595" y="494297"/>
                  <a:pt x="292241" y="530280"/>
                </a:cubicBezTo>
                <a:cubicBezTo>
                  <a:pt x="294887" y="566263"/>
                  <a:pt x="242764" y="436088"/>
                  <a:pt x="254141" y="455667"/>
                </a:cubicBezTo>
                <a:cubicBezTo>
                  <a:pt x="265518" y="475246"/>
                  <a:pt x="352830" y="621826"/>
                  <a:pt x="360503" y="647755"/>
                </a:cubicBezTo>
                <a:cubicBezTo>
                  <a:pt x="368176" y="673684"/>
                  <a:pt x="333251" y="626852"/>
                  <a:pt x="300178" y="611242"/>
                </a:cubicBezTo>
                <a:cubicBezTo>
                  <a:pt x="267105" y="595632"/>
                  <a:pt x="212072" y="568909"/>
                  <a:pt x="162066" y="554092"/>
                </a:cubicBezTo>
                <a:cubicBezTo>
                  <a:pt x="112060" y="539275"/>
                  <a:pt x="-4621" y="532131"/>
                  <a:pt x="141" y="522342"/>
                </a:cubicBezTo>
                <a:cubicBezTo>
                  <a:pt x="4903" y="512553"/>
                  <a:pt x="177941" y="533190"/>
                  <a:pt x="190641" y="495355"/>
                </a:cubicBezTo>
                <a:cubicBezTo>
                  <a:pt x="203341" y="457520"/>
                  <a:pt x="79781" y="303797"/>
                  <a:pt x="76341" y="295330"/>
                </a:cubicBezTo>
                <a:cubicBezTo>
                  <a:pt x="72901" y="286863"/>
                  <a:pt x="153334" y="455667"/>
                  <a:pt x="170003" y="444555"/>
                </a:cubicBezTo>
                <a:cubicBezTo>
                  <a:pt x="186672" y="433443"/>
                  <a:pt x="172384" y="302738"/>
                  <a:pt x="176353" y="228655"/>
                </a:cubicBezTo>
                <a:cubicBezTo>
                  <a:pt x="180322" y="154572"/>
                  <a:pt x="202547" y="-3385"/>
                  <a:pt x="193816" y="55"/>
                </a:cubicBezTo>
                <a:cubicBezTo>
                  <a:pt x="185085" y="3494"/>
                  <a:pt x="112324" y="235534"/>
                  <a:pt x="123966" y="249292"/>
                </a:cubicBezTo>
                <a:cubicBezTo>
                  <a:pt x="135608" y="263050"/>
                  <a:pt x="258903" y="73079"/>
                  <a:pt x="277953" y="7149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: 図形 1231">
            <a:extLst>
              <a:ext uri="{FF2B5EF4-FFF2-40B4-BE49-F238E27FC236}">
                <a16:creationId xmlns:a16="http://schemas.microsoft.com/office/drawing/2014/main" id="{419F6517-2733-BA04-C169-376567548962}"/>
              </a:ext>
            </a:extLst>
          </p:cNvPr>
          <p:cNvSpPr/>
          <p:nvPr/>
        </p:nvSpPr>
        <p:spPr>
          <a:xfrm>
            <a:off x="6615045" y="5065560"/>
            <a:ext cx="727741" cy="380123"/>
          </a:xfrm>
          <a:custGeom>
            <a:avLst/>
            <a:gdLst>
              <a:gd name="connsiteX0" fmla="*/ 68 w 727741"/>
              <a:gd name="connsiteY0" fmla="*/ 85878 h 380123"/>
              <a:gd name="connsiteX1" fmla="*/ 173105 w 727741"/>
              <a:gd name="connsiteY1" fmla="*/ 25553 h 380123"/>
              <a:gd name="connsiteX2" fmla="*/ 406468 w 727741"/>
              <a:gd name="connsiteY2" fmla="*/ 130328 h 380123"/>
              <a:gd name="connsiteX3" fmla="*/ 304868 w 727741"/>
              <a:gd name="connsiteY3" fmla="*/ 106515 h 380123"/>
              <a:gd name="connsiteX4" fmla="*/ 460443 w 727741"/>
              <a:gd name="connsiteY4" fmla="*/ 130328 h 380123"/>
              <a:gd name="connsiteX5" fmla="*/ 592205 w 727741"/>
              <a:gd name="connsiteY5" fmla="*/ 35078 h 380123"/>
              <a:gd name="connsiteX6" fmla="*/ 727143 w 727741"/>
              <a:gd name="connsiteY6" fmla="*/ 153 h 380123"/>
              <a:gd name="connsiteX7" fmla="*/ 644593 w 727741"/>
              <a:gd name="connsiteY7" fmla="*/ 46190 h 380123"/>
              <a:gd name="connsiteX8" fmla="*/ 717618 w 727741"/>
              <a:gd name="connsiteY8" fmla="*/ 27140 h 380123"/>
              <a:gd name="connsiteX9" fmla="*/ 685868 w 727741"/>
              <a:gd name="connsiteY9" fmla="*/ 41428 h 380123"/>
              <a:gd name="connsiteX10" fmla="*/ 450918 w 727741"/>
              <a:gd name="connsiteY10" fmla="*/ 239865 h 380123"/>
              <a:gd name="connsiteX11" fmla="*/ 677930 w 727741"/>
              <a:gd name="connsiteY11" fmla="*/ 114453 h 380123"/>
              <a:gd name="connsiteX12" fmla="*/ 415993 w 727741"/>
              <a:gd name="connsiteY12" fmla="*/ 254153 h 380123"/>
              <a:gd name="connsiteX13" fmla="*/ 441393 w 727741"/>
              <a:gd name="connsiteY13" fmla="*/ 379565 h 380123"/>
              <a:gd name="connsiteX14" fmla="*/ 389005 w 727741"/>
              <a:gd name="connsiteY14" fmla="*/ 297015 h 380123"/>
              <a:gd name="connsiteX15" fmla="*/ 339793 w 727741"/>
              <a:gd name="connsiteY15" fmla="*/ 220815 h 380123"/>
              <a:gd name="connsiteX16" fmla="*/ 150880 w 727741"/>
              <a:gd name="connsiteY16" fmla="*/ 168428 h 380123"/>
              <a:gd name="connsiteX17" fmla="*/ 342968 w 727741"/>
              <a:gd name="connsiteY17" fmla="*/ 181128 h 380123"/>
              <a:gd name="connsiteX18" fmla="*/ 169930 w 727741"/>
              <a:gd name="connsiteY18" fmla="*/ 136678 h 380123"/>
              <a:gd name="connsiteX19" fmla="*/ 38168 w 727741"/>
              <a:gd name="connsiteY19" fmla="*/ 139853 h 380123"/>
              <a:gd name="connsiteX20" fmla="*/ 192155 w 727741"/>
              <a:gd name="connsiteY20" fmla="*/ 74765 h 380123"/>
              <a:gd name="connsiteX21" fmla="*/ 68 w 727741"/>
              <a:gd name="connsiteY21" fmla="*/ 85878 h 380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27741" h="380123">
                <a:moveTo>
                  <a:pt x="68" y="85878"/>
                </a:moveTo>
                <a:cubicBezTo>
                  <a:pt x="-3107" y="77676"/>
                  <a:pt x="105372" y="18145"/>
                  <a:pt x="173105" y="25553"/>
                </a:cubicBezTo>
                <a:cubicBezTo>
                  <a:pt x="240838" y="32961"/>
                  <a:pt x="384508" y="116834"/>
                  <a:pt x="406468" y="130328"/>
                </a:cubicBezTo>
                <a:cubicBezTo>
                  <a:pt x="428429" y="143822"/>
                  <a:pt x="295872" y="106515"/>
                  <a:pt x="304868" y="106515"/>
                </a:cubicBezTo>
                <a:cubicBezTo>
                  <a:pt x="313864" y="106515"/>
                  <a:pt x="412554" y="142234"/>
                  <a:pt x="460443" y="130328"/>
                </a:cubicBezTo>
                <a:cubicBezTo>
                  <a:pt x="508333" y="118422"/>
                  <a:pt x="547755" y="56774"/>
                  <a:pt x="592205" y="35078"/>
                </a:cubicBezTo>
                <a:cubicBezTo>
                  <a:pt x="636655" y="13382"/>
                  <a:pt x="718412" y="-1699"/>
                  <a:pt x="727143" y="153"/>
                </a:cubicBezTo>
                <a:cubicBezTo>
                  <a:pt x="735874" y="2005"/>
                  <a:pt x="646180" y="41692"/>
                  <a:pt x="644593" y="46190"/>
                </a:cubicBezTo>
                <a:cubicBezTo>
                  <a:pt x="643006" y="50688"/>
                  <a:pt x="710739" y="27934"/>
                  <a:pt x="717618" y="27140"/>
                </a:cubicBezTo>
                <a:cubicBezTo>
                  <a:pt x="724497" y="26346"/>
                  <a:pt x="730318" y="5974"/>
                  <a:pt x="685868" y="41428"/>
                </a:cubicBezTo>
                <a:cubicBezTo>
                  <a:pt x="641418" y="76882"/>
                  <a:pt x="452241" y="227694"/>
                  <a:pt x="450918" y="239865"/>
                </a:cubicBezTo>
                <a:cubicBezTo>
                  <a:pt x="449595" y="252036"/>
                  <a:pt x="683751" y="112072"/>
                  <a:pt x="677930" y="114453"/>
                </a:cubicBezTo>
                <a:cubicBezTo>
                  <a:pt x="672109" y="116834"/>
                  <a:pt x="455416" y="209968"/>
                  <a:pt x="415993" y="254153"/>
                </a:cubicBezTo>
                <a:cubicBezTo>
                  <a:pt x="376570" y="298338"/>
                  <a:pt x="445891" y="372421"/>
                  <a:pt x="441393" y="379565"/>
                </a:cubicBezTo>
                <a:cubicBezTo>
                  <a:pt x="436895" y="386709"/>
                  <a:pt x="405938" y="323473"/>
                  <a:pt x="389005" y="297015"/>
                </a:cubicBezTo>
                <a:cubicBezTo>
                  <a:pt x="372072" y="270557"/>
                  <a:pt x="379480" y="242246"/>
                  <a:pt x="339793" y="220815"/>
                </a:cubicBezTo>
                <a:cubicBezTo>
                  <a:pt x="300106" y="199384"/>
                  <a:pt x="150351" y="175042"/>
                  <a:pt x="150880" y="168428"/>
                </a:cubicBezTo>
                <a:cubicBezTo>
                  <a:pt x="151409" y="161814"/>
                  <a:pt x="339793" y="186420"/>
                  <a:pt x="342968" y="181128"/>
                </a:cubicBezTo>
                <a:cubicBezTo>
                  <a:pt x="346143" y="175836"/>
                  <a:pt x="220730" y="143557"/>
                  <a:pt x="169930" y="136678"/>
                </a:cubicBezTo>
                <a:cubicBezTo>
                  <a:pt x="119130" y="129799"/>
                  <a:pt x="34464" y="150172"/>
                  <a:pt x="38168" y="139853"/>
                </a:cubicBezTo>
                <a:cubicBezTo>
                  <a:pt x="41872" y="129534"/>
                  <a:pt x="196653" y="81380"/>
                  <a:pt x="192155" y="74765"/>
                </a:cubicBezTo>
                <a:cubicBezTo>
                  <a:pt x="187657" y="68150"/>
                  <a:pt x="3243" y="94080"/>
                  <a:pt x="68" y="8587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: 図形 1232">
            <a:extLst>
              <a:ext uri="{FF2B5EF4-FFF2-40B4-BE49-F238E27FC236}">
                <a16:creationId xmlns:a16="http://schemas.microsoft.com/office/drawing/2014/main" id="{7489948E-D0E7-0CDB-15CB-2C34301969B6}"/>
              </a:ext>
            </a:extLst>
          </p:cNvPr>
          <p:cNvSpPr/>
          <p:nvPr/>
        </p:nvSpPr>
        <p:spPr>
          <a:xfrm>
            <a:off x="7080069" y="4478337"/>
            <a:ext cx="257613" cy="733589"/>
          </a:xfrm>
          <a:custGeom>
            <a:avLst/>
            <a:gdLst>
              <a:gd name="connsiteX0" fmla="*/ 189094 w 257613"/>
              <a:gd name="connsiteY0" fmla="*/ 1 h 733589"/>
              <a:gd name="connsiteX1" fmla="*/ 171631 w 257613"/>
              <a:gd name="connsiteY1" fmla="*/ 185738 h 733589"/>
              <a:gd name="connsiteX2" fmla="*/ 206556 w 257613"/>
              <a:gd name="connsiteY2" fmla="*/ 163513 h 733589"/>
              <a:gd name="connsiteX3" fmla="*/ 184331 w 257613"/>
              <a:gd name="connsiteY3" fmla="*/ 385763 h 733589"/>
              <a:gd name="connsiteX4" fmla="*/ 257356 w 257613"/>
              <a:gd name="connsiteY4" fmla="*/ 325438 h 733589"/>
              <a:gd name="connsiteX5" fmla="*/ 201794 w 257613"/>
              <a:gd name="connsiteY5" fmla="*/ 474663 h 733589"/>
              <a:gd name="connsiteX6" fmla="*/ 38281 w 257613"/>
              <a:gd name="connsiteY6" fmla="*/ 730251 h 733589"/>
              <a:gd name="connsiteX7" fmla="*/ 124006 w 257613"/>
              <a:gd name="connsiteY7" fmla="*/ 620713 h 733589"/>
              <a:gd name="connsiteX8" fmla="*/ 114481 w 257613"/>
              <a:gd name="connsiteY8" fmla="*/ 623888 h 733589"/>
              <a:gd name="connsiteX9" fmla="*/ 84319 w 257613"/>
              <a:gd name="connsiteY9" fmla="*/ 419101 h 733589"/>
              <a:gd name="connsiteX10" fmla="*/ 181 w 257613"/>
              <a:gd name="connsiteY10" fmla="*/ 195263 h 733589"/>
              <a:gd name="connsiteX11" fmla="*/ 62094 w 257613"/>
              <a:gd name="connsiteY11" fmla="*/ 322263 h 733589"/>
              <a:gd name="connsiteX12" fmla="*/ 70031 w 257613"/>
              <a:gd name="connsiteY12" fmla="*/ 12701 h 733589"/>
              <a:gd name="connsiteX13" fmla="*/ 77969 w 257613"/>
              <a:gd name="connsiteY13" fmla="*/ 182563 h 733589"/>
              <a:gd name="connsiteX14" fmla="*/ 189094 w 257613"/>
              <a:gd name="connsiteY14" fmla="*/ 1 h 73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7613" h="733589">
                <a:moveTo>
                  <a:pt x="189094" y="1"/>
                </a:moveTo>
                <a:cubicBezTo>
                  <a:pt x="204704" y="530"/>
                  <a:pt x="168721" y="158486"/>
                  <a:pt x="171631" y="185738"/>
                </a:cubicBezTo>
                <a:cubicBezTo>
                  <a:pt x="174541" y="212990"/>
                  <a:pt x="204439" y="130176"/>
                  <a:pt x="206556" y="163513"/>
                </a:cubicBezTo>
                <a:cubicBezTo>
                  <a:pt x="208673" y="196850"/>
                  <a:pt x="175864" y="358775"/>
                  <a:pt x="184331" y="385763"/>
                </a:cubicBezTo>
                <a:cubicBezTo>
                  <a:pt x="192798" y="412751"/>
                  <a:pt x="254446" y="310622"/>
                  <a:pt x="257356" y="325438"/>
                </a:cubicBezTo>
                <a:cubicBezTo>
                  <a:pt x="260266" y="340254"/>
                  <a:pt x="238306" y="407194"/>
                  <a:pt x="201794" y="474663"/>
                </a:cubicBezTo>
                <a:cubicBezTo>
                  <a:pt x="165282" y="542132"/>
                  <a:pt x="51246" y="705909"/>
                  <a:pt x="38281" y="730251"/>
                </a:cubicBezTo>
                <a:cubicBezTo>
                  <a:pt x="25316" y="754593"/>
                  <a:pt x="111306" y="638440"/>
                  <a:pt x="124006" y="620713"/>
                </a:cubicBezTo>
                <a:cubicBezTo>
                  <a:pt x="136706" y="602986"/>
                  <a:pt x="121095" y="657490"/>
                  <a:pt x="114481" y="623888"/>
                </a:cubicBezTo>
                <a:cubicBezTo>
                  <a:pt x="107866" y="590286"/>
                  <a:pt x="103369" y="490539"/>
                  <a:pt x="84319" y="419101"/>
                </a:cubicBezTo>
                <a:cubicBezTo>
                  <a:pt x="65269" y="347664"/>
                  <a:pt x="3885" y="211403"/>
                  <a:pt x="181" y="195263"/>
                </a:cubicBezTo>
                <a:cubicBezTo>
                  <a:pt x="-3523" y="179123"/>
                  <a:pt x="50452" y="352690"/>
                  <a:pt x="62094" y="322263"/>
                </a:cubicBezTo>
                <a:cubicBezTo>
                  <a:pt x="73736" y="291836"/>
                  <a:pt x="67385" y="35984"/>
                  <a:pt x="70031" y="12701"/>
                </a:cubicBezTo>
                <a:cubicBezTo>
                  <a:pt x="72677" y="-10582"/>
                  <a:pt x="60771" y="182828"/>
                  <a:pt x="77969" y="182563"/>
                </a:cubicBezTo>
                <a:cubicBezTo>
                  <a:pt x="95167" y="182298"/>
                  <a:pt x="173484" y="-528"/>
                  <a:pt x="189094" y="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: 図形 1233">
            <a:extLst>
              <a:ext uri="{FF2B5EF4-FFF2-40B4-BE49-F238E27FC236}">
                <a16:creationId xmlns:a16="http://schemas.microsoft.com/office/drawing/2014/main" id="{A653DDE8-D18F-0E61-E35B-783C0531DDF4}"/>
              </a:ext>
            </a:extLst>
          </p:cNvPr>
          <p:cNvSpPr/>
          <p:nvPr/>
        </p:nvSpPr>
        <p:spPr>
          <a:xfrm>
            <a:off x="7290783" y="4737100"/>
            <a:ext cx="162900" cy="451917"/>
          </a:xfrm>
          <a:custGeom>
            <a:avLst/>
            <a:gdLst>
              <a:gd name="connsiteX0" fmla="*/ 2192 w 162900"/>
              <a:gd name="connsiteY0" fmla="*/ 0 h 451917"/>
              <a:gd name="connsiteX1" fmla="*/ 149830 w 162900"/>
              <a:gd name="connsiteY1" fmla="*/ 206375 h 451917"/>
              <a:gd name="connsiteX2" fmla="*/ 149830 w 162900"/>
              <a:gd name="connsiteY2" fmla="*/ 152400 h 451917"/>
              <a:gd name="connsiteX3" fmla="*/ 99030 w 162900"/>
              <a:gd name="connsiteY3" fmla="*/ 442913 h 451917"/>
              <a:gd name="connsiteX4" fmla="*/ 114905 w 162900"/>
              <a:gd name="connsiteY4" fmla="*/ 363538 h 451917"/>
              <a:gd name="connsiteX5" fmla="*/ 92680 w 162900"/>
              <a:gd name="connsiteY5" fmla="*/ 215900 h 451917"/>
              <a:gd name="connsiteX6" fmla="*/ 95855 w 162900"/>
              <a:gd name="connsiteY6" fmla="*/ 403225 h 451917"/>
              <a:gd name="connsiteX7" fmla="*/ 62517 w 162900"/>
              <a:gd name="connsiteY7" fmla="*/ 207963 h 451917"/>
              <a:gd name="connsiteX8" fmla="*/ 2192 w 162900"/>
              <a:gd name="connsiteY8" fmla="*/ 0 h 451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900" h="451917">
                <a:moveTo>
                  <a:pt x="2192" y="0"/>
                </a:moveTo>
                <a:cubicBezTo>
                  <a:pt x="16744" y="-265"/>
                  <a:pt x="125224" y="180975"/>
                  <a:pt x="149830" y="206375"/>
                </a:cubicBezTo>
                <a:cubicBezTo>
                  <a:pt x="174436" y="231775"/>
                  <a:pt x="158297" y="112977"/>
                  <a:pt x="149830" y="152400"/>
                </a:cubicBezTo>
                <a:cubicBezTo>
                  <a:pt x="141363" y="191823"/>
                  <a:pt x="104851" y="407723"/>
                  <a:pt x="99030" y="442913"/>
                </a:cubicBezTo>
                <a:cubicBezTo>
                  <a:pt x="93209" y="478103"/>
                  <a:pt x="115963" y="401374"/>
                  <a:pt x="114905" y="363538"/>
                </a:cubicBezTo>
                <a:cubicBezTo>
                  <a:pt x="113847" y="325703"/>
                  <a:pt x="95855" y="209285"/>
                  <a:pt x="92680" y="215900"/>
                </a:cubicBezTo>
                <a:cubicBezTo>
                  <a:pt x="89505" y="222515"/>
                  <a:pt x="100882" y="404548"/>
                  <a:pt x="95855" y="403225"/>
                </a:cubicBezTo>
                <a:cubicBezTo>
                  <a:pt x="90828" y="401902"/>
                  <a:pt x="75217" y="270669"/>
                  <a:pt x="62517" y="207963"/>
                </a:cubicBezTo>
                <a:cubicBezTo>
                  <a:pt x="49817" y="145257"/>
                  <a:pt x="-12360" y="265"/>
                  <a:pt x="2192" y="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: 図形 1234">
            <a:extLst>
              <a:ext uri="{FF2B5EF4-FFF2-40B4-BE49-F238E27FC236}">
                <a16:creationId xmlns:a16="http://schemas.microsoft.com/office/drawing/2014/main" id="{CB8334FE-A5BE-CCD6-3552-D7010150A054}"/>
              </a:ext>
            </a:extLst>
          </p:cNvPr>
          <p:cNvSpPr/>
          <p:nvPr/>
        </p:nvSpPr>
        <p:spPr>
          <a:xfrm>
            <a:off x="7055113" y="3801949"/>
            <a:ext cx="333355" cy="758940"/>
          </a:xfrm>
          <a:custGeom>
            <a:avLst/>
            <a:gdLst>
              <a:gd name="connsiteX0" fmla="*/ 331525 w 333355"/>
              <a:gd name="connsiteY0" fmla="*/ 55676 h 758940"/>
              <a:gd name="connsiteX1" fmla="*/ 139437 w 333355"/>
              <a:gd name="connsiteY1" fmla="*/ 171564 h 758940"/>
              <a:gd name="connsiteX2" fmla="*/ 333112 w 333355"/>
              <a:gd name="connsiteY2" fmla="*/ 133464 h 758940"/>
              <a:gd name="connsiteX3" fmla="*/ 90225 w 333355"/>
              <a:gd name="connsiteY3" fmla="*/ 255701 h 758940"/>
              <a:gd name="connsiteX4" fmla="*/ 114037 w 333355"/>
              <a:gd name="connsiteY4" fmla="*/ 401751 h 758940"/>
              <a:gd name="connsiteX5" fmla="*/ 110862 w 333355"/>
              <a:gd name="connsiteY5" fmla="*/ 379526 h 758940"/>
              <a:gd name="connsiteX6" fmla="*/ 202937 w 333355"/>
              <a:gd name="connsiteY6" fmla="*/ 624001 h 758940"/>
              <a:gd name="connsiteX7" fmla="*/ 147375 w 333355"/>
              <a:gd name="connsiteY7" fmla="*/ 504939 h 758940"/>
              <a:gd name="connsiteX8" fmla="*/ 171187 w 333355"/>
              <a:gd name="connsiteY8" fmla="*/ 758939 h 758940"/>
              <a:gd name="connsiteX9" fmla="*/ 77525 w 333355"/>
              <a:gd name="connsiteY9" fmla="*/ 508114 h 758940"/>
              <a:gd name="connsiteX10" fmla="*/ 29900 w 333355"/>
              <a:gd name="connsiteY10" fmla="*/ 196964 h 758940"/>
              <a:gd name="connsiteX11" fmla="*/ 2912 w 333355"/>
              <a:gd name="connsiteY11" fmla="*/ 343014 h 758940"/>
              <a:gd name="connsiteX12" fmla="*/ 99750 w 333355"/>
              <a:gd name="connsiteY12" fmla="*/ 9639 h 758940"/>
              <a:gd name="connsiteX13" fmla="*/ 72762 w 333355"/>
              <a:gd name="connsiteY13" fmla="*/ 82664 h 758940"/>
              <a:gd name="connsiteX14" fmla="*/ 118800 w 333355"/>
              <a:gd name="connsiteY14" fmla="*/ 4876 h 758940"/>
              <a:gd name="connsiteX15" fmla="*/ 148962 w 333355"/>
              <a:gd name="connsiteY15" fmla="*/ 36626 h 758940"/>
              <a:gd name="connsiteX16" fmla="*/ 115625 w 333355"/>
              <a:gd name="connsiteY16" fmla="*/ 52501 h 758940"/>
              <a:gd name="connsiteX17" fmla="*/ 331525 w 333355"/>
              <a:gd name="connsiteY17" fmla="*/ 55676 h 758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33355" h="758940">
                <a:moveTo>
                  <a:pt x="331525" y="55676"/>
                </a:moveTo>
                <a:cubicBezTo>
                  <a:pt x="335494" y="75520"/>
                  <a:pt x="139172" y="158599"/>
                  <a:pt x="139437" y="171564"/>
                </a:cubicBezTo>
                <a:cubicBezTo>
                  <a:pt x="139701" y="184529"/>
                  <a:pt x="341314" y="119441"/>
                  <a:pt x="333112" y="133464"/>
                </a:cubicBezTo>
                <a:cubicBezTo>
                  <a:pt x="324910" y="147487"/>
                  <a:pt x="126737" y="210987"/>
                  <a:pt x="90225" y="255701"/>
                </a:cubicBezTo>
                <a:cubicBezTo>
                  <a:pt x="53713" y="300415"/>
                  <a:pt x="110598" y="381114"/>
                  <a:pt x="114037" y="401751"/>
                </a:cubicBezTo>
                <a:cubicBezTo>
                  <a:pt x="117476" y="422388"/>
                  <a:pt x="96045" y="342484"/>
                  <a:pt x="110862" y="379526"/>
                </a:cubicBezTo>
                <a:cubicBezTo>
                  <a:pt x="125679" y="416568"/>
                  <a:pt x="196852" y="603099"/>
                  <a:pt x="202937" y="624001"/>
                </a:cubicBezTo>
                <a:cubicBezTo>
                  <a:pt x="209022" y="644903"/>
                  <a:pt x="152667" y="482449"/>
                  <a:pt x="147375" y="504939"/>
                </a:cubicBezTo>
                <a:cubicBezTo>
                  <a:pt x="142083" y="527429"/>
                  <a:pt x="182829" y="758410"/>
                  <a:pt x="171187" y="758939"/>
                </a:cubicBezTo>
                <a:cubicBezTo>
                  <a:pt x="159545" y="759468"/>
                  <a:pt x="101073" y="601777"/>
                  <a:pt x="77525" y="508114"/>
                </a:cubicBezTo>
                <a:cubicBezTo>
                  <a:pt x="53977" y="414452"/>
                  <a:pt x="42335" y="224481"/>
                  <a:pt x="29900" y="196964"/>
                </a:cubicBezTo>
                <a:cubicBezTo>
                  <a:pt x="17464" y="169447"/>
                  <a:pt x="-8730" y="374235"/>
                  <a:pt x="2912" y="343014"/>
                </a:cubicBezTo>
                <a:cubicBezTo>
                  <a:pt x="14554" y="311793"/>
                  <a:pt x="88108" y="53031"/>
                  <a:pt x="99750" y="9639"/>
                </a:cubicBezTo>
                <a:cubicBezTo>
                  <a:pt x="111392" y="-33753"/>
                  <a:pt x="69587" y="83458"/>
                  <a:pt x="72762" y="82664"/>
                </a:cubicBezTo>
                <a:cubicBezTo>
                  <a:pt x="75937" y="81870"/>
                  <a:pt x="106100" y="12549"/>
                  <a:pt x="118800" y="4876"/>
                </a:cubicBezTo>
                <a:cubicBezTo>
                  <a:pt x="131500" y="-2797"/>
                  <a:pt x="149491" y="28688"/>
                  <a:pt x="148962" y="36626"/>
                </a:cubicBezTo>
                <a:cubicBezTo>
                  <a:pt x="148433" y="44563"/>
                  <a:pt x="86521" y="50120"/>
                  <a:pt x="115625" y="52501"/>
                </a:cubicBezTo>
                <a:cubicBezTo>
                  <a:pt x="144729" y="54882"/>
                  <a:pt x="327556" y="35832"/>
                  <a:pt x="331525" y="5567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: 図形 1235">
            <a:extLst>
              <a:ext uri="{FF2B5EF4-FFF2-40B4-BE49-F238E27FC236}">
                <a16:creationId xmlns:a16="http://schemas.microsoft.com/office/drawing/2014/main" id="{D207A770-7F39-F910-EB44-739AF525E1EA}"/>
              </a:ext>
            </a:extLst>
          </p:cNvPr>
          <p:cNvSpPr/>
          <p:nvPr/>
        </p:nvSpPr>
        <p:spPr>
          <a:xfrm>
            <a:off x="6089149" y="3858770"/>
            <a:ext cx="712324" cy="584857"/>
          </a:xfrm>
          <a:custGeom>
            <a:avLst/>
            <a:gdLst>
              <a:gd name="connsiteX0" fmla="*/ 4734 w 712324"/>
              <a:gd name="connsiteY0" fmla="*/ 109980 h 584857"/>
              <a:gd name="connsiteX1" fmla="*/ 656668 w 712324"/>
              <a:gd name="connsiteY1" fmla="*/ 4147 h 584857"/>
              <a:gd name="connsiteX2" fmla="*/ 455584 w 712324"/>
              <a:gd name="connsiteY2" fmla="*/ 33780 h 584857"/>
              <a:gd name="connsiteX3" fmla="*/ 692651 w 712324"/>
              <a:gd name="connsiteY3" fmla="*/ 148080 h 584857"/>
              <a:gd name="connsiteX4" fmla="*/ 624918 w 712324"/>
              <a:gd name="connsiteY4" fmla="*/ 150197 h 584857"/>
              <a:gd name="connsiteX5" fmla="*/ 711701 w 712324"/>
              <a:gd name="connsiteY5" fmla="*/ 190413 h 584857"/>
              <a:gd name="connsiteX6" fmla="*/ 660901 w 712324"/>
              <a:gd name="connsiteY6" fmla="*/ 232747 h 584857"/>
              <a:gd name="connsiteX7" fmla="*/ 603751 w 712324"/>
              <a:gd name="connsiteY7" fmla="*/ 321647 h 584857"/>
              <a:gd name="connsiteX8" fmla="*/ 582584 w 712324"/>
              <a:gd name="connsiteY8" fmla="*/ 571413 h 584857"/>
              <a:gd name="connsiteX9" fmla="*/ 565651 w 712324"/>
              <a:gd name="connsiteY9" fmla="*/ 520613 h 584857"/>
              <a:gd name="connsiteX10" fmla="*/ 186768 w 712324"/>
              <a:gd name="connsiteY10" fmla="*/ 262380 h 584857"/>
              <a:gd name="connsiteX11" fmla="*/ 449234 w 712324"/>
              <a:gd name="connsiteY11" fmla="*/ 330113 h 584857"/>
              <a:gd name="connsiteX12" fmla="*/ 38601 w 712324"/>
              <a:gd name="connsiteY12" fmla="*/ 234863 h 584857"/>
              <a:gd name="connsiteX13" fmla="*/ 345518 w 712324"/>
              <a:gd name="connsiteY13" fmla="*/ 169247 h 584857"/>
              <a:gd name="connsiteX14" fmla="*/ 4734 w 712324"/>
              <a:gd name="connsiteY14" fmla="*/ 109980 h 584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12324" h="584857">
                <a:moveTo>
                  <a:pt x="4734" y="109980"/>
                </a:moveTo>
                <a:cubicBezTo>
                  <a:pt x="56592" y="82463"/>
                  <a:pt x="581526" y="16847"/>
                  <a:pt x="656668" y="4147"/>
                </a:cubicBezTo>
                <a:cubicBezTo>
                  <a:pt x="731810" y="-8553"/>
                  <a:pt x="449587" y="9791"/>
                  <a:pt x="455584" y="33780"/>
                </a:cubicBezTo>
                <a:cubicBezTo>
                  <a:pt x="461581" y="57769"/>
                  <a:pt x="664429" y="128677"/>
                  <a:pt x="692651" y="148080"/>
                </a:cubicBezTo>
                <a:cubicBezTo>
                  <a:pt x="720873" y="167483"/>
                  <a:pt x="621743" y="143142"/>
                  <a:pt x="624918" y="150197"/>
                </a:cubicBezTo>
                <a:cubicBezTo>
                  <a:pt x="628093" y="157253"/>
                  <a:pt x="705704" y="176655"/>
                  <a:pt x="711701" y="190413"/>
                </a:cubicBezTo>
                <a:cubicBezTo>
                  <a:pt x="717698" y="204171"/>
                  <a:pt x="678893" y="210875"/>
                  <a:pt x="660901" y="232747"/>
                </a:cubicBezTo>
                <a:cubicBezTo>
                  <a:pt x="642909" y="254619"/>
                  <a:pt x="616804" y="265203"/>
                  <a:pt x="603751" y="321647"/>
                </a:cubicBezTo>
                <a:cubicBezTo>
                  <a:pt x="590698" y="378091"/>
                  <a:pt x="588934" y="538252"/>
                  <a:pt x="582584" y="571413"/>
                </a:cubicBezTo>
                <a:cubicBezTo>
                  <a:pt x="576234" y="604574"/>
                  <a:pt x="631620" y="572119"/>
                  <a:pt x="565651" y="520613"/>
                </a:cubicBezTo>
                <a:cubicBezTo>
                  <a:pt x="499682" y="469107"/>
                  <a:pt x="206171" y="294130"/>
                  <a:pt x="186768" y="262380"/>
                </a:cubicBezTo>
                <a:cubicBezTo>
                  <a:pt x="167365" y="230630"/>
                  <a:pt x="473929" y="334699"/>
                  <a:pt x="449234" y="330113"/>
                </a:cubicBezTo>
                <a:cubicBezTo>
                  <a:pt x="424540" y="325527"/>
                  <a:pt x="55887" y="261674"/>
                  <a:pt x="38601" y="234863"/>
                </a:cubicBezTo>
                <a:cubicBezTo>
                  <a:pt x="21315" y="208052"/>
                  <a:pt x="346929" y="187239"/>
                  <a:pt x="345518" y="169247"/>
                </a:cubicBezTo>
                <a:cubicBezTo>
                  <a:pt x="344107" y="151255"/>
                  <a:pt x="-47124" y="137497"/>
                  <a:pt x="4734" y="10998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: 図形 1236">
            <a:extLst>
              <a:ext uri="{FF2B5EF4-FFF2-40B4-BE49-F238E27FC236}">
                <a16:creationId xmlns:a16="http://schemas.microsoft.com/office/drawing/2014/main" id="{80192698-5B62-78D7-E191-A6901B10D47E}"/>
              </a:ext>
            </a:extLst>
          </p:cNvPr>
          <p:cNvSpPr/>
          <p:nvPr/>
        </p:nvSpPr>
        <p:spPr>
          <a:xfrm>
            <a:off x="5725969" y="3876467"/>
            <a:ext cx="867962" cy="249854"/>
          </a:xfrm>
          <a:custGeom>
            <a:avLst/>
            <a:gdLst>
              <a:gd name="connsiteX0" fmla="*/ 8081 w 867962"/>
              <a:gd name="connsiteY0" fmla="*/ 60533 h 249854"/>
              <a:gd name="connsiteX1" fmla="*/ 585931 w 867962"/>
              <a:gd name="connsiteY1" fmla="*/ 39896 h 249854"/>
              <a:gd name="connsiteX2" fmla="*/ 254144 w 867962"/>
              <a:gd name="connsiteY2" fmla="*/ 106571 h 249854"/>
              <a:gd name="connsiteX3" fmla="*/ 862156 w 867962"/>
              <a:gd name="connsiteY3" fmla="*/ 208 h 249854"/>
              <a:gd name="connsiteX4" fmla="*/ 528781 w 867962"/>
              <a:gd name="connsiteY4" fmla="*/ 84346 h 249854"/>
              <a:gd name="connsiteX5" fmla="*/ 144 w 867962"/>
              <a:gd name="connsiteY5" fmla="*/ 249446 h 249854"/>
              <a:gd name="connsiteX6" fmla="*/ 473219 w 867962"/>
              <a:gd name="connsiteY6" fmla="*/ 131971 h 249854"/>
              <a:gd name="connsiteX7" fmla="*/ 260494 w 867962"/>
              <a:gd name="connsiteY7" fmla="*/ 157371 h 249854"/>
              <a:gd name="connsiteX8" fmla="*/ 16019 w 867962"/>
              <a:gd name="connsiteY8" fmla="*/ 171658 h 249854"/>
              <a:gd name="connsiteX9" fmla="*/ 308119 w 867962"/>
              <a:gd name="connsiteY9" fmla="*/ 155783 h 249854"/>
              <a:gd name="connsiteX10" fmla="*/ 165244 w 867962"/>
              <a:gd name="connsiteY10" fmla="*/ 116096 h 249854"/>
              <a:gd name="connsiteX11" fmla="*/ 8081 w 867962"/>
              <a:gd name="connsiteY11" fmla="*/ 60533 h 249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67962" h="249854">
                <a:moveTo>
                  <a:pt x="8081" y="60533"/>
                </a:moveTo>
                <a:cubicBezTo>
                  <a:pt x="276501" y="46378"/>
                  <a:pt x="544921" y="32223"/>
                  <a:pt x="585931" y="39896"/>
                </a:cubicBezTo>
                <a:cubicBezTo>
                  <a:pt x="626941" y="47569"/>
                  <a:pt x="208107" y="113186"/>
                  <a:pt x="254144" y="106571"/>
                </a:cubicBezTo>
                <a:cubicBezTo>
                  <a:pt x="300181" y="99956"/>
                  <a:pt x="816383" y="3912"/>
                  <a:pt x="862156" y="208"/>
                </a:cubicBezTo>
                <a:cubicBezTo>
                  <a:pt x="907929" y="-3496"/>
                  <a:pt x="672450" y="42806"/>
                  <a:pt x="528781" y="84346"/>
                </a:cubicBezTo>
                <a:cubicBezTo>
                  <a:pt x="385112" y="125886"/>
                  <a:pt x="9404" y="241509"/>
                  <a:pt x="144" y="249446"/>
                </a:cubicBezTo>
                <a:cubicBezTo>
                  <a:pt x="-9116" y="257383"/>
                  <a:pt x="429827" y="147317"/>
                  <a:pt x="473219" y="131971"/>
                </a:cubicBezTo>
                <a:cubicBezTo>
                  <a:pt x="516611" y="116625"/>
                  <a:pt x="336694" y="150757"/>
                  <a:pt x="260494" y="157371"/>
                </a:cubicBezTo>
                <a:cubicBezTo>
                  <a:pt x="184294" y="163986"/>
                  <a:pt x="8082" y="171923"/>
                  <a:pt x="16019" y="171658"/>
                </a:cubicBezTo>
                <a:cubicBezTo>
                  <a:pt x="23956" y="171393"/>
                  <a:pt x="283248" y="165043"/>
                  <a:pt x="308119" y="155783"/>
                </a:cubicBezTo>
                <a:cubicBezTo>
                  <a:pt x="332990" y="146523"/>
                  <a:pt x="165244" y="116096"/>
                  <a:pt x="165244" y="116096"/>
                </a:cubicBezTo>
                <a:lnTo>
                  <a:pt x="8081" y="60533"/>
                </a:ln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: 図形 1237">
            <a:extLst>
              <a:ext uri="{FF2B5EF4-FFF2-40B4-BE49-F238E27FC236}">
                <a16:creationId xmlns:a16="http://schemas.microsoft.com/office/drawing/2014/main" id="{CC64EB2E-69CF-23CA-B94A-EA83BA97CB9C}"/>
              </a:ext>
            </a:extLst>
          </p:cNvPr>
          <p:cNvSpPr/>
          <p:nvPr/>
        </p:nvSpPr>
        <p:spPr>
          <a:xfrm>
            <a:off x="7713375" y="3765544"/>
            <a:ext cx="356222" cy="290912"/>
          </a:xfrm>
          <a:custGeom>
            <a:avLst/>
            <a:gdLst>
              <a:gd name="connsiteX0" fmla="*/ 288 w 356222"/>
              <a:gd name="connsiteY0" fmla="*/ 93669 h 290912"/>
              <a:gd name="connsiteX1" fmla="*/ 189200 w 356222"/>
              <a:gd name="connsiteY1" fmla="*/ 147644 h 290912"/>
              <a:gd name="connsiteX2" fmla="*/ 30450 w 356222"/>
              <a:gd name="connsiteY2" fmla="*/ 287344 h 290912"/>
              <a:gd name="connsiteX3" fmla="*/ 211425 w 356222"/>
              <a:gd name="connsiteY3" fmla="*/ 206381 h 290912"/>
              <a:gd name="connsiteX4" fmla="*/ 98713 w 356222"/>
              <a:gd name="connsiteY4" fmla="*/ 288931 h 290912"/>
              <a:gd name="connsiteX5" fmla="*/ 351125 w 356222"/>
              <a:gd name="connsiteY5" fmla="*/ 263531 h 290912"/>
              <a:gd name="connsiteX6" fmla="*/ 265400 w 356222"/>
              <a:gd name="connsiteY6" fmla="*/ 244481 h 290912"/>
              <a:gd name="connsiteX7" fmla="*/ 233650 w 356222"/>
              <a:gd name="connsiteY7" fmla="*/ 6 h 290912"/>
              <a:gd name="connsiteX8" fmla="*/ 347950 w 356222"/>
              <a:gd name="connsiteY8" fmla="*/ 252419 h 290912"/>
              <a:gd name="connsiteX9" fmla="*/ 241588 w 356222"/>
              <a:gd name="connsiteY9" fmla="*/ 120656 h 290912"/>
              <a:gd name="connsiteX10" fmla="*/ 288 w 356222"/>
              <a:gd name="connsiteY10" fmla="*/ 93669 h 290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6222" h="290912">
                <a:moveTo>
                  <a:pt x="288" y="93669"/>
                </a:moveTo>
                <a:cubicBezTo>
                  <a:pt x="-8443" y="98167"/>
                  <a:pt x="184173" y="115365"/>
                  <a:pt x="189200" y="147644"/>
                </a:cubicBezTo>
                <a:cubicBezTo>
                  <a:pt x="194227" y="179923"/>
                  <a:pt x="26746" y="277555"/>
                  <a:pt x="30450" y="287344"/>
                </a:cubicBezTo>
                <a:cubicBezTo>
                  <a:pt x="34154" y="297134"/>
                  <a:pt x="200048" y="206117"/>
                  <a:pt x="211425" y="206381"/>
                </a:cubicBezTo>
                <a:cubicBezTo>
                  <a:pt x="222802" y="206645"/>
                  <a:pt x="75430" y="279406"/>
                  <a:pt x="98713" y="288931"/>
                </a:cubicBezTo>
                <a:cubicBezTo>
                  <a:pt x="121996" y="298456"/>
                  <a:pt x="323344" y="270939"/>
                  <a:pt x="351125" y="263531"/>
                </a:cubicBezTo>
                <a:cubicBezTo>
                  <a:pt x="378906" y="256123"/>
                  <a:pt x="284979" y="288402"/>
                  <a:pt x="265400" y="244481"/>
                </a:cubicBezTo>
                <a:cubicBezTo>
                  <a:pt x="245821" y="200560"/>
                  <a:pt x="219892" y="-1317"/>
                  <a:pt x="233650" y="6"/>
                </a:cubicBezTo>
                <a:cubicBezTo>
                  <a:pt x="247408" y="1329"/>
                  <a:pt x="346627" y="232311"/>
                  <a:pt x="347950" y="252419"/>
                </a:cubicBezTo>
                <a:cubicBezTo>
                  <a:pt x="349273" y="272527"/>
                  <a:pt x="292917" y="147644"/>
                  <a:pt x="241588" y="120656"/>
                </a:cubicBezTo>
                <a:cubicBezTo>
                  <a:pt x="190259" y="93668"/>
                  <a:pt x="9019" y="89171"/>
                  <a:pt x="288" y="9366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: 図形 1238">
            <a:extLst>
              <a:ext uri="{FF2B5EF4-FFF2-40B4-BE49-F238E27FC236}">
                <a16:creationId xmlns:a16="http://schemas.microsoft.com/office/drawing/2014/main" id="{C647FDBF-7DB8-DD0E-3251-EA149F23D018}"/>
              </a:ext>
            </a:extLst>
          </p:cNvPr>
          <p:cNvSpPr/>
          <p:nvPr/>
        </p:nvSpPr>
        <p:spPr>
          <a:xfrm>
            <a:off x="5837144" y="2792278"/>
            <a:ext cx="192841" cy="913027"/>
          </a:xfrm>
          <a:custGeom>
            <a:avLst/>
            <a:gdLst>
              <a:gd name="connsiteX0" fmla="*/ 176306 w 192841"/>
              <a:gd name="connsiteY0" fmla="*/ 36647 h 913027"/>
              <a:gd name="connsiteX1" fmla="*/ 65181 w 192841"/>
              <a:gd name="connsiteY1" fmla="*/ 662122 h 913027"/>
              <a:gd name="connsiteX2" fmla="*/ 84231 w 192841"/>
              <a:gd name="connsiteY2" fmla="*/ 309697 h 913027"/>
              <a:gd name="connsiteX3" fmla="*/ 192181 w 192841"/>
              <a:gd name="connsiteY3" fmla="*/ 912947 h 913027"/>
              <a:gd name="connsiteX4" fmla="*/ 27081 w 192841"/>
              <a:gd name="connsiteY4" fmla="*/ 354147 h 913027"/>
              <a:gd name="connsiteX5" fmla="*/ 1681 w 192841"/>
              <a:gd name="connsiteY5" fmla="*/ 557347 h 913027"/>
              <a:gd name="connsiteX6" fmla="*/ 42956 w 192841"/>
              <a:gd name="connsiteY6" fmla="*/ 411297 h 913027"/>
              <a:gd name="connsiteX7" fmla="*/ 119156 w 192841"/>
              <a:gd name="connsiteY7" fmla="*/ 106497 h 913027"/>
              <a:gd name="connsiteX8" fmla="*/ 176306 w 192841"/>
              <a:gd name="connsiteY8" fmla="*/ 36647 h 913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2841" h="913027">
                <a:moveTo>
                  <a:pt x="176306" y="36647"/>
                </a:moveTo>
                <a:cubicBezTo>
                  <a:pt x="167310" y="129251"/>
                  <a:pt x="80527" y="616614"/>
                  <a:pt x="65181" y="662122"/>
                </a:cubicBezTo>
                <a:cubicBezTo>
                  <a:pt x="49835" y="707630"/>
                  <a:pt x="63064" y="267893"/>
                  <a:pt x="84231" y="309697"/>
                </a:cubicBezTo>
                <a:cubicBezTo>
                  <a:pt x="105398" y="351501"/>
                  <a:pt x="201706" y="905539"/>
                  <a:pt x="192181" y="912947"/>
                </a:cubicBezTo>
                <a:cubicBezTo>
                  <a:pt x="182656" y="920355"/>
                  <a:pt x="58831" y="413414"/>
                  <a:pt x="27081" y="354147"/>
                </a:cubicBezTo>
                <a:cubicBezTo>
                  <a:pt x="-4669" y="294880"/>
                  <a:pt x="-965" y="547822"/>
                  <a:pt x="1681" y="557347"/>
                </a:cubicBezTo>
                <a:cubicBezTo>
                  <a:pt x="4327" y="566872"/>
                  <a:pt x="23377" y="486439"/>
                  <a:pt x="42956" y="411297"/>
                </a:cubicBezTo>
                <a:cubicBezTo>
                  <a:pt x="62535" y="336155"/>
                  <a:pt x="97460" y="163647"/>
                  <a:pt x="119156" y="106497"/>
                </a:cubicBezTo>
                <a:cubicBezTo>
                  <a:pt x="140852" y="49347"/>
                  <a:pt x="185302" y="-55957"/>
                  <a:pt x="176306" y="3664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: 図形 1239">
            <a:extLst>
              <a:ext uri="{FF2B5EF4-FFF2-40B4-BE49-F238E27FC236}">
                <a16:creationId xmlns:a16="http://schemas.microsoft.com/office/drawing/2014/main" id="{0498D32E-7CD8-09CD-329F-673FBDE7712C}"/>
              </a:ext>
            </a:extLst>
          </p:cNvPr>
          <p:cNvSpPr/>
          <p:nvPr/>
        </p:nvSpPr>
        <p:spPr>
          <a:xfrm>
            <a:off x="6055341" y="2732476"/>
            <a:ext cx="246726" cy="850977"/>
          </a:xfrm>
          <a:custGeom>
            <a:avLst/>
            <a:gdLst>
              <a:gd name="connsiteX0" fmla="*/ 199409 w 246726"/>
              <a:gd name="connsiteY0" fmla="*/ 6491 h 850977"/>
              <a:gd name="connsiteX1" fmla="*/ 161309 w 246726"/>
              <a:gd name="connsiteY1" fmla="*/ 542007 h 850977"/>
              <a:gd name="connsiteX2" fmla="*/ 144376 w 246726"/>
              <a:gd name="connsiteY2" fmla="*/ 408657 h 850977"/>
              <a:gd name="connsiteX3" fmla="*/ 245976 w 246726"/>
              <a:gd name="connsiteY3" fmla="*/ 836224 h 850977"/>
              <a:gd name="connsiteX4" fmla="*/ 180359 w 246726"/>
              <a:gd name="connsiteY4" fmla="*/ 700757 h 850977"/>
              <a:gd name="connsiteX5" fmla="*/ 442 w 246726"/>
              <a:gd name="connsiteY5" fmla="*/ 203341 h 850977"/>
              <a:gd name="connsiteX6" fmla="*/ 127442 w 246726"/>
              <a:gd name="connsiteY6" fmla="*/ 768491 h 850977"/>
              <a:gd name="connsiteX7" fmla="*/ 59709 w 246726"/>
              <a:gd name="connsiteY7" fmla="*/ 277424 h 850977"/>
              <a:gd name="connsiteX8" fmla="*/ 199409 w 246726"/>
              <a:gd name="connsiteY8" fmla="*/ 6491 h 850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6726" h="850977">
                <a:moveTo>
                  <a:pt x="199409" y="6491"/>
                </a:moveTo>
                <a:cubicBezTo>
                  <a:pt x="216342" y="50588"/>
                  <a:pt x="170481" y="474979"/>
                  <a:pt x="161309" y="542007"/>
                </a:cubicBezTo>
                <a:cubicBezTo>
                  <a:pt x="152137" y="609035"/>
                  <a:pt x="130265" y="359621"/>
                  <a:pt x="144376" y="408657"/>
                </a:cubicBezTo>
                <a:cubicBezTo>
                  <a:pt x="158487" y="457693"/>
                  <a:pt x="239979" y="787541"/>
                  <a:pt x="245976" y="836224"/>
                </a:cubicBezTo>
                <a:cubicBezTo>
                  <a:pt x="251973" y="884907"/>
                  <a:pt x="221281" y="806237"/>
                  <a:pt x="180359" y="700757"/>
                </a:cubicBezTo>
                <a:cubicBezTo>
                  <a:pt x="139437" y="595277"/>
                  <a:pt x="9261" y="192052"/>
                  <a:pt x="442" y="203341"/>
                </a:cubicBezTo>
                <a:cubicBezTo>
                  <a:pt x="-8377" y="214630"/>
                  <a:pt x="117564" y="756144"/>
                  <a:pt x="127442" y="768491"/>
                </a:cubicBezTo>
                <a:cubicBezTo>
                  <a:pt x="137320" y="780838"/>
                  <a:pt x="45245" y="401955"/>
                  <a:pt x="59709" y="277424"/>
                </a:cubicBezTo>
                <a:cubicBezTo>
                  <a:pt x="74173" y="152893"/>
                  <a:pt x="182476" y="-37606"/>
                  <a:pt x="199409" y="649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: 図形 1240">
            <a:extLst>
              <a:ext uri="{FF2B5EF4-FFF2-40B4-BE49-F238E27FC236}">
                <a16:creationId xmlns:a16="http://schemas.microsoft.com/office/drawing/2014/main" id="{B315CF89-5D92-9033-8E43-E57683A40609}"/>
              </a:ext>
            </a:extLst>
          </p:cNvPr>
          <p:cNvSpPr/>
          <p:nvPr/>
        </p:nvSpPr>
        <p:spPr>
          <a:xfrm>
            <a:off x="6348723" y="2701001"/>
            <a:ext cx="247178" cy="779747"/>
          </a:xfrm>
          <a:custGeom>
            <a:avLst/>
            <a:gdLst>
              <a:gd name="connsiteX0" fmla="*/ 39377 w 247178"/>
              <a:gd name="connsiteY0" fmla="*/ 16799 h 779747"/>
              <a:gd name="connsiteX1" fmla="*/ 244694 w 247178"/>
              <a:gd name="connsiteY1" fmla="*/ 770332 h 779747"/>
              <a:gd name="connsiteX2" fmla="*/ 153677 w 247178"/>
              <a:gd name="connsiteY2" fmla="*/ 450716 h 779747"/>
              <a:gd name="connsiteX3" fmla="*/ 162144 w 247178"/>
              <a:gd name="connsiteY3" fmla="*/ 622166 h 779747"/>
              <a:gd name="connsiteX4" fmla="*/ 47844 w 247178"/>
              <a:gd name="connsiteY4" fmla="*/ 287732 h 779747"/>
              <a:gd name="connsiteX5" fmla="*/ 100760 w 247178"/>
              <a:gd name="connsiteY5" fmla="*/ 772449 h 779747"/>
              <a:gd name="connsiteX6" fmla="*/ 5510 w 247178"/>
              <a:gd name="connsiteY6" fmla="*/ 287732 h 779747"/>
              <a:gd name="connsiteX7" fmla="*/ 39377 w 247178"/>
              <a:gd name="connsiteY7" fmla="*/ 16799 h 779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178" h="779747">
                <a:moveTo>
                  <a:pt x="39377" y="16799"/>
                </a:moveTo>
                <a:cubicBezTo>
                  <a:pt x="79241" y="97232"/>
                  <a:pt x="225644" y="698013"/>
                  <a:pt x="244694" y="770332"/>
                </a:cubicBezTo>
                <a:cubicBezTo>
                  <a:pt x="263744" y="842651"/>
                  <a:pt x="167435" y="475410"/>
                  <a:pt x="153677" y="450716"/>
                </a:cubicBezTo>
                <a:cubicBezTo>
                  <a:pt x="139919" y="426022"/>
                  <a:pt x="179783" y="649330"/>
                  <a:pt x="162144" y="622166"/>
                </a:cubicBezTo>
                <a:cubicBezTo>
                  <a:pt x="144505" y="595002"/>
                  <a:pt x="58075" y="262685"/>
                  <a:pt x="47844" y="287732"/>
                </a:cubicBezTo>
                <a:cubicBezTo>
                  <a:pt x="37613" y="312779"/>
                  <a:pt x="107816" y="772449"/>
                  <a:pt x="100760" y="772449"/>
                </a:cubicBezTo>
                <a:cubicBezTo>
                  <a:pt x="93704" y="772449"/>
                  <a:pt x="17504" y="411204"/>
                  <a:pt x="5510" y="287732"/>
                </a:cubicBezTo>
                <a:cubicBezTo>
                  <a:pt x="-6484" y="164260"/>
                  <a:pt x="-487" y="-63634"/>
                  <a:pt x="39377" y="1679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: 図形 1241">
            <a:extLst>
              <a:ext uri="{FF2B5EF4-FFF2-40B4-BE49-F238E27FC236}">
                <a16:creationId xmlns:a16="http://schemas.microsoft.com/office/drawing/2014/main" id="{C1DE615A-FD2E-28CE-05F9-A21A5677160B}"/>
              </a:ext>
            </a:extLst>
          </p:cNvPr>
          <p:cNvSpPr/>
          <p:nvPr/>
        </p:nvSpPr>
        <p:spPr>
          <a:xfrm>
            <a:off x="6576001" y="2815218"/>
            <a:ext cx="975717" cy="904364"/>
          </a:xfrm>
          <a:custGeom>
            <a:avLst/>
            <a:gdLst>
              <a:gd name="connsiteX0" fmla="*/ 2599 w 975717"/>
              <a:gd name="connsiteY0" fmla="*/ 6299 h 904364"/>
              <a:gd name="connsiteX1" fmla="*/ 430166 w 975717"/>
              <a:gd name="connsiteY1" fmla="*/ 662465 h 904364"/>
              <a:gd name="connsiteX2" fmla="*/ 220616 w 975717"/>
              <a:gd name="connsiteY2" fmla="*/ 416932 h 904364"/>
              <a:gd name="connsiteX3" fmla="*/ 817516 w 975717"/>
              <a:gd name="connsiteY3" fmla="*/ 876249 h 904364"/>
              <a:gd name="connsiteX4" fmla="*/ 497899 w 975717"/>
              <a:gd name="connsiteY4" fmla="*/ 554515 h 904364"/>
              <a:gd name="connsiteX5" fmla="*/ 961449 w 975717"/>
              <a:gd name="connsiteY5" fmla="*/ 886832 h 904364"/>
              <a:gd name="connsiteX6" fmla="*/ 739199 w 975717"/>
              <a:gd name="connsiteY6" fmla="*/ 677282 h 904364"/>
              <a:gd name="connsiteX7" fmla="*/ 353966 w 975717"/>
              <a:gd name="connsiteY7" fmla="*/ 237015 h 904364"/>
              <a:gd name="connsiteX8" fmla="*/ 974149 w 975717"/>
              <a:gd name="connsiteY8" fmla="*/ 897415 h 904364"/>
              <a:gd name="connsiteX9" fmla="*/ 523299 w 975717"/>
              <a:gd name="connsiteY9" fmla="*/ 569332 h 904364"/>
              <a:gd name="connsiteX10" fmla="*/ 262949 w 975717"/>
              <a:gd name="connsiteY10" fmla="*/ 342849 h 904364"/>
              <a:gd name="connsiteX11" fmla="*/ 2599 w 975717"/>
              <a:gd name="connsiteY11" fmla="*/ 6299 h 904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75717" h="904364">
                <a:moveTo>
                  <a:pt x="2599" y="6299"/>
                </a:moveTo>
                <a:cubicBezTo>
                  <a:pt x="30468" y="59568"/>
                  <a:pt x="393830" y="594026"/>
                  <a:pt x="430166" y="662465"/>
                </a:cubicBezTo>
                <a:cubicBezTo>
                  <a:pt x="466502" y="730904"/>
                  <a:pt x="156058" y="381301"/>
                  <a:pt x="220616" y="416932"/>
                </a:cubicBezTo>
                <a:cubicBezTo>
                  <a:pt x="285174" y="452563"/>
                  <a:pt x="771302" y="853319"/>
                  <a:pt x="817516" y="876249"/>
                </a:cubicBezTo>
                <a:cubicBezTo>
                  <a:pt x="863730" y="899179"/>
                  <a:pt x="473910" y="552751"/>
                  <a:pt x="497899" y="554515"/>
                </a:cubicBezTo>
                <a:cubicBezTo>
                  <a:pt x="521888" y="556279"/>
                  <a:pt x="921232" y="866371"/>
                  <a:pt x="961449" y="886832"/>
                </a:cubicBezTo>
                <a:cubicBezTo>
                  <a:pt x="1001666" y="907293"/>
                  <a:pt x="840446" y="785585"/>
                  <a:pt x="739199" y="677282"/>
                </a:cubicBezTo>
                <a:cubicBezTo>
                  <a:pt x="637952" y="568979"/>
                  <a:pt x="314808" y="200326"/>
                  <a:pt x="353966" y="237015"/>
                </a:cubicBezTo>
                <a:cubicBezTo>
                  <a:pt x="393124" y="273704"/>
                  <a:pt x="945927" y="842029"/>
                  <a:pt x="974149" y="897415"/>
                </a:cubicBezTo>
                <a:cubicBezTo>
                  <a:pt x="1002371" y="952801"/>
                  <a:pt x="641832" y="661760"/>
                  <a:pt x="523299" y="569332"/>
                </a:cubicBezTo>
                <a:cubicBezTo>
                  <a:pt x="404766" y="476904"/>
                  <a:pt x="347616" y="433160"/>
                  <a:pt x="262949" y="342849"/>
                </a:cubicBezTo>
                <a:cubicBezTo>
                  <a:pt x="178282" y="252538"/>
                  <a:pt x="-25270" y="-46970"/>
                  <a:pt x="2599" y="629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: 図形 1242">
            <a:extLst>
              <a:ext uri="{FF2B5EF4-FFF2-40B4-BE49-F238E27FC236}">
                <a16:creationId xmlns:a16="http://schemas.microsoft.com/office/drawing/2014/main" id="{54713A03-29EC-E2B1-F0F7-5D302130A8E3}"/>
              </a:ext>
            </a:extLst>
          </p:cNvPr>
          <p:cNvSpPr/>
          <p:nvPr/>
        </p:nvSpPr>
        <p:spPr>
          <a:xfrm>
            <a:off x="5619552" y="3708354"/>
            <a:ext cx="1130128" cy="286160"/>
          </a:xfrm>
          <a:custGeom>
            <a:avLst/>
            <a:gdLst>
              <a:gd name="connsiteX0" fmla="*/ 1786 w 1130128"/>
              <a:gd name="connsiteY0" fmla="*/ 236584 h 286160"/>
              <a:gd name="connsiteX1" fmla="*/ 258961 w 1130128"/>
              <a:gd name="connsiteY1" fmla="*/ 30209 h 286160"/>
              <a:gd name="connsiteX2" fmla="*/ 189111 w 1130128"/>
              <a:gd name="connsiteY2" fmla="*/ 73071 h 286160"/>
              <a:gd name="connsiteX3" fmla="*/ 532011 w 1130128"/>
              <a:gd name="connsiteY3" fmla="*/ 46 h 286160"/>
              <a:gd name="connsiteX4" fmla="*/ 374848 w 1130128"/>
              <a:gd name="connsiteY4" fmla="*/ 85771 h 286160"/>
              <a:gd name="connsiteX5" fmla="*/ 651073 w 1130128"/>
              <a:gd name="connsiteY5" fmla="*/ 15921 h 286160"/>
              <a:gd name="connsiteX6" fmla="*/ 539948 w 1130128"/>
              <a:gd name="connsiteY6" fmla="*/ 90534 h 286160"/>
              <a:gd name="connsiteX7" fmla="*/ 839986 w 1130128"/>
              <a:gd name="connsiteY7" fmla="*/ 15921 h 286160"/>
              <a:gd name="connsiteX8" fmla="*/ 632023 w 1130128"/>
              <a:gd name="connsiteY8" fmla="*/ 123871 h 286160"/>
              <a:gd name="connsiteX9" fmla="*/ 960636 w 1130128"/>
              <a:gd name="connsiteY9" fmla="*/ 19096 h 286160"/>
              <a:gd name="connsiteX10" fmla="*/ 965398 w 1130128"/>
              <a:gd name="connsiteY10" fmla="*/ 33384 h 286160"/>
              <a:gd name="connsiteX11" fmla="*/ 1113036 w 1130128"/>
              <a:gd name="connsiteY11" fmla="*/ 150859 h 286160"/>
              <a:gd name="connsiteX12" fmla="*/ 986036 w 1130128"/>
              <a:gd name="connsiteY12" fmla="*/ 136571 h 286160"/>
              <a:gd name="connsiteX13" fmla="*/ 1117798 w 1130128"/>
              <a:gd name="connsiteY13" fmla="*/ 166734 h 286160"/>
              <a:gd name="connsiteX14" fmla="*/ 612973 w 1130128"/>
              <a:gd name="connsiteY14" fmla="*/ 246109 h 286160"/>
              <a:gd name="connsiteX15" fmla="*/ 898723 w 1130128"/>
              <a:gd name="connsiteY15" fmla="*/ 161971 h 286160"/>
              <a:gd name="connsiteX16" fmla="*/ 536773 w 1130128"/>
              <a:gd name="connsiteY16" fmla="*/ 192134 h 286160"/>
              <a:gd name="connsiteX17" fmla="*/ 365323 w 1130128"/>
              <a:gd name="connsiteY17" fmla="*/ 209596 h 286160"/>
              <a:gd name="connsiteX18" fmla="*/ 458986 w 1130128"/>
              <a:gd name="connsiteY18" fmla="*/ 160384 h 286160"/>
              <a:gd name="connsiteX19" fmla="*/ 20836 w 1130128"/>
              <a:gd name="connsiteY19" fmla="*/ 285796 h 286160"/>
              <a:gd name="connsiteX20" fmla="*/ 139898 w 1130128"/>
              <a:gd name="connsiteY20" fmla="*/ 200071 h 286160"/>
              <a:gd name="connsiteX21" fmla="*/ 1786 w 1130128"/>
              <a:gd name="connsiteY21" fmla="*/ 236584 h 286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30128" h="286160">
                <a:moveTo>
                  <a:pt x="1786" y="236584"/>
                </a:moveTo>
                <a:cubicBezTo>
                  <a:pt x="21630" y="208274"/>
                  <a:pt x="227740" y="57461"/>
                  <a:pt x="258961" y="30209"/>
                </a:cubicBezTo>
                <a:cubicBezTo>
                  <a:pt x="290182" y="2957"/>
                  <a:pt x="143603" y="78098"/>
                  <a:pt x="189111" y="73071"/>
                </a:cubicBezTo>
                <a:cubicBezTo>
                  <a:pt x="234619" y="68044"/>
                  <a:pt x="501055" y="-2071"/>
                  <a:pt x="532011" y="46"/>
                </a:cubicBezTo>
                <a:cubicBezTo>
                  <a:pt x="562967" y="2163"/>
                  <a:pt x="355004" y="83125"/>
                  <a:pt x="374848" y="85771"/>
                </a:cubicBezTo>
                <a:cubicBezTo>
                  <a:pt x="394692" y="88417"/>
                  <a:pt x="623556" y="15127"/>
                  <a:pt x="651073" y="15921"/>
                </a:cubicBezTo>
                <a:cubicBezTo>
                  <a:pt x="678590" y="16715"/>
                  <a:pt x="508463" y="90534"/>
                  <a:pt x="539948" y="90534"/>
                </a:cubicBezTo>
                <a:cubicBezTo>
                  <a:pt x="571433" y="90534"/>
                  <a:pt x="824640" y="10365"/>
                  <a:pt x="839986" y="15921"/>
                </a:cubicBezTo>
                <a:cubicBezTo>
                  <a:pt x="855332" y="21477"/>
                  <a:pt x="611915" y="123342"/>
                  <a:pt x="632023" y="123871"/>
                </a:cubicBezTo>
                <a:cubicBezTo>
                  <a:pt x="652131" y="124400"/>
                  <a:pt x="905074" y="34177"/>
                  <a:pt x="960636" y="19096"/>
                </a:cubicBezTo>
                <a:cubicBezTo>
                  <a:pt x="1016199" y="4015"/>
                  <a:pt x="939998" y="11424"/>
                  <a:pt x="965398" y="33384"/>
                </a:cubicBezTo>
                <a:cubicBezTo>
                  <a:pt x="990798" y="55344"/>
                  <a:pt x="1109596" y="133661"/>
                  <a:pt x="1113036" y="150859"/>
                </a:cubicBezTo>
                <a:cubicBezTo>
                  <a:pt x="1116476" y="168057"/>
                  <a:pt x="985242" y="133925"/>
                  <a:pt x="986036" y="136571"/>
                </a:cubicBezTo>
                <a:cubicBezTo>
                  <a:pt x="986830" y="139217"/>
                  <a:pt x="1179975" y="148478"/>
                  <a:pt x="1117798" y="166734"/>
                </a:cubicBezTo>
                <a:cubicBezTo>
                  <a:pt x="1055621" y="184990"/>
                  <a:pt x="649486" y="246903"/>
                  <a:pt x="612973" y="246109"/>
                </a:cubicBezTo>
                <a:cubicBezTo>
                  <a:pt x="576461" y="245315"/>
                  <a:pt x="911423" y="170967"/>
                  <a:pt x="898723" y="161971"/>
                </a:cubicBezTo>
                <a:cubicBezTo>
                  <a:pt x="886023" y="152975"/>
                  <a:pt x="625673" y="184197"/>
                  <a:pt x="536773" y="192134"/>
                </a:cubicBezTo>
                <a:cubicBezTo>
                  <a:pt x="447873" y="200071"/>
                  <a:pt x="378287" y="214888"/>
                  <a:pt x="365323" y="209596"/>
                </a:cubicBezTo>
                <a:cubicBezTo>
                  <a:pt x="352359" y="204304"/>
                  <a:pt x="516400" y="147684"/>
                  <a:pt x="458986" y="160384"/>
                </a:cubicBezTo>
                <a:cubicBezTo>
                  <a:pt x="401572" y="173084"/>
                  <a:pt x="74017" y="279182"/>
                  <a:pt x="20836" y="285796"/>
                </a:cubicBezTo>
                <a:cubicBezTo>
                  <a:pt x="-32345" y="292410"/>
                  <a:pt x="145983" y="206950"/>
                  <a:pt x="139898" y="200071"/>
                </a:cubicBezTo>
                <a:cubicBezTo>
                  <a:pt x="133813" y="193192"/>
                  <a:pt x="-18058" y="264894"/>
                  <a:pt x="1786" y="23658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: 図形 1243">
            <a:extLst>
              <a:ext uri="{FF2B5EF4-FFF2-40B4-BE49-F238E27FC236}">
                <a16:creationId xmlns:a16="http://schemas.microsoft.com/office/drawing/2014/main" id="{5BB47A0B-CBED-4E66-2FAF-8A1DAEF641EF}"/>
              </a:ext>
            </a:extLst>
          </p:cNvPr>
          <p:cNvSpPr/>
          <p:nvPr/>
        </p:nvSpPr>
        <p:spPr>
          <a:xfrm>
            <a:off x="7186346" y="3662286"/>
            <a:ext cx="782912" cy="219062"/>
          </a:xfrm>
          <a:custGeom>
            <a:avLst/>
            <a:gdLst>
              <a:gd name="connsiteX0" fmla="*/ 267 w 782912"/>
              <a:gd name="connsiteY0" fmla="*/ 171527 h 219062"/>
              <a:gd name="connsiteX1" fmla="*/ 278079 w 782912"/>
              <a:gd name="connsiteY1" fmla="*/ 208039 h 219062"/>
              <a:gd name="connsiteX2" fmla="*/ 233629 w 782912"/>
              <a:gd name="connsiteY2" fmla="*/ 211214 h 219062"/>
              <a:gd name="connsiteX3" fmla="*/ 527317 w 782912"/>
              <a:gd name="connsiteY3" fmla="*/ 111202 h 219062"/>
              <a:gd name="connsiteX4" fmla="*/ 463817 w 782912"/>
              <a:gd name="connsiteY4" fmla="*/ 117552 h 219062"/>
              <a:gd name="connsiteX5" fmla="*/ 547954 w 782912"/>
              <a:gd name="connsiteY5" fmla="*/ 158827 h 219062"/>
              <a:gd name="connsiteX6" fmla="*/ 551129 w 782912"/>
              <a:gd name="connsiteY6" fmla="*/ 131839 h 219062"/>
              <a:gd name="connsiteX7" fmla="*/ 782904 w 782912"/>
              <a:gd name="connsiteY7" fmla="*/ 142952 h 219062"/>
              <a:gd name="connsiteX8" fmla="*/ 560654 w 782912"/>
              <a:gd name="connsiteY8" fmla="*/ 77864 h 219062"/>
              <a:gd name="connsiteX9" fmla="*/ 755917 w 782912"/>
              <a:gd name="connsiteY9" fmla="*/ 81039 h 219062"/>
              <a:gd name="connsiteX10" fmla="*/ 389204 w 782912"/>
              <a:gd name="connsiteY10" fmla="*/ 31827 h 219062"/>
              <a:gd name="connsiteX11" fmla="*/ 576529 w 782912"/>
              <a:gd name="connsiteY11" fmla="*/ 68339 h 219062"/>
              <a:gd name="connsiteX12" fmla="*/ 320942 w 782912"/>
              <a:gd name="connsiteY12" fmla="*/ 77 h 219062"/>
              <a:gd name="connsiteX13" fmla="*/ 501917 w 782912"/>
              <a:gd name="connsiteY13" fmla="*/ 84214 h 219062"/>
              <a:gd name="connsiteX14" fmla="*/ 235217 w 782912"/>
              <a:gd name="connsiteY14" fmla="*/ 47702 h 219062"/>
              <a:gd name="connsiteX15" fmla="*/ 398729 w 782912"/>
              <a:gd name="connsiteY15" fmla="*/ 95327 h 219062"/>
              <a:gd name="connsiteX16" fmla="*/ 82817 w 782912"/>
              <a:gd name="connsiteY16" fmla="*/ 117552 h 219062"/>
              <a:gd name="connsiteX17" fmla="*/ 282842 w 782912"/>
              <a:gd name="connsiteY17" fmla="*/ 38177 h 219062"/>
              <a:gd name="connsiteX18" fmla="*/ 59004 w 782912"/>
              <a:gd name="connsiteY18" fmla="*/ 131839 h 219062"/>
              <a:gd name="connsiteX19" fmla="*/ 224104 w 782912"/>
              <a:gd name="connsiteY19" fmla="*/ 166764 h 219062"/>
              <a:gd name="connsiteX20" fmla="*/ 267 w 782912"/>
              <a:gd name="connsiteY20" fmla="*/ 171527 h 219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912" h="219062">
                <a:moveTo>
                  <a:pt x="267" y="171527"/>
                </a:moveTo>
                <a:cubicBezTo>
                  <a:pt x="9263" y="178406"/>
                  <a:pt x="239185" y="201425"/>
                  <a:pt x="278079" y="208039"/>
                </a:cubicBezTo>
                <a:cubicBezTo>
                  <a:pt x="316973" y="214654"/>
                  <a:pt x="192089" y="227354"/>
                  <a:pt x="233629" y="211214"/>
                </a:cubicBezTo>
                <a:cubicBezTo>
                  <a:pt x="275169" y="195075"/>
                  <a:pt x="488952" y="126812"/>
                  <a:pt x="527317" y="111202"/>
                </a:cubicBezTo>
                <a:cubicBezTo>
                  <a:pt x="565682" y="95592"/>
                  <a:pt x="460378" y="109615"/>
                  <a:pt x="463817" y="117552"/>
                </a:cubicBezTo>
                <a:cubicBezTo>
                  <a:pt x="467256" y="125489"/>
                  <a:pt x="533402" y="156446"/>
                  <a:pt x="547954" y="158827"/>
                </a:cubicBezTo>
                <a:cubicBezTo>
                  <a:pt x="562506" y="161208"/>
                  <a:pt x="511971" y="134485"/>
                  <a:pt x="551129" y="131839"/>
                </a:cubicBezTo>
                <a:cubicBezTo>
                  <a:pt x="590287" y="129193"/>
                  <a:pt x="781317" y="151948"/>
                  <a:pt x="782904" y="142952"/>
                </a:cubicBezTo>
                <a:cubicBezTo>
                  <a:pt x="784491" y="133956"/>
                  <a:pt x="565152" y="88183"/>
                  <a:pt x="560654" y="77864"/>
                </a:cubicBezTo>
                <a:cubicBezTo>
                  <a:pt x="556156" y="67545"/>
                  <a:pt x="784492" y="88712"/>
                  <a:pt x="755917" y="81039"/>
                </a:cubicBezTo>
                <a:cubicBezTo>
                  <a:pt x="727342" y="73366"/>
                  <a:pt x="419102" y="33944"/>
                  <a:pt x="389204" y="31827"/>
                </a:cubicBezTo>
                <a:cubicBezTo>
                  <a:pt x="359306" y="29710"/>
                  <a:pt x="587906" y="73631"/>
                  <a:pt x="576529" y="68339"/>
                </a:cubicBezTo>
                <a:cubicBezTo>
                  <a:pt x="565152" y="63047"/>
                  <a:pt x="333377" y="-2569"/>
                  <a:pt x="320942" y="77"/>
                </a:cubicBezTo>
                <a:cubicBezTo>
                  <a:pt x="308507" y="2723"/>
                  <a:pt x="516204" y="76277"/>
                  <a:pt x="501917" y="84214"/>
                </a:cubicBezTo>
                <a:cubicBezTo>
                  <a:pt x="487630" y="92151"/>
                  <a:pt x="252415" y="45850"/>
                  <a:pt x="235217" y="47702"/>
                </a:cubicBezTo>
                <a:cubicBezTo>
                  <a:pt x="218019" y="49554"/>
                  <a:pt x="424129" y="83685"/>
                  <a:pt x="398729" y="95327"/>
                </a:cubicBezTo>
                <a:cubicBezTo>
                  <a:pt x="373329" y="106969"/>
                  <a:pt x="102132" y="127077"/>
                  <a:pt x="82817" y="117552"/>
                </a:cubicBezTo>
                <a:cubicBezTo>
                  <a:pt x="63502" y="108027"/>
                  <a:pt x="286811" y="35796"/>
                  <a:pt x="282842" y="38177"/>
                </a:cubicBezTo>
                <a:cubicBezTo>
                  <a:pt x="278873" y="40558"/>
                  <a:pt x="68794" y="110408"/>
                  <a:pt x="59004" y="131839"/>
                </a:cubicBezTo>
                <a:cubicBezTo>
                  <a:pt x="49214" y="153270"/>
                  <a:pt x="236010" y="160149"/>
                  <a:pt x="224104" y="166764"/>
                </a:cubicBezTo>
                <a:cubicBezTo>
                  <a:pt x="212198" y="173379"/>
                  <a:pt x="-8729" y="164648"/>
                  <a:pt x="267" y="17152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: 図形 1244">
            <a:extLst>
              <a:ext uri="{FF2B5EF4-FFF2-40B4-BE49-F238E27FC236}">
                <a16:creationId xmlns:a16="http://schemas.microsoft.com/office/drawing/2014/main" id="{30699A15-2853-3FF1-8A6F-5074E60A9DBC}"/>
              </a:ext>
            </a:extLst>
          </p:cNvPr>
          <p:cNvSpPr/>
          <p:nvPr/>
        </p:nvSpPr>
        <p:spPr>
          <a:xfrm>
            <a:off x="7275146" y="3678216"/>
            <a:ext cx="396889" cy="82783"/>
          </a:xfrm>
          <a:custGeom>
            <a:avLst/>
            <a:gdLst>
              <a:gd name="connsiteX0" fmla="*/ 155942 w 396889"/>
              <a:gd name="connsiteY0" fmla="*/ 22 h 82783"/>
              <a:gd name="connsiteX1" fmla="*/ 376604 w 396889"/>
              <a:gd name="connsiteY1" fmla="*/ 52409 h 82783"/>
              <a:gd name="connsiteX2" fmla="*/ 319454 w 396889"/>
              <a:gd name="connsiteY2" fmla="*/ 50822 h 82783"/>
              <a:gd name="connsiteX3" fmla="*/ 395654 w 396889"/>
              <a:gd name="connsiteY3" fmla="*/ 80984 h 82783"/>
              <a:gd name="connsiteX4" fmla="*/ 244842 w 396889"/>
              <a:gd name="connsiteY4" fmla="*/ 61934 h 82783"/>
              <a:gd name="connsiteX5" fmla="*/ 367 w 396889"/>
              <a:gd name="connsiteY5" fmla="*/ 82572 h 82783"/>
              <a:gd name="connsiteX6" fmla="*/ 189279 w 396889"/>
              <a:gd name="connsiteY6" fmla="*/ 46059 h 82783"/>
              <a:gd name="connsiteX7" fmla="*/ 155942 w 396889"/>
              <a:gd name="connsiteY7" fmla="*/ 22 h 82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6889" h="82783">
                <a:moveTo>
                  <a:pt x="155942" y="22"/>
                </a:moveTo>
                <a:cubicBezTo>
                  <a:pt x="187163" y="1080"/>
                  <a:pt x="349352" y="43942"/>
                  <a:pt x="376604" y="52409"/>
                </a:cubicBezTo>
                <a:cubicBezTo>
                  <a:pt x="403856" y="60876"/>
                  <a:pt x="316279" y="46060"/>
                  <a:pt x="319454" y="50822"/>
                </a:cubicBezTo>
                <a:cubicBezTo>
                  <a:pt x="322629" y="55584"/>
                  <a:pt x="408089" y="79132"/>
                  <a:pt x="395654" y="80984"/>
                </a:cubicBezTo>
                <a:cubicBezTo>
                  <a:pt x="383219" y="82836"/>
                  <a:pt x="310723" y="61669"/>
                  <a:pt x="244842" y="61934"/>
                </a:cubicBezTo>
                <a:cubicBezTo>
                  <a:pt x="178961" y="62199"/>
                  <a:pt x="9627" y="85218"/>
                  <a:pt x="367" y="82572"/>
                </a:cubicBezTo>
                <a:cubicBezTo>
                  <a:pt x="-8894" y="79926"/>
                  <a:pt x="159646" y="56642"/>
                  <a:pt x="189279" y="46059"/>
                </a:cubicBezTo>
                <a:cubicBezTo>
                  <a:pt x="218912" y="35476"/>
                  <a:pt x="124721" y="-1036"/>
                  <a:pt x="155942" y="2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: 図形 1246">
            <a:extLst>
              <a:ext uri="{FF2B5EF4-FFF2-40B4-BE49-F238E27FC236}">
                <a16:creationId xmlns:a16="http://schemas.microsoft.com/office/drawing/2014/main" id="{D83263F9-1CAC-69A7-35F2-C03CFF5F7132}"/>
              </a:ext>
            </a:extLst>
          </p:cNvPr>
          <p:cNvSpPr/>
          <p:nvPr/>
        </p:nvSpPr>
        <p:spPr>
          <a:xfrm>
            <a:off x="7105647" y="3704963"/>
            <a:ext cx="963362" cy="244850"/>
          </a:xfrm>
          <a:custGeom>
            <a:avLst/>
            <a:gdLst>
              <a:gd name="connsiteX0" fmla="*/ 110070 w 963362"/>
              <a:gd name="connsiteY0" fmla="*/ 94454 h 244850"/>
              <a:gd name="connsiteX1" fmla="*/ 400053 w 963362"/>
              <a:gd name="connsiteY1" fmla="*/ 3437 h 244850"/>
              <a:gd name="connsiteX2" fmla="*/ 706970 w 963362"/>
              <a:gd name="connsiteY2" fmla="*/ 22487 h 244850"/>
              <a:gd name="connsiteX3" fmla="*/ 425453 w 963362"/>
              <a:gd name="connsiteY3" fmla="*/ 54237 h 244850"/>
              <a:gd name="connsiteX4" fmla="*/ 833970 w 963362"/>
              <a:gd name="connsiteY4" fmla="*/ 47887 h 244850"/>
              <a:gd name="connsiteX5" fmla="*/ 960970 w 963362"/>
              <a:gd name="connsiteY5" fmla="*/ 151604 h 244850"/>
              <a:gd name="connsiteX6" fmla="*/ 747186 w 963362"/>
              <a:gd name="connsiteY6" fmla="*/ 90220 h 244850"/>
              <a:gd name="connsiteX7" fmla="*/ 258236 w 963362"/>
              <a:gd name="connsiteY7" fmla="*/ 143137 h 244850"/>
              <a:gd name="connsiteX8" fmla="*/ 3 w 963362"/>
              <a:gd name="connsiteY8" fmla="*/ 244737 h 244850"/>
              <a:gd name="connsiteX9" fmla="*/ 251886 w 963362"/>
              <a:gd name="connsiteY9" fmla="*/ 121970 h 244850"/>
              <a:gd name="connsiteX10" fmla="*/ 110070 w 963362"/>
              <a:gd name="connsiteY10" fmla="*/ 94454 h 24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63362" h="244850">
                <a:moveTo>
                  <a:pt x="110070" y="94454"/>
                </a:moveTo>
                <a:cubicBezTo>
                  <a:pt x="134764" y="74699"/>
                  <a:pt x="300570" y="15431"/>
                  <a:pt x="400053" y="3437"/>
                </a:cubicBezTo>
                <a:cubicBezTo>
                  <a:pt x="499536" y="-8557"/>
                  <a:pt x="702737" y="14020"/>
                  <a:pt x="706970" y="22487"/>
                </a:cubicBezTo>
                <a:cubicBezTo>
                  <a:pt x="711203" y="30954"/>
                  <a:pt x="404286" y="50004"/>
                  <a:pt x="425453" y="54237"/>
                </a:cubicBezTo>
                <a:cubicBezTo>
                  <a:pt x="446620" y="58470"/>
                  <a:pt x="744717" y="31659"/>
                  <a:pt x="833970" y="47887"/>
                </a:cubicBezTo>
                <a:cubicBezTo>
                  <a:pt x="923223" y="64115"/>
                  <a:pt x="975434" y="144549"/>
                  <a:pt x="960970" y="151604"/>
                </a:cubicBezTo>
                <a:cubicBezTo>
                  <a:pt x="946506" y="158659"/>
                  <a:pt x="864308" y="91631"/>
                  <a:pt x="747186" y="90220"/>
                </a:cubicBezTo>
                <a:cubicBezTo>
                  <a:pt x="630064" y="88809"/>
                  <a:pt x="382766" y="117384"/>
                  <a:pt x="258236" y="143137"/>
                </a:cubicBezTo>
                <a:cubicBezTo>
                  <a:pt x="133706" y="168890"/>
                  <a:pt x="1061" y="248265"/>
                  <a:pt x="3" y="244737"/>
                </a:cubicBezTo>
                <a:cubicBezTo>
                  <a:pt x="-1055" y="241209"/>
                  <a:pt x="231778" y="144195"/>
                  <a:pt x="251886" y="121970"/>
                </a:cubicBezTo>
                <a:cubicBezTo>
                  <a:pt x="271994" y="99745"/>
                  <a:pt x="85376" y="114209"/>
                  <a:pt x="110070" y="9445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: 図形 1247">
            <a:extLst>
              <a:ext uri="{FF2B5EF4-FFF2-40B4-BE49-F238E27FC236}">
                <a16:creationId xmlns:a16="http://schemas.microsoft.com/office/drawing/2014/main" id="{E0498D0A-6947-97A1-7AC4-52A09AEF0D8F}"/>
              </a:ext>
            </a:extLst>
          </p:cNvPr>
          <p:cNvSpPr/>
          <p:nvPr/>
        </p:nvSpPr>
        <p:spPr>
          <a:xfrm>
            <a:off x="6557387" y="3926416"/>
            <a:ext cx="372191" cy="981919"/>
          </a:xfrm>
          <a:custGeom>
            <a:avLst/>
            <a:gdLst>
              <a:gd name="connsiteX0" fmla="*/ 224413 w 372191"/>
              <a:gd name="connsiteY0" fmla="*/ 1 h 981919"/>
              <a:gd name="connsiteX1" fmla="*/ 359880 w 372191"/>
              <a:gd name="connsiteY1" fmla="*/ 304801 h 981919"/>
              <a:gd name="connsiteX2" fmla="*/ 357763 w 372191"/>
              <a:gd name="connsiteY2" fmla="*/ 279401 h 981919"/>
              <a:gd name="connsiteX3" fmla="*/ 287913 w 372191"/>
              <a:gd name="connsiteY3" fmla="*/ 482601 h 981919"/>
              <a:gd name="connsiteX4" fmla="*/ 277330 w 372191"/>
              <a:gd name="connsiteY4" fmla="*/ 431801 h 981919"/>
              <a:gd name="connsiteX5" fmla="*/ 332363 w 372191"/>
              <a:gd name="connsiteY5" fmla="*/ 694267 h 981919"/>
              <a:gd name="connsiteX6" fmla="*/ 323896 w 372191"/>
              <a:gd name="connsiteY6" fmla="*/ 641351 h 981919"/>
              <a:gd name="connsiteX7" fmla="*/ 57196 w 372191"/>
              <a:gd name="connsiteY7" fmla="*/ 980017 h 981919"/>
              <a:gd name="connsiteX8" fmla="*/ 165146 w 372191"/>
              <a:gd name="connsiteY8" fmla="*/ 785284 h 981919"/>
              <a:gd name="connsiteX9" fmla="*/ 46 w 372191"/>
              <a:gd name="connsiteY9" fmla="*/ 931334 h 981919"/>
              <a:gd name="connsiteX10" fmla="*/ 184196 w 372191"/>
              <a:gd name="connsiteY10" fmla="*/ 366184 h 981919"/>
              <a:gd name="connsiteX11" fmla="*/ 80480 w 372191"/>
              <a:gd name="connsiteY11" fmla="*/ 531284 h 981919"/>
              <a:gd name="connsiteX12" fmla="*/ 76246 w 372191"/>
              <a:gd name="connsiteY12" fmla="*/ 122767 h 981919"/>
              <a:gd name="connsiteX13" fmla="*/ 131280 w 372191"/>
              <a:gd name="connsiteY13" fmla="*/ 334434 h 981919"/>
              <a:gd name="connsiteX14" fmla="*/ 196896 w 372191"/>
              <a:gd name="connsiteY14" fmla="*/ 103717 h 981919"/>
              <a:gd name="connsiteX15" fmla="*/ 232880 w 372191"/>
              <a:gd name="connsiteY15" fmla="*/ 309034 h 981919"/>
              <a:gd name="connsiteX16" fmla="*/ 224413 w 372191"/>
              <a:gd name="connsiteY16" fmla="*/ 1 h 981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2191" h="981919">
                <a:moveTo>
                  <a:pt x="224413" y="1"/>
                </a:moveTo>
                <a:cubicBezTo>
                  <a:pt x="245580" y="-705"/>
                  <a:pt x="337655" y="258234"/>
                  <a:pt x="359880" y="304801"/>
                </a:cubicBezTo>
                <a:cubicBezTo>
                  <a:pt x="382105" y="351368"/>
                  <a:pt x="369758" y="249768"/>
                  <a:pt x="357763" y="279401"/>
                </a:cubicBezTo>
                <a:cubicBezTo>
                  <a:pt x="345769" y="309034"/>
                  <a:pt x="301318" y="457201"/>
                  <a:pt x="287913" y="482601"/>
                </a:cubicBezTo>
                <a:cubicBezTo>
                  <a:pt x="274508" y="508001"/>
                  <a:pt x="277330" y="431801"/>
                  <a:pt x="277330" y="431801"/>
                </a:cubicBezTo>
                <a:cubicBezTo>
                  <a:pt x="284738" y="467079"/>
                  <a:pt x="324602" y="659342"/>
                  <a:pt x="332363" y="694267"/>
                </a:cubicBezTo>
                <a:cubicBezTo>
                  <a:pt x="340124" y="729192"/>
                  <a:pt x="369757" y="593726"/>
                  <a:pt x="323896" y="641351"/>
                </a:cubicBezTo>
                <a:cubicBezTo>
                  <a:pt x="278035" y="688976"/>
                  <a:pt x="83654" y="956028"/>
                  <a:pt x="57196" y="980017"/>
                </a:cubicBezTo>
                <a:cubicBezTo>
                  <a:pt x="30738" y="1004006"/>
                  <a:pt x="174671" y="793398"/>
                  <a:pt x="165146" y="785284"/>
                </a:cubicBezTo>
                <a:cubicBezTo>
                  <a:pt x="155621" y="777170"/>
                  <a:pt x="-3129" y="1001184"/>
                  <a:pt x="46" y="931334"/>
                </a:cubicBezTo>
                <a:cubicBezTo>
                  <a:pt x="3221" y="861484"/>
                  <a:pt x="170790" y="432859"/>
                  <a:pt x="184196" y="366184"/>
                </a:cubicBezTo>
                <a:cubicBezTo>
                  <a:pt x="197602" y="299509"/>
                  <a:pt x="98472" y="571853"/>
                  <a:pt x="80480" y="531284"/>
                </a:cubicBezTo>
                <a:cubicBezTo>
                  <a:pt x="62488" y="490715"/>
                  <a:pt x="67779" y="155575"/>
                  <a:pt x="76246" y="122767"/>
                </a:cubicBezTo>
                <a:cubicBezTo>
                  <a:pt x="84713" y="89959"/>
                  <a:pt x="111172" y="337609"/>
                  <a:pt x="131280" y="334434"/>
                </a:cubicBezTo>
                <a:cubicBezTo>
                  <a:pt x="151388" y="331259"/>
                  <a:pt x="179963" y="107950"/>
                  <a:pt x="196896" y="103717"/>
                </a:cubicBezTo>
                <a:cubicBezTo>
                  <a:pt x="213829" y="99484"/>
                  <a:pt x="227236" y="320676"/>
                  <a:pt x="232880" y="309034"/>
                </a:cubicBezTo>
                <a:cubicBezTo>
                  <a:pt x="238524" y="297392"/>
                  <a:pt x="203246" y="707"/>
                  <a:pt x="224413" y="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: 図形 1248">
            <a:extLst>
              <a:ext uri="{FF2B5EF4-FFF2-40B4-BE49-F238E27FC236}">
                <a16:creationId xmlns:a16="http://schemas.microsoft.com/office/drawing/2014/main" id="{A84C2A7B-8A0D-EA5D-A57F-AE88CED3BB3A}"/>
              </a:ext>
            </a:extLst>
          </p:cNvPr>
          <p:cNvSpPr/>
          <p:nvPr/>
        </p:nvSpPr>
        <p:spPr>
          <a:xfrm>
            <a:off x="6379633" y="2677033"/>
            <a:ext cx="828338" cy="1169785"/>
          </a:xfrm>
          <a:custGeom>
            <a:avLst/>
            <a:gdLst>
              <a:gd name="connsiteX0" fmla="*/ 2117 w 828338"/>
              <a:gd name="connsiteY0" fmla="*/ 121200 h 1169785"/>
              <a:gd name="connsiteX1" fmla="*/ 260350 w 828338"/>
              <a:gd name="connsiteY1" fmla="*/ 669417 h 1169785"/>
              <a:gd name="connsiteX2" fmla="*/ 203200 w 828338"/>
              <a:gd name="connsiteY2" fmla="*/ 578400 h 1169785"/>
              <a:gd name="connsiteX3" fmla="*/ 431800 w 828338"/>
              <a:gd name="connsiteY3" fmla="*/ 1162600 h 1169785"/>
              <a:gd name="connsiteX4" fmla="*/ 345017 w 828338"/>
              <a:gd name="connsiteY4" fmla="*/ 870500 h 1169785"/>
              <a:gd name="connsiteX5" fmla="*/ 220134 w 828338"/>
              <a:gd name="connsiteY5" fmla="*/ 377317 h 1169785"/>
              <a:gd name="connsiteX6" fmla="*/ 565150 w 828338"/>
              <a:gd name="connsiteY6" fmla="*/ 817584 h 1169785"/>
              <a:gd name="connsiteX7" fmla="*/ 254000 w 828338"/>
              <a:gd name="connsiteY7" fmla="*/ 254550 h 1169785"/>
              <a:gd name="connsiteX8" fmla="*/ 823384 w 828338"/>
              <a:gd name="connsiteY8" fmla="*/ 849334 h 1169785"/>
              <a:gd name="connsiteX9" fmla="*/ 508000 w 828338"/>
              <a:gd name="connsiteY9" fmla="*/ 474684 h 1169785"/>
              <a:gd name="connsiteX10" fmla="*/ 114300 w 828338"/>
              <a:gd name="connsiteY10" fmla="*/ 116967 h 1169785"/>
              <a:gd name="connsiteX11" fmla="*/ 285750 w 828338"/>
              <a:gd name="connsiteY11" fmla="*/ 453517 h 1169785"/>
              <a:gd name="connsiteX12" fmla="*/ 67734 w 828338"/>
              <a:gd name="connsiteY12" fmla="*/ 550 h 1169785"/>
              <a:gd name="connsiteX13" fmla="*/ 133350 w 828338"/>
              <a:gd name="connsiteY13" fmla="*/ 356150 h 1169785"/>
              <a:gd name="connsiteX14" fmla="*/ 2117 w 828338"/>
              <a:gd name="connsiteY14" fmla="*/ 121200 h 1169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338" h="1169785">
                <a:moveTo>
                  <a:pt x="2117" y="121200"/>
                </a:moveTo>
                <a:cubicBezTo>
                  <a:pt x="23284" y="173411"/>
                  <a:pt x="226836" y="593217"/>
                  <a:pt x="260350" y="669417"/>
                </a:cubicBezTo>
                <a:cubicBezTo>
                  <a:pt x="293864" y="745617"/>
                  <a:pt x="174625" y="496203"/>
                  <a:pt x="203200" y="578400"/>
                </a:cubicBezTo>
                <a:cubicBezTo>
                  <a:pt x="231775" y="660597"/>
                  <a:pt x="408164" y="1113917"/>
                  <a:pt x="431800" y="1162600"/>
                </a:cubicBezTo>
                <a:cubicBezTo>
                  <a:pt x="455436" y="1211283"/>
                  <a:pt x="380295" y="1001380"/>
                  <a:pt x="345017" y="870500"/>
                </a:cubicBezTo>
                <a:cubicBezTo>
                  <a:pt x="309739" y="739620"/>
                  <a:pt x="183445" y="386136"/>
                  <a:pt x="220134" y="377317"/>
                </a:cubicBezTo>
                <a:cubicBezTo>
                  <a:pt x="256823" y="368498"/>
                  <a:pt x="559506" y="838045"/>
                  <a:pt x="565150" y="817584"/>
                </a:cubicBezTo>
                <a:cubicBezTo>
                  <a:pt x="570794" y="797123"/>
                  <a:pt x="210961" y="249258"/>
                  <a:pt x="254000" y="254550"/>
                </a:cubicBezTo>
                <a:cubicBezTo>
                  <a:pt x="297039" y="259842"/>
                  <a:pt x="781051" y="812645"/>
                  <a:pt x="823384" y="849334"/>
                </a:cubicBezTo>
                <a:cubicBezTo>
                  <a:pt x="865717" y="886023"/>
                  <a:pt x="626181" y="596745"/>
                  <a:pt x="508000" y="474684"/>
                </a:cubicBezTo>
                <a:cubicBezTo>
                  <a:pt x="389819" y="352623"/>
                  <a:pt x="151342" y="120495"/>
                  <a:pt x="114300" y="116967"/>
                </a:cubicBezTo>
                <a:cubicBezTo>
                  <a:pt x="77258" y="113439"/>
                  <a:pt x="293511" y="472920"/>
                  <a:pt x="285750" y="453517"/>
                </a:cubicBezTo>
                <a:cubicBezTo>
                  <a:pt x="277989" y="434114"/>
                  <a:pt x="93134" y="16778"/>
                  <a:pt x="67734" y="550"/>
                </a:cubicBezTo>
                <a:cubicBezTo>
                  <a:pt x="42334" y="-15678"/>
                  <a:pt x="141464" y="331808"/>
                  <a:pt x="133350" y="356150"/>
                </a:cubicBezTo>
                <a:cubicBezTo>
                  <a:pt x="125236" y="380492"/>
                  <a:pt x="-19050" y="68989"/>
                  <a:pt x="2117" y="12120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: 図形 1249">
            <a:extLst>
              <a:ext uri="{FF2B5EF4-FFF2-40B4-BE49-F238E27FC236}">
                <a16:creationId xmlns:a16="http://schemas.microsoft.com/office/drawing/2014/main" id="{C6F21AE8-8D0F-3AE8-8777-2EE29D05E9C7}"/>
              </a:ext>
            </a:extLst>
          </p:cNvPr>
          <p:cNvSpPr/>
          <p:nvPr/>
        </p:nvSpPr>
        <p:spPr>
          <a:xfrm>
            <a:off x="6970153" y="3728790"/>
            <a:ext cx="215721" cy="780725"/>
          </a:xfrm>
          <a:custGeom>
            <a:avLst/>
            <a:gdLst>
              <a:gd name="connsiteX0" fmla="*/ 70410 w 215721"/>
              <a:gd name="connsiteY0" fmla="*/ 8185 h 780725"/>
              <a:gd name="connsiteX1" fmla="*/ 213285 w 215721"/>
              <a:gd name="connsiteY1" fmla="*/ 251073 h 780725"/>
              <a:gd name="connsiteX2" fmla="*/ 160897 w 215721"/>
              <a:gd name="connsiteY2" fmla="*/ 212973 h 780725"/>
              <a:gd name="connsiteX3" fmla="*/ 165660 w 215721"/>
              <a:gd name="connsiteY3" fmla="*/ 628898 h 780725"/>
              <a:gd name="connsiteX4" fmla="*/ 133910 w 215721"/>
              <a:gd name="connsiteY4" fmla="*/ 528885 h 780725"/>
              <a:gd name="connsiteX5" fmla="*/ 154547 w 215721"/>
              <a:gd name="connsiteY5" fmla="*/ 779710 h 780725"/>
              <a:gd name="connsiteX6" fmla="*/ 118035 w 215721"/>
              <a:gd name="connsiteY6" fmla="*/ 598735 h 780725"/>
              <a:gd name="connsiteX7" fmla="*/ 22785 w 215721"/>
              <a:gd name="connsiteY7" fmla="*/ 165348 h 780725"/>
              <a:gd name="connsiteX8" fmla="*/ 103747 w 215721"/>
              <a:gd name="connsiteY8" fmla="*/ 346323 h 780725"/>
              <a:gd name="connsiteX9" fmla="*/ 52947 w 215721"/>
              <a:gd name="connsiteY9" fmla="*/ 189160 h 780725"/>
              <a:gd name="connsiteX10" fmla="*/ 560 w 215721"/>
              <a:gd name="connsiteY10" fmla="*/ 248 h 780725"/>
              <a:gd name="connsiteX11" fmla="*/ 87872 w 215721"/>
              <a:gd name="connsiteY11" fmla="*/ 146298 h 780725"/>
              <a:gd name="connsiteX12" fmla="*/ 70410 w 215721"/>
              <a:gd name="connsiteY12" fmla="*/ 8185 h 780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5721" h="780725">
                <a:moveTo>
                  <a:pt x="70410" y="8185"/>
                </a:moveTo>
                <a:cubicBezTo>
                  <a:pt x="91312" y="25648"/>
                  <a:pt x="198204" y="216942"/>
                  <a:pt x="213285" y="251073"/>
                </a:cubicBezTo>
                <a:cubicBezTo>
                  <a:pt x="228366" y="285204"/>
                  <a:pt x="168834" y="150002"/>
                  <a:pt x="160897" y="212973"/>
                </a:cubicBezTo>
                <a:cubicBezTo>
                  <a:pt x="152960" y="275944"/>
                  <a:pt x="170158" y="576246"/>
                  <a:pt x="165660" y="628898"/>
                </a:cubicBezTo>
                <a:cubicBezTo>
                  <a:pt x="161162" y="681550"/>
                  <a:pt x="135762" y="503750"/>
                  <a:pt x="133910" y="528885"/>
                </a:cubicBezTo>
                <a:cubicBezTo>
                  <a:pt x="132058" y="554020"/>
                  <a:pt x="157193" y="768068"/>
                  <a:pt x="154547" y="779710"/>
                </a:cubicBezTo>
                <a:cubicBezTo>
                  <a:pt x="151901" y="791352"/>
                  <a:pt x="139995" y="701129"/>
                  <a:pt x="118035" y="598735"/>
                </a:cubicBezTo>
                <a:cubicBezTo>
                  <a:pt x="96075" y="496341"/>
                  <a:pt x="25166" y="207417"/>
                  <a:pt x="22785" y="165348"/>
                </a:cubicBezTo>
                <a:cubicBezTo>
                  <a:pt x="20404" y="123279"/>
                  <a:pt x="98720" y="342354"/>
                  <a:pt x="103747" y="346323"/>
                </a:cubicBezTo>
                <a:cubicBezTo>
                  <a:pt x="108774" y="350292"/>
                  <a:pt x="70145" y="246839"/>
                  <a:pt x="52947" y="189160"/>
                </a:cubicBezTo>
                <a:cubicBezTo>
                  <a:pt x="35749" y="131481"/>
                  <a:pt x="-5261" y="7392"/>
                  <a:pt x="560" y="248"/>
                </a:cubicBezTo>
                <a:cubicBezTo>
                  <a:pt x="6381" y="-6896"/>
                  <a:pt x="77024" y="142065"/>
                  <a:pt x="87872" y="146298"/>
                </a:cubicBezTo>
                <a:cubicBezTo>
                  <a:pt x="98720" y="150531"/>
                  <a:pt x="49508" y="-9278"/>
                  <a:pt x="70410" y="818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: 図形 1250">
            <a:extLst>
              <a:ext uri="{FF2B5EF4-FFF2-40B4-BE49-F238E27FC236}">
                <a16:creationId xmlns:a16="http://schemas.microsoft.com/office/drawing/2014/main" id="{CBBB6A6C-7290-AC81-2BF4-E091FA103F39}"/>
              </a:ext>
            </a:extLst>
          </p:cNvPr>
          <p:cNvSpPr/>
          <p:nvPr/>
        </p:nvSpPr>
        <p:spPr>
          <a:xfrm>
            <a:off x="5577837" y="5155867"/>
            <a:ext cx="843927" cy="613093"/>
          </a:xfrm>
          <a:custGeom>
            <a:avLst/>
            <a:gdLst>
              <a:gd name="connsiteX0" fmla="*/ 3813 w 843927"/>
              <a:gd name="connsiteY0" fmla="*/ 13033 h 613093"/>
              <a:gd name="connsiteX1" fmla="*/ 594363 w 843927"/>
              <a:gd name="connsiteY1" fmla="*/ 41608 h 613093"/>
              <a:gd name="connsiteX2" fmla="*/ 273688 w 843927"/>
              <a:gd name="connsiteY2" fmla="*/ 101933 h 613093"/>
              <a:gd name="connsiteX3" fmla="*/ 838838 w 843927"/>
              <a:gd name="connsiteY3" fmla="*/ 333 h 613093"/>
              <a:gd name="connsiteX4" fmla="*/ 565788 w 843927"/>
              <a:gd name="connsiteY4" fmla="*/ 143208 h 613093"/>
              <a:gd name="connsiteX5" fmla="*/ 807088 w 843927"/>
              <a:gd name="connsiteY5" fmla="*/ 73358 h 613093"/>
              <a:gd name="connsiteX6" fmla="*/ 584838 w 843927"/>
              <a:gd name="connsiteY6" fmla="*/ 251158 h 613093"/>
              <a:gd name="connsiteX7" fmla="*/ 591188 w 843927"/>
              <a:gd name="connsiteY7" fmla="*/ 606758 h 613093"/>
              <a:gd name="connsiteX8" fmla="*/ 534038 w 843927"/>
              <a:gd name="connsiteY8" fmla="*/ 473408 h 613093"/>
              <a:gd name="connsiteX9" fmla="*/ 432438 w 843927"/>
              <a:gd name="connsiteY9" fmla="*/ 400383 h 613093"/>
              <a:gd name="connsiteX10" fmla="*/ 60963 w 843927"/>
              <a:gd name="connsiteY10" fmla="*/ 209883 h 613093"/>
              <a:gd name="connsiteX11" fmla="*/ 543563 w 843927"/>
              <a:gd name="connsiteY11" fmla="*/ 394033 h 613093"/>
              <a:gd name="connsiteX12" fmla="*/ 286388 w 843927"/>
              <a:gd name="connsiteY12" fmla="*/ 276558 h 613093"/>
              <a:gd name="connsiteX13" fmla="*/ 19688 w 843927"/>
              <a:gd name="connsiteY13" fmla="*/ 136858 h 613093"/>
              <a:gd name="connsiteX14" fmla="*/ 324488 w 843927"/>
              <a:gd name="connsiteY14" fmla="*/ 206708 h 613093"/>
              <a:gd name="connsiteX15" fmla="*/ 3813 w 843927"/>
              <a:gd name="connsiteY15" fmla="*/ 13033 h 613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43927" h="613093">
                <a:moveTo>
                  <a:pt x="3813" y="13033"/>
                </a:moveTo>
                <a:cubicBezTo>
                  <a:pt x="48792" y="-14484"/>
                  <a:pt x="549384" y="26791"/>
                  <a:pt x="594363" y="41608"/>
                </a:cubicBezTo>
                <a:cubicBezTo>
                  <a:pt x="639342" y="56425"/>
                  <a:pt x="232942" y="108812"/>
                  <a:pt x="273688" y="101933"/>
                </a:cubicBezTo>
                <a:cubicBezTo>
                  <a:pt x="314434" y="95054"/>
                  <a:pt x="790155" y="-6546"/>
                  <a:pt x="838838" y="333"/>
                </a:cubicBezTo>
                <a:cubicBezTo>
                  <a:pt x="887521" y="7212"/>
                  <a:pt x="571080" y="131037"/>
                  <a:pt x="565788" y="143208"/>
                </a:cubicBezTo>
                <a:cubicBezTo>
                  <a:pt x="560496" y="155379"/>
                  <a:pt x="803913" y="55366"/>
                  <a:pt x="807088" y="73358"/>
                </a:cubicBezTo>
                <a:cubicBezTo>
                  <a:pt x="810263" y="91350"/>
                  <a:pt x="620821" y="162258"/>
                  <a:pt x="584838" y="251158"/>
                </a:cubicBezTo>
                <a:cubicBezTo>
                  <a:pt x="548855" y="340058"/>
                  <a:pt x="599655" y="569716"/>
                  <a:pt x="591188" y="606758"/>
                </a:cubicBezTo>
                <a:cubicBezTo>
                  <a:pt x="582721" y="643800"/>
                  <a:pt x="560496" y="507804"/>
                  <a:pt x="534038" y="473408"/>
                </a:cubicBezTo>
                <a:cubicBezTo>
                  <a:pt x="507580" y="439012"/>
                  <a:pt x="511284" y="444304"/>
                  <a:pt x="432438" y="400383"/>
                </a:cubicBezTo>
                <a:cubicBezTo>
                  <a:pt x="353592" y="356462"/>
                  <a:pt x="42442" y="210941"/>
                  <a:pt x="60963" y="209883"/>
                </a:cubicBezTo>
                <a:cubicBezTo>
                  <a:pt x="79484" y="208825"/>
                  <a:pt x="505992" y="382921"/>
                  <a:pt x="543563" y="394033"/>
                </a:cubicBezTo>
                <a:cubicBezTo>
                  <a:pt x="581134" y="405146"/>
                  <a:pt x="373700" y="319420"/>
                  <a:pt x="286388" y="276558"/>
                </a:cubicBezTo>
                <a:cubicBezTo>
                  <a:pt x="199076" y="233696"/>
                  <a:pt x="13338" y="148500"/>
                  <a:pt x="19688" y="136858"/>
                </a:cubicBezTo>
                <a:cubicBezTo>
                  <a:pt x="26038" y="125216"/>
                  <a:pt x="322371" y="225229"/>
                  <a:pt x="324488" y="206708"/>
                </a:cubicBezTo>
                <a:cubicBezTo>
                  <a:pt x="326605" y="188187"/>
                  <a:pt x="-41166" y="40550"/>
                  <a:pt x="3813" y="13033"/>
                </a:cubicBezTo>
                <a:close/>
              </a:path>
            </a:pathLst>
          </a:custGeom>
          <a:solidFill>
            <a:schemeClr val="accent1">
              <a:alpha val="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: 図形 1245">
            <a:extLst>
              <a:ext uri="{FF2B5EF4-FFF2-40B4-BE49-F238E27FC236}">
                <a16:creationId xmlns:a16="http://schemas.microsoft.com/office/drawing/2014/main" id="{394F4FB1-84E6-6B0E-F017-6028A97E7696}"/>
              </a:ext>
            </a:extLst>
          </p:cNvPr>
          <p:cNvSpPr/>
          <p:nvPr/>
        </p:nvSpPr>
        <p:spPr>
          <a:xfrm>
            <a:off x="6347883" y="5469467"/>
            <a:ext cx="1250275" cy="173566"/>
          </a:xfrm>
          <a:custGeom>
            <a:avLst/>
            <a:gdLst>
              <a:gd name="connsiteX0" fmla="*/ 0 w 1250275"/>
              <a:gd name="connsiteY0" fmla="*/ 154516 h 173566"/>
              <a:gd name="connsiteX1" fmla="*/ 171450 w 1250275"/>
              <a:gd name="connsiteY1" fmla="*/ 91016 h 173566"/>
              <a:gd name="connsiteX2" fmla="*/ 503767 w 1250275"/>
              <a:gd name="connsiteY2" fmla="*/ 14816 h 173566"/>
              <a:gd name="connsiteX3" fmla="*/ 685800 w 1250275"/>
              <a:gd name="connsiteY3" fmla="*/ 14816 h 173566"/>
              <a:gd name="connsiteX4" fmla="*/ 831850 w 1250275"/>
              <a:gd name="connsiteY4" fmla="*/ 0 h 173566"/>
              <a:gd name="connsiteX5" fmla="*/ 1217084 w 1250275"/>
              <a:gd name="connsiteY5" fmla="*/ 6350 h 173566"/>
              <a:gd name="connsiteX6" fmla="*/ 1185334 w 1250275"/>
              <a:gd name="connsiteY6" fmla="*/ 12700 h 173566"/>
              <a:gd name="connsiteX7" fmla="*/ 823384 w 1250275"/>
              <a:gd name="connsiteY7" fmla="*/ 141816 h 173566"/>
              <a:gd name="connsiteX8" fmla="*/ 592667 w 1250275"/>
              <a:gd name="connsiteY8" fmla="*/ 165100 h 173566"/>
              <a:gd name="connsiteX9" fmla="*/ 254000 w 1250275"/>
              <a:gd name="connsiteY9" fmla="*/ 173566 h 173566"/>
              <a:gd name="connsiteX10" fmla="*/ 0 w 1250275"/>
              <a:gd name="connsiteY10" fmla="*/ 154516 h 173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50275" h="173566">
                <a:moveTo>
                  <a:pt x="0" y="154516"/>
                </a:moveTo>
                <a:cubicBezTo>
                  <a:pt x="43744" y="134407"/>
                  <a:pt x="87489" y="114299"/>
                  <a:pt x="171450" y="91016"/>
                </a:cubicBezTo>
                <a:cubicBezTo>
                  <a:pt x="255411" y="67733"/>
                  <a:pt x="418042" y="27516"/>
                  <a:pt x="503767" y="14816"/>
                </a:cubicBezTo>
                <a:cubicBezTo>
                  <a:pt x="589492" y="2116"/>
                  <a:pt x="631120" y="17285"/>
                  <a:pt x="685800" y="14816"/>
                </a:cubicBezTo>
                <a:cubicBezTo>
                  <a:pt x="740480" y="12347"/>
                  <a:pt x="831850" y="0"/>
                  <a:pt x="831850" y="0"/>
                </a:cubicBezTo>
                <a:lnTo>
                  <a:pt x="1217084" y="6350"/>
                </a:lnTo>
                <a:cubicBezTo>
                  <a:pt x="1275998" y="8467"/>
                  <a:pt x="1250951" y="-9878"/>
                  <a:pt x="1185334" y="12700"/>
                </a:cubicBezTo>
                <a:cubicBezTo>
                  <a:pt x="1119717" y="35278"/>
                  <a:pt x="922162" y="116416"/>
                  <a:pt x="823384" y="141816"/>
                </a:cubicBezTo>
                <a:cubicBezTo>
                  <a:pt x="724606" y="167216"/>
                  <a:pt x="687564" y="159808"/>
                  <a:pt x="592667" y="165100"/>
                </a:cubicBezTo>
                <a:cubicBezTo>
                  <a:pt x="497770" y="170392"/>
                  <a:pt x="254000" y="173566"/>
                  <a:pt x="254000" y="173566"/>
                </a:cubicBezTo>
                <a:lnTo>
                  <a:pt x="0" y="154516"/>
                </a:lnTo>
                <a:close/>
              </a:path>
            </a:pathLst>
          </a:cu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: 図形 1254">
            <a:extLst>
              <a:ext uri="{FF2B5EF4-FFF2-40B4-BE49-F238E27FC236}">
                <a16:creationId xmlns:a16="http://schemas.microsoft.com/office/drawing/2014/main" id="{40F25F20-781D-CC1F-ECE1-6622655549D2}"/>
              </a:ext>
            </a:extLst>
          </p:cNvPr>
          <p:cNvSpPr/>
          <p:nvPr/>
        </p:nvSpPr>
        <p:spPr>
          <a:xfrm>
            <a:off x="6511665" y="5587741"/>
            <a:ext cx="960062" cy="386063"/>
          </a:xfrm>
          <a:custGeom>
            <a:avLst/>
            <a:gdLst>
              <a:gd name="connsiteX0" fmla="*/ 3435 w 960062"/>
              <a:gd name="connsiteY0" fmla="*/ 186526 h 386063"/>
              <a:gd name="connsiteX1" fmla="*/ 369618 w 960062"/>
              <a:gd name="connsiteY1" fmla="*/ 243676 h 386063"/>
              <a:gd name="connsiteX2" fmla="*/ 638435 w 960062"/>
              <a:gd name="connsiteY2" fmla="*/ 235209 h 386063"/>
              <a:gd name="connsiteX3" fmla="*/ 928418 w 960062"/>
              <a:gd name="connsiteY3" fmla="*/ 38359 h 386063"/>
              <a:gd name="connsiteX4" fmla="*/ 953818 w 960062"/>
              <a:gd name="connsiteY4" fmla="*/ 4492 h 386063"/>
              <a:gd name="connsiteX5" fmla="*/ 941118 w 960062"/>
              <a:gd name="connsiteY5" fmla="*/ 27776 h 386063"/>
              <a:gd name="connsiteX6" fmla="*/ 852218 w 960062"/>
              <a:gd name="connsiteY6" fmla="*/ 250026 h 386063"/>
              <a:gd name="connsiteX7" fmla="*/ 695585 w 960062"/>
              <a:gd name="connsiteY7" fmla="*/ 372792 h 386063"/>
              <a:gd name="connsiteX8" fmla="*/ 466985 w 960062"/>
              <a:gd name="connsiteY8" fmla="*/ 379142 h 386063"/>
              <a:gd name="connsiteX9" fmla="*/ 202402 w 960062"/>
              <a:gd name="connsiteY9" fmla="*/ 341042 h 386063"/>
              <a:gd name="connsiteX10" fmla="*/ 3435 w 960062"/>
              <a:gd name="connsiteY10" fmla="*/ 186526 h 386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60062" h="386063">
                <a:moveTo>
                  <a:pt x="3435" y="186526"/>
                </a:moveTo>
                <a:cubicBezTo>
                  <a:pt x="31304" y="170298"/>
                  <a:pt x="263785" y="235562"/>
                  <a:pt x="369618" y="243676"/>
                </a:cubicBezTo>
                <a:cubicBezTo>
                  <a:pt x="475451" y="251790"/>
                  <a:pt x="545302" y="269428"/>
                  <a:pt x="638435" y="235209"/>
                </a:cubicBezTo>
                <a:cubicBezTo>
                  <a:pt x="731568" y="200990"/>
                  <a:pt x="875854" y="76812"/>
                  <a:pt x="928418" y="38359"/>
                </a:cubicBezTo>
                <a:cubicBezTo>
                  <a:pt x="980982" y="-94"/>
                  <a:pt x="951701" y="6256"/>
                  <a:pt x="953818" y="4492"/>
                </a:cubicBezTo>
                <a:cubicBezTo>
                  <a:pt x="955935" y="2728"/>
                  <a:pt x="958051" y="-13146"/>
                  <a:pt x="941118" y="27776"/>
                </a:cubicBezTo>
                <a:cubicBezTo>
                  <a:pt x="924185" y="68698"/>
                  <a:pt x="893140" y="192523"/>
                  <a:pt x="852218" y="250026"/>
                </a:cubicBezTo>
                <a:cubicBezTo>
                  <a:pt x="811296" y="307529"/>
                  <a:pt x="759791" y="351273"/>
                  <a:pt x="695585" y="372792"/>
                </a:cubicBezTo>
                <a:cubicBezTo>
                  <a:pt x="631379" y="394311"/>
                  <a:pt x="549182" y="384434"/>
                  <a:pt x="466985" y="379142"/>
                </a:cubicBezTo>
                <a:cubicBezTo>
                  <a:pt x="384788" y="373850"/>
                  <a:pt x="280719" y="369617"/>
                  <a:pt x="202402" y="341042"/>
                </a:cubicBezTo>
                <a:cubicBezTo>
                  <a:pt x="124085" y="312467"/>
                  <a:pt x="-24434" y="202754"/>
                  <a:pt x="3435" y="186526"/>
                </a:cubicBezTo>
                <a:close/>
              </a:path>
            </a:pathLst>
          </a:cu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: 図形 1255">
            <a:extLst>
              <a:ext uri="{FF2B5EF4-FFF2-40B4-BE49-F238E27FC236}">
                <a16:creationId xmlns:a16="http://schemas.microsoft.com/office/drawing/2014/main" id="{54FCA45B-D775-4BF1-1A62-C041266CCC0B}"/>
              </a:ext>
            </a:extLst>
          </p:cNvPr>
          <p:cNvSpPr/>
          <p:nvPr/>
        </p:nvSpPr>
        <p:spPr>
          <a:xfrm>
            <a:off x="5593964" y="6358997"/>
            <a:ext cx="1460952" cy="668753"/>
          </a:xfrm>
          <a:custGeom>
            <a:avLst/>
            <a:gdLst>
              <a:gd name="connsiteX0" fmla="*/ 386 w 1460952"/>
              <a:gd name="connsiteY0" fmla="*/ 528 h 668753"/>
              <a:gd name="connsiteX1" fmla="*/ 435361 w 1460952"/>
              <a:gd name="connsiteY1" fmla="*/ 387878 h 668753"/>
              <a:gd name="connsiteX2" fmla="*/ 863986 w 1460952"/>
              <a:gd name="connsiteY2" fmla="*/ 606953 h 668753"/>
              <a:gd name="connsiteX3" fmla="*/ 1133861 w 1460952"/>
              <a:gd name="connsiteY3" fmla="*/ 606953 h 668753"/>
              <a:gd name="connsiteX4" fmla="*/ 1460886 w 1460952"/>
              <a:gd name="connsiteY4" fmla="*/ 476778 h 668753"/>
              <a:gd name="connsiteX5" fmla="*/ 1159261 w 1460952"/>
              <a:gd name="connsiteY5" fmla="*/ 600603 h 668753"/>
              <a:gd name="connsiteX6" fmla="*/ 813186 w 1460952"/>
              <a:gd name="connsiteY6" fmla="*/ 664103 h 668753"/>
              <a:gd name="connsiteX7" fmla="*/ 511561 w 1460952"/>
              <a:gd name="connsiteY7" fmla="*/ 476778 h 668753"/>
              <a:gd name="connsiteX8" fmla="*/ 386 w 1460952"/>
              <a:gd name="connsiteY8" fmla="*/ 528 h 668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0952" h="668753">
                <a:moveTo>
                  <a:pt x="386" y="528"/>
                </a:moveTo>
                <a:cubicBezTo>
                  <a:pt x="-12314" y="-14289"/>
                  <a:pt x="291428" y="286807"/>
                  <a:pt x="435361" y="387878"/>
                </a:cubicBezTo>
                <a:cubicBezTo>
                  <a:pt x="579294" y="488949"/>
                  <a:pt x="747569" y="570441"/>
                  <a:pt x="863986" y="606953"/>
                </a:cubicBezTo>
                <a:cubicBezTo>
                  <a:pt x="980403" y="643465"/>
                  <a:pt x="1034378" y="628649"/>
                  <a:pt x="1133861" y="606953"/>
                </a:cubicBezTo>
                <a:cubicBezTo>
                  <a:pt x="1233344" y="585257"/>
                  <a:pt x="1456653" y="477836"/>
                  <a:pt x="1460886" y="476778"/>
                </a:cubicBezTo>
                <a:cubicBezTo>
                  <a:pt x="1465119" y="475720"/>
                  <a:pt x="1267211" y="569382"/>
                  <a:pt x="1159261" y="600603"/>
                </a:cubicBezTo>
                <a:cubicBezTo>
                  <a:pt x="1051311" y="631824"/>
                  <a:pt x="921136" y="684741"/>
                  <a:pt x="813186" y="664103"/>
                </a:cubicBezTo>
                <a:cubicBezTo>
                  <a:pt x="705236" y="643465"/>
                  <a:pt x="648615" y="590549"/>
                  <a:pt x="511561" y="476778"/>
                </a:cubicBezTo>
                <a:cubicBezTo>
                  <a:pt x="374507" y="363007"/>
                  <a:pt x="13086" y="15345"/>
                  <a:pt x="386" y="52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: 図形 1256">
            <a:extLst>
              <a:ext uri="{FF2B5EF4-FFF2-40B4-BE49-F238E27FC236}">
                <a16:creationId xmlns:a16="http://schemas.microsoft.com/office/drawing/2014/main" id="{A02FD96E-4B3A-FFD4-CA50-44174519D1B7}"/>
              </a:ext>
            </a:extLst>
          </p:cNvPr>
          <p:cNvSpPr/>
          <p:nvPr/>
        </p:nvSpPr>
        <p:spPr>
          <a:xfrm>
            <a:off x="5410147" y="6718094"/>
            <a:ext cx="1851834" cy="694177"/>
          </a:xfrm>
          <a:custGeom>
            <a:avLst/>
            <a:gdLst>
              <a:gd name="connsiteX0" fmla="*/ 53 w 1851834"/>
              <a:gd name="connsiteY0" fmla="*/ 206 h 694177"/>
              <a:gd name="connsiteX1" fmla="*/ 304853 w 1851834"/>
              <a:gd name="connsiteY1" fmla="*/ 343106 h 694177"/>
              <a:gd name="connsiteX2" fmla="*/ 717603 w 1851834"/>
              <a:gd name="connsiteY2" fmla="*/ 581231 h 694177"/>
              <a:gd name="connsiteX3" fmla="*/ 1114478 w 1851834"/>
              <a:gd name="connsiteY3" fmla="*/ 679656 h 694177"/>
              <a:gd name="connsiteX4" fmla="*/ 1260528 w 1851834"/>
              <a:gd name="connsiteY4" fmla="*/ 670131 h 694177"/>
              <a:gd name="connsiteX5" fmla="*/ 1533578 w 1851834"/>
              <a:gd name="connsiteY5" fmla="*/ 520906 h 694177"/>
              <a:gd name="connsiteX6" fmla="*/ 1847903 w 1851834"/>
              <a:gd name="connsiteY6" fmla="*/ 181181 h 694177"/>
              <a:gd name="connsiteX7" fmla="*/ 1692328 w 1851834"/>
              <a:gd name="connsiteY7" fmla="*/ 349456 h 694177"/>
              <a:gd name="connsiteX8" fmla="*/ 1435153 w 1851834"/>
              <a:gd name="connsiteY8" fmla="*/ 612981 h 694177"/>
              <a:gd name="connsiteX9" fmla="*/ 1047803 w 1851834"/>
              <a:gd name="connsiteY9" fmla="*/ 692356 h 694177"/>
              <a:gd name="connsiteX10" fmla="*/ 581078 w 1851834"/>
              <a:gd name="connsiteY10" fmla="*/ 552656 h 694177"/>
              <a:gd name="connsiteX11" fmla="*/ 327078 w 1851834"/>
              <a:gd name="connsiteY11" fmla="*/ 393906 h 694177"/>
              <a:gd name="connsiteX12" fmla="*/ 53 w 1851834"/>
              <a:gd name="connsiteY12" fmla="*/ 206 h 694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51834" h="694177">
                <a:moveTo>
                  <a:pt x="53" y="206"/>
                </a:moveTo>
                <a:cubicBezTo>
                  <a:pt x="-3651" y="-8261"/>
                  <a:pt x="185261" y="246269"/>
                  <a:pt x="304853" y="343106"/>
                </a:cubicBezTo>
                <a:cubicBezTo>
                  <a:pt x="424445" y="439943"/>
                  <a:pt x="582665" y="525139"/>
                  <a:pt x="717603" y="581231"/>
                </a:cubicBezTo>
                <a:cubicBezTo>
                  <a:pt x="852541" y="637323"/>
                  <a:pt x="1023991" y="664839"/>
                  <a:pt x="1114478" y="679656"/>
                </a:cubicBezTo>
                <a:cubicBezTo>
                  <a:pt x="1204966" y="694473"/>
                  <a:pt x="1190678" y="696589"/>
                  <a:pt x="1260528" y="670131"/>
                </a:cubicBezTo>
                <a:cubicBezTo>
                  <a:pt x="1330378" y="643673"/>
                  <a:pt x="1435682" y="602398"/>
                  <a:pt x="1533578" y="520906"/>
                </a:cubicBezTo>
                <a:cubicBezTo>
                  <a:pt x="1631474" y="439414"/>
                  <a:pt x="1847903" y="181181"/>
                  <a:pt x="1847903" y="181181"/>
                </a:cubicBezTo>
                <a:cubicBezTo>
                  <a:pt x="1874361" y="152606"/>
                  <a:pt x="1761120" y="277489"/>
                  <a:pt x="1692328" y="349456"/>
                </a:cubicBezTo>
                <a:cubicBezTo>
                  <a:pt x="1623536" y="421423"/>
                  <a:pt x="1542574" y="555831"/>
                  <a:pt x="1435153" y="612981"/>
                </a:cubicBezTo>
                <a:cubicBezTo>
                  <a:pt x="1327732" y="670131"/>
                  <a:pt x="1190149" y="702410"/>
                  <a:pt x="1047803" y="692356"/>
                </a:cubicBezTo>
                <a:cubicBezTo>
                  <a:pt x="905457" y="682302"/>
                  <a:pt x="701199" y="602398"/>
                  <a:pt x="581078" y="552656"/>
                </a:cubicBezTo>
                <a:cubicBezTo>
                  <a:pt x="460957" y="502914"/>
                  <a:pt x="424445" y="490214"/>
                  <a:pt x="327078" y="393906"/>
                </a:cubicBezTo>
                <a:cubicBezTo>
                  <a:pt x="229711" y="297598"/>
                  <a:pt x="3757" y="8673"/>
                  <a:pt x="53" y="20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: 図形 1257">
            <a:extLst>
              <a:ext uri="{FF2B5EF4-FFF2-40B4-BE49-F238E27FC236}">
                <a16:creationId xmlns:a16="http://schemas.microsoft.com/office/drawing/2014/main" id="{84AC19FF-848C-71F3-12E1-9DFFF9BA3EFC}"/>
              </a:ext>
            </a:extLst>
          </p:cNvPr>
          <p:cNvSpPr/>
          <p:nvPr/>
        </p:nvSpPr>
        <p:spPr>
          <a:xfrm>
            <a:off x="5251263" y="6937198"/>
            <a:ext cx="359249" cy="742802"/>
          </a:xfrm>
          <a:custGeom>
            <a:avLst/>
            <a:gdLst>
              <a:gd name="connsiteX0" fmla="*/ 3362 w 359249"/>
              <a:gd name="connsiteY0" fmla="*/ 177 h 742802"/>
              <a:gd name="connsiteX1" fmla="*/ 38287 w 359249"/>
              <a:gd name="connsiteY1" fmla="*/ 251002 h 742802"/>
              <a:gd name="connsiteX2" fmla="*/ 336737 w 359249"/>
              <a:gd name="connsiteY2" fmla="*/ 711377 h 742802"/>
              <a:gd name="connsiteX3" fmla="*/ 311337 w 359249"/>
              <a:gd name="connsiteY3" fmla="*/ 670102 h 742802"/>
              <a:gd name="connsiteX4" fmla="*/ 98612 w 359249"/>
              <a:gd name="connsiteY4" fmla="*/ 412927 h 742802"/>
              <a:gd name="connsiteX5" fmla="*/ 12887 w 359249"/>
              <a:gd name="connsiteY5" fmla="*/ 285927 h 742802"/>
              <a:gd name="connsiteX6" fmla="*/ 3362 w 359249"/>
              <a:gd name="connsiteY6" fmla="*/ 177 h 742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9249" h="742802">
                <a:moveTo>
                  <a:pt x="3362" y="177"/>
                </a:moveTo>
                <a:cubicBezTo>
                  <a:pt x="7595" y="-5644"/>
                  <a:pt x="-17275" y="132469"/>
                  <a:pt x="38287" y="251002"/>
                </a:cubicBezTo>
                <a:cubicBezTo>
                  <a:pt x="93849" y="369535"/>
                  <a:pt x="291229" y="641527"/>
                  <a:pt x="336737" y="711377"/>
                </a:cubicBezTo>
                <a:cubicBezTo>
                  <a:pt x="382245" y="781227"/>
                  <a:pt x="351025" y="719844"/>
                  <a:pt x="311337" y="670102"/>
                </a:cubicBezTo>
                <a:cubicBezTo>
                  <a:pt x="271650" y="620360"/>
                  <a:pt x="148354" y="476956"/>
                  <a:pt x="98612" y="412927"/>
                </a:cubicBezTo>
                <a:cubicBezTo>
                  <a:pt x="48870" y="348898"/>
                  <a:pt x="29820" y="349956"/>
                  <a:pt x="12887" y="285927"/>
                </a:cubicBezTo>
                <a:cubicBezTo>
                  <a:pt x="-4046" y="221898"/>
                  <a:pt x="-871" y="5998"/>
                  <a:pt x="3362" y="17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: 図形 1258">
            <a:extLst>
              <a:ext uri="{FF2B5EF4-FFF2-40B4-BE49-F238E27FC236}">
                <a16:creationId xmlns:a16="http://schemas.microsoft.com/office/drawing/2014/main" id="{0ACB2200-16E6-8A81-667F-DAAD22C77946}"/>
              </a:ext>
            </a:extLst>
          </p:cNvPr>
          <p:cNvSpPr/>
          <p:nvPr/>
        </p:nvSpPr>
        <p:spPr>
          <a:xfrm>
            <a:off x="7442057" y="6915036"/>
            <a:ext cx="158240" cy="609781"/>
          </a:xfrm>
          <a:custGeom>
            <a:avLst/>
            <a:gdLst>
              <a:gd name="connsiteX0" fmla="*/ 98568 w 158240"/>
              <a:gd name="connsiteY0" fmla="*/ 114 h 609781"/>
              <a:gd name="connsiteX1" fmla="*/ 155718 w 158240"/>
              <a:gd name="connsiteY1" fmla="*/ 241414 h 609781"/>
              <a:gd name="connsiteX2" fmla="*/ 143 w 158240"/>
              <a:gd name="connsiteY2" fmla="*/ 609714 h 609781"/>
              <a:gd name="connsiteX3" fmla="*/ 127143 w 158240"/>
              <a:gd name="connsiteY3" fmla="*/ 269989 h 609781"/>
              <a:gd name="connsiteX4" fmla="*/ 98568 w 158240"/>
              <a:gd name="connsiteY4" fmla="*/ 114 h 609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240" h="609781">
                <a:moveTo>
                  <a:pt x="98568" y="114"/>
                </a:moveTo>
                <a:cubicBezTo>
                  <a:pt x="103330" y="-4648"/>
                  <a:pt x="172122" y="139814"/>
                  <a:pt x="155718" y="241414"/>
                </a:cubicBezTo>
                <a:cubicBezTo>
                  <a:pt x="139314" y="343014"/>
                  <a:pt x="4905" y="604952"/>
                  <a:pt x="143" y="609714"/>
                </a:cubicBezTo>
                <a:cubicBezTo>
                  <a:pt x="-4619" y="614476"/>
                  <a:pt x="110210" y="366826"/>
                  <a:pt x="127143" y="269989"/>
                </a:cubicBezTo>
                <a:cubicBezTo>
                  <a:pt x="144076" y="173152"/>
                  <a:pt x="93806" y="4876"/>
                  <a:pt x="98568" y="11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: 図形 1259">
            <a:extLst>
              <a:ext uri="{FF2B5EF4-FFF2-40B4-BE49-F238E27FC236}">
                <a16:creationId xmlns:a16="http://schemas.microsoft.com/office/drawing/2014/main" id="{5E747764-6B62-ECFC-AC64-23F5B338801F}"/>
              </a:ext>
            </a:extLst>
          </p:cNvPr>
          <p:cNvSpPr/>
          <p:nvPr/>
        </p:nvSpPr>
        <p:spPr>
          <a:xfrm>
            <a:off x="7042682" y="6857362"/>
            <a:ext cx="337199" cy="956678"/>
          </a:xfrm>
          <a:custGeom>
            <a:avLst/>
            <a:gdLst>
              <a:gd name="connsiteX0" fmla="*/ 336018 w 337199"/>
              <a:gd name="connsiteY0" fmla="*/ 3813 h 956678"/>
              <a:gd name="connsiteX1" fmla="*/ 193143 w 337199"/>
              <a:gd name="connsiteY1" fmla="*/ 229238 h 956678"/>
              <a:gd name="connsiteX2" fmla="*/ 5818 w 337199"/>
              <a:gd name="connsiteY2" fmla="*/ 937263 h 956678"/>
              <a:gd name="connsiteX3" fmla="*/ 53443 w 337199"/>
              <a:gd name="connsiteY3" fmla="*/ 724538 h 956678"/>
              <a:gd name="connsiteX4" fmla="*/ 113768 w 337199"/>
              <a:gd name="connsiteY4" fmla="*/ 375288 h 956678"/>
              <a:gd name="connsiteX5" fmla="*/ 336018 w 337199"/>
              <a:gd name="connsiteY5" fmla="*/ 3813 h 956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7199" h="956678">
                <a:moveTo>
                  <a:pt x="336018" y="3813"/>
                </a:moveTo>
                <a:cubicBezTo>
                  <a:pt x="349247" y="-20529"/>
                  <a:pt x="248176" y="73663"/>
                  <a:pt x="193143" y="229238"/>
                </a:cubicBezTo>
                <a:cubicBezTo>
                  <a:pt x="138110" y="384813"/>
                  <a:pt x="29101" y="854713"/>
                  <a:pt x="5818" y="937263"/>
                </a:cubicBezTo>
                <a:cubicBezTo>
                  <a:pt x="-17465" y="1019813"/>
                  <a:pt x="35451" y="818201"/>
                  <a:pt x="53443" y="724538"/>
                </a:cubicBezTo>
                <a:cubicBezTo>
                  <a:pt x="71435" y="630876"/>
                  <a:pt x="68260" y="492234"/>
                  <a:pt x="113768" y="375288"/>
                </a:cubicBezTo>
                <a:cubicBezTo>
                  <a:pt x="159276" y="258342"/>
                  <a:pt x="322789" y="28155"/>
                  <a:pt x="336018" y="381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: 図形 1260">
            <a:extLst>
              <a:ext uri="{FF2B5EF4-FFF2-40B4-BE49-F238E27FC236}">
                <a16:creationId xmlns:a16="http://schemas.microsoft.com/office/drawing/2014/main" id="{8F035885-2C8B-D042-D98C-CC4C68F3A058}"/>
              </a:ext>
            </a:extLst>
          </p:cNvPr>
          <p:cNvSpPr/>
          <p:nvPr/>
        </p:nvSpPr>
        <p:spPr>
          <a:xfrm>
            <a:off x="6383937" y="7337944"/>
            <a:ext cx="645773" cy="460232"/>
          </a:xfrm>
          <a:custGeom>
            <a:avLst/>
            <a:gdLst>
              <a:gd name="connsiteX0" fmla="*/ 626463 w 645773"/>
              <a:gd name="connsiteY0" fmla="*/ 18531 h 460232"/>
              <a:gd name="connsiteX1" fmla="*/ 293088 w 645773"/>
              <a:gd name="connsiteY1" fmla="*/ 329681 h 460232"/>
              <a:gd name="connsiteX2" fmla="*/ 988 w 645773"/>
              <a:gd name="connsiteY2" fmla="*/ 459856 h 460232"/>
              <a:gd name="connsiteX3" fmla="*/ 394688 w 645773"/>
              <a:gd name="connsiteY3" fmla="*/ 294756 h 460232"/>
              <a:gd name="connsiteX4" fmla="*/ 585188 w 645773"/>
              <a:gd name="connsiteY4" fmla="*/ 59806 h 460232"/>
              <a:gd name="connsiteX5" fmla="*/ 626463 w 645773"/>
              <a:gd name="connsiteY5" fmla="*/ 18531 h 460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5773" h="460232">
                <a:moveTo>
                  <a:pt x="626463" y="18531"/>
                </a:moveTo>
                <a:cubicBezTo>
                  <a:pt x="577780" y="63510"/>
                  <a:pt x="397334" y="256127"/>
                  <a:pt x="293088" y="329681"/>
                </a:cubicBezTo>
                <a:cubicBezTo>
                  <a:pt x="188842" y="403235"/>
                  <a:pt x="-15945" y="465677"/>
                  <a:pt x="988" y="459856"/>
                </a:cubicBezTo>
                <a:cubicBezTo>
                  <a:pt x="17921" y="454035"/>
                  <a:pt x="297321" y="361431"/>
                  <a:pt x="394688" y="294756"/>
                </a:cubicBezTo>
                <a:cubicBezTo>
                  <a:pt x="492055" y="228081"/>
                  <a:pt x="549734" y="100022"/>
                  <a:pt x="585188" y="59806"/>
                </a:cubicBezTo>
                <a:cubicBezTo>
                  <a:pt x="620642" y="19590"/>
                  <a:pt x="675146" y="-26448"/>
                  <a:pt x="626463" y="1853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: 図形 1261">
            <a:extLst>
              <a:ext uri="{FF2B5EF4-FFF2-40B4-BE49-F238E27FC236}">
                <a16:creationId xmlns:a16="http://schemas.microsoft.com/office/drawing/2014/main" id="{BF595908-0C4B-0BA9-3CFA-F164D15CF34C}"/>
              </a:ext>
            </a:extLst>
          </p:cNvPr>
          <p:cNvSpPr/>
          <p:nvPr/>
        </p:nvSpPr>
        <p:spPr>
          <a:xfrm>
            <a:off x="6838943" y="7292357"/>
            <a:ext cx="164220" cy="509295"/>
          </a:xfrm>
          <a:custGeom>
            <a:avLst/>
            <a:gdLst>
              <a:gd name="connsiteX0" fmla="*/ 161932 w 164220"/>
              <a:gd name="connsiteY0" fmla="*/ 618 h 509295"/>
              <a:gd name="connsiteX1" fmla="*/ 136532 w 164220"/>
              <a:gd name="connsiteY1" fmla="*/ 229218 h 509295"/>
              <a:gd name="connsiteX2" fmla="*/ 7 w 164220"/>
              <a:gd name="connsiteY2" fmla="*/ 508618 h 509295"/>
              <a:gd name="connsiteX3" fmla="*/ 142882 w 164220"/>
              <a:gd name="connsiteY3" fmla="*/ 299068 h 509295"/>
              <a:gd name="connsiteX4" fmla="*/ 161932 w 164220"/>
              <a:gd name="connsiteY4" fmla="*/ 618 h 509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220" h="509295">
                <a:moveTo>
                  <a:pt x="161932" y="618"/>
                </a:moveTo>
                <a:cubicBezTo>
                  <a:pt x="160874" y="-11024"/>
                  <a:pt x="163519" y="144551"/>
                  <a:pt x="136532" y="229218"/>
                </a:cubicBezTo>
                <a:cubicBezTo>
                  <a:pt x="109545" y="313885"/>
                  <a:pt x="-1051" y="496976"/>
                  <a:pt x="7" y="508618"/>
                </a:cubicBezTo>
                <a:cubicBezTo>
                  <a:pt x="1065" y="520260"/>
                  <a:pt x="113249" y="378972"/>
                  <a:pt x="142882" y="299068"/>
                </a:cubicBezTo>
                <a:cubicBezTo>
                  <a:pt x="172515" y="219164"/>
                  <a:pt x="162990" y="12260"/>
                  <a:pt x="161932" y="61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: 図形 1262">
            <a:extLst>
              <a:ext uri="{FF2B5EF4-FFF2-40B4-BE49-F238E27FC236}">
                <a16:creationId xmlns:a16="http://schemas.microsoft.com/office/drawing/2014/main" id="{A735DEBB-49AD-B6D5-8A0C-2BBFEACA89B1}"/>
              </a:ext>
            </a:extLst>
          </p:cNvPr>
          <p:cNvSpPr/>
          <p:nvPr/>
        </p:nvSpPr>
        <p:spPr>
          <a:xfrm>
            <a:off x="5362830" y="5728432"/>
            <a:ext cx="2187519" cy="1219708"/>
          </a:xfrm>
          <a:custGeom>
            <a:avLst/>
            <a:gdLst>
              <a:gd name="connsiteX0" fmla="*/ 7153 w 2187519"/>
              <a:gd name="connsiteY0" fmla="*/ 3501 h 1219708"/>
              <a:gd name="connsiteX1" fmla="*/ 30437 w 2187519"/>
              <a:gd name="connsiteY1" fmla="*/ 409901 h 1219708"/>
              <a:gd name="connsiteX2" fmla="*/ 28320 w 2187519"/>
              <a:gd name="connsiteY2" fmla="*/ 367568 h 1219708"/>
              <a:gd name="connsiteX3" fmla="*/ 231520 w 2187519"/>
              <a:gd name="connsiteY3" fmla="*/ 646968 h 1219708"/>
              <a:gd name="connsiteX4" fmla="*/ 227287 w 2187519"/>
              <a:gd name="connsiteY4" fmla="*/ 632151 h 1219708"/>
              <a:gd name="connsiteX5" fmla="*/ 561720 w 2187519"/>
              <a:gd name="connsiteY5" fmla="*/ 922135 h 1219708"/>
              <a:gd name="connsiteX6" fmla="*/ 546903 w 2187519"/>
              <a:gd name="connsiteY6" fmla="*/ 903085 h 1219708"/>
              <a:gd name="connsiteX7" fmla="*/ 1116287 w 2187519"/>
              <a:gd name="connsiteY7" fmla="*/ 1199418 h 1219708"/>
              <a:gd name="connsiteX8" fmla="*/ 1076070 w 2187519"/>
              <a:gd name="connsiteY8" fmla="*/ 1178251 h 1219708"/>
              <a:gd name="connsiteX9" fmla="*/ 1717420 w 2187519"/>
              <a:gd name="connsiteY9" fmla="*/ 1176135 h 1219708"/>
              <a:gd name="connsiteX10" fmla="*/ 1613703 w 2187519"/>
              <a:gd name="connsiteY10" fmla="*/ 1201535 h 1219708"/>
              <a:gd name="connsiteX11" fmla="*/ 1988353 w 2187519"/>
              <a:gd name="connsiteY11" fmla="*/ 869218 h 1219708"/>
              <a:gd name="connsiteX12" fmla="*/ 1829603 w 2187519"/>
              <a:gd name="connsiteY12" fmla="*/ 1004685 h 1219708"/>
              <a:gd name="connsiteX13" fmla="*/ 2187320 w 2187519"/>
              <a:gd name="connsiteY13" fmla="*/ 606751 h 1219708"/>
              <a:gd name="connsiteX14" fmla="*/ 1772453 w 2187519"/>
              <a:gd name="connsiteY14" fmla="*/ 900968 h 1219708"/>
              <a:gd name="connsiteX15" fmla="*/ 1814787 w 2187519"/>
              <a:gd name="connsiteY15" fmla="*/ 900968 h 1219708"/>
              <a:gd name="connsiteX16" fmla="*/ 1109937 w 2187519"/>
              <a:gd name="connsiteY16" fmla="*/ 824768 h 1219708"/>
              <a:gd name="connsiteX17" fmla="*/ 1148037 w 2187519"/>
              <a:gd name="connsiteY17" fmla="*/ 822651 h 1219708"/>
              <a:gd name="connsiteX18" fmla="*/ 559603 w 2187519"/>
              <a:gd name="connsiteY18" fmla="*/ 492451 h 1219708"/>
              <a:gd name="connsiteX19" fmla="*/ 582887 w 2187519"/>
              <a:gd name="connsiteY19" fmla="*/ 490335 h 1219708"/>
              <a:gd name="connsiteX20" fmla="*/ 157437 w 2187519"/>
              <a:gd name="connsiteY20" fmla="*/ 119918 h 1219708"/>
              <a:gd name="connsiteX21" fmla="*/ 174370 w 2187519"/>
              <a:gd name="connsiteY21" fmla="*/ 206701 h 1219708"/>
              <a:gd name="connsiteX22" fmla="*/ 7153 w 2187519"/>
              <a:gd name="connsiteY22" fmla="*/ 3501 h 1219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187519" h="1219708">
                <a:moveTo>
                  <a:pt x="7153" y="3501"/>
                </a:moveTo>
                <a:cubicBezTo>
                  <a:pt x="-16836" y="37368"/>
                  <a:pt x="26909" y="349223"/>
                  <a:pt x="30437" y="409901"/>
                </a:cubicBezTo>
                <a:cubicBezTo>
                  <a:pt x="33965" y="470579"/>
                  <a:pt x="-5194" y="328057"/>
                  <a:pt x="28320" y="367568"/>
                </a:cubicBezTo>
                <a:cubicBezTo>
                  <a:pt x="61834" y="407079"/>
                  <a:pt x="198359" y="602871"/>
                  <a:pt x="231520" y="646968"/>
                </a:cubicBezTo>
                <a:cubicBezTo>
                  <a:pt x="264681" y="691065"/>
                  <a:pt x="172254" y="586290"/>
                  <a:pt x="227287" y="632151"/>
                </a:cubicBezTo>
                <a:cubicBezTo>
                  <a:pt x="282320" y="678012"/>
                  <a:pt x="508451" y="876979"/>
                  <a:pt x="561720" y="922135"/>
                </a:cubicBezTo>
                <a:cubicBezTo>
                  <a:pt x="614989" y="967291"/>
                  <a:pt x="454475" y="856871"/>
                  <a:pt x="546903" y="903085"/>
                </a:cubicBezTo>
                <a:cubicBezTo>
                  <a:pt x="639331" y="949299"/>
                  <a:pt x="1028093" y="1153557"/>
                  <a:pt x="1116287" y="1199418"/>
                </a:cubicBezTo>
                <a:cubicBezTo>
                  <a:pt x="1204481" y="1245279"/>
                  <a:pt x="975881" y="1182131"/>
                  <a:pt x="1076070" y="1178251"/>
                </a:cubicBezTo>
                <a:cubicBezTo>
                  <a:pt x="1176259" y="1174371"/>
                  <a:pt x="1627815" y="1172254"/>
                  <a:pt x="1717420" y="1176135"/>
                </a:cubicBezTo>
                <a:cubicBezTo>
                  <a:pt x="1807025" y="1180016"/>
                  <a:pt x="1568548" y="1252688"/>
                  <a:pt x="1613703" y="1201535"/>
                </a:cubicBezTo>
                <a:cubicBezTo>
                  <a:pt x="1658858" y="1150382"/>
                  <a:pt x="1952370" y="902026"/>
                  <a:pt x="1988353" y="869218"/>
                </a:cubicBezTo>
                <a:cubicBezTo>
                  <a:pt x="2024336" y="836410"/>
                  <a:pt x="1796442" y="1048429"/>
                  <a:pt x="1829603" y="1004685"/>
                </a:cubicBezTo>
                <a:cubicBezTo>
                  <a:pt x="1862764" y="960941"/>
                  <a:pt x="2196845" y="624037"/>
                  <a:pt x="2187320" y="606751"/>
                </a:cubicBezTo>
                <a:cubicBezTo>
                  <a:pt x="2177795" y="589465"/>
                  <a:pt x="1834542" y="851932"/>
                  <a:pt x="1772453" y="900968"/>
                </a:cubicBezTo>
                <a:cubicBezTo>
                  <a:pt x="1710364" y="950004"/>
                  <a:pt x="1814787" y="900968"/>
                  <a:pt x="1814787" y="900968"/>
                </a:cubicBezTo>
                <a:lnTo>
                  <a:pt x="1109937" y="824768"/>
                </a:lnTo>
                <a:cubicBezTo>
                  <a:pt x="998812" y="811715"/>
                  <a:pt x="1239759" y="878037"/>
                  <a:pt x="1148037" y="822651"/>
                </a:cubicBezTo>
                <a:cubicBezTo>
                  <a:pt x="1056315" y="767265"/>
                  <a:pt x="653795" y="547837"/>
                  <a:pt x="559603" y="492451"/>
                </a:cubicBezTo>
                <a:cubicBezTo>
                  <a:pt x="465411" y="437065"/>
                  <a:pt x="649915" y="552424"/>
                  <a:pt x="582887" y="490335"/>
                </a:cubicBezTo>
                <a:cubicBezTo>
                  <a:pt x="515859" y="428246"/>
                  <a:pt x="225523" y="167190"/>
                  <a:pt x="157437" y="119918"/>
                </a:cubicBezTo>
                <a:cubicBezTo>
                  <a:pt x="89351" y="72646"/>
                  <a:pt x="194126" y="221165"/>
                  <a:pt x="174370" y="206701"/>
                </a:cubicBezTo>
                <a:cubicBezTo>
                  <a:pt x="154614" y="192237"/>
                  <a:pt x="31142" y="-30366"/>
                  <a:pt x="7153" y="350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: 図形 1263">
            <a:extLst>
              <a:ext uri="{FF2B5EF4-FFF2-40B4-BE49-F238E27FC236}">
                <a16:creationId xmlns:a16="http://schemas.microsoft.com/office/drawing/2014/main" id="{AF13EF57-6F50-534A-190E-3B02BBEDE5D0}"/>
              </a:ext>
            </a:extLst>
          </p:cNvPr>
          <p:cNvSpPr/>
          <p:nvPr/>
        </p:nvSpPr>
        <p:spPr>
          <a:xfrm>
            <a:off x="6428574" y="6321425"/>
            <a:ext cx="1801089" cy="1414323"/>
          </a:xfrm>
          <a:custGeom>
            <a:avLst/>
            <a:gdLst>
              <a:gd name="connsiteX0" fmla="*/ 1099351 w 1801089"/>
              <a:gd name="connsiteY0" fmla="*/ 0 h 1414323"/>
              <a:gd name="connsiteX1" fmla="*/ 699301 w 1801089"/>
              <a:gd name="connsiteY1" fmla="*/ 330200 h 1414323"/>
              <a:gd name="connsiteX2" fmla="*/ 740576 w 1801089"/>
              <a:gd name="connsiteY2" fmla="*/ 346075 h 1414323"/>
              <a:gd name="connsiteX3" fmla="*/ 321476 w 1801089"/>
              <a:gd name="connsiteY3" fmla="*/ 774700 h 1414323"/>
              <a:gd name="connsiteX4" fmla="*/ 365926 w 1801089"/>
              <a:gd name="connsiteY4" fmla="*/ 739775 h 1414323"/>
              <a:gd name="connsiteX5" fmla="*/ 124626 w 1801089"/>
              <a:gd name="connsiteY5" fmla="*/ 1216025 h 1414323"/>
              <a:gd name="connsiteX6" fmla="*/ 235751 w 1801089"/>
              <a:gd name="connsiteY6" fmla="*/ 1101725 h 1414323"/>
              <a:gd name="connsiteX7" fmla="*/ 10326 w 1801089"/>
              <a:gd name="connsiteY7" fmla="*/ 1412875 h 1414323"/>
              <a:gd name="connsiteX8" fmla="*/ 632626 w 1801089"/>
              <a:gd name="connsiteY8" fmla="*/ 952500 h 1414323"/>
              <a:gd name="connsiteX9" fmla="*/ 480226 w 1801089"/>
              <a:gd name="connsiteY9" fmla="*/ 1209675 h 1414323"/>
              <a:gd name="connsiteX10" fmla="*/ 781851 w 1801089"/>
              <a:gd name="connsiteY10" fmla="*/ 984250 h 1414323"/>
              <a:gd name="connsiteX11" fmla="*/ 705651 w 1801089"/>
              <a:gd name="connsiteY11" fmla="*/ 1292225 h 1414323"/>
              <a:gd name="connsiteX12" fmla="*/ 1061251 w 1801089"/>
              <a:gd name="connsiteY12" fmla="*/ 946150 h 1414323"/>
              <a:gd name="connsiteX13" fmla="*/ 877101 w 1801089"/>
              <a:gd name="connsiteY13" fmla="*/ 1295400 h 1414323"/>
              <a:gd name="connsiteX14" fmla="*/ 1140626 w 1801089"/>
              <a:gd name="connsiteY14" fmla="*/ 1025525 h 1414323"/>
              <a:gd name="connsiteX15" fmla="*/ 1318426 w 1801089"/>
              <a:gd name="connsiteY15" fmla="*/ 857250 h 1414323"/>
              <a:gd name="connsiteX16" fmla="*/ 1801026 w 1801089"/>
              <a:gd name="connsiteY16" fmla="*/ 768350 h 1414323"/>
              <a:gd name="connsiteX17" fmla="*/ 1353351 w 1801089"/>
              <a:gd name="connsiteY17" fmla="*/ 523875 h 1414323"/>
              <a:gd name="connsiteX18" fmla="*/ 1461301 w 1801089"/>
              <a:gd name="connsiteY18" fmla="*/ 635000 h 1414323"/>
              <a:gd name="connsiteX19" fmla="*/ 1134276 w 1801089"/>
              <a:gd name="connsiteY19" fmla="*/ 444500 h 1414323"/>
              <a:gd name="connsiteX20" fmla="*/ 1115226 w 1801089"/>
              <a:gd name="connsiteY20" fmla="*/ 796925 h 1414323"/>
              <a:gd name="connsiteX21" fmla="*/ 1093001 w 1801089"/>
              <a:gd name="connsiteY21" fmla="*/ 409575 h 1414323"/>
              <a:gd name="connsiteX22" fmla="*/ 1112051 w 1801089"/>
              <a:gd name="connsiteY22" fmla="*/ 469900 h 1414323"/>
              <a:gd name="connsiteX23" fmla="*/ 1073951 w 1801089"/>
              <a:gd name="connsiteY23" fmla="*/ 355600 h 1414323"/>
              <a:gd name="connsiteX24" fmla="*/ 981876 w 1801089"/>
              <a:gd name="connsiteY24" fmla="*/ 327025 h 1414323"/>
              <a:gd name="connsiteX25" fmla="*/ 1099351 w 1801089"/>
              <a:gd name="connsiteY25" fmla="*/ 0 h 1414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801089" h="1414323">
                <a:moveTo>
                  <a:pt x="1099351" y="0"/>
                </a:moveTo>
                <a:cubicBezTo>
                  <a:pt x="1052255" y="529"/>
                  <a:pt x="759097" y="272521"/>
                  <a:pt x="699301" y="330200"/>
                </a:cubicBezTo>
                <a:cubicBezTo>
                  <a:pt x="639505" y="387879"/>
                  <a:pt x="803547" y="271992"/>
                  <a:pt x="740576" y="346075"/>
                </a:cubicBezTo>
                <a:cubicBezTo>
                  <a:pt x="677605" y="420158"/>
                  <a:pt x="383918" y="709083"/>
                  <a:pt x="321476" y="774700"/>
                </a:cubicBezTo>
                <a:cubicBezTo>
                  <a:pt x="259034" y="840317"/>
                  <a:pt x="398734" y="666221"/>
                  <a:pt x="365926" y="739775"/>
                </a:cubicBezTo>
                <a:cubicBezTo>
                  <a:pt x="333118" y="813329"/>
                  <a:pt x="146322" y="1155700"/>
                  <a:pt x="124626" y="1216025"/>
                </a:cubicBezTo>
                <a:cubicBezTo>
                  <a:pt x="102930" y="1276350"/>
                  <a:pt x="254801" y="1068917"/>
                  <a:pt x="235751" y="1101725"/>
                </a:cubicBezTo>
                <a:cubicBezTo>
                  <a:pt x="216701" y="1134533"/>
                  <a:pt x="-55820" y="1437746"/>
                  <a:pt x="10326" y="1412875"/>
                </a:cubicBezTo>
                <a:cubicBezTo>
                  <a:pt x="76472" y="1388004"/>
                  <a:pt x="554309" y="986367"/>
                  <a:pt x="632626" y="952500"/>
                </a:cubicBezTo>
                <a:cubicBezTo>
                  <a:pt x="710943" y="918633"/>
                  <a:pt x="455355" y="1204383"/>
                  <a:pt x="480226" y="1209675"/>
                </a:cubicBezTo>
                <a:cubicBezTo>
                  <a:pt x="505097" y="1214967"/>
                  <a:pt x="744280" y="970492"/>
                  <a:pt x="781851" y="984250"/>
                </a:cubicBezTo>
                <a:cubicBezTo>
                  <a:pt x="819422" y="998008"/>
                  <a:pt x="659084" y="1298575"/>
                  <a:pt x="705651" y="1292225"/>
                </a:cubicBezTo>
                <a:cubicBezTo>
                  <a:pt x="752218" y="1285875"/>
                  <a:pt x="1032676" y="945621"/>
                  <a:pt x="1061251" y="946150"/>
                </a:cubicBezTo>
                <a:cubicBezTo>
                  <a:pt x="1089826" y="946679"/>
                  <a:pt x="863872" y="1282171"/>
                  <a:pt x="877101" y="1295400"/>
                </a:cubicBezTo>
                <a:cubicBezTo>
                  <a:pt x="890330" y="1308629"/>
                  <a:pt x="1067072" y="1098550"/>
                  <a:pt x="1140626" y="1025525"/>
                </a:cubicBezTo>
                <a:cubicBezTo>
                  <a:pt x="1214180" y="952500"/>
                  <a:pt x="1208359" y="900112"/>
                  <a:pt x="1318426" y="857250"/>
                </a:cubicBezTo>
                <a:cubicBezTo>
                  <a:pt x="1428493" y="814388"/>
                  <a:pt x="1795205" y="823912"/>
                  <a:pt x="1801026" y="768350"/>
                </a:cubicBezTo>
                <a:cubicBezTo>
                  <a:pt x="1806847" y="712788"/>
                  <a:pt x="1409972" y="546100"/>
                  <a:pt x="1353351" y="523875"/>
                </a:cubicBezTo>
                <a:cubicBezTo>
                  <a:pt x="1296730" y="501650"/>
                  <a:pt x="1497814" y="648229"/>
                  <a:pt x="1461301" y="635000"/>
                </a:cubicBezTo>
                <a:cubicBezTo>
                  <a:pt x="1424789" y="621771"/>
                  <a:pt x="1191955" y="417513"/>
                  <a:pt x="1134276" y="444500"/>
                </a:cubicBezTo>
                <a:cubicBezTo>
                  <a:pt x="1076597" y="471487"/>
                  <a:pt x="1122105" y="802746"/>
                  <a:pt x="1115226" y="796925"/>
                </a:cubicBezTo>
                <a:cubicBezTo>
                  <a:pt x="1108347" y="791104"/>
                  <a:pt x="1093530" y="464079"/>
                  <a:pt x="1093001" y="409575"/>
                </a:cubicBezTo>
                <a:cubicBezTo>
                  <a:pt x="1092472" y="355071"/>
                  <a:pt x="1115226" y="478896"/>
                  <a:pt x="1112051" y="469900"/>
                </a:cubicBezTo>
                <a:cubicBezTo>
                  <a:pt x="1108876" y="460904"/>
                  <a:pt x="1095647" y="379413"/>
                  <a:pt x="1073951" y="355600"/>
                </a:cubicBezTo>
                <a:cubicBezTo>
                  <a:pt x="1052255" y="331787"/>
                  <a:pt x="977114" y="379942"/>
                  <a:pt x="981876" y="327025"/>
                </a:cubicBezTo>
                <a:cubicBezTo>
                  <a:pt x="986638" y="274108"/>
                  <a:pt x="1146447" y="-529"/>
                  <a:pt x="1099351" y="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: 図形 1264">
            <a:extLst>
              <a:ext uri="{FF2B5EF4-FFF2-40B4-BE49-F238E27FC236}">
                <a16:creationId xmlns:a16="http://schemas.microsoft.com/office/drawing/2014/main" id="{46308F8C-B449-8AFA-E710-7B072BFF8215}"/>
              </a:ext>
            </a:extLst>
          </p:cNvPr>
          <p:cNvSpPr/>
          <p:nvPr/>
        </p:nvSpPr>
        <p:spPr>
          <a:xfrm>
            <a:off x="4384607" y="5824727"/>
            <a:ext cx="1265335" cy="1541755"/>
          </a:xfrm>
          <a:custGeom>
            <a:avLst/>
            <a:gdLst>
              <a:gd name="connsiteX0" fmla="*/ 1038293 w 1265335"/>
              <a:gd name="connsiteY0" fmla="*/ 499873 h 1541755"/>
              <a:gd name="connsiteX1" fmla="*/ 1233026 w 1265335"/>
              <a:gd name="connsiteY1" fmla="*/ 1249173 h 1541755"/>
              <a:gd name="connsiteX2" fmla="*/ 1224560 w 1265335"/>
              <a:gd name="connsiteY2" fmla="*/ 1156040 h 1541755"/>
              <a:gd name="connsiteX3" fmla="*/ 839326 w 1265335"/>
              <a:gd name="connsiteY3" fmla="*/ 1469306 h 1541755"/>
              <a:gd name="connsiteX4" fmla="*/ 979026 w 1265335"/>
              <a:gd name="connsiteY4" fmla="*/ 1342306 h 1541755"/>
              <a:gd name="connsiteX5" fmla="*/ 665760 w 1265335"/>
              <a:gd name="connsiteY5" fmla="*/ 1456606 h 1541755"/>
              <a:gd name="connsiteX6" fmla="*/ 898593 w 1265335"/>
              <a:gd name="connsiteY6" fmla="*/ 1541273 h 1541755"/>
              <a:gd name="connsiteX7" fmla="*/ 627660 w 1265335"/>
              <a:gd name="connsiteY7" fmla="*/ 1418506 h 1541755"/>
              <a:gd name="connsiteX8" fmla="*/ 238193 w 1265335"/>
              <a:gd name="connsiteY8" fmla="*/ 1172973 h 1541755"/>
              <a:gd name="connsiteX9" fmla="*/ 26526 w 1265335"/>
              <a:gd name="connsiteY9" fmla="*/ 1253406 h 1541755"/>
              <a:gd name="connsiteX10" fmla="*/ 843560 w 1265335"/>
              <a:gd name="connsiteY10" fmla="*/ 868173 h 1541755"/>
              <a:gd name="connsiteX11" fmla="*/ 796993 w 1265335"/>
              <a:gd name="connsiteY11" fmla="*/ 923206 h 1541755"/>
              <a:gd name="connsiteX12" fmla="*/ 915526 w 1265335"/>
              <a:gd name="connsiteY12" fmla="*/ 851240 h 1541755"/>
              <a:gd name="connsiteX13" fmla="*/ 1021360 w 1265335"/>
              <a:gd name="connsiteY13" fmla="*/ 340 h 1541755"/>
              <a:gd name="connsiteX14" fmla="*/ 1021360 w 1265335"/>
              <a:gd name="connsiteY14" fmla="*/ 745406 h 1541755"/>
              <a:gd name="connsiteX15" fmla="*/ 1038293 w 1265335"/>
              <a:gd name="connsiteY15" fmla="*/ 499873 h 1541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65335" h="1541755">
                <a:moveTo>
                  <a:pt x="1038293" y="499873"/>
                </a:moveTo>
                <a:cubicBezTo>
                  <a:pt x="1073571" y="583834"/>
                  <a:pt x="1201982" y="1139812"/>
                  <a:pt x="1233026" y="1249173"/>
                </a:cubicBezTo>
                <a:cubicBezTo>
                  <a:pt x="1264071" y="1358534"/>
                  <a:pt x="1290177" y="1119351"/>
                  <a:pt x="1224560" y="1156040"/>
                </a:cubicBezTo>
                <a:cubicBezTo>
                  <a:pt x="1158943" y="1192729"/>
                  <a:pt x="880248" y="1438262"/>
                  <a:pt x="839326" y="1469306"/>
                </a:cubicBezTo>
                <a:cubicBezTo>
                  <a:pt x="798404" y="1500350"/>
                  <a:pt x="1007954" y="1344423"/>
                  <a:pt x="979026" y="1342306"/>
                </a:cubicBezTo>
                <a:cubicBezTo>
                  <a:pt x="950098" y="1340189"/>
                  <a:pt x="679165" y="1423445"/>
                  <a:pt x="665760" y="1456606"/>
                </a:cubicBezTo>
                <a:cubicBezTo>
                  <a:pt x="652355" y="1489767"/>
                  <a:pt x="904943" y="1547623"/>
                  <a:pt x="898593" y="1541273"/>
                </a:cubicBezTo>
                <a:cubicBezTo>
                  <a:pt x="892243" y="1534923"/>
                  <a:pt x="737727" y="1479889"/>
                  <a:pt x="627660" y="1418506"/>
                </a:cubicBezTo>
                <a:cubicBezTo>
                  <a:pt x="517593" y="1357123"/>
                  <a:pt x="338382" y="1200490"/>
                  <a:pt x="238193" y="1172973"/>
                </a:cubicBezTo>
                <a:cubicBezTo>
                  <a:pt x="138004" y="1145456"/>
                  <a:pt x="-74369" y="1304206"/>
                  <a:pt x="26526" y="1253406"/>
                </a:cubicBezTo>
                <a:cubicBezTo>
                  <a:pt x="127420" y="1202606"/>
                  <a:pt x="715149" y="923206"/>
                  <a:pt x="843560" y="868173"/>
                </a:cubicBezTo>
                <a:cubicBezTo>
                  <a:pt x="971971" y="813140"/>
                  <a:pt x="784999" y="926028"/>
                  <a:pt x="796993" y="923206"/>
                </a:cubicBezTo>
                <a:cubicBezTo>
                  <a:pt x="808987" y="920384"/>
                  <a:pt x="878132" y="1005051"/>
                  <a:pt x="915526" y="851240"/>
                </a:cubicBezTo>
                <a:cubicBezTo>
                  <a:pt x="952920" y="697429"/>
                  <a:pt x="1003721" y="17979"/>
                  <a:pt x="1021360" y="340"/>
                </a:cubicBezTo>
                <a:cubicBezTo>
                  <a:pt x="1038999" y="-17299"/>
                  <a:pt x="1017127" y="656506"/>
                  <a:pt x="1021360" y="745406"/>
                </a:cubicBezTo>
                <a:cubicBezTo>
                  <a:pt x="1025593" y="834306"/>
                  <a:pt x="1003015" y="415912"/>
                  <a:pt x="1038293" y="49987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: 図形 1265">
            <a:extLst>
              <a:ext uri="{FF2B5EF4-FFF2-40B4-BE49-F238E27FC236}">
                <a16:creationId xmlns:a16="http://schemas.microsoft.com/office/drawing/2014/main" id="{0F658D8C-4059-432E-BBD9-8D679FC22EED}"/>
              </a:ext>
            </a:extLst>
          </p:cNvPr>
          <p:cNvSpPr/>
          <p:nvPr/>
        </p:nvSpPr>
        <p:spPr>
          <a:xfrm>
            <a:off x="3567418" y="7381572"/>
            <a:ext cx="404719" cy="161819"/>
          </a:xfrm>
          <a:custGeom>
            <a:avLst/>
            <a:gdLst>
              <a:gd name="connsiteX0" fmla="*/ 404507 w 404719"/>
              <a:gd name="connsiteY0" fmla="*/ 303 h 161819"/>
              <a:gd name="connsiteX1" fmla="*/ 309257 w 404719"/>
              <a:gd name="connsiteY1" fmla="*/ 114603 h 161819"/>
              <a:gd name="connsiteX2" fmla="*/ 1282 w 404719"/>
              <a:gd name="connsiteY2" fmla="*/ 152703 h 161819"/>
              <a:gd name="connsiteX3" fmla="*/ 204482 w 404719"/>
              <a:gd name="connsiteY3" fmla="*/ 149528 h 161819"/>
              <a:gd name="connsiteX4" fmla="*/ 331482 w 404719"/>
              <a:gd name="connsiteY4" fmla="*/ 152703 h 161819"/>
              <a:gd name="connsiteX5" fmla="*/ 404507 w 404719"/>
              <a:gd name="connsiteY5" fmla="*/ 303 h 161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4719" h="161819">
                <a:moveTo>
                  <a:pt x="404507" y="303"/>
                </a:moveTo>
                <a:cubicBezTo>
                  <a:pt x="400803" y="-6047"/>
                  <a:pt x="376461" y="89203"/>
                  <a:pt x="309257" y="114603"/>
                </a:cubicBezTo>
                <a:cubicBezTo>
                  <a:pt x="242053" y="140003"/>
                  <a:pt x="18744" y="146882"/>
                  <a:pt x="1282" y="152703"/>
                </a:cubicBezTo>
                <a:cubicBezTo>
                  <a:pt x="-16180" y="158524"/>
                  <a:pt x="149449" y="149528"/>
                  <a:pt x="204482" y="149528"/>
                </a:cubicBezTo>
                <a:cubicBezTo>
                  <a:pt x="259515" y="149528"/>
                  <a:pt x="300261" y="174928"/>
                  <a:pt x="331482" y="152703"/>
                </a:cubicBezTo>
                <a:cubicBezTo>
                  <a:pt x="362703" y="130478"/>
                  <a:pt x="408211" y="6653"/>
                  <a:pt x="404507" y="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: 図形 1266">
            <a:extLst>
              <a:ext uri="{FF2B5EF4-FFF2-40B4-BE49-F238E27FC236}">
                <a16:creationId xmlns:a16="http://schemas.microsoft.com/office/drawing/2014/main" id="{5377D897-76E4-D085-4402-40CC2F899828}"/>
              </a:ext>
            </a:extLst>
          </p:cNvPr>
          <p:cNvSpPr/>
          <p:nvPr/>
        </p:nvSpPr>
        <p:spPr>
          <a:xfrm>
            <a:off x="2958615" y="8359768"/>
            <a:ext cx="409921" cy="187871"/>
          </a:xfrm>
          <a:custGeom>
            <a:avLst/>
            <a:gdLst>
              <a:gd name="connsiteX0" fmla="*/ 485 w 409921"/>
              <a:gd name="connsiteY0" fmla="*/ 19057 h 187871"/>
              <a:gd name="connsiteX1" fmla="*/ 222735 w 409921"/>
              <a:gd name="connsiteY1" fmla="*/ 19057 h 187871"/>
              <a:gd name="connsiteX2" fmla="*/ 406885 w 409921"/>
              <a:gd name="connsiteY2" fmla="*/ 184157 h 187871"/>
              <a:gd name="connsiteX3" fmla="*/ 333860 w 409921"/>
              <a:gd name="connsiteY3" fmla="*/ 123832 h 187871"/>
              <a:gd name="connsiteX4" fmla="*/ 286235 w 409921"/>
              <a:gd name="connsiteY4" fmla="*/ 6357 h 187871"/>
              <a:gd name="connsiteX5" fmla="*/ 485 w 409921"/>
              <a:gd name="connsiteY5" fmla="*/ 19057 h 187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9921" h="187871">
                <a:moveTo>
                  <a:pt x="485" y="19057"/>
                </a:moveTo>
                <a:cubicBezTo>
                  <a:pt x="-10098" y="21174"/>
                  <a:pt x="155002" y="-8460"/>
                  <a:pt x="222735" y="19057"/>
                </a:cubicBezTo>
                <a:cubicBezTo>
                  <a:pt x="290468" y="46574"/>
                  <a:pt x="388364" y="166695"/>
                  <a:pt x="406885" y="184157"/>
                </a:cubicBezTo>
                <a:cubicBezTo>
                  <a:pt x="425406" y="201620"/>
                  <a:pt x="353968" y="153465"/>
                  <a:pt x="333860" y="123832"/>
                </a:cubicBezTo>
                <a:cubicBezTo>
                  <a:pt x="313752" y="94199"/>
                  <a:pt x="341268" y="25407"/>
                  <a:pt x="286235" y="6357"/>
                </a:cubicBezTo>
                <a:cubicBezTo>
                  <a:pt x="231202" y="-12693"/>
                  <a:pt x="11068" y="16940"/>
                  <a:pt x="485" y="190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: 図形 1267">
            <a:extLst>
              <a:ext uri="{FF2B5EF4-FFF2-40B4-BE49-F238E27FC236}">
                <a16:creationId xmlns:a16="http://schemas.microsoft.com/office/drawing/2014/main" id="{49B44FB3-9F47-31AE-CF4C-C1C92326B65B}"/>
              </a:ext>
            </a:extLst>
          </p:cNvPr>
          <p:cNvSpPr/>
          <p:nvPr/>
        </p:nvSpPr>
        <p:spPr>
          <a:xfrm>
            <a:off x="4236211" y="7260578"/>
            <a:ext cx="351059" cy="339710"/>
          </a:xfrm>
          <a:custGeom>
            <a:avLst/>
            <a:gdLst>
              <a:gd name="connsiteX0" fmla="*/ 8764 w 351059"/>
              <a:gd name="connsiteY0" fmla="*/ 647 h 339710"/>
              <a:gd name="connsiteX1" fmla="*/ 46864 w 351059"/>
              <a:gd name="connsiteY1" fmla="*/ 143522 h 339710"/>
              <a:gd name="connsiteX2" fmla="*/ 329439 w 351059"/>
              <a:gd name="connsiteY2" fmla="*/ 327672 h 339710"/>
              <a:gd name="connsiteX3" fmla="*/ 297689 w 351059"/>
              <a:gd name="connsiteY3" fmla="*/ 308622 h 339710"/>
              <a:gd name="connsiteX4" fmla="*/ 27814 w 351059"/>
              <a:gd name="connsiteY4" fmla="*/ 200672 h 339710"/>
              <a:gd name="connsiteX5" fmla="*/ 8764 w 351059"/>
              <a:gd name="connsiteY5" fmla="*/ 647 h 339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1059" h="339710">
                <a:moveTo>
                  <a:pt x="8764" y="647"/>
                </a:moveTo>
                <a:cubicBezTo>
                  <a:pt x="11939" y="-8878"/>
                  <a:pt x="-6582" y="89018"/>
                  <a:pt x="46864" y="143522"/>
                </a:cubicBezTo>
                <a:cubicBezTo>
                  <a:pt x="100310" y="198026"/>
                  <a:pt x="287635" y="300155"/>
                  <a:pt x="329439" y="327672"/>
                </a:cubicBezTo>
                <a:cubicBezTo>
                  <a:pt x="371243" y="355189"/>
                  <a:pt x="347960" y="329789"/>
                  <a:pt x="297689" y="308622"/>
                </a:cubicBezTo>
                <a:cubicBezTo>
                  <a:pt x="247418" y="287455"/>
                  <a:pt x="73322" y="247768"/>
                  <a:pt x="27814" y="200672"/>
                </a:cubicBezTo>
                <a:cubicBezTo>
                  <a:pt x="-17694" y="153576"/>
                  <a:pt x="5589" y="10172"/>
                  <a:pt x="8764" y="6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: 図形 1268">
            <a:extLst>
              <a:ext uri="{FF2B5EF4-FFF2-40B4-BE49-F238E27FC236}">
                <a16:creationId xmlns:a16="http://schemas.microsoft.com/office/drawing/2014/main" id="{8EC1DBED-EACE-37D8-B0EC-7988E4D2B68A}"/>
              </a:ext>
            </a:extLst>
          </p:cNvPr>
          <p:cNvSpPr/>
          <p:nvPr/>
        </p:nvSpPr>
        <p:spPr>
          <a:xfrm>
            <a:off x="8262125" y="7880303"/>
            <a:ext cx="221689" cy="485847"/>
          </a:xfrm>
          <a:custGeom>
            <a:avLst/>
            <a:gdLst>
              <a:gd name="connsiteX0" fmla="*/ 221475 w 221689"/>
              <a:gd name="connsiteY0" fmla="*/ 47 h 485847"/>
              <a:gd name="connsiteX1" fmla="*/ 56375 w 221689"/>
              <a:gd name="connsiteY1" fmla="*/ 187372 h 485847"/>
              <a:gd name="connsiteX2" fmla="*/ 11925 w 221689"/>
              <a:gd name="connsiteY2" fmla="*/ 485822 h 485847"/>
              <a:gd name="connsiteX3" fmla="*/ 18275 w 221689"/>
              <a:gd name="connsiteY3" fmla="*/ 203247 h 485847"/>
              <a:gd name="connsiteX4" fmla="*/ 221475 w 221689"/>
              <a:gd name="connsiteY4" fmla="*/ 47 h 485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689" h="485847">
                <a:moveTo>
                  <a:pt x="221475" y="47"/>
                </a:moveTo>
                <a:cubicBezTo>
                  <a:pt x="227825" y="-2599"/>
                  <a:pt x="91300" y="106410"/>
                  <a:pt x="56375" y="187372"/>
                </a:cubicBezTo>
                <a:cubicBezTo>
                  <a:pt x="21450" y="268335"/>
                  <a:pt x="18275" y="483176"/>
                  <a:pt x="11925" y="485822"/>
                </a:cubicBezTo>
                <a:cubicBezTo>
                  <a:pt x="5575" y="488468"/>
                  <a:pt x="-14533" y="282093"/>
                  <a:pt x="18275" y="203247"/>
                </a:cubicBezTo>
                <a:cubicBezTo>
                  <a:pt x="51083" y="124401"/>
                  <a:pt x="215125" y="2693"/>
                  <a:pt x="221475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: 図形 1269">
            <a:extLst>
              <a:ext uri="{FF2B5EF4-FFF2-40B4-BE49-F238E27FC236}">
                <a16:creationId xmlns:a16="http://schemas.microsoft.com/office/drawing/2014/main" id="{0636515A-ED8E-0D29-1C50-F2D5615703CD}"/>
              </a:ext>
            </a:extLst>
          </p:cNvPr>
          <p:cNvSpPr/>
          <p:nvPr/>
        </p:nvSpPr>
        <p:spPr>
          <a:xfrm>
            <a:off x="8873623" y="7524722"/>
            <a:ext cx="325450" cy="573486"/>
          </a:xfrm>
          <a:custGeom>
            <a:avLst/>
            <a:gdLst>
              <a:gd name="connsiteX0" fmla="*/ 137027 w 325450"/>
              <a:gd name="connsiteY0" fmla="*/ 28 h 573486"/>
              <a:gd name="connsiteX1" fmla="*/ 286252 w 325450"/>
              <a:gd name="connsiteY1" fmla="*/ 273078 h 573486"/>
              <a:gd name="connsiteX2" fmla="*/ 502 w 325450"/>
              <a:gd name="connsiteY2" fmla="*/ 571528 h 573486"/>
              <a:gd name="connsiteX3" fmla="*/ 219577 w 325450"/>
              <a:gd name="connsiteY3" fmla="*/ 396903 h 573486"/>
              <a:gd name="connsiteX4" fmla="*/ 324352 w 325450"/>
              <a:gd name="connsiteY4" fmla="*/ 288953 h 573486"/>
              <a:gd name="connsiteX5" fmla="*/ 137027 w 325450"/>
              <a:gd name="connsiteY5" fmla="*/ 28 h 57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5450" h="573486">
                <a:moveTo>
                  <a:pt x="137027" y="28"/>
                </a:moveTo>
                <a:cubicBezTo>
                  <a:pt x="130677" y="-2618"/>
                  <a:pt x="309006" y="177828"/>
                  <a:pt x="286252" y="273078"/>
                </a:cubicBezTo>
                <a:cubicBezTo>
                  <a:pt x="263498" y="368328"/>
                  <a:pt x="11614" y="550891"/>
                  <a:pt x="502" y="571528"/>
                </a:cubicBezTo>
                <a:cubicBezTo>
                  <a:pt x="-10610" y="592165"/>
                  <a:pt x="165602" y="443999"/>
                  <a:pt x="219577" y="396903"/>
                </a:cubicBezTo>
                <a:cubicBezTo>
                  <a:pt x="273552" y="349807"/>
                  <a:pt x="334406" y="351924"/>
                  <a:pt x="324352" y="288953"/>
                </a:cubicBezTo>
                <a:cubicBezTo>
                  <a:pt x="314298" y="225982"/>
                  <a:pt x="143377" y="2674"/>
                  <a:pt x="137027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: 図形 1270">
            <a:extLst>
              <a:ext uri="{FF2B5EF4-FFF2-40B4-BE49-F238E27FC236}">
                <a16:creationId xmlns:a16="http://schemas.microsoft.com/office/drawing/2014/main" id="{4DE21D4E-4F98-605A-36F1-44AFF20A05CB}"/>
              </a:ext>
            </a:extLst>
          </p:cNvPr>
          <p:cNvSpPr/>
          <p:nvPr/>
        </p:nvSpPr>
        <p:spPr>
          <a:xfrm>
            <a:off x="9475689" y="8213689"/>
            <a:ext cx="255957" cy="354211"/>
          </a:xfrm>
          <a:custGeom>
            <a:avLst/>
            <a:gdLst>
              <a:gd name="connsiteX0" fmla="*/ 255686 w 255957"/>
              <a:gd name="connsiteY0" fmla="*/ 36 h 354211"/>
              <a:gd name="connsiteX1" fmla="*/ 74711 w 255957"/>
              <a:gd name="connsiteY1" fmla="*/ 107986 h 354211"/>
              <a:gd name="connsiteX2" fmla="*/ 1686 w 255957"/>
              <a:gd name="connsiteY2" fmla="*/ 352461 h 354211"/>
              <a:gd name="connsiteX3" fmla="*/ 23911 w 255957"/>
              <a:gd name="connsiteY3" fmla="*/ 212761 h 354211"/>
              <a:gd name="connsiteX4" fmla="*/ 30261 w 255957"/>
              <a:gd name="connsiteY4" fmla="*/ 117511 h 354211"/>
              <a:gd name="connsiteX5" fmla="*/ 255686 w 255957"/>
              <a:gd name="connsiteY5" fmla="*/ 36 h 354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957" h="354211">
                <a:moveTo>
                  <a:pt x="255686" y="36"/>
                </a:moveTo>
                <a:cubicBezTo>
                  <a:pt x="263094" y="-1551"/>
                  <a:pt x="117044" y="49249"/>
                  <a:pt x="74711" y="107986"/>
                </a:cubicBezTo>
                <a:cubicBezTo>
                  <a:pt x="32378" y="166723"/>
                  <a:pt x="10153" y="334999"/>
                  <a:pt x="1686" y="352461"/>
                </a:cubicBezTo>
                <a:cubicBezTo>
                  <a:pt x="-6781" y="369923"/>
                  <a:pt x="19148" y="251919"/>
                  <a:pt x="23911" y="212761"/>
                </a:cubicBezTo>
                <a:cubicBezTo>
                  <a:pt x="28673" y="173603"/>
                  <a:pt x="-4135" y="155611"/>
                  <a:pt x="30261" y="117511"/>
                </a:cubicBezTo>
                <a:cubicBezTo>
                  <a:pt x="64657" y="79411"/>
                  <a:pt x="248278" y="1623"/>
                  <a:pt x="255686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: 図形 1271">
            <a:extLst>
              <a:ext uri="{FF2B5EF4-FFF2-40B4-BE49-F238E27FC236}">
                <a16:creationId xmlns:a16="http://schemas.microsoft.com/office/drawing/2014/main" id="{2E4ADBB4-6885-A5CA-B336-ECD473ADF878}"/>
              </a:ext>
            </a:extLst>
          </p:cNvPr>
          <p:cNvSpPr/>
          <p:nvPr/>
        </p:nvSpPr>
        <p:spPr>
          <a:xfrm>
            <a:off x="10112334" y="8289552"/>
            <a:ext cx="96084" cy="283182"/>
          </a:xfrm>
          <a:custGeom>
            <a:avLst/>
            <a:gdLst>
              <a:gd name="connsiteX0" fmla="*/ 31791 w 96084"/>
              <a:gd name="connsiteY0" fmla="*/ 373 h 283182"/>
              <a:gd name="connsiteX1" fmla="*/ 82591 w 96084"/>
              <a:gd name="connsiteY1" fmla="*/ 105148 h 283182"/>
              <a:gd name="connsiteX2" fmla="*/ 41 w 96084"/>
              <a:gd name="connsiteY2" fmla="*/ 282948 h 283182"/>
              <a:gd name="connsiteX3" fmla="*/ 95291 w 96084"/>
              <a:gd name="connsiteY3" fmla="*/ 140073 h 283182"/>
              <a:gd name="connsiteX4" fmla="*/ 31791 w 96084"/>
              <a:gd name="connsiteY4" fmla="*/ 373 h 28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084" h="283182">
                <a:moveTo>
                  <a:pt x="31791" y="373"/>
                </a:moveTo>
                <a:cubicBezTo>
                  <a:pt x="29674" y="-5448"/>
                  <a:pt x="87883" y="58052"/>
                  <a:pt x="82591" y="105148"/>
                </a:cubicBezTo>
                <a:cubicBezTo>
                  <a:pt x="77299" y="152244"/>
                  <a:pt x="-2076" y="277127"/>
                  <a:pt x="41" y="282948"/>
                </a:cubicBezTo>
                <a:cubicBezTo>
                  <a:pt x="2158" y="288769"/>
                  <a:pt x="86295" y="184523"/>
                  <a:pt x="95291" y="140073"/>
                </a:cubicBezTo>
                <a:cubicBezTo>
                  <a:pt x="104287" y="95623"/>
                  <a:pt x="33908" y="6194"/>
                  <a:pt x="31791" y="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: 図形 1272">
            <a:extLst>
              <a:ext uri="{FF2B5EF4-FFF2-40B4-BE49-F238E27FC236}">
                <a16:creationId xmlns:a16="http://schemas.microsoft.com/office/drawing/2014/main" id="{23B70F62-0351-E7A0-3A03-010F0B9C059E}"/>
              </a:ext>
            </a:extLst>
          </p:cNvPr>
          <p:cNvSpPr/>
          <p:nvPr/>
        </p:nvSpPr>
        <p:spPr>
          <a:xfrm>
            <a:off x="10134318" y="8137372"/>
            <a:ext cx="150887" cy="457934"/>
          </a:xfrm>
          <a:custGeom>
            <a:avLst/>
            <a:gdLst>
              <a:gd name="connsiteX0" fmla="*/ 282 w 150887"/>
              <a:gd name="connsiteY0" fmla="*/ 153 h 457934"/>
              <a:gd name="connsiteX1" fmla="*/ 111407 w 150887"/>
              <a:gd name="connsiteY1" fmla="*/ 295428 h 457934"/>
              <a:gd name="connsiteX2" fmla="*/ 89182 w 150887"/>
              <a:gd name="connsiteY2" fmla="*/ 457353 h 457934"/>
              <a:gd name="connsiteX3" fmla="*/ 149507 w 150887"/>
              <a:gd name="connsiteY3" fmla="*/ 336703 h 457934"/>
              <a:gd name="connsiteX4" fmla="*/ 282 w 150887"/>
              <a:gd name="connsiteY4" fmla="*/ 153 h 457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887" h="457934">
                <a:moveTo>
                  <a:pt x="282" y="153"/>
                </a:moveTo>
                <a:cubicBezTo>
                  <a:pt x="-6068" y="-6726"/>
                  <a:pt x="96590" y="219228"/>
                  <a:pt x="111407" y="295428"/>
                </a:cubicBezTo>
                <a:cubicBezTo>
                  <a:pt x="126224" y="371628"/>
                  <a:pt x="82832" y="450474"/>
                  <a:pt x="89182" y="457353"/>
                </a:cubicBezTo>
                <a:cubicBezTo>
                  <a:pt x="95532" y="464232"/>
                  <a:pt x="161149" y="409199"/>
                  <a:pt x="149507" y="336703"/>
                </a:cubicBezTo>
                <a:cubicBezTo>
                  <a:pt x="137865" y="264207"/>
                  <a:pt x="6632" y="7032"/>
                  <a:pt x="282" y="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楕円 1273">
            <a:extLst>
              <a:ext uri="{FF2B5EF4-FFF2-40B4-BE49-F238E27FC236}">
                <a16:creationId xmlns:a16="http://schemas.microsoft.com/office/drawing/2014/main" id="{A3EDE79C-94DF-0A0E-571F-662666A5110F}"/>
              </a:ext>
            </a:extLst>
          </p:cNvPr>
          <p:cNvSpPr/>
          <p:nvPr/>
        </p:nvSpPr>
        <p:spPr>
          <a:xfrm>
            <a:off x="5648325" y="4800600"/>
            <a:ext cx="358775" cy="358775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5" name="楕円 314">
            <a:extLst>
              <a:ext uri="{FF2B5EF4-FFF2-40B4-BE49-F238E27FC236}">
                <a16:creationId xmlns:a16="http://schemas.microsoft.com/office/drawing/2014/main" id="{6B547479-E704-C8DD-8E98-22DD291EAD9D}"/>
              </a:ext>
            </a:extLst>
          </p:cNvPr>
          <p:cNvSpPr/>
          <p:nvPr/>
        </p:nvSpPr>
        <p:spPr>
          <a:xfrm>
            <a:off x="7693026" y="4689476"/>
            <a:ext cx="298450" cy="298450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0273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またあの人と夫婦に” 石田ゆり子の新ドラマが内定した！ | 文春オンライン">
            <a:extLst>
              <a:ext uri="{FF2B5EF4-FFF2-40B4-BE49-F238E27FC236}">
                <a16:creationId xmlns:a16="http://schemas.microsoft.com/office/drawing/2014/main" id="{662759FB-83BB-C4BC-AC38-216637F07C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600"/>
            <a:ext cx="12192000" cy="7620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48339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</TotalTime>
  <Words>0</Words>
  <Application>Microsoft Office PowerPoint</Application>
  <PresentationFormat>A3 297x420 mm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29</cp:revision>
  <dcterms:created xsi:type="dcterms:W3CDTF">2022-05-12T13:45:31Z</dcterms:created>
  <dcterms:modified xsi:type="dcterms:W3CDTF">2022-05-14T00:45:36Z</dcterms:modified>
</cp:coreProperties>
</file>